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82" r:id="rId3"/>
    <p:sldId id="260" r:id="rId4"/>
    <p:sldId id="269" r:id="rId5"/>
    <p:sldId id="257" r:id="rId6"/>
    <p:sldId id="258" r:id="rId7"/>
    <p:sldId id="259" r:id="rId8"/>
    <p:sldId id="265" r:id="rId9"/>
    <p:sldId id="261" r:id="rId10"/>
    <p:sldId id="266" r:id="rId11"/>
    <p:sldId id="262" r:id="rId12"/>
    <p:sldId id="267" r:id="rId13"/>
    <p:sldId id="263" r:id="rId14"/>
    <p:sldId id="264" r:id="rId15"/>
    <p:sldId id="270" r:id="rId16"/>
    <p:sldId id="271" r:id="rId17"/>
    <p:sldId id="275" r:id="rId18"/>
    <p:sldId id="281" r:id="rId19"/>
    <p:sldId id="276" r:id="rId20"/>
    <p:sldId id="277" r:id="rId21"/>
    <p:sldId id="273" r:id="rId22"/>
    <p:sldId id="279" r:id="rId23"/>
    <p:sldId id="278" r:id="rId24"/>
    <p:sldId id="274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9106" autoAdjust="0"/>
  </p:normalViewPr>
  <p:slideViewPr>
    <p:cSldViewPr>
      <p:cViewPr varScale="1">
        <p:scale>
          <a:sx n="97" d="100"/>
          <a:sy n="97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C1B9-CB54-4C66-99B9-72BCC61CFAE0}" type="doc">
      <dgm:prSet loTypeId="urn:microsoft.com/office/officeart/2005/8/layout/v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B1B444C0-6550-483E-AC5D-77C33DD0EA33}">
      <dgm:prSet custT="1"/>
      <dgm:spPr/>
      <dgm:t>
        <a:bodyPr/>
        <a:lstStyle/>
        <a:p>
          <a:pPr rtl="0"/>
          <a:r>
            <a:rPr lang="en-US" sz="20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dirty="0">
            <a:latin typeface="微軟正黑體" pitchFamily="34" charset="-120"/>
            <a:ea typeface="微軟正黑體" pitchFamily="34" charset="-120"/>
          </a:endParaRPr>
        </a:p>
      </dgm:t>
    </dgm:pt>
    <dgm:pt modelId="{37072BE7-0A17-4011-8A3E-3F926C91D8C7}" type="par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C8099103-82EF-41C5-9A51-0B8DC3442016}" type="sib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884E4E4-4760-46F6-A9D0-239F8A018A5F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33A42331-F203-4D0E-9FBE-CF8F84C8B9BD}" type="par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E1A9868-50A0-4B82-B3B6-C0D9941D5738}" type="sib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8EA333B4-D013-4205-A969-015DF41AA41C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B11C4D-3750-4CFE-97D0-17A347796FF6}" type="par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671DF611-206B-423F-A064-A5B996DAD0D8}" type="sib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DC3052A6-1D3B-4C27-B6DE-32CDBB72FBA3}">
      <dgm:prSet custT="1"/>
      <dgm:spPr/>
      <dgm:t>
        <a:bodyPr/>
        <a:lstStyle/>
        <a:p>
          <a:pPr rtl="0"/>
          <a:r>
            <a:rPr lang="en-US" altLang="zh-TW" sz="20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3594FE0-A903-46BA-A505-0BF34F6B0AC9}" type="par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154E071F-FF27-4B93-947F-BC1937763D78}" type="sib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AF9EB0A6-63D7-48FF-951B-5BC0B370869B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黑洞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478AB86-FF3B-40C0-9F2F-E059E719FD81}" type="parTrans" cxnId="{6D31F35F-6C49-4B19-AEE7-1B8F2F1B41DE}">
      <dgm:prSet/>
      <dgm:spPr/>
      <dgm:t>
        <a:bodyPr/>
        <a:lstStyle/>
        <a:p>
          <a:endParaRPr lang="zh-TW" altLang="en-US"/>
        </a:p>
      </dgm:t>
    </dgm:pt>
    <dgm:pt modelId="{352C861F-E8DB-499F-A491-0983477D3E7E}" type="sibTrans" cxnId="{6D31F35F-6C49-4B19-AEE7-1B8F2F1B41DE}">
      <dgm:prSet/>
      <dgm:spPr/>
      <dgm:t>
        <a:bodyPr/>
        <a:lstStyle/>
        <a:p>
          <a:endParaRPr lang="zh-TW" altLang="en-US"/>
        </a:p>
      </dgm:t>
    </dgm:pt>
    <dgm:pt modelId="{72278BD8-25C5-436C-A9F3-D34C2C5B7554}" type="pres">
      <dgm:prSet presAssocID="{DD15C1B9-CB54-4C66-99B9-72BCC61CFAE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B4E98FD-3DF0-48A4-8B75-93C63B6E178F}" type="pres">
      <dgm:prSet presAssocID="{B1B444C0-6550-483E-AC5D-77C33DD0EA33}" presName="linNode" presStyleCnt="0"/>
      <dgm:spPr/>
    </dgm:pt>
    <dgm:pt modelId="{8FCB2A86-23CA-4AEB-9020-CF90D673E969}" type="pres">
      <dgm:prSet presAssocID="{B1B444C0-6550-483E-AC5D-77C33DD0EA33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0960CC-92DA-402C-943E-870CD49F4726}" type="pres">
      <dgm:prSet presAssocID="{B1B444C0-6550-483E-AC5D-77C33DD0EA33}" presName="childShp" presStyleLbl="bgAccFollowNode1" presStyleIdx="0" presStyleCnt="5">
        <dgm:presLayoutVars>
          <dgm:bulletEnabled val="1"/>
        </dgm:presLayoutVars>
      </dgm:prSet>
      <dgm:spPr/>
    </dgm:pt>
    <dgm:pt modelId="{E488CC08-886D-4F05-A108-9315C430D31D}" type="pres">
      <dgm:prSet presAssocID="{C8099103-82EF-41C5-9A51-0B8DC3442016}" presName="spacing" presStyleCnt="0"/>
      <dgm:spPr/>
    </dgm:pt>
    <dgm:pt modelId="{1B2BDF51-2895-4ABD-BAC6-66FB289547F2}" type="pres">
      <dgm:prSet presAssocID="{A884E4E4-4760-46F6-A9D0-239F8A018A5F}" presName="linNode" presStyleCnt="0"/>
      <dgm:spPr/>
    </dgm:pt>
    <dgm:pt modelId="{F75F945C-2E39-4475-BC12-D07945FE474C}" type="pres">
      <dgm:prSet presAssocID="{A884E4E4-4760-46F6-A9D0-239F8A018A5F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D4EEE7-1427-4518-9745-39B7354EF66B}" type="pres">
      <dgm:prSet presAssocID="{A884E4E4-4760-46F6-A9D0-239F8A018A5F}" presName="childShp" presStyleLbl="bgAccFollowNode1" presStyleIdx="1" presStyleCnt="5">
        <dgm:presLayoutVars>
          <dgm:bulletEnabled val="1"/>
        </dgm:presLayoutVars>
      </dgm:prSet>
      <dgm:spPr/>
    </dgm:pt>
    <dgm:pt modelId="{FB3A9133-71C3-442D-B3D3-610F3D3430C5}" type="pres">
      <dgm:prSet presAssocID="{4E1A9868-50A0-4B82-B3B6-C0D9941D5738}" presName="spacing" presStyleCnt="0"/>
      <dgm:spPr/>
    </dgm:pt>
    <dgm:pt modelId="{AA25DCB7-DD0E-4405-AEC2-808461824509}" type="pres">
      <dgm:prSet presAssocID="{8EA333B4-D013-4205-A969-015DF41AA41C}" presName="linNode" presStyleCnt="0"/>
      <dgm:spPr/>
    </dgm:pt>
    <dgm:pt modelId="{315688DC-7B5C-4526-92FA-459E3028B3AA}" type="pres">
      <dgm:prSet presAssocID="{8EA333B4-D013-4205-A969-015DF41AA41C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296577-4E4D-49ED-869C-F3278201FBDD}" type="pres">
      <dgm:prSet presAssocID="{8EA333B4-D013-4205-A969-015DF41AA41C}" presName="childShp" presStyleLbl="bgAccFollowNode1" presStyleIdx="2" presStyleCnt="5">
        <dgm:presLayoutVars>
          <dgm:bulletEnabled val="1"/>
        </dgm:presLayoutVars>
      </dgm:prSet>
      <dgm:spPr/>
    </dgm:pt>
    <dgm:pt modelId="{8E3B71DC-DF87-4D76-B58C-22BF3DBEBB4F}" type="pres">
      <dgm:prSet presAssocID="{671DF611-206B-423F-A064-A5B996DAD0D8}" presName="spacing" presStyleCnt="0"/>
      <dgm:spPr/>
    </dgm:pt>
    <dgm:pt modelId="{22588684-B972-4A9E-8C77-A17B4CC699A5}" type="pres">
      <dgm:prSet presAssocID="{DC3052A6-1D3B-4C27-B6DE-32CDBB72FBA3}" presName="linNode" presStyleCnt="0"/>
      <dgm:spPr/>
    </dgm:pt>
    <dgm:pt modelId="{C2028145-4768-44BD-9EEC-0CFC7952DCA5}" type="pres">
      <dgm:prSet presAssocID="{DC3052A6-1D3B-4C27-B6DE-32CDBB72FBA3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7BD0A1-2D34-4259-AA0C-BF3244CC8AFA}" type="pres">
      <dgm:prSet presAssocID="{DC3052A6-1D3B-4C27-B6DE-32CDBB72FBA3}" presName="childShp" presStyleLbl="bgAccFollowNode1" presStyleIdx="3" presStyleCnt="5">
        <dgm:presLayoutVars>
          <dgm:bulletEnabled val="1"/>
        </dgm:presLayoutVars>
      </dgm:prSet>
      <dgm:spPr/>
    </dgm:pt>
    <dgm:pt modelId="{43191C84-AE8A-4229-B6CB-402AAD57A5B6}" type="pres">
      <dgm:prSet presAssocID="{154E071F-FF27-4B93-947F-BC1937763D78}" presName="spacing" presStyleCnt="0"/>
      <dgm:spPr/>
    </dgm:pt>
    <dgm:pt modelId="{258F8964-033A-4643-B107-05F7143B5883}" type="pres">
      <dgm:prSet presAssocID="{AF9EB0A6-63D7-48FF-951B-5BC0B370869B}" presName="linNode" presStyleCnt="0"/>
      <dgm:spPr/>
    </dgm:pt>
    <dgm:pt modelId="{EAA6A477-D893-4281-B73D-57CB63F3DE67}" type="pres">
      <dgm:prSet presAssocID="{AF9EB0A6-63D7-48FF-951B-5BC0B370869B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DD41A6-67F3-46F4-ABE2-87219C2385A6}" type="pres">
      <dgm:prSet presAssocID="{AF9EB0A6-63D7-48FF-951B-5BC0B370869B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70F76DF-B18B-499A-8821-BB3B876EB7E8}" type="presOf" srcId="{B1B444C0-6550-483E-AC5D-77C33DD0EA33}" destId="{8FCB2A86-23CA-4AEB-9020-CF90D673E969}" srcOrd="0" destOrd="0" presId="urn:microsoft.com/office/officeart/2005/8/layout/vList6"/>
    <dgm:cxn modelId="{E368AE78-706D-4E30-83F7-C55613559C80}" type="presOf" srcId="{DC3052A6-1D3B-4C27-B6DE-32CDBB72FBA3}" destId="{C2028145-4768-44BD-9EEC-0CFC7952DCA5}" srcOrd="0" destOrd="0" presId="urn:microsoft.com/office/officeart/2005/8/layout/vList6"/>
    <dgm:cxn modelId="{6D31F35F-6C49-4B19-AEE7-1B8F2F1B41DE}" srcId="{DD15C1B9-CB54-4C66-99B9-72BCC61CFAE0}" destId="{AF9EB0A6-63D7-48FF-951B-5BC0B370869B}" srcOrd="4" destOrd="0" parTransId="{9478AB86-FF3B-40C0-9F2F-E059E719FD81}" sibTransId="{352C861F-E8DB-499F-A491-0983477D3E7E}"/>
    <dgm:cxn modelId="{612197BC-E4D2-4BDD-B15C-1484F3F3BB3A}" srcId="{DD15C1B9-CB54-4C66-99B9-72BCC61CFAE0}" destId="{DC3052A6-1D3B-4C27-B6DE-32CDBB72FBA3}" srcOrd="3" destOrd="0" parTransId="{93594FE0-A903-46BA-A505-0BF34F6B0AC9}" sibTransId="{154E071F-FF27-4B93-947F-BC1937763D78}"/>
    <dgm:cxn modelId="{F5D47197-9C46-4319-BD73-D1D5571587BA}" srcId="{DD15C1B9-CB54-4C66-99B9-72BCC61CFAE0}" destId="{8EA333B4-D013-4205-A969-015DF41AA41C}" srcOrd="2" destOrd="0" parTransId="{F0B11C4D-3750-4CFE-97D0-17A347796FF6}" sibTransId="{671DF611-206B-423F-A064-A5B996DAD0D8}"/>
    <dgm:cxn modelId="{F22DDB43-A423-467E-9A03-6B22C909329F}" type="presOf" srcId="{DD15C1B9-CB54-4C66-99B9-72BCC61CFAE0}" destId="{72278BD8-25C5-436C-A9F3-D34C2C5B7554}" srcOrd="0" destOrd="0" presId="urn:microsoft.com/office/officeart/2005/8/layout/vList6"/>
    <dgm:cxn modelId="{529820E3-087A-4B85-A93F-2BC072AE10A2}" type="presOf" srcId="{A884E4E4-4760-46F6-A9D0-239F8A018A5F}" destId="{F75F945C-2E39-4475-BC12-D07945FE474C}" srcOrd="0" destOrd="0" presId="urn:microsoft.com/office/officeart/2005/8/layout/vList6"/>
    <dgm:cxn modelId="{D77F6CAC-E0F3-4293-8E58-96D7B4A149AF}" srcId="{DD15C1B9-CB54-4C66-99B9-72BCC61CFAE0}" destId="{A884E4E4-4760-46F6-A9D0-239F8A018A5F}" srcOrd="1" destOrd="0" parTransId="{33A42331-F203-4D0E-9FBE-CF8F84C8B9BD}" sibTransId="{4E1A9868-50A0-4B82-B3B6-C0D9941D5738}"/>
    <dgm:cxn modelId="{A8B1F14D-482A-467B-AFC4-035DC34417BC}" type="presOf" srcId="{AF9EB0A6-63D7-48FF-951B-5BC0B370869B}" destId="{EAA6A477-D893-4281-B73D-57CB63F3DE67}" srcOrd="0" destOrd="0" presId="urn:microsoft.com/office/officeart/2005/8/layout/vList6"/>
    <dgm:cxn modelId="{ED5391AA-8CEB-4C1E-8239-975CC0F92067}" srcId="{DD15C1B9-CB54-4C66-99B9-72BCC61CFAE0}" destId="{B1B444C0-6550-483E-AC5D-77C33DD0EA33}" srcOrd="0" destOrd="0" parTransId="{37072BE7-0A17-4011-8A3E-3F926C91D8C7}" sibTransId="{C8099103-82EF-41C5-9A51-0B8DC3442016}"/>
    <dgm:cxn modelId="{764A9C8C-E8F7-424D-B1A6-F1EC984512EF}" type="presOf" srcId="{8EA333B4-D013-4205-A969-015DF41AA41C}" destId="{315688DC-7B5C-4526-92FA-459E3028B3AA}" srcOrd="0" destOrd="0" presId="urn:microsoft.com/office/officeart/2005/8/layout/vList6"/>
    <dgm:cxn modelId="{83A7F119-2B2D-40DC-BF03-FD4087035753}" type="presParOf" srcId="{72278BD8-25C5-436C-A9F3-D34C2C5B7554}" destId="{7B4E98FD-3DF0-48A4-8B75-93C63B6E178F}" srcOrd="0" destOrd="0" presId="urn:microsoft.com/office/officeart/2005/8/layout/vList6"/>
    <dgm:cxn modelId="{228C86FD-9AE6-4EF3-BA9A-654AD2736FE1}" type="presParOf" srcId="{7B4E98FD-3DF0-48A4-8B75-93C63B6E178F}" destId="{8FCB2A86-23CA-4AEB-9020-CF90D673E969}" srcOrd="0" destOrd="0" presId="urn:microsoft.com/office/officeart/2005/8/layout/vList6"/>
    <dgm:cxn modelId="{88E8E9A5-2200-4357-BCD3-5535F7CDEAB2}" type="presParOf" srcId="{7B4E98FD-3DF0-48A4-8B75-93C63B6E178F}" destId="{F30960CC-92DA-402C-943E-870CD49F4726}" srcOrd="1" destOrd="0" presId="urn:microsoft.com/office/officeart/2005/8/layout/vList6"/>
    <dgm:cxn modelId="{0EC571EB-3289-4E1A-8AF6-0DA5C794F84E}" type="presParOf" srcId="{72278BD8-25C5-436C-A9F3-D34C2C5B7554}" destId="{E488CC08-886D-4F05-A108-9315C430D31D}" srcOrd="1" destOrd="0" presId="urn:microsoft.com/office/officeart/2005/8/layout/vList6"/>
    <dgm:cxn modelId="{5B16CC2C-DD9B-48D8-80D9-8533024D20D2}" type="presParOf" srcId="{72278BD8-25C5-436C-A9F3-D34C2C5B7554}" destId="{1B2BDF51-2895-4ABD-BAC6-66FB289547F2}" srcOrd="2" destOrd="0" presId="urn:microsoft.com/office/officeart/2005/8/layout/vList6"/>
    <dgm:cxn modelId="{9470CB4B-525F-402C-B0B8-4FC2C1A2AC5B}" type="presParOf" srcId="{1B2BDF51-2895-4ABD-BAC6-66FB289547F2}" destId="{F75F945C-2E39-4475-BC12-D07945FE474C}" srcOrd="0" destOrd="0" presId="urn:microsoft.com/office/officeart/2005/8/layout/vList6"/>
    <dgm:cxn modelId="{73C90133-D96F-40EB-9ECC-B9DAC4850E3D}" type="presParOf" srcId="{1B2BDF51-2895-4ABD-BAC6-66FB289547F2}" destId="{8BD4EEE7-1427-4518-9745-39B7354EF66B}" srcOrd="1" destOrd="0" presId="urn:microsoft.com/office/officeart/2005/8/layout/vList6"/>
    <dgm:cxn modelId="{6F8030D6-019C-43E5-AB1E-ABAFA9205131}" type="presParOf" srcId="{72278BD8-25C5-436C-A9F3-D34C2C5B7554}" destId="{FB3A9133-71C3-442D-B3D3-610F3D3430C5}" srcOrd="3" destOrd="0" presId="urn:microsoft.com/office/officeart/2005/8/layout/vList6"/>
    <dgm:cxn modelId="{4AB17ECF-D0A6-420D-A476-92265A328E8E}" type="presParOf" srcId="{72278BD8-25C5-436C-A9F3-D34C2C5B7554}" destId="{AA25DCB7-DD0E-4405-AEC2-808461824509}" srcOrd="4" destOrd="0" presId="urn:microsoft.com/office/officeart/2005/8/layout/vList6"/>
    <dgm:cxn modelId="{6C022819-6577-44E8-B670-C9E41120C1B4}" type="presParOf" srcId="{AA25DCB7-DD0E-4405-AEC2-808461824509}" destId="{315688DC-7B5C-4526-92FA-459E3028B3AA}" srcOrd="0" destOrd="0" presId="urn:microsoft.com/office/officeart/2005/8/layout/vList6"/>
    <dgm:cxn modelId="{337C410B-509A-44DC-8408-5B45EEE81666}" type="presParOf" srcId="{AA25DCB7-DD0E-4405-AEC2-808461824509}" destId="{BC296577-4E4D-49ED-869C-F3278201FBDD}" srcOrd="1" destOrd="0" presId="urn:microsoft.com/office/officeart/2005/8/layout/vList6"/>
    <dgm:cxn modelId="{90FF527E-E4B0-4A20-9FE5-BA5635E2EED0}" type="presParOf" srcId="{72278BD8-25C5-436C-A9F3-D34C2C5B7554}" destId="{8E3B71DC-DF87-4D76-B58C-22BF3DBEBB4F}" srcOrd="5" destOrd="0" presId="urn:microsoft.com/office/officeart/2005/8/layout/vList6"/>
    <dgm:cxn modelId="{A8834E46-6F2E-4301-9587-0319536BD079}" type="presParOf" srcId="{72278BD8-25C5-436C-A9F3-D34C2C5B7554}" destId="{22588684-B972-4A9E-8C77-A17B4CC699A5}" srcOrd="6" destOrd="0" presId="urn:microsoft.com/office/officeart/2005/8/layout/vList6"/>
    <dgm:cxn modelId="{3F7EF1F9-C725-407D-9B84-80FD7FA0E122}" type="presParOf" srcId="{22588684-B972-4A9E-8C77-A17B4CC699A5}" destId="{C2028145-4768-44BD-9EEC-0CFC7952DCA5}" srcOrd="0" destOrd="0" presId="urn:microsoft.com/office/officeart/2005/8/layout/vList6"/>
    <dgm:cxn modelId="{0D882B06-4A1F-40A8-91CA-58B549831485}" type="presParOf" srcId="{22588684-B972-4A9E-8C77-A17B4CC699A5}" destId="{707BD0A1-2D34-4259-AA0C-BF3244CC8AFA}" srcOrd="1" destOrd="0" presId="urn:microsoft.com/office/officeart/2005/8/layout/vList6"/>
    <dgm:cxn modelId="{EC6730E4-6392-4ED5-ADA9-46CBBF8A0122}" type="presParOf" srcId="{72278BD8-25C5-436C-A9F3-D34C2C5B7554}" destId="{43191C84-AE8A-4229-B6CB-402AAD57A5B6}" srcOrd="7" destOrd="0" presId="urn:microsoft.com/office/officeart/2005/8/layout/vList6"/>
    <dgm:cxn modelId="{B902C0CF-4D78-442F-83EA-C7E1BB371FF8}" type="presParOf" srcId="{72278BD8-25C5-436C-A9F3-D34C2C5B7554}" destId="{258F8964-033A-4643-B107-05F7143B5883}" srcOrd="8" destOrd="0" presId="urn:microsoft.com/office/officeart/2005/8/layout/vList6"/>
    <dgm:cxn modelId="{BC1FE926-9DAB-46C7-87C2-A31173722BA5}" type="presParOf" srcId="{258F8964-033A-4643-B107-05F7143B5883}" destId="{EAA6A477-D893-4281-B73D-57CB63F3DE67}" srcOrd="0" destOrd="0" presId="urn:microsoft.com/office/officeart/2005/8/layout/vList6"/>
    <dgm:cxn modelId="{DA335E99-EF1A-4949-A4B9-FAC82447C01B}" type="presParOf" srcId="{258F8964-033A-4643-B107-05F7143B5883}" destId="{5DDD41A6-67F3-46F4-ABE2-87219C2385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A415F5-B9AF-4026-9D88-552983AD2C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A0CCAF8-409C-4FA0-B87F-E1A531750C1D}">
      <dgm:prSet custT="1"/>
      <dgm:spPr/>
      <dgm:t>
        <a:bodyPr/>
        <a:lstStyle/>
        <a:p>
          <a:pPr rtl="0"/>
          <a:r>
            <a:rPr lang="en-US" altLang="zh-TW" sz="1400" u="sng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4F946E3B-2655-4483-9FF9-46E147C8C964}" type="par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5B2625-61E7-41A6-AAD1-E4460C9A8D5C}" type="sib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46D4D05-CD5F-4545-8DDC-DDDBF7404420}">
      <dgm:prSet custT="1"/>
      <dgm:spPr/>
      <dgm:t>
        <a:bodyPr/>
        <a:lstStyle/>
        <a:p>
          <a:pPr rtl="0"/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dirty="0">
            <a:latin typeface="微軟正黑體" pitchFamily="34" charset="-120"/>
            <a:ea typeface="微軟正黑體" pitchFamily="34" charset="-120"/>
          </a:endParaRPr>
        </a:p>
      </dgm:t>
    </dgm:pt>
    <dgm:pt modelId="{00A1C80E-03EE-409E-9F29-F0B8D433D268}" type="sib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D13D329-0873-40C5-A90D-761178D0DCD5}" type="par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A75CF1E-E7D0-4CD1-81C7-CF9222BFA9D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CFF943E-9531-4701-8471-9E0844F1AD4E}" type="par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1D9F667-E2BE-42F2-8786-5CC2157AFF8F}" type="sib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5900C4F-7221-49C2-B504-88E4A3ED27C9}">
      <dgm:prSet custT="1"/>
      <dgm:spPr/>
      <dgm:t>
        <a:bodyPr/>
        <a:lstStyle/>
        <a:p>
          <a:pPr rtl="0"/>
          <a:r>
            <a:rPr lang="en-US" sz="1400" b="0" i="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8CA5052C-39FA-4284-8A61-1FA709F2C2F1}" type="par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9F08740-CC76-4135-8A16-D4C87743EE63}" type="sib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B4B438-01F7-40E2-9D98-E99B3BC2BC06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2EE07D0-6BD8-4AA4-A1E7-8A145DEFCAF9}" type="par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191C67A-AD4B-4FED-8686-3B8AC063C90A}" type="sib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A9F9E1-2E2B-4439-83F3-1AB9501C2DF1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B3E79F3-A5E5-4E5D-93E3-5C19828904AB}" type="par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D098100-CB67-4FD7-BC52-C8F3D4675060}" type="sib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07CB80F-803A-44D4-81F2-323AE0242253}">
      <dgm:prSet custT="1"/>
      <dgm:spPr/>
      <dgm:t>
        <a:bodyPr/>
        <a:lstStyle/>
        <a:p>
          <a:pPr rtl="0"/>
          <a:r>
            <a:rPr lang="en-US" sz="14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1D06BE3-D188-4A06-84B6-09CE4214FD4B}" type="par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5369CD7-DB22-4FE8-BF1B-A88EAFEDD3AB}" type="sib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E146B81-4288-43BE-B510-954567A6F283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F253323-D6E7-438B-A5A7-D98F45E7FFAB}" type="par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C9A62D1-260D-41D0-A42A-27F6C4E65BC3}" type="sib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A891C2F-21D5-4DA3-90EE-5F6CEC61A52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55FBFA0-EDD3-4D43-9222-BF5F46286C2A}" type="par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19D906-87D3-4F87-A5A5-6F7FEC4E2AB3}" type="sib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64B9E20-30F0-4FBF-9EFF-1F3230FE430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7D6EC0B2-2F45-4FD8-8F03-F92583C107D7}" type="par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2C5CD53-D281-4BA4-9966-13D79AE8DD51}" type="sib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296E1D1-5873-4904-B202-5BAABD1CBA6C}">
      <dgm:prSet custT="1"/>
      <dgm:spPr/>
      <dgm:t>
        <a:bodyPr/>
        <a:lstStyle/>
        <a:p>
          <a:pPr rtl="0"/>
          <a:r>
            <a:rPr lang="en-US" sz="1400" b="0" i="0" smtClean="0"/>
            <a:t>Defensive Programming </a:t>
          </a:r>
          <a:r>
            <a:rPr lang="zh-TW" altLang="en-US" sz="1400" b="0" i="0" smtClean="0"/>
            <a:t>防禦性程式設計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7FCB7C1-105E-4BF9-B52F-E1BB01AA6E51}" type="par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B2E58D3A-A4FD-44DB-8BC8-9911313149B9}" type="sib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1B829A66-2578-430A-9BA5-8474DE99A2D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93BB50AD-BAA2-4E79-A601-737522005D67}" type="par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D340CB47-1168-401E-84D8-D4659844456A}" type="sib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B2C06370-F656-43DF-88EA-F115B969F5C6}" type="pres">
      <dgm:prSet presAssocID="{56A415F5-B9AF-4026-9D88-552983AD2C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4D53833-29AE-4B0B-9AA4-E60C3CB433B2}" type="pres">
      <dgm:prSet presAssocID="{C46D4D05-CD5F-4545-8DDC-DDDBF740442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972249-60EC-4131-888B-636170E6F665}" type="pres">
      <dgm:prSet presAssocID="{C46D4D05-CD5F-4545-8DDC-DDDBF7404420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1C25C7-51F6-48F8-B4B0-AEEE915F7AC5}" type="pres">
      <dgm:prSet presAssocID="{95900C4F-7221-49C2-B504-88E4A3ED27C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5B7BD7-BA18-45C0-8B90-64841DF69D3D}" type="pres">
      <dgm:prSet presAssocID="{95900C4F-7221-49C2-B504-88E4A3ED27C9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DFDAAC-9B53-43A9-BA50-C080D1DABFAD}" type="pres">
      <dgm:prSet presAssocID="{B9A9F9E1-2E2B-4439-83F3-1AB9501C2DF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A0EAB-4AEE-4A92-AC82-59CE948C0152}" type="pres">
      <dgm:prSet presAssocID="{B9A9F9E1-2E2B-4439-83F3-1AB9501C2DF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062E3F-1CDB-4BB5-8AE4-B420A0E5EDC8}" type="pres">
      <dgm:prSet presAssocID="{107CB80F-803A-44D4-81F2-323AE024225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98411F-BB4A-4FE7-BF2F-526C103E9669}" type="pres">
      <dgm:prSet presAssocID="{107CB80F-803A-44D4-81F2-323AE0242253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3D2157-4E4D-4092-B069-43EFCEA34D39}" type="pres">
      <dgm:prSet presAssocID="{0E146B81-4288-43BE-B510-954567A6F28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E9917A-38AE-4D39-86E4-CA05261F6BDB}" type="pres">
      <dgm:prSet presAssocID="{0E146B81-4288-43BE-B510-954567A6F283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328887-E348-4682-B966-131F1137C794}" type="pres">
      <dgm:prSet presAssocID="{5296E1D1-5873-4904-B202-5BAABD1CBA6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264EF-B2A6-41DB-8D0F-1F9DE43068E7}" type="pres">
      <dgm:prSet presAssocID="{5296E1D1-5873-4904-B202-5BAABD1CBA6C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A9EF4EF-7A5D-4486-AEEC-819EE51FE33F}" srcId="{56A415F5-B9AF-4026-9D88-552983AD2CEC}" destId="{B9A9F9E1-2E2B-4439-83F3-1AB9501C2DF1}" srcOrd="2" destOrd="0" parTransId="{1B3E79F3-A5E5-4E5D-93E3-5C19828904AB}" sibTransId="{4D098100-CB67-4FD7-BC52-C8F3D4675060}"/>
    <dgm:cxn modelId="{9C0C5EBD-FBE5-413B-BFA7-753953B6DB59}" type="presOf" srcId="{A64B9E20-30F0-4FBF-9EFF-1F3230FE4305}" destId="{CCE9917A-38AE-4D39-86E4-CA05261F6BDB}" srcOrd="0" destOrd="0" presId="urn:microsoft.com/office/officeart/2005/8/layout/vList2"/>
    <dgm:cxn modelId="{3768AA1F-0F2F-4E5E-9B5B-C72BE4877062}" type="presOf" srcId="{BA891C2F-21D5-4DA3-90EE-5F6CEC61A524}" destId="{1A98411F-BB4A-4FE7-BF2F-526C103E9669}" srcOrd="0" destOrd="0" presId="urn:microsoft.com/office/officeart/2005/8/layout/vList2"/>
    <dgm:cxn modelId="{A262797D-49E3-4A13-B928-B242330BD053}" srcId="{56A415F5-B9AF-4026-9D88-552983AD2CEC}" destId="{C46D4D05-CD5F-4545-8DDC-DDDBF7404420}" srcOrd="0" destOrd="0" parTransId="{6D13D329-0873-40C5-A90D-761178D0DCD5}" sibTransId="{00A1C80E-03EE-409E-9F29-F0B8D433D268}"/>
    <dgm:cxn modelId="{E57F2A01-C140-4478-B6C5-67DCF8333632}" type="presOf" srcId="{107CB80F-803A-44D4-81F2-323AE0242253}" destId="{5D062E3F-1CDB-4BB5-8AE4-B420A0E5EDC8}" srcOrd="0" destOrd="0" presId="urn:microsoft.com/office/officeart/2005/8/layout/vList2"/>
    <dgm:cxn modelId="{AEBB2830-03E3-46E6-ABB7-910B25183281}" type="presOf" srcId="{C46D4D05-CD5F-4545-8DDC-DDDBF7404420}" destId="{E4D53833-29AE-4B0B-9AA4-E60C3CB433B2}" srcOrd="0" destOrd="0" presId="urn:microsoft.com/office/officeart/2005/8/layout/vList2"/>
    <dgm:cxn modelId="{1D101053-89EF-4098-922E-C8A2084862A5}" type="presOf" srcId="{0E146B81-4288-43BE-B510-954567A6F283}" destId="{A53D2157-4E4D-4092-B069-43EFCEA34D39}" srcOrd="0" destOrd="0" presId="urn:microsoft.com/office/officeart/2005/8/layout/vList2"/>
    <dgm:cxn modelId="{84E4EB6E-384E-4CDA-A6F5-AD1699F79A86}" type="presOf" srcId="{1B829A66-2578-430A-9BA5-8474DE99A2D4}" destId="{6D1264EF-B2A6-41DB-8D0F-1F9DE43068E7}" srcOrd="0" destOrd="0" presId="urn:microsoft.com/office/officeart/2005/8/layout/vList2"/>
    <dgm:cxn modelId="{944CC3D2-7162-4C2D-B413-EFF6BC9A8AD5}" type="presOf" srcId="{5296E1D1-5873-4904-B202-5BAABD1CBA6C}" destId="{5C328887-E348-4682-B966-131F1137C794}" srcOrd="0" destOrd="0" presId="urn:microsoft.com/office/officeart/2005/8/layout/vList2"/>
    <dgm:cxn modelId="{17E9CD17-63B6-41FB-AE49-5A803525C02F}" type="presOf" srcId="{81B4B438-01F7-40E2-9D98-E99B3BC2BC06}" destId="{65FA0EAB-4AEE-4A92-AC82-59CE948C0152}" srcOrd="0" destOrd="0" presId="urn:microsoft.com/office/officeart/2005/8/layout/vList2"/>
    <dgm:cxn modelId="{ACE1F2CB-2D84-4A6B-A7D6-7B7A0EAADFED}" type="presOf" srcId="{4A0CCAF8-409C-4FA0-B87F-E1A531750C1D}" destId="{42972249-60EC-4131-888B-636170E6F665}" srcOrd="0" destOrd="0" presId="urn:microsoft.com/office/officeart/2005/8/layout/vList2"/>
    <dgm:cxn modelId="{92F2F569-2467-40A9-B6A8-CB06B85661CF}" srcId="{0E146B81-4288-43BE-B510-954567A6F283}" destId="{A64B9E20-30F0-4FBF-9EFF-1F3230FE4305}" srcOrd="0" destOrd="0" parTransId="{7D6EC0B2-2F45-4FD8-8F03-F92583C107D7}" sibTransId="{C2C5CD53-D281-4BA4-9966-13D79AE8DD51}"/>
    <dgm:cxn modelId="{3154A109-5A7D-4DBC-8606-E44B7D2B7D4D}" type="presOf" srcId="{56A415F5-B9AF-4026-9D88-552983AD2CEC}" destId="{B2C06370-F656-43DF-88EA-F115B969F5C6}" srcOrd="0" destOrd="0" presId="urn:microsoft.com/office/officeart/2005/8/layout/vList2"/>
    <dgm:cxn modelId="{C41C20D0-1D84-47D4-801E-702CFD9C74A1}" srcId="{56A415F5-B9AF-4026-9D88-552983AD2CEC}" destId="{0E146B81-4288-43BE-B510-954567A6F283}" srcOrd="4" destOrd="0" parTransId="{BF253323-D6E7-438B-A5A7-D98F45E7FFAB}" sibTransId="{AC9A62D1-260D-41D0-A42A-27F6C4E65BC3}"/>
    <dgm:cxn modelId="{4B884AE3-8B12-4CFC-AFD0-BF762F3DD632}" srcId="{107CB80F-803A-44D4-81F2-323AE0242253}" destId="{BA891C2F-21D5-4DA3-90EE-5F6CEC61A524}" srcOrd="0" destOrd="0" parTransId="{155FBFA0-EDD3-4D43-9222-BF5F46286C2A}" sibTransId="{F719D906-87D3-4F87-A5A5-6F7FEC4E2AB3}"/>
    <dgm:cxn modelId="{55F06B01-4EA4-4194-AC69-86163D2A1BF5}" type="presOf" srcId="{95900C4F-7221-49C2-B504-88E4A3ED27C9}" destId="{8F1C25C7-51F6-48F8-B4B0-AEEE915F7AC5}" srcOrd="0" destOrd="0" presId="urn:microsoft.com/office/officeart/2005/8/layout/vList2"/>
    <dgm:cxn modelId="{37D80122-5141-4F8E-94B3-84A2E7B421C8}" srcId="{B9A9F9E1-2E2B-4439-83F3-1AB9501C2DF1}" destId="{81B4B438-01F7-40E2-9D98-E99B3BC2BC06}" srcOrd="0" destOrd="0" parTransId="{B2EE07D0-6BD8-4AA4-A1E7-8A145DEFCAF9}" sibTransId="{F191C67A-AD4B-4FED-8686-3B8AC063C90A}"/>
    <dgm:cxn modelId="{CD9B456E-7FA1-44D4-8B5D-A2424BB4D4D3}" type="presOf" srcId="{B9A9F9E1-2E2B-4439-83F3-1AB9501C2DF1}" destId="{C7DFDAAC-9B53-43A9-BA50-C080D1DABFAD}" srcOrd="0" destOrd="0" presId="urn:microsoft.com/office/officeart/2005/8/layout/vList2"/>
    <dgm:cxn modelId="{A1A9D8FE-8D9F-4073-B77A-35D993E7D563}" srcId="{95900C4F-7221-49C2-B504-88E4A3ED27C9}" destId="{5A75CF1E-E7D0-4CD1-81C7-CF9222BFA9D5}" srcOrd="0" destOrd="0" parTransId="{ECFF943E-9531-4701-8471-9E0844F1AD4E}" sibTransId="{01D9F667-E2BE-42F2-8786-5CC2157AFF8F}"/>
    <dgm:cxn modelId="{D67B78C5-F0A8-4A34-8CAA-5A8D2F3C3CC7}" srcId="{5296E1D1-5873-4904-B202-5BAABD1CBA6C}" destId="{1B829A66-2578-430A-9BA5-8474DE99A2D4}" srcOrd="0" destOrd="0" parTransId="{93BB50AD-BAA2-4E79-A601-737522005D67}" sibTransId="{D340CB47-1168-401E-84D8-D4659844456A}"/>
    <dgm:cxn modelId="{0121DA55-7BDC-44F9-B1D8-E937A8C84EAC}" srcId="{56A415F5-B9AF-4026-9D88-552983AD2CEC}" destId="{107CB80F-803A-44D4-81F2-323AE0242253}" srcOrd="3" destOrd="0" parTransId="{B1D06BE3-D188-4A06-84B6-09CE4214FD4B}" sibTransId="{A5369CD7-DB22-4FE8-BF1B-A88EAFEDD3AB}"/>
    <dgm:cxn modelId="{21FF0410-7705-4147-AC4E-D06C1B5DA30B}" srcId="{56A415F5-B9AF-4026-9D88-552983AD2CEC}" destId="{5296E1D1-5873-4904-B202-5BAABD1CBA6C}" srcOrd="5" destOrd="0" parTransId="{E7FCB7C1-105E-4BF9-B52F-E1BB01AA6E51}" sibTransId="{B2E58D3A-A4FD-44DB-8BC8-9911313149B9}"/>
    <dgm:cxn modelId="{6C714191-75C4-4A5E-81A3-9F85930DDCB5}" type="presOf" srcId="{5A75CF1E-E7D0-4CD1-81C7-CF9222BFA9D5}" destId="{975B7BD7-BA18-45C0-8B90-64841DF69D3D}" srcOrd="0" destOrd="0" presId="urn:microsoft.com/office/officeart/2005/8/layout/vList2"/>
    <dgm:cxn modelId="{61DCA458-E733-4F91-92CD-3CCF14A26D02}" srcId="{56A415F5-B9AF-4026-9D88-552983AD2CEC}" destId="{95900C4F-7221-49C2-B504-88E4A3ED27C9}" srcOrd="1" destOrd="0" parTransId="{8CA5052C-39FA-4284-8A61-1FA709F2C2F1}" sibTransId="{39F08740-CC76-4135-8A16-D4C87743EE63}"/>
    <dgm:cxn modelId="{3BE2DA58-3C42-4E5E-8358-278E60683C03}" srcId="{C46D4D05-CD5F-4545-8DDC-DDDBF7404420}" destId="{4A0CCAF8-409C-4FA0-B87F-E1A531750C1D}" srcOrd="0" destOrd="0" parTransId="{4F946E3B-2655-4483-9FF9-46E147C8C964}" sibTransId="{665B2625-61E7-41A6-AAD1-E4460C9A8D5C}"/>
    <dgm:cxn modelId="{4C805E80-0ADC-446D-81BE-073F2599BE29}" type="presParOf" srcId="{B2C06370-F656-43DF-88EA-F115B969F5C6}" destId="{E4D53833-29AE-4B0B-9AA4-E60C3CB433B2}" srcOrd="0" destOrd="0" presId="urn:microsoft.com/office/officeart/2005/8/layout/vList2"/>
    <dgm:cxn modelId="{914C430C-8CE0-41A1-981B-3DB5D15D3612}" type="presParOf" srcId="{B2C06370-F656-43DF-88EA-F115B969F5C6}" destId="{42972249-60EC-4131-888B-636170E6F665}" srcOrd="1" destOrd="0" presId="urn:microsoft.com/office/officeart/2005/8/layout/vList2"/>
    <dgm:cxn modelId="{D9146471-D9A1-4E83-B1D0-38C921FDDFDD}" type="presParOf" srcId="{B2C06370-F656-43DF-88EA-F115B969F5C6}" destId="{8F1C25C7-51F6-48F8-B4B0-AEEE915F7AC5}" srcOrd="2" destOrd="0" presId="urn:microsoft.com/office/officeart/2005/8/layout/vList2"/>
    <dgm:cxn modelId="{FBDBC344-DD63-4735-869E-7446B478008B}" type="presParOf" srcId="{B2C06370-F656-43DF-88EA-F115B969F5C6}" destId="{975B7BD7-BA18-45C0-8B90-64841DF69D3D}" srcOrd="3" destOrd="0" presId="urn:microsoft.com/office/officeart/2005/8/layout/vList2"/>
    <dgm:cxn modelId="{1F73012A-7BBB-452B-9123-447E08B2F800}" type="presParOf" srcId="{B2C06370-F656-43DF-88EA-F115B969F5C6}" destId="{C7DFDAAC-9B53-43A9-BA50-C080D1DABFAD}" srcOrd="4" destOrd="0" presId="urn:microsoft.com/office/officeart/2005/8/layout/vList2"/>
    <dgm:cxn modelId="{9BDD0ABA-ADFB-4254-863D-56B671793696}" type="presParOf" srcId="{B2C06370-F656-43DF-88EA-F115B969F5C6}" destId="{65FA0EAB-4AEE-4A92-AC82-59CE948C0152}" srcOrd="5" destOrd="0" presId="urn:microsoft.com/office/officeart/2005/8/layout/vList2"/>
    <dgm:cxn modelId="{6AE2F05C-CCF2-450E-AA02-40E65B6702B8}" type="presParOf" srcId="{B2C06370-F656-43DF-88EA-F115B969F5C6}" destId="{5D062E3F-1CDB-4BB5-8AE4-B420A0E5EDC8}" srcOrd="6" destOrd="0" presId="urn:microsoft.com/office/officeart/2005/8/layout/vList2"/>
    <dgm:cxn modelId="{709B763B-48CE-4305-94C4-88643279CDC9}" type="presParOf" srcId="{B2C06370-F656-43DF-88EA-F115B969F5C6}" destId="{1A98411F-BB4A-4FE7-BF2F-526C103E9669}" srcOrd="7" destOrd="0" presId="urn:microsoft.com/office/officeart/2005/8/layout/vList2"/>
    <dgm:cxn modelId="{01DEF9D6-8B99-47D9-9487-081C7A75315E}" type="presParOf" srcId="{B2C06370-F656-43DF-88EA-F115B969F5C6}" destId="{A53D2157-4E4D-4092-B069-43EFCEA34D39}" srcOrd="8" destOrd="0" presId="urn:microsoft.com/office/officeart/2005/8/layout/vList2"/>
    <dgm:cxn modelId="{BF45DB05-9F32-4A06-AE2E-6D6B60BDB0F4}" type="presParOf" srcId="{B2C06370-F656-43DF-88EA-F115B969F5C6}" destId="{CCE9917A-38AE-4D39-86E4-CA05261F6BDB}" srcOrd="9" destOrd="0" presId="urn:microsoft.com/office/officeart/2005/8/layout/vList2"/>
    <dgm:cxn modelId="{BE20F364-7564-485C-B992-ABB11D8606BB}" type="presParOf" srcId="{B2C06370-F656-43DF-88EA-F115B969F5C6}" destId="{5C328887-E348-4682-B966-131F1137C794}" srcOrd="10" destOrd="0" presId="urn:microsoft.com/office/officeart/2005/8/layout/vList2"/>
    <dgm:cxn modelId="{4697A58C-2C5D-4B4B-910E-401317E45F98}" type="presParOf" srcId="{B2C06370-F656-43DF-88EA-F115B969F5C6}" destId="{6D1264EF-B2A6-41DB-8D0F-1F9DE43068E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的參數前宣告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class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D3A285A-6A62-4C46-8F57-CE86C8A99D8C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可以搭配</a:t>
          </a:r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32786C45-4F53-434D-AB21-59DB5584D383}" type="par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1D8B9E4A-2480-484E-A2DE-D09101A7650E}" type="sib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B8E287-7E2F-40B2-983D-9D7CBF0DFBA4}" type="presOf" srcId="{CD3A285A-6A62-4C46-8F57-CE86C8A99D8C}" destId="{E06F7005-1313-4DC1-A14C-AB21B760BB00}" srcOrd="0" destOrd="1" presId="urn:microsoft.com/office/officeart/2005/8/layout/list1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EB61E313-AFE8-4039-B02C-F4FA7C87C646}" srcId="{EC149F0F-43F5-4622-A56B-87E21206AB9C}" destId="{CD3A285A-6A62-4C46-8F57-CE86C8A99D8C}" srcOrd="1" destOrd="0" parTransId="{32786C45-4F53-434D-AB21-59DB5584D383}" sibTransId="{1D8B9E4A-2480-484E-A2DE-D09101A7650E}"/>
    <dgm:cxn modelId="{ACB7122C-F7B4-4D7F-A49B-2AAF97C11BFA}" type="presOf" srcId="{EC149F0F-43F5-4622-A56B-87E21206AB9C}" destId="{C18BC8C0-D155-4073-9260-609410E0DA56}" srcOrd="1" destOrd="0" presId="urn:microsoft.com/office/officeart/2005/8/layout/list1"/>
    <dgm:cxn modelId="{C20F718B-C0EC-4D7F-A816-349544C6A889}" type="presOf" srcId="{EC149F0F-43F5-4622-A56B-87E21206AB9C}" destId="{4081D44B-E05F-48C3-B5C4-3C16F42B44F5}" srcOrd="0" destOrd="0" presId="urn:microsoft.com/office/officeart/2005/8/layout/list1"/>
    <dgm:cxn modelId="{8F4E9066-50FE-4A74-A2F5-19BD7AF51E9E}" type="presOf" srcId="{984A07DB-10D8-4465-8E81-B4F0DD8BD545}" destId="{B6A17A4A-CEF7-489C-BB5A-BD3F4EC42171}" srcOrd="0" destOrd="0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4D2244A2-311C-4B82-8991-0E1B1097857D}" type="presOf" srcId="{58645FB1-1329-4079-AAA3-B74690418D42}" destId="{E06F7005-1313-4DC1-A14C-AB21B760BB00}" srcOrd="0" destOrd="0" presId="urn:microsoft.com/office/officeart/2005/8/layout/list1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EDCA4E11-5980-44DD-BE3D-94DE78951B86}" type="presOf" srcId="{43C8FBDE-9E44-46FD-B9ED-32A503272224}" destId="{5747D8AA-DBDC-4239-B0A2-0871458BECE7}" srcOrd="0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74CBCCF9-5642-4C23-8E77-41A64A563A06}" type="presOf" srcId="{43C8FBDE-9E44-46FD-B9ED-32A503272224}" destId="{84160B58-DD3A-4058-8DD6-2142767188F0}" srcOrd="1" destOrd="0" presId="urn:microsoft.com/office/officeart/2005/8/layout/list1"/>
    <dgm:cxn modelId="{3A18FD80-50CB-4FF6-81E0-DE7ADD46B4D8}" type="presOf" srcId="{8666D98D-6CD0-4082-A74E-BD5C032DED01}" destId="{C19F3680-D56C-412E-85DF-579987FDDF1E}" srcOrd="1" destOrd="0" presId="urn:microsoft.com/office/officeart/2005/8/layout/list1"/>
    <dgm:cxn modelId="{17031721-1D43-447D-8CE2-B4AD85F00C1C}" type="presOf" srcId="{81094CA7-20B4-4949-A75B-5B481D216901}" destId="{27346654-1D57-48A1-86E6-3AF0BA6A8FE9}" srcOrd="0" destOrd="0" presId="urn:microsoft.com/office/officeart/2005/8/layout/list1"/>
    <dgm:cxn modelId="{6804E5E6-ABCB-4B33-AA21-CCB81D549A89}" type="presOf" srcId="{8666D98D-6CD0-4082-A74E-BD5C032DED01}" destId="{E6D6CD7E-DDAB-4A85-93B4-140CF586C93C}" srcOrd="0" destOrd="0" presId="urn:microsoft.com/office/officeart/2005/8/layout/list1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F352B8D4-1329-49AB-9AEA-B58BE8820B84}" type="presOf" srcId="{A9F4CE80-ADCE-4DB1-9443-327840487388}" destId="{23AA5BC1-1C77-4A4D-86E0-35148BF4C908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3E0D5708-D8B3-4BAE-BAAD-49B156199DAA}" type="presParOf" srcId="{B6A17A4A-CEF7-489C-BB5A-BD3F4EC42171}" destId="{7F523295-A25A-42E0-9694-C40EE29C3B9E}" srcOrd="0" destOrd="0" presId="urn:microsoft.com/office/officeart/2005/8/layout/list1"/>
    <dgm:cxn modelId="{2D480F9E-1C50-4CA6-912A-0834D22508A4}" type="presParOf" srcId="{7F523295-A25A-42E0-9694-C40EE29C3B9E}" destId="{4081D44B-E05F-48C3-B5C4-3C16F42B44F5}" srcOrd="0" destOrd="0" presId="urn:microsoft.com/office/officeart/2005/8/layout/list1"/>
    <dgm:cxn modelId="{CB68BF36-B634-4FFA-BA7A-F59B7A3EEFE0}" type="presParOf" srcId="{7F523295-A25A-42E0-9694-C40EE29C3B9E}" destId="{C18BC8C0-D155-4073-9260-609410E0DA56}" srcOrd="1" destOrd="0" presId="urn:microsoft.com/office/officeart/2005/8/layout/list1"/>
    <dgm:cxn modelId="{C2CE45E8-B402-4A38-97B9-77A6BEB8D926}" type="presParOf" srcId="{B6A17A4A-CEF7-489C-BB5A-BD3F4EC42171}" destId="{EFEE0FB6-611E-49C0-B4CE-D79AA09C0F58}" srcOrd="1" destOrd="0" presId="urn:microsoft.com/office/officeart/2005/8/layout/list1"/>
    <dgm:cxn modelId="{617AFD1D-3F53-4316-838C-802D5B70C3C0}" type="presParOf" srcId="{B6A17A4A-CEF7-489C-BB5A-BD3F4EC42171}" destId="{E06F7005-1313-4DC1-A14C-AB21B760BB00}" srcOrd="2" destOrd="0" presId="urn:microsoft.com/office/officeart/2005/8/layout/list1"/>
    <dgm:cxn modelId="{F9EB856D-1153-4943-B2A1-F39760B8E928}" type="presParOf" srcId="{B6A17A4A-CEF7-489C-BB5A-BD3F4EC42171}" destId="{E18E0734-5FDD-46EA-80C7-EF0EB3620020}" srcOrd="3" destOrd="0" presId="urn:microsoft.com/office/officeart/2005/8/layout/list1"/>
    <dgm:cxn modelId="{D6BBF2CC-C850-40F0-8EC4-76E079297A8C}" type="presParOf" srcId="{B6A17A4A-CEF7-489C-BB5A-BD3F4EC42171}" destId="{3CF37016-86AF-4B60-9EB1-03FBB8834566}" srcOrd="4" destOrd="0" presId="urn:microsoft.com/office/officeart/2005/8/layout/list1"/>
    <dgm:cxn modelId="{93BF59F0-19DB-4892-B10B-F6B3868E1E1A}" type="presParOf" srcId="{3CF37016-86AF-4B60-9EB1-03FBB8834566}" destId="{E6D6CD7E-DDAB-4A85-93B4-140CF586C93C}" srcOrd="0" destOrd="0" presId="urn:microsoft.com/office/officeart/2005/8/layout/list1"/>
    <dgm:cxn modelId="{00871FA3-416A-4960-93B4-ACCC866D43E9}" type="presParOf" srcId="{3CF37016-86AF-4B60-9EB1-03FBB8834566}" destId="{C19F3680-D56C-412E-85DF-579987FDDF1E}" srcOrd="1" destOrd="0" presId="urn:microsoft.com/office/officeart/2005/8/layout/list1"/>
    <dgm:cxn modelId="{80C47573-E82E-4C4E-9F99-AA042C28E69A}" type="presParOf" srcId="{B6A17A4A-CEF7-489C-BB5A-BD3F4EC42171}" destId="{F0C6B660-D58B-4FBE-9F8E-93015FE556FE}" srcOrd="5" destOrd="0" presId="urn:microsoft.com/office/officeart/2005/8/layout/list1"/>
    <dgm:cxn modelId="{E12E455A-2680-4B52-9E25-0F54344B712D}" type="presParOf" srcId="{B6A17A4A-CEF7-489C-BB5A-BD3F4EC42171}" destId="{27346654-1D57-48A1-86E6-3AF0BA6A8FE9}" srcOrd="6" destOrd="0" presId="urn:microsoft.com/office/officeart/2005/8/layout/list1"/>
    <dgm:cxn modelId="{21D248F5-A9F4-42BE-AFFB-0FA3B3D7F823}" type="presParOf" srcId="{B6A17A4A-CEF7-489C-BB5A-BD3F4EC42171}" destId="{510E5FAB-3855-4616-8585-0CF71390D437}" srcOrd="7" destOrd="0" presId="urn:microsoft.com/office/officeart/2005/8/layout/list1"/>
    <dgm:cxn modelId="{04F252C0-6513-4018-B6D7-643FFD5C46E2}" type="presParOf" srcId="{B6A17A4A-CEF7-489C-BB5A-BD3F4EC42171}" destId="{BDEEADD4-31BB-4A98-A6B2-E9B174DE17A7}" srcOrd="8" destOrd="0" presId="urn:microsoft.com/office/officeart/2005/8/layout/list1"/>
    <dgm:cxn modelId="{8CC168C2-BA35-4535-A42A-8A048F885987}" type="presParOf" srcId="{BDEEADD4-31BB-4A98-A6B2-E9B174DE17A7}" destId="{5747D8AA-DBDC-4239-B0A2-0871458BECE7}" srcOrd="0" destOrd="0" presId="urn:microsoft.com/office/officeart/2005/8/layout/list1"/>
    <dgm:cxn modelId="{F5674F74-5E02-4B98-9202-C49A6658A887}" type="presParOf" srcId="{BDEEADD4-31BB-4A98-A6B2-E9B174DE17A7}" destId="{84160B58-DD3A-4058-8DD6-2142767188F0}" srcOrd="1" destOrd="0" presId="urn:microsoft.com/office/officeart/2005/8/layout/list1"/>
    <dgm:cxn modelId="{478BD395-4041-49DB-A50F-5C13165B4B6B}" type="presParOf" srcId="{B6A17A4A-CEF7-489C-BB5A-BD3F4EC42171}" destId="{D20CE87B-A80B-474F-B935-6AFCA41E914A}" srcOrd="9" destOrd="0" presId="urn:microsoft.com/office/officeart/2005/8/layout/list1"/>
    <dgm:cxn modelId="{84267D87-6DD2-4FB2-8542-D058E6479FEC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b="0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B31018-EECC-4DF6-98EE-C3D5775E3DD7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b="1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C71DD55-3D9F-4BBD-8148-4456A8DF7521}" type="par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485D3F27-F94B-4A9F-8694-B6E8380FC426}" type="sib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1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E4DFDEA-E773-4C89-A2B0-F9F0F9364C04}" type="presOf" srcId="{984A07DB-10D8-4465-8E81-B4F0DD8BD545}" destId="{B6A17A4A-CEF7-489C-BB5A-BD3F4EC42171}" srcOrd="0" destOrd="0" presId="urn:microsoft.com/office/officeart/2005/8/layout/list1"/>
    <dgm:cxn modelId="{701E7455-3F77-4833-87CC-3E0E689FDC38}" type="presOf" srcId="{09B31018-EECC-4DF6-98EE-C3D5775E3DD7}" destId="{27346654-1D57-48A1-86E6-3AF0BA6A8FE9}" srcOrd="0" destOrd="1" presId="urn:microsoft.com/office/officeart/2005/8/layout/list1"/>
    <dgm:cxn modelId="{9E794538-1A8D-406A-8C98-C3940FDB4466}" type="presOf" srcId="{81094CA7-20B4-4949-A75B-5B481D216901}" destId="{27346654-1D57-48A1-86E6-3AF0BA6A8FE9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64E1E5B2-361B-417B-AA0A-F5B9D79A846D}" srcId="{8666D98D-6CD0-4082-A74E-BD5C032DED01}" destId="{09B31018-EECC-4DF6-98EE-C3D5775E3DD7}" srcOrd="1" destOrd="0" parTransId="{CC71DD55-3D9F-4BBD-8148-4456A8DF7521}" sibTransId="{485D3F27-F94B-4A9F-8694-B6E8380FC426}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0B33A6FF-F240-4D61-AD84-F83901F5D5DA}" type="presOf" srcId="{8666D98D-6CD0-4082-A74E-BD5C032DED01}" destId="{C19F3680-D56C-412E-85DF-579987FDDF1E}" srcOrd="1" destOrd="0" presId="urn:microsoft.com/office/officeart/2005/8/layout/list1"/>
    <dgm:cxn modelId="{9620D0C2-04EF-45E0-A9AB-3EA7CAD21734}" type="presOf" srcId="{8666D98D-6CD0-4082-A74E-BD5C032DED01}" destId="{E6D6CD7E-DDAB-4A85-93B4-140CF586C93C}" srcOrd="0" destOrd="0" presId="urn:microsoft.com/office/officeart/2005/8/layout/list1"/>
    <dgm:cxn modelId="{C40EC319-AF22-4473-A993-2413D3929466}" type="presParOf" srcId="{B6A17A4A-CEF7-489C-BB5A-BD3F4EC42171}" destId="{3CF37016-86AF-4B60-9EB1-03FBB8834566}" srcOrd="0" destOrd="0" presId="urn:microsoft.com/office/officeart/2005/8/layout/list1"/>
    <dgm:cxn modelId="{B2BFCA6F-BC51-4ACD-A773-A13D11FF136B}" type="presParOf" srcId="{3CF37016-86AF-4B60-9EB1-03FBB8834566}" destId="{E6D6CD7E-DDAB-4A85-93B4-140CF586C93C}" srcOrd="0" destOrd="0" presId="urn:microsoft.com/office/officeart/2005/8/layout/list1"/>
    <dgm:cxn modelId="{2F7571FA-EA47-40C7-BC34-DB5B53FDA36C}" type="presParOf" srcId="{3CF37016-86AF-4B60-9EB1-03FBB8834566}" destId="{C19F3680-D56C-412E-85DF-579987FDDF1E}" srcOrd="1" destOrd="0" presId="urn:microsoft.com/office/officeart/2005/8/layout/list1"/>
    <dgm:cxn modelId="{89447476-362F-4803-87D0-B2E508C4BA5D}" type="presParOf" srcId="{B6A17A4A-CEF7-489C-BB5A-BD3F4EC42171}" destId="{F0C6B660-D58B-4FBE-9F8E-93015FE556FE}" srcOrd="1" destOrd="0" presId="urn:microsoft.com/office/officeart/2005/8/layout/list1"/>
    <dgm:cxn modelId="{C35B653A-9508-468E-B9C9-32E45372FA1D}" type="presParOf" srcId="{B6A17A4A-CEF7-489C-BB5A-BD3F4EC42171}" destId="{27346654-1D57-48A1-86E6-3AF0BA6A8FE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9D9CEBC1-0653-4976-8DC6-650AF50A2E93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E482E753-AAD4-4240-AFBB-9491FAECBA3E}" type="par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1578699F-3987-4474-89E7-051B13468290}" type="sib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5C6B39A7-737A-46F4-BA63-C5E79F6E5C2F}" type="presOf" srcId="{AF5AD361-4790-4444-8CED-2938730D277E}" destId="{4BFEA207-63E0-4063-B08D-99322C79AEB7}" srcOrd="0" destOrd="0" presId="urn:microsoft.com/office/officeart/2005/8/layout/vList5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750EEA72-A060-425B-87CF-C6EB90B5320B}" type="presOf" srcId="{D9BA1709-CF77-4055-96CF-336EB8794E78}" destId="{42731D1B-1971-4BB1-B650-0C9C23A24665}" srcOrd="0" destOrd="0" presId="urn:microsoft.com/office/officeart/2005/8/layout/vList5"/>
    <dgm:cxn modelId="{E84E8593-BC29-42B4-8D0C-CE88847BA3A2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90D3DD51-BD89-4AF9-B7B0-6604F89CB26A}" type="presOf" srcId="{34FB9789-441A-4312-825C-1F924808F5ED}" destId="{14C8DA50-A1DD-46A7-9666-7C42B963D2CB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7A2DAE84-7A95-4DF7-ADB5-6DBA4FA7F71E}" type="presOf" srcId="{5561FBE2-34E2-4759-90AA-53492C4D9528}" destId="{0D1D1BB2-670F-4508-A3E4-402FBEFF50EC}" srcOrd="0" destOrd="1" presId="urn:microsoft.com/office/officeart/2005/8/layout/vList5"/>
    <dgm:cxn modelId="{91C55E45-5870-4253-A449-C25200E7E6D3}" type="presOf" srcId="{62BF1A29-06A0-4BA3-8C50-BEE2A488D5C1}" destId="{37A103E7-66B4-424A-8D84-5A38A513EFB1}" srcOrd="0" destOrd="0" presId="urn:microsoft.com/office/officeart/2005/8/layout/vList5"/>
    <dgm:cxn modelId="{884E5FE1-2BE8-4268-8337-639CB9168904}" type="presOf" srcId="{A289D523-E87C-4FD7-83EC-29DE5BE61EC2}" destId="{0D1D1BB2-670F-4508-A3E4-402FBEFF50EC}" srcOrd="0" destOrd="2" presId="urn:microsoft.com/office/officeart/2005/8/layout/vList5"/>
    <dgm:cxn modelId="{C2053528-3C26-4535-8E05-A0376DD82A86}" type="presOf" srcId="{9D9CEBC1-0653-4976-8DC6-650AF50A2E93}" destId="{42731D1B-1971-4BB1-B650-0C9C23A24665}" srcOrd="0" destOrd="2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EDC36D27-FF6A-4AF1-B21A-B26DB126015E}" srcId="{AF5AD361-4790-4444-8CED-2938730D277E}" destId="{9D9CEBC1-0653-4976-8DC6-650AF50A2E93}" srcOrd="2" destOrd="0" parTransId="{E482E753-AAD4-4240-AFBB-9491FAECBA3E}" sibTransId="{1578699F-3987-4474-89E7-051B13468290}"/>
    <dgm:cxn modelId="{2E4665F6-0F6F-4414-AD81-DAD230863D90}" type="presOf" srcId="{B6244544-FE51-4115-B54C-CA987D916705}" destId="{42731D1B-1971-4BB1-B650-0C9C23A24665}" srcOrd="0" destOrd="1" presId="urn:microsoft.com/office/officeart/2005/8/layout/vList5"/>
    <dgm:cxn modelId="{E9A14690-375B-4EF9-8490-84D548F23BA2}" type="presParOf" srcId="{37A103E7-66B4-424A-8D84-5A38A513EFB1}" destId="{7745CC1E-B862-477E-B86E-E4B7A09B2164}" srcOrd="0" destOrd="0" presId="urn:microsoft.com/office/officeart/2005/8/layout/vList5"/>
    <dgm:cxn modelId="{55026692-343D-46BF-968E-32E0E0C38D35}" type="presParOf" srcId="{7745CC1E-B862-477E-B86E-E4B7A09B2164}" destId="{14C8DA50-A1DD-46A7-9666-7C42B963D2CB}" srcOrd="0" destOrd="0" presId="urn:microsoft.com/office/officeart/2005/8/layout/vList5"/>
    <dgm:cxn modelId="{D456CFA8-2DAB-4F63-82E7-4DD2D6EAE692}" type="presParOf" srcId="{7745CC1E-B862-477E-B86E-E4B7A09B2164}" destId="{0D1D1BB2-670F-4508-A3E4-402FBEFF50EC}" srcOrd="1" destOrd="0" presId="urn:microsoft.com/office/officeart/2005/8/layout/vList5"/>
    <dgm:cxn modelId="{62E5F9C2-62AC-4DC3-A3E4-9B54486C7CE6}" type="presParOf" srcId="{37A103E7-66B4-424A-8D84-5A38A513EFB1}" destId="{EA0C82B3-BDDB-4C19-8D08-B5B73954ABC4}" srcOrd="1" destOrd="0" presId="urn:microsoft.com/office/officeart/2005/8/layout/vList5"/>
    <dgm:cxn modelId="{67DDC6DB-7F4C-4821-9293-EA4F45D3B790}" type="presParOf" srcId="{37A103E7-66B4-424A-8D84-5A38A513EFB1}" destId="{9324C968-482D-4647-A13A-B96C6CE8B441}" srcOrd="2" destOrd="0" presId="urn:microsoft.com/office/officeart/2005/8/layout/vList5"/>
    <dgm:cxn modelId="{94B390D5-C934-4AD6-A8C5-E9EC79A501A4}" type="presParOf" srcId="{9324C968-482D-4647-A13A-B96C6CE8B441}" destId="{4BFEA207-63E0-4063-B08D-99322C79AEB7}" srcOrd="0" destOrd="0" presId="urn:microsoft.com/office/officeart/2005/8/layout/vList5"/>
    <dgm:cxn modelId="{4F0A2865-97F4-4229-909C-1E068DA810FD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en-US" b="1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b="1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528BBCC6-B72A-4E16-ABB0-6AEC74DF7FF3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1230F14-CA30-455C-96A1-D41E2059E9BB}" type="par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E966D9F2-F021-4255-A7D2-21CC3606F43C}" type="sib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C26C44D9-E1DF-4C91-957F-853F3BF1CFF7}">
      <dgm:prSet/>
      <dgm:spPr/>
      <dgm:t>
        <a:bodyPr/>
        <a:lstStyle/>
        <a:p>
          <a:pPr rtl="0"/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FC9E499D-DE9B-41C9-9CBF-21E7F3EF6BD6}" type="par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344DCE9E-255C-41FC-B4F0-F399E93162D6}" type="sib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637E51-7536-480A-B56E-2E43532024BD}" srcId="{43C8FBDE-9E44-46FD-B9ED-32A503272224}" destId="{C26C44D9-E1DF-4C91-957F-853F3BF1CFF7}" srcOrd="1" destOrd="0" parTransId="{FC9E499D-DE9B-41C9-9CBF-21E7F3EF6BD6}" sibTransId="{344DCE9E-255C-41FC-B4F0-F399E93162D6}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64E475AB-68AB-43A1-9BB9-15FD18056BA6}" type="presOf" srcId="{8666D98D-6CD0-4082-A74E-BD5C032DED01}" destId="{C19F3680-D56C-412E-85DF-579987FDDF1E}" srcOrd="1" destOrd="0" presId="urn:microsoft.com/office/officeart/2005/8/layout/list1"/>
    <dgm:cxn modelId="{1A7CD5E8-3CA9-42B1-8152-F60F5E3153C4}" type="presOf" srcId="{66E20EE5-AB0F-4BF5-9F2C-2E6D316E025D}" destId="{27346654-1D57-48A1-86E6-3AF0BA6A8FE9}" srcOrd="0" destOrd="0" presId="urn:microsoft.com/office/officeart/2005/8/layout/list1"/>
    <dgm:cxn modelId="{29571CAD-840A-4901-A044-077BD5D6A030}" type="presOf" srcId="{984A07DB-10D8-4465-8E81-B4F0DD8BD545}" destId="{B6A17A4A-CEF7-489C-BB5A-BD3F4EC42171}" srcOrd="0" destOrd="0" presId="urn:microsoft.com/office/officeart/2005/8/layout/list1"/>
    <dgm:cxn modelId="{9A669791-0768-4C72-9849-3633C0F92DC8}" type="presOf" srcId="{EC149F0F-43F5-4622-A56B-87E21206AB9C}" destId="{4081D44B-E05F-48C3-B5C4-3C16F42B44F5}" srcOrd="0" destOrd="0" presId="urn:microsoft.com/office/officeart/2005/8/layout/list1"/>
    <dgm:cxn modelId="{86FCA2E1-A252-446E-88A6-BB09155C02C7}" type="presOf" srcId="{8666D98D-6CD0-4082-A74E-BD5C032DED01}" destId="{E6D6CD7E-DDAB-4A85-93B4-140CF586C93C}" srcOrd="0" destOrd="0" presId="urn:microsoft.com/office/officeart/2005/8/layout/list1"/>
    <dgm:cxn modelId="{DB92E938-B81C-4780-9969-D9AACEB0A337}" type="presOf" srcId="{528BBCC6-B72A-4E16-ABB0-6AEC74DF7FF3}" destId="{27346654-1D57-48A1-86E6-3AF0BA6A8FE9}" srcOrd="0" destOrd="1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1AD54FDE-568A-43F9-84F2-876DAEAEF79B}" type="presOf" srcId="{C26C44D9-E1DF-4C91-957F-853F3BF1CFF7}" destId="{23AA5BC1-1C77-4A4D-86E0-35148BF4C908}" srcOrd="0" destOrd="1" presId="urn:microsoft.com/office/officeart/2005/8/layout/list1"/>
    <dgm:cxn modelId="{E32CC8FF-CBD2-416A-9116-FC76848A0709}" type="presOf" srcId="{43C8FBDE-9E44-46FD-B9ED-32A503272224}" destId="{5747D8AA-DBDC-4239-B0A2-0871458BECE7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A7BE1AB1-2F83-460A-8E8A-947F44BB63B5}" type="presOf" srcId="{43C8FBDE-9E44-46FD-B9ED-32A503272224}" destId="{84160B58-DD3A-4058-8DD6-2142767188F0}" srcOrd="1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33AB049A-E00A-42C9-932C-6ED5CB4D906D}" type="presOf" srcId="{58645FB1-1329-4079-AAA3-B74690418D42}" destId="{E06F7005-1313-4DC1-A14C-AB21B760BB00}" srcOrd="0" destOrd="0" presId="urn:microsoft.com/office/officeart/2005/8/layout/list1"/>
    <dgm:cxn modelId="{04E8F716-625B-4F17-96A3-0892D1D2FBFF}" srcId="{8666D98D-6CD0-4082-A74E-BD5C032DED01}" destId="{528BBCC6-B72A-4E16-ABB0-6AEC74DF7FF3}" srcOrd="1" destOrd="0" parTransId="{11230F14-CA30-455C-96A1-D41E2059E9BB}" sibTransId="{E966D9F2-F021-4255-A7D2-21CC3606F43C}"/>
    <dgm:cxn modelId="{55A8D85C-D2D3-4489-8989-F3E9191373E6}" type="presOf" srcId="{A9F4CE80-ADCE-4DB1-9443-327840487388}" destId="{23AA5BC1-1C77-4A4D-86E0-35148BF4C908}" srcOrd="0" destOrd="0" presId="urn:microsoft.com/office/officeart/2005/8/layout/list1"/>
    <dgm:cxn modelId="{65BA688E-145C-4223-8043-CEE78730BAF7}" type="presOf" srcId="{EC149F0F-43F5-4622-A56B-87E21206AB9C}" destId="{C18BC8C0-D155-4073-9260-609410E0DA56}" srcOrd="1" destOrd="0" presId="urn:microsoft.com/office/officeart/2005/8/layout/list1"/>
    <dgm:cxn modelId="{994A88A2-5857-4216-BC68-DB3982787D93}" type="presParOf" srcId="{B6A17A4A-CEF7-489C-BB5A-BD3F4EC42171}" destId="{7F523295-A25A-42E0-9694-C40EE29C3B9E}" srcOrd="0" destOrd="0" presId="urn:microsoft.com/office/officeart/2005/8/layout/list1"/>
    <dgm:cxn modelId="{A7EFB921-0BD5-482F-AD69-715A1743EC9B}" type="presParOf" srcId="{7F523295-A25A-42E0-9694-C40EE29C3B9E}" destId="{4081D44B-E05F-48C3-B5C4-3C16F42B44F5}" srcOrd="0" destOrd="0" presId="urn:microsoft.com/office/officeart/2005/8/layout/list1"/>
    <dgm:cxn modelId="{1574F296-7DCA-424E-924C-EE776B3725C5}" type="presParOf" srcId="{7F523295-A25A-42E0-9694-C40EE29C3B9E}" destId="{C18BC8C0-D155-4073-9260-609410E0DA56}" srcOrd="1" destOrd="0" presId="urn:microsoft.com/office/officeart/2005/8/layout/list1"/>
    <dgm:cxn modelId="{10DA1BCC-D435-440F-8D6B-39F932D9966F}" type="presParOf" srcId="{B6A17A4A-CEF7-489C-BB5A-BD3F4EC42171}" destId="{EFEE0FB6-611E-49C0-B4CE-D79AA09C0F58}" srcOrd="1" destOrd="0" presId="urn:microsoft.com/office/officeart/2005/8/layout/list1"/>
    <dgm:cxn modelId="{B0DB8B7F-5247-419C-B480-BB1626A09E38}" type="presParOf" srcId="{B6A17A4A-CEF7-489C-BB5A-BD3F4EC42171}" destId="{E06F7005-1313-4DC1-A14C-AB21B760BB00}" srcOrd="2" destOrd="0" presId="urn:microsoft.com/office/officeart/2005/8/layout/list1"/>
    <dgm:cxn modelId="{29F1190F-920D-41E3-A9F8-F7378EFD23A9}" type="presParOf" srcId="{B6A17A4A-CEF7-489C-BB5A-BD3F4EC42171}" destId="{E18E0734-5FDD-46EA-80C7-EF0EB3620020}" srcOrd="3" destOrd="0" presId="urn:microsoft.com/office/officeart/2005/8/layout/list1"/>
    <dgm:cxn modelId="{0EF029F8-FE14-45BA-8501-9A7FEC5CA60A}" type="presParOf" srcId="{B6A17A4A-CEF7-489C-BB5A-BD3F4EC42171}" destId="{3CF37016-86AF-4B60-9EB1-03FBB8834566}" srcOrd="4" destOrd="0" presId="urn:microsoft.com/office/officeart/2005/8/layout/list1"/>
    <dgm:cxn modelId="{87A13EE0-D147-474E-931D-947A1F8BD95B}" type="presParOf" srcId="{3CF37016-86AF-4B60-9EB1-03FBB8834566}" destId="{E6D6CD7E-DDAB-4A85-93B4-140CF586C93C}" srcOrd="0" destOrd="0" presId="urn:microsoft.com/office/officeart/2005/8/layout/list1"/>
    <dgm:cxn modelId="{155C89F3-BF1D-435A-8831-F2DF3A0DBA80}" type="presParOf" srcId="{3CF37016-86AF-4B60-9EB1-03FBB8834566}" destId="{C19F3680-D56C-412E-85DF-579987FDDF1E}" srcOrd="1" destOrd="0" presId="urn:microsoft.com/office/officeart/2005/8/layout/list1"/>
    <dgm:cxn modelId="{1108A807-F0AA-4672-916F-F5454CD6B89C}" type="presParOf" srcId="{B6A17A4A-CEF7-489C-BB5A-BD3F4EC42171}" destId="{F0C6B660-D58B-4FBE-9F8E-93015FE556FE}" srcOrd="5" destOrd="0" presId="urn:microsoft.com/office/officeart/2005/8/layout/list1"/>
    <dgm:cxn modelId="{1A051797-740F-4548-9B52-DD0063618E01}" type="presParOf" srcId="{B6A17A4A-CEF7-489C-BB5A-BD3F4EC42171}" destId="{27346654-1D57-48A1-86E6-3AF0BA6A8FE9}" srcOrd="6" destOrd="0" presId="urn:microsoft.com/office/officeart/2005/8/layout/list1"/>
    <dgm:cxn modelId="{E10F4A42-3B7D-42E6-9F65-08C0F034DD63}" type="presParOf" srcId="{B6A17A4A-CEF7-489C-BB5A-BD3F4EC42171}" destId="{510E5FAB-3855-4616-8585-0CF71390D437}" srcOrd="7" destOrd="0" presId="urn:microsoft.com/office/officeart/2005/8/layout/list1"/>
    <dgm:cxn modelId="{8E0A979E-7779-4389-B679-6CFDA338E386}" type="presParOf" srcId="{B6A17A4A-CEF7-489C-BB5A-BD3F4EC42171}" destId="{BDEEADD4-31BB-4A98-A6B2-E9B174DE17A7}" srcOrd="8" destOrd="0" presId="urn:microsoft.com/office/officeart/2005/8/layout/list1"/>
    <dgm:cxn modelId="{062613A3-776F-4605-B781-0952F0F30926}" type="presParOf" srcId="{BDEEADD4-31BB-4A98-A6B2-E9B174DE17A7}" destId="{5747D8AA-DBDC-4239-B0A2-0871458BECE7}" srcOrd="0" destOrd="0" presId="urn:microsoft.com/office/officeart/2005/8/layout/list1"/>
    <dgm:cxn modelId="{08CADBD2-7897-4511-9B6F-C76A1A7E79E7}" type="presParOf" srcId="{BDEEADD4-31BB-4A98-A6B2-E9B174DE17A7}" destId="{84160B58-DD3A-4058-8DD6-2142767188F0}" srcOrd="1" destOrd="0" presId="urn:microsoft.com/office/officeart/2005/8/layout/list1"/>
    <dgm:cxn modelId="{7B4EE59F-B891-4DD6-AE86-F1C63F55FC3F}" type="presParOf" srcId="{B6A17A4A-CEF7-489C-BB5A-BD3F4EC42171}" destId="{D20CE87B-A80B-474F-B935-6AFCA41E914A}" srcOrd="9" destOrd="0" presId="urn:microsoft.com/office/officeart/2005/8/layout/list1"/>
    <dgm:cxn modelId="{A5EC73BA-1943-4503-807B-D01DD40CF3DA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altLang="zh-TW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E22FE290-5AE7-47A9-84CD-4CB8E3ECFED1}" type="presOf" srcId="{34FB9789-441A-4312-825C-1F924808F5ED}" destId="{14C8DA50-A1DD-46A7-9666-7C42B963D2CB}" srcOrd="0" destOrd="0" presId="urn:microsoft.com/office/officeart/2005/8/layout/vList5"/>
    <dgm:cxn modelId="{A1453E4A-D1A8-4BF4-AC7D-A8A25E858AE4}" type="presOf" srcId="{B6244544-FE51-4115-B54C-CA987D916705}" destId="{42731D1B-1971-4BB1-B650-0C9C23A24665}" srcOrd="0" destOrd="1" presId="urn:microsoft.com/office/officeart/2005/8/layout/vList5"/>
    <dgm:cxn modelId="{1E572CD1-9DA6-4771-AC69-44E36A24DF93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0E8D2E03-41BE-480C-9695-23929E994E24}" type="presOf" srcId="{62BF1A29-06A0-4BA3-8C50-BEE2A488D5C1}" destId="{37A103E7-66B4-424A-8D84-5A38A513EFB1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0EF0B100-CEDF-4FDB-9384-CFC1ACFA294A}" type="presOf" srcId="{AF5AD361-4790-4444-8CED-2938730D277E}" destId="{4BFEA207-63E0-4063-B08D-99322C79AEB7}" srcOrd="0" destOrd="0" presId="urn:microsoft.com/office/officeart/2005/8/layout/vList5"/>
    <dgm:cxn modelId="{FAC2356A-5AAC-4205-AA5A-CB40AA8EC03F}" type="presOf" srcId="{A289D523-E87C-4FD7-83EC-29DE5BE61EC2}" destId="{0D1D1BB2-670F-4508-A3E4-402FBEFF50EC}" srcOrd="0" destOrd="2" presId="urn:microsoft.com/office/officeart/2005/8/layout/vList5"/>
    <dgm:cxn modelId="{4B646074-5323-4721-9A92-97CE12B8409C}" type="presOf" srcId="{D9BA1709-CF77-4055-96CF-336EB8794E78}" destId="{42731D1B-1971-4BB1-B650-0C9C23A24665}" srcOrd="0" destOrd="0" presId="urn:microsoft.com/office/officeart/2005/8/layout/vList5"/>
    <dgm:cxn modelId="{6787D734-B5B5-48CF-ACAC-05E1DFB42F66}" type="presOf" srcId="{5561FBE2-34E2-4759-90AA-53492C4D9528}" destId="{0D1D1BB2-670F-4508-A3E4-402FBEFF50EC}" srcOrd="0" destOrd="1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B8796CAA-543F-482F-8D7A-765C7482FF74}" type="presParOf" srcId="{37A103E7-66B4-424A-8D84-5A38A513EFB1}" destId="{7745CC1E-B862-477E-B86E-E4B7A09B2164}" srcOrd="0" destOrd="0" presId="urn:microsoft.com/office/officeart/2005/8/layout/vList5"/>
    <dgm:cxn modelId="{91D1118B-4D76-467E-94E1-ED0FDAF332BE}" type="presParOf" srcId="{7745CC1E-B862-477E-B86E-E4B7A09B2164}" destId="{14C8DA50-A1DD-46A7-9666-7C42B963D2CB}" srcOrd="0" destOrd="0" presId="urn:microsoft.com/office/officeart/2005/8/layout/vList5"/>
    <dgm:cxn modelId="{B5EEB34E-B583-4458-9D2E-E2BCBFE4292B}" type="presParOf" srcId="{7745CC1E-B862-477E-B86E-E4B7A09B2164}" destId="{0D1D1BB2-670F-4508-A3E4-402FBEFF50EC}" srcOrd="1" destOrd="0" presId="urn:microsoft.com/office/officeart/2005/8/layout/vList5"/>
    <dgm:cxn modelId="{547A00B2-9F93-41F9-9D4D-49AE01D6C512}" type="presParOf" srcId="{37A103E7-66B4-424A-8D84-5A38A513EFB1}" destId="{EA0C82B3-BDDB-4C19-8D08-B5B73954ABC4}" srcOrd="1" destOrd="0" presId="urn:microsoft.com/office/officeart/2005/8/layout/vList5"/>
    <dgm:cxn modelId="{A6F045BB-95C8-4689-A8D4-7EA86AE71D96}" type="presParOf" srcId="{37A103E7-66B4-424A-8D84-5A38A513EFB1}" destId="{9324C968-482D-4647-A13A-B96C6CE8B441}" srcOrd="2" destOrd="0" presId="urn:microsoft.com/office/officeart/2005/8/layout/vList5"/>
    <dgm:cxn modelId="{F1A4DD82-A4A9-4207-8C92-B5F70E1CC0EF}" type="presParOf" srcId="{9324C968-482D-4647-A13A-B96C6CE8B441}" destId="{4BFEA207-63E0-4063-B08D-99322C79AEB7}" srcOrd="0" destOrd="0" presId="urn:microsoft.com/office/officeart/2005/8/layout/vList5"/>
    <dgm:cxn modelId="{D54EC49C-FD18-439E-A21A-ACE84FE1B3DF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C212340B-F7B9-4607-A308-7CC6282A9230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59FBE622-F362-4501-8A49-784C768EC872}" type="par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56BB6E7F-CD33-460C-B329-D9B17B04B19C}" type="sib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CCF9A8D0-3807-4F2E-AD41-8D2CAD2B23C9}">
      <dgm:prSet/>
      <dgm:spPr/>
      <dgm:t>
        <a:bodyPr/>
        <a:lstStyle/>
        <a:p>
          <a:pPr rtl="0"/>
          <a:r>
            <a:rPr lang="zh-TW" altLang="en-US" b="0" i="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b="0" i="0" dirty="0">
            <a:latin typeface="微軟正黑體" pitchFamily="34" charset="-120"/>
            <a:ea typeface="微軟正黑體" pitchFamily="34" charset="-120"/>
          </a:endParaRPr>
        </a:p>
      </dgm:t>
    </dgm:pt>
    <dgm:pt modelId="{78142D2F-DD7C-4DEF-8157-8F0EBA654473}" type="par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D4E865AB-DC6E-477D-9323-428850D93B82}" type="sib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0F155875-CCF4-46BC-8F61-378108251866}">
      <dgm:prSet/>
      <dgm:spPr/>
      <dgm:t>
        <a:bodyPr/>
        <a:lstStyle/>
        <a:p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gm:t>
    </dgm:pt>
    <dgm:pt modelId="{A381DAEF-405D-41F4-B015-130A01E0423D}" type="par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6C36472B-0D11-47BF-926F-065B58D887E4}" type="sib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0FB84BF4-CE53-4479-BD6D-ABCEB83C6DF2}" type="pres">
      <dgm:prSet presAssocID="{C212340B-F7B9-4607-A308-7CC6282A9230}" presName="parentLin" presStyleCnt="0"/>
      <dgm:spPr/>
    </dgm:pt>
    <dgm:pt modelId="{030F6E32-742C-47E2-9D37-57CF9EAF4618}" type="pres">
      <dgm:prSet presAssocID="{C212340B-F7B9-4607-A308-7CC6282A9230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21053D0-15CB-4CF7-B28B-C5B3417D9F5C}" type="pres">
      <dgm:prSet presAssocID="{C212340B-F7B9-4607-A308-7CC6282A92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B04E8-6A0F-46D2-AAF3-9B11F4AC2F93}" type="pres">
      <dgm:prSet presAssocID="{C212340B-F7B9-4607-A308-7CC6282A9230}" presName="negativeSpace" presStyleCnt="0"/>
      <dgm:spPr/>
    </dgm:pt>
    <dgm:pt modelId="{48D2E058-7F04-471B-ACC8-C57B9E71DB2C}" type="pres">
      <dgm:prSet presAssocID="{C212340B-F7B9-4607-A308-7CC6282A923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9DD4A6-616B-4124-8218-073276E99C0B}" type="presOf" srcId="{C212340B-F7B9-4607-A308-7CC6282A9230}" destId="{121053D0-15CB-4CF7-B28B-C5B3417D9F5C}" srcOrd="1" destOrd="0" presId="urn:microsoft.com/office/officeart/2005/8/layout/list1"/>
    <dgm:cxn modelId="{6420AEFB-8761-4426-9FAD-BB3BD7E148BA}" type="presOf" srcId="{0F155875-CCF4-46BC-8F61-378108251866}" destId="{48D2E058-7F04-471B-ACC8-C57B9E71DB2C}" srcOrd="0" destOrd="1" presId="urn:microsoft.com/office/officeart/2005/8/layout/list1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34E281D3-1414-441A-BECD-8FF1908DB007}" srcId="{C212340B-F7B9-4607-A308-7CC6282A9230}" destId="{0F155875-CCF4-46BC-8F61-378108251866}" srcOrd="1" destOrd="0" parTransId="{A381DAEF-405D-41F4-B015-130A01E0423D}" sibTransId="{6C36472B-0D11-47BF-926F-065B58D887E4}"/>
    <dgm:cxn modelId="{25CF911E-185F-4368-A432-887BBCD59DD8}" type="presOf" srcId="{CCF9A8D0-3807-4F2E-AD41-8D2CAD2B23C9}" destId="{48D2E058-7F04-471B-ACC8-C57B9E71DB2C}" srcOrd="0" destOrd="0" presId="urn:microsoft.com/office/officeart/2005/8/layout/list1"/>
    <dgm:cxn modelId="{89478614-B65D-4A8C-9104-315F01DDA6FC}" type="presOf" srcId="{66E20EE5-AB0F-4BF5-9F2C-2E6D316E025D}" destId="{27346654-1D57-48A1-86E6-3AF0BA6A8FE9}" srcOrd="0" destOrd="0" presId="urn:microsoft.com/office/officeart/2005/8/layout/list1"/>
    <dgm:cxn modelId="{4415A4A1-E014-4F5C-BE24-54F6678AE2F7}" type="presOf" srcId="{8666D98D-6CD0-4082-A74E-BD5C032DED01}" destId="{E6D6CD7E-DDAB-4A85-93B4-140CF586C93C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E8A0D723-CB2A-40EF-A9E4-E03182980918}" srcId="{C212340B-F7B9-4607-A308-7CC6282A9230}" destId="{CCF9A8D0-3807-4F2E-AD41-8D2CAD2B23C9}" srcOrd="0" destOrd="0" parTransId="{78142D2F-DD7C-4DEF-8157-8F0EBA654473}" sibTransId="{D4E865AB-DC6E-477D-9323-428850D93B82}"/>
    <dgm:cxn modelId="{E0F29A2A-EF6E-4393-A6FE-EBF57C2BABCE}" type="presOf" srcId="{C212340B-F7B9-4607-A308-7CC6282A9230}" destId="{030F6E32-742C-47E2-9D37-57CF9EAF4618}" srcOrd="0" destOrd="0" presId="urn:microsoft.com/office/officeart/2005/8/layout/list1"/>
    <dgm:cxn modelId="{86BC2BE2-1D09-4599-88E4-32B2F04AC114}" type="presOf" srcId="{8666D98D-6CD0-4082-A74E-BD5C032DED01}" destId="{C19F3680-D56C-412E-85DF-579987FDDF1E}" srcOrd="1" destOrd="0" presId="urn:microsoft.com/office/officeart/2005/8/layout/list1"/>
    <dgm:cxn modelId="{15DE1C16-097C-4E03-99D7-D9D6FB5C393B}" type="presOf" srcId="{984A07DB-10D8-4465-8E81-B4F0DD8BD545}" destId="{B6A17A4A-CEF7-489C-BB5A-BD3F4EC42171}" srcOrd="0" destOrd="0" presId="urn:microsoft.com/office/officeart/2005/8/layout/list1"/>
    <dgm:cxn modelId="{07727A90-7640-436B-A784-D29E4CD11678}" srcId="{984A07DB-10D8-4465-8E81-B4F0DD8BD545}" destId="{C212340B-F7B9-4607-A308-7CC6282A9230}" srcOrd="1" destOrd="0" parTransId="{59FBE622-F362-4501-8A49-784C768EC872}" sibTransId="{56BB6E7F-CD33-460C-B329-D9B17B04B19C}"/>
    <dgm:cxn modelId="{2B9E0AE6-B962-4AD7-9CCD-F308DFB1EB1B}" type="presParOf" srcId="{B6A17A4A-CEF7-489C-BB5A-BD3F4EC42171}" destId="{3CF37016-86AF-4B60-9EB1-03FBB8834566}" srcOrd="0" destOrd="0" presId="urn:microsoft.com/office/officeart/2005/8/layout/list1"/>
    <dgm:cxn modelId="{0F6F55E3-8BF8-40B7-9FDA-BF57F07C1590}" type="presParOf" srcId="{3CF37016-86AF-4B60-9EB1-03FBB8834566}" destId="{E6D6CD7E-DDAB-4A85-93B4-140CF586C93C}" srcOrd="0" destOrd="0" presId="urn:microsoft.com/office/officeart/2005/8/layout/list1"/>
    <dgm:cxn modelId="{B03B783F-3712-481A-B2D1-FFB58509C987}" type="presParOf" srcId="{3CF37016-86AF-4B60-9EB1-03FBB8834566}" destId="{C19F3680-D56C-412E-85DF-579987FDDF1E}" srcOrd="1" destOrd="0" presId="urn:microsoft.com/office/officeart/2005/8/layout/list1"/>
    <dgm:cxn modelId="{899176C1-55A3-4625-B73B-58172A5D2354}" type="presParOf" srcId="{B6A17A4A-CEF7-489C-BB5A-BD3F4EC42171}" destId="{F0C6B660-D58B-4FBE-9F8E-93015FE556FE}" srcOrd="1" destOrd="0" presId="urn:microsoft.com/office/officeart/2005/8/layout/list1"/>
    <dgm:cxn modelId="{FF68CFD3-DA9F-4CBF-8032-E44723272FED}" type="presParOf" srcId="{B6A17A4A-CEF7-489C-BB5A-BD3F4EC42171}" destId="{27346654-1D57-48A1-86E6-3AF0BA6A8FE9}" srcOrd="2" destOrd="0" presId="urn:microsoft.com/office/officeart/2005/8/layout/list1"/>
    <dgm:cxn modelId="{8BAB955C-6DF1-43FA-866E-5202DD8FE69D}" type="presParOf" srcId="{B6A17A4A-CEF7-489C-BB5A-BD3F4EC42171}" destId="{510E5FAB-3855-4616-8585-0CF71390D437}" srcOrd="3" destOrd="0" presId="urn:microsoft.com/office/officeart/2005/8/layout/list1"/>
    <dgm:cxn modelId="{2144C0A6-F1D3-4303-8795-BECA2172CAF4}" type="presParOf" srcId="{B6A17A4A-CEF7-489C-BB5A-BD3F4EC42171}" destId="{0FB84BF4-CE53-4479-BD6D-ABCEB83C6DF2}" srcOrd="4" destOrd="0" presId="urn:microsoft.com/office/officeart/2005/8/layout/list1"/>
    <dgm:cxn modelId="{9EF2911C-BDD5-4D5B-8EA9-6A1F9852CA11}" type="presParOf" srcId="{0FB84BF4-CE53-4479-BD6D-ABCEB83C6DF2}" destId="{030F6E32-742C-47E2-9D37-57CF9EAF4618}" srcOrd="0" destOrd="0" presId="urn:microsoft.com/office/officeart/2005/8/layout/list1"/>
    <dgm:cxn modelId="{B07FD6E3-40CC-47ED-8EB5-312E11455038}" type="presParOf" srcId="{0FB84BF4-CE53-4479-BD6D-ABCEB83C6DF2}" destId="{121053D0-15CB-4CF7-B28B-C5B3417D9F5C}" srcOrd="1" destOrd="0" presId="urn:microsoft.com/office/officeart/2005/8/layout/list1"/>
    <dgm:cxn modelId="{3FEEE8CB-DE6E-4060-A78A-D510DAD08466}" type="presParOf" srcId="{B6A17A4A-CEF7-489C-BB5A-BD3F4EC42171}" destId="{B42B04E8-6A0F-46D2-AAF3-9B11F4AC2F93}" srcOrd="5" destOrd="0" presId="urn:microsoft.com/office/officeart/2005/8/layout/list1"/>
    <dgm:cxn modelId="{D95BC3AE-6689-4F12-8FE1-C84772644C9E}" type="presParOf" srcId="{B6A17A4A-CEF7-489C-BB5A-BD3F4EC42171}" destId="{48D2E058-7F04-471B-ACC8-C57B9E71DB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回傳值是空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C212340B-F7B9-4607-A308-7CC6282A9230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59FBE622-F362-4501-8A49-784C768EC872}" type="par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56BB6E7F-CD33-460C-B329-D9B17B04B19C}" type="sib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CCF9A8D0-3807-4F2E-AD41-8D2CAD2B23C9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考慮該回傳什麼數值來給使用者</a:t>
          </a:r>
          <a:endParaRPr lang="zh-TW" b="0" i="0" dirty="0">
            <a:latin typeface="微軟正黑體" pitchFamily="34" charset="-120"/>
            <a:ea typeface="微軟正黑體" pitchFamily="34" charset="-120"/>
          </a:endParaRPr>
        </a:p>
      </dgm:t>
    </dgm:pt>
    <dgm:pt modelId="{78142D2F-DD7C-4DEF-8157-8F0EBA654473}" type="par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D4E865AB-DC6E-477D-9323-428850D93B82}" type="sib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0FB84BF4-CE53-4479-BD6D-ABCEB83C6DF2}" type="pres">
      <dgm:prSet presAssocID="{C212340B-F7B9-4607-A308-7CC6282A9230}" presName="parentLin" presStyleCnt="0"/>
      <dgm:spPr/>
    </dgm:pt>
    <dgm:pt modelId="{030F6E32-742C-47E2-9D37-57CF9EAF4618}" type="pres">
      <dgm:prSet presAssocID="{C212340B-F7B9-4607-A308-7CC6282A9230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21053D0-15CB-4CF7-B28B-C5B3417D9F5C}" type="pres">
      <dgm:prSet presAssocID="{C212340B-F7B9-4607-A308-7CC6282A92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B04E8-6A0F-46D2-AAF3-9B11F4AC2F93}" type="pres">
      <dgm:prSet presAssocID="{C212340B-F7B9-4607-A308-7CC6282A9230}" presName="negativeSpace" presStyleCnt="0"/>
      <dgm:spPr/>
    </dgm:pt>
    <dgm:pt modelId="{48D2E058-7F04-471B-ACC8-C57B9E71DB2C}" type="pres">
      <dgm:prSet presAssocID="{C212340B-F7B9-4607-A308-7CC6282A923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CE9D54A8-CC44-4F45-9603-05018D94AC40}" type="presOf" srcId="{C212340B-F7B9-4607-A308-7CC6282A9230}" destId="{030F6E32-742C-47E2-9D37-57CF9EAF4618}" srcOrd="0" destOrd="0" presId="urn:microsoft.com/office/officeart/2005/8/layout/list1"/>
    <dgm:cxn modelId="{23D80DBA-E253-4A34-8AB4-AF985AE0EAAB}" type="presOf" srcId="{66E20EE5-AB0F-4BF5-9F2C-2E6D316E025D}" destId="{27346654-1D57-48A1-86E6-3AF0BA6A8FE9}" srcOrd="0" destOrd="0" presId="urn:microsoft.com/office/officeart/2005/8/layout/list1"/>
    <dgm:cxn modelId="{8661C492-17C9-428B-8821-BC4320111696}" type="presOf" srcId="{8666D98D-6CD0-4082-A74E-BD5C032DED01}" destId="{C19F3680-D56C-412E-85DF-579987FDDF1E}" srcOrd="1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E8A0D723-CB2A-40EF-A9E4-E03182980918}" srcId="{C212340B-F7B9-4607-A308-7CC6282A9230}" destId="{CCF9A8D0-3807-4F2E-AD41-8D2CAD2B23C9}" srcOrd="0" destOrd="0" parTransId="{78142D2F-DD7C-4DEF-8157-8F0EBA654473}" sibTransId="{D4E865AB-DC6E-477D-9323-428850D93B82}"/>
    <dgm:cxn modelId="{73ECF369-DFC3-419B-8958-38B742077BF2}" type="presOf" srcId="{8666D98D-6CD0-4082-A74E-BD5C032DED01}" destId="{E6D6CD7E-DDAB-4A85-93B4-140CF586C93C}" srcOrd="0" destOrd="0" presId="urn:microsoft.com/office/officeart/2005/8/layout/list1"/>
    <dgm:cxn modelId="{42DB50BD-0612-4D12-A6DB-97F105FD4432}" type="presOf" srcId="{984A07DB-10D8-4465-8E81-B4F0DD8BD545}" destId="{B6A17A4A-CEF7-489C-BB5A-BD3F4EC42171}" srcOrd="0" destOrd="0" presId="urn:microsoft.com/office/officeart/2005/8/layout/list1"/>
    <dgm:cxn modelId="{AB2BBFC1-A312-4B13-9F98-FD79821C8CD7}" type="presOf" srcId="{CCF9A8D0-3807-4F2E-AD41-8D2CAD2B23C9}" destId="{48D2E058-7F04-471B-ACC8-C57B9E71DB2C}" srcOrd="0" destOrd="0" presId="urn:microsoft.com/office/officeart/2005/8/layout/list1"/>
    <dgm:cxn modelId="{72019ADF-464D-4255-A594-F2942440C4CE}" type="presOf" srcId="{C212340B-F7B9-4607-A308-7CC6282A9230}" destId="{121053D0-15CB-4CF7-B28B-C5B3417D9F5C}" srcOrd="1" destOrd="0" presId="urn:microsoft.com/office/officeart/2005/8/layout/list1"/>
    <dgm:cxn modelId="{07727A90-7640-436B-A784-D29E4CD11678}" srcId="{984A07DB-10D8-4465-8E81-B4F0DD8BD545}" destId="{C212340B-F7B9-4607-A308-7CC6282A9230}" srcOrd="1" destOrd="0" parTransId="{59FBE622-F362-4501-8A49-784C768EC872}" sibTransId="{56BB6E7F-CD33-460C-B329-D9B17B04B19C}"/>
    <dgm:cxn modelId="{ECF2EBAF-E2DA-4EBC-8294-9278ABFB6441}" type="presParOf" srcId="{B6A17A4A-CEF7-489C-BB5A-BD3F4EC42171}" destId="{3CF37016-86AF-4B60-9EB1-03FBB8834566}" srcOrd="0" destOrd="0" presId="urn:microsoft.com/office/officeart/2005/8/layout/list1"/>
    <dgm:cxn modelId="{7EC279F5-4B84-40F3-B333-9B84FE57BB99}" type="presParOf" srcId="{3CF37016-86AF-4B60-9EB1-03FBB8834566}" destId="{E6D6CD7E-DDAB-4A85-93B4-140CF586C93C}" srcOrd="0" destOrd="0" presId="urn:microsoft.com/office/officeart/2005/8/layout/list1"/>
    <dgm:cxn modelId="{8F3D81B6-D830-498C-BF73-060E8FD23DF2}" type="presParOf" srcId="{3CF37016-86AF-4B60-9EB1-03FBB8834566}" destId="{C19F3680-D56C-412E-85DF-579987FDDF1E}" srcOrd="1" destOrd="0" presId="urn:microsoft.com/office/officeart/2005/8/layout/list1"/>
    <dgm:cxn modelId="{86BAC88C-3A11-40CF-B41A-556E80928A34}" type="presParOf" srcId="{B6A17A4A-CEF7-489C-BB5A-BD3F4EC42171}" destId="{F0C6B660-D58B-4FBE-9F8E-93015FE556FE}" srcOrd="1" destOrd="0" presId="urn:microsoft.com/office/officeart/2005/8/layout/list1"/>
    <dgm:cxn modelId="{6E464699-0F6A-4DEB-90D6-E2019ABD8520}" type="presParOf" srcId="{B6A17A4A-CEF7-489C-BB5A-BD3F4EC42171}" destId="{27346654-1D57-48A1-86E6-3AF0BA6A8FE9}" srcOrd="2" destOrd="0" presId="urn:microsoft.com/office/officeart/2005/8/layout/list1"/>
    <dgm:cxn modelId="{BC19C5FD-BEEF-4035-8F66-3D3BEF7E8D93}" type="presParOf" srcId="{B6A17A4A-CEF7-489C-BB5A-BD3F4EC42171}" destId="{510E5FAB-3855-4616-8585-0CF71390D437}" srcOrd="3" destOrd="0" presId="urn:microsoft.com/office/officeart/2005/8/layout/list1"/>
    <dgm:cxn modelId="{57782554-4C79-41FB-B2A2-74B6CF2EE5A1}" type="presParOf" srcId="{B6A17A4A-CEF7-489C-BB5A-BD3F4EC42171}" destId="{0FB84BF4-CE53-4479-BD6D-ABCEB83C6DF2}" srcOrd="4" destOrd="0" presId="urn:microsoft.com/office/officeart/2005/8/layout/list1"/>
    <dgm:cxn modelId="{6D786731-9F54-44B3-A484-A57B7A6DB1AB}" type="presParOf" srcId="{0FB84BF4-CE53-4479-BD6D-ABCEB83C6DF2}" destId="{030F6E32-742C-47E2-9D37-57CF9EAF4618}" srcOrd="0" destOrd="0" presId="urn:microsoft.com/office/officeart/2005/8/layout/list1"/>
    <dgm:cxn modelId="{F2846C21-2116-4B52-A5C5-5C71CA7CE7B3}" type="presParOf" srcId="{0FB84BF4-CE53-4479-BD6D-ABCEB83C6DF2}" destId="{121053D0-15CB-4CF7-B28B-C5B3417D9F5C}" srcOrd="1" destOrd="0" presId="urn:microsoft.com/office/officeart/2005/8/layout/list1"/>
    <dgm:cxn modelId="{6D82649F-D433-437C-BA65-1382946BA786}" type="presParOf" srcId="{B6A17A4A-CEF7-489C-BB5A-BD3F4EC42171}" destId="{B42B04E8-6A0F-46D2-AAF3-9B11F4AC2F93}" srcOrd="5" destOrd="0" presId="urn:microsoft.com/office/officeart/2005/8/layout/list1"/>
    <dgm:cxn modelId="{97C9F802-7761-4907-B7A1-E5CDEDE22E0F}" type="presParOf" srcId="{B6A17A4A-CEF7-489C-BB5A-BD3F4EC42171}" destId="{48D2E058-7F04-471B-ACC8-C57B9E71DB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09D203-72C0-47D3-AACC-186BD8E83EB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FA1E76D-3638-4409-AB3A-693EAD9080D8}">
      <dgm:prSet custT="1"/>
      <dgm:spPr/>
      <dgm:t>
        <a:bodyPr vert="horz"/>
        <a:lstStyle/>
        <a:p>
          <a:pPr rtl="0"/>
          <a:r>
            <a:rPr lang="zh-TW" altLang="en-US" sz="36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dirty="0">
            <a:latin typeface="微軟正黑體" pitchFamily="34" charset="-120"/>
            <a:ea typeface="微軟正黑體" pitchFamily="34" charset="-120"/>
          </a:endParaRPr>
        </a:p>
      </dgm:t>
    </dgm:pt>
    <dgm:pt modelId="{F91B34C1-7042-4EEC-80AF-594A37B922C5}" type="par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A7640C7-5B73-43E3-A36F-74E3ECCECE75}" type="sib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FDEA8EC-3886-4E68-A9F6-EA60169B7BF4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92CE0783-918D-4F16-AC5F-39733BE03942}" type="par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C754DEB-4303-455B-909D-FFF8B26E9DE0}" type="sib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2A4F94-B56D-4C9D-9C44-E0140E3C030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D9D7240-4AB9-42A4-97B9-E3A4A73DE7CB}" type="par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09C9A58-A6BB-4001-93C2-81A104D8D8EB}" type="sib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3BA8E4-A081-4233-98A8-8B993970957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91C7346-B162-4323-9936-EDE88D12F21B}" type="par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279B8F-63D5-4EB7-9679-0508EF8AF660}" type="sib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AB1DAF-A427-43CA-BAB6-9D8F6487DC4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32C8D314-8CA0-408F-96D7-B2AE3439D7FE}" type="par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BC1C4BE-0E0E-410C-B9B2-408FC8ECA7F3}" type="sib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2B86E4E-5737-487C-900F-5732D7792A68}">
      <dgm:prSet custT="1"/>
      <dgm:spPr/>
      <dgm:t>
        <a:bodyPr/>
        <a:lstStyle/>
        <a:p>
          <a:pPr rtl="0"/>
          <a:r>
            <a:rPr lang="zh-TW" sz="16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61BFC7F-43F8-4B31-A22D-29DE723CB04C}" type="par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41978CC-6FCB-40B3-8A1A-F38B0D2E5950}" type="sib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4DE6098-F7C8-4226-9183-43D0FBC74019}" type="pres">
      <dgm:prSet presAssocID="{FD09D203-72C0-47D3-AACC-186BD8E83EB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5B37FD8-A5F9-4BCD-A5AC-CA7AB4D2B122}" type="pres">
      <dgm:prSet presAssocID="{FD09D203-72C0-47D3-AACC-186BD8E83EB2}" presName="hierFlow" presStyleCnt="0"/>
      <dgm:spPr/>
    </dgm:pt>
    <dgm:pt modelId="{D7C71E5B-1101-4470-AFD8-656A139C25EE}" type="pres">
      <dgm:prSet presAssocID="{FD09D203-72C0-47D3-AACC-186BD8E83EB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D9F69A-BE14-445F-9EC8-E7477D83AFA8}" type="pres">
      <dgm:prSet presAssocID="{EFA1E76D-3638-4409-AB3A-693EAD9080D8}" presName="Name14" presStyleCnt="0"/>
      <dgm:spPr/>
    </dgm:pt>
    <dgm:pt modelId="{0B4CD213-59C0-4A94-B054-8B0CFA5DE800}" type="pres">
      <dgm:prSet presAssocID="{EFA1E76D-3638-4409-AB3A-693EAD9080D8}" presName="level1Shape" presStyleLbl="node0" presStyleIdx="0" presStyleCnt="1" custScaleX="5077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100F70-ECF5-4AEC-9D24-DA454E0D81FF}" type="pres">
      <dgm:prSet presAssocID="{EFA1E76D-3638-4409-AB3A-693EAD9080D8}" presName="hierChild2" presStyleCnt="0"/>
      <dgm:spPr/>
    </dgm:pt>
    <dgm:pt modelId="{072E2FB6-6268-41FB-BAAA-F1A73E991D99}" type="pres">
      <dgm:prSet presAssocID="{92CE0783-918D-4F16-AC5F-39733BE03942}" presName="Name19" presStyleLbl="parChTrans1D2" presStyleIdx="0" presStyleCnt="5"/>
      <dgm:spPr/>
      <dgm:t>
        <a:bodyPr/>
        <a:lstStyle/>
        <a:p>
          <a:endParaRPr lang="zh-TW" altLang="en-US"/>
        </a:p>
      </dgm:t>
    </dgm:pt>
    <dgm:pt modelId="{8A53B47F-B8B9-41BB-9374-5C60A6A0808A}" type="pres">
      <dgm:prSet presAssocID="{6FDEA8EC-3886-4E68-A9F6-EA60169B7BF4}" presName="Name21" presStyleCnt="0"/>
      <dgm:spPr/>
    </dgm:pt>
    <dgm:pt modelId="{D5F502DB-4792-4767-AC2D-C0EEA2E31445}" type="pres">
      <dgm:prSet presAssocID="{6FDEA8EC-3886-4E68-A9F6-EA60169B7BF4}" presName="level2Shape" presStyleLbl="node2" presStyleIdx="0" presStyleCnt="5"/>
      <dgm:spPr/>
      <dgm:t>
        <a:bodyPr/>
        <a:lstStyle/>
        <a:p>
          <a:endParaRPr lang="zh-TW" altLang="en-US"/>
        </a:p>
      </dgm:t>
    </dgm:pt>
    <dgm:pt modelId="{C66345ED-CC21-4D47-B2AA-0083D63D0FF3}" type="pres">
      <dgm:prSet presAssocID="{6FDEA8EC-3886-4E68-A9F6-EA60169B7BF4}" presName="hierChild3" presStyleCnt="0"/>
      <dgm:spPr/>
    </dgm:pt>
    <dgm:pt modelId="{15F329DF-9F02-4CF4-A42A-6E859CE79537}" type="pres">
      <dgm:prSet presAssocID="{7D9D7240-4AB9-42A4-97B9-E3A4A73DE7CB}" presName="Name19" presStyleLbl="parChTrans1D2" presStyleIdx="1" presStyleCnt="5"/>
      <dgm:spPr/>
      <dgm:t>
        <a:bodyPr/>
        <a:lstStyle/>
        <a:p>
          <a:endParaRPr lang="zh-TW" altLang="en-US"/>
        </a:p>
      </dgm:t>
    </dgm:pt>
    <dgm:pt modelId="{9701A7CE-0022-435F-9742-B505B57AD28E}" type="pres">
      <dgm:prSet presAssocID="{6A2A4F94-B56D-4C9D-9C44-E0140E3C0309}" presName="Name21" presStyleCnt="0"/>
      <dgm:spPr/>
    </dgm:pt>
    <dgm:pt modelId="{7322A36C-7105-4302-9365-D6E938C2C93D}" type="pres">
      <dgm:prSet presAssocID="{6A2A4F94-B56D-4C9D-9C44-E0140E3C0309}" presName="level2Shape" presStyleLbl="node2" presStyleIdx="1" presStyleCnt="5"/>
      <dgm:spPr/>
      <dgm:t>
        <a:bodyPr/>
        <a:lstStyle/>
        <a:p>
          <a:endParaRPr lang="zh-TW" altLang="en-US"/>
        </a:p>
      </dgm:t>
    </dgm:pt>
    <dgm:pt modelId="{1F031EF9-A8C5-4235-83EF-162FEBB74479}" type="pres">
      <dgm:prSet presAssocID="{6A2A4F94-B56D-4C9D-9C44-E0140E3C0309}" presName="hierChild3" presStyleCnt="0"/>
      <dgm:spPr/>
    </dgm:pt>
    <dgm:pt modelId="{167ABC49-F040-414B-B0AF-0044FA879E23}" type="pres">
      <dgm:prSet presAssocID="{791C7346-B162-4323-9936-EDE88D12F21B}" presName="Name19" presStyleLbl="parChTrans1D2" presStyleIdx="2" presStyleCnt="5"/>
      <dgm:spPr/>
      <dgm:t>
        <a:bodyPr/>
        <a:lstStyle/>
        <a:p>
          <a:endParaRPr lang="zh-TW" altLang="en-US"/>
        </a:p>
      </dgm:t>
    </dgm:pt>
    <dgm:pt modelId="{3692C9F0-E09C-436A-916C-67A86A959099}" type="pres">
      <dgm:prSet presAssocID="{F73BA8E4-A081-4233-98A8-8B9939709579}" presName="Name21" presStyleCnt="0"/>
      <dgm:spPr/>
    </dgm:pt>
    <dgm:pt modelId="{08562496-63B2-4F9C-86EC-2ABFC066E48B}" type="pres">
      <dgm:prSet presAssocID="{F73BA8E4-A081-4233-98A8-8B9939709579}" presName="level2Shape" presStyleLbl="node2" presStyleIdx="2" presStyleCnt="5" custScaleX="133781"/>
      <dgm:spPr/>
      <dgm:t>
        <a:bodyPr/>
        <a:lstStyle/>
        <a:p>
          <a:endParaRPr lang="zh-TW" altLang="en-US"/>
        </a:p>
      </dgm:t>
    </dgm:pt>
    <dgm:pt modelId="{A616AFBE-7E6C-4A2F-B62E-B4BDFEF1A1B5}" type="pres">
      <dgm:prSet presAssocID="{F73BA8E4-A081-4233-98A8-8B9939709579}" presName="hierChild3" presStyleCnt="0"/>
      <dgm:spPr/>
    </dgm:pt>
    <dgm:pt modelId="{A206980B-4116-4E97-B9E4-0F121A2E79FD}" type="pres">
      <dgm:prSet presAssocID="{32C8D314-8CA0-408F-96D7-B2AE3439D7FE}" presName="Name19" presStyleLbl="parChTrans1D2" presStyleIdx="3" presStyleCnt="5"/>
      <dgm:spPr/>
      <dgm:t>
        <a:bodyPr/>
        <a:lstStyle/>
        <a:p>
          <a:endParaRPr lang="zh-TW" altLang="en-US"/>
        </a:p>
      </dgm:t>
    </dgm:pt>
    <dgm:pt modelId="{0023F503-F042-46D3-8BD8-E2936C6BD738}" type="pres">
      <dgm:prSet presAssocID="{1EAB1DAF-A427-43CA-BAB6-9D8F6487DC42}" presName="Name21" presStyleCnt="0"/>
      <dgm:spPr/>
    </dgm:pt>
    <dgm:pt modelId="{198AB8FF-CFD8-4505-833F-A78B376E38FE}" type="pres">
      <dgm:prSet presAssocID="{1EAB1DAF-A427-43CA-BAB6-9D8F6487DC42}" presName="level2Shape" presStyleLbl="node2" presStyleIdx="3" presStyleCnt="5" custScaleX="133069"/>
      <dgm:spPr/>
      <dgm:t>
        <a:bodyPr/>
        <a:lstStyle/>
        <a:p>
          <a:endParaRPr lang="zh-TW" altLang="en-US"/>
        </a:p>
      </dgm:t>
    </dgm:pt>
    <dgm:pt modelId="{B4D95BB7-228E-40C3-9E4D-9DADC4CA3584}" type="pres">
      <dgm:prSet presAssocID="{1EAB1DAF-A427-43CA-BAB6-9D8F6487DC42}" presName="hierChild3" presStyleCnt="0"/>
      <dgm:spPr/>
    </dgm:pt>
    <dgm:pt modelId="{3F6DDD4B-51CF-483C-A22C-41DB0054851A}" type="pres">
      <dgm:prSet presAssocID="{361BFC7F-43F8-4B31-A22D-29DE723CB04C}" presName="Name19" presStyleLbl="parChTrans1D2" presStyleIdx="4" presStyleCnt="5"/>
      <dgm:spPr/>
      <dgm:t>
        <a:bodyPr/>
        <a:lstStyle/>
        <a:p>
          <a:endParaRPr lang="zh-TW" altLang="en-US"/>
        </a:p>
      </dgm:t>
    </dgm:pt>
    <dgm:pt modelId="{5540ED31-27EF-47FF-A1A4-5BD0A47C935F}" type="pres">
      <dgm:prSet presAssocID="{F2B86E4E-5737-487C-900F-5732D7792A68}" presName="Name21" presStyleCnt="0"/>
      <dgm:spPr/>
    </dgm:pt>
    <dgm:pt modelId="{90676223-7B34-4D3F-9E49-7E13ED9F6CB7}" type="pres">
      <dgm:prSet presAssocID="{F2B86E4E-5737-487C-900F-5732D7792A68}" presName="level2Shape" presStyleLbl="node2" presStyleIdx="4" presStyleCnt="5" custScaleX="141053"/>
      <dgm:spPr/>
      <dgm:t>
        <a:bodyPr/>
        <a:lstStyle/>
        <a:p>
          <a:endParaRPr lang="zh-TW" altLang="en-US"/>
        </a:p>
      </dgm:t>
    </dgm:pt>
    <dgm:pt modelId="{3B8BE63C-772C-4720-BF58-DD98BB28C583}" type="pres">
      <dgm:prSet presAssocID="{F2B86E4E-5737-487C-900F-5732D7792A68}" presName="hierChild3" presStyleCnt="0"/>
      <dgm:spPr/>
    </dgm:pt>
    <dgm:pt modelId="{8CD795B8-1919-4FDB-AA3B-202E124214D2}" type="pres">
      <dgm:prSet presAssocID="{FD09D203-72C0-47D3-AACC-186BD8E83EB2}" presName="bgShapesFlow" presStyleCnt="0"/>
      <dgm:spPr/>
    </dgm:pt>
  </dgm:ptLst>
  <dgm:cxnLst>
    <dgm:cxn modelId="{E8480F8A-002B-4FBB-9690-AE900584CE85}" type="presOf" srcId="{1EAB1DAF-A427-43CA-BAB6-9D8F6487DC42}" destId="{198AB8FF-CFD8-4505-833F-A78B376E38FE}" srcOrd="0" destOrd="0" presId="urn:microsoft.com/office/officeart/2005/8/layout/hierarchy6"/>
    <dgm:cxn modelId="{528F7B20-E6F2-4BB1-AABE-35D1328F2626}" type="presOf" srcId="{92CE0783-918D-4F16-AC5F-39733BE03942}" destId="{072E2FB6-6268-41FB-BAAA-F1A73E991D99}" srcOrd="0" destOrd="0" presId="urn:microsoft.com/office/officeart/2005/8/layout/hierarchy6"/>
    <dgm:cxn modelId="{5BE5FA11-05D2-4449-81B0-7C13264A1C37}" srcId="{EFA1E76D-3638-4409-AB3A-693EAD9080D8}" destId="{F73BA8E4-A081-4233-98A8-8B9939709579}" srcOrd="2" destOrd="0" parTransId="{791C7346-B162-4323-9936-EDE88D12F21B}" sibTransId="{D6279B8F-63D5-4EB7-9679-0508EF8AF660}"/>
    <dgm:cxn modelId="{683C80DD-78DB-4BDB-81EE-28CD7ABC8C1B}" type="presOf" srcId="{361BFC7F-43F8-4B31-A22D-29DE723CB04C}" destId="{3F6DDD4B-51CF-483C-A22C-41DB0054851A}" srcOrd="0" destOrd="0" presId="urn:microsoft.com/office/officeart/2005/8/layout/hierarchy6"/>
    <dgm:cxn modelId="{262FA34A-B3B0-4CE1-A0CF-94FC977A400A}" type="presOf" srcId="{6A2A4F94-B56D-4C9D-9C44-E0140E3C0309}" destId="{7322A36C-7105-4302-9365-D6E938C2C93D}" srcOrd="0" destOrd="0" presId="urn:microsoft.com/office/officeart/2005/8/layout/hierarchy6"/>
    <dgm:cxn modelId="{5D54F53D-2E69-4714-9C39-4D3C2541AED8}" type="presOf" srcId="{32C8D314-8CA0-408F-96D7-B2AE3439D7FE}" destId="{A206980B-4116-4E97-B9E4-0F121A2E79FD}" srcOrd="0" destOrd="0" presId="urn:microsoft.com/office/officeart/2005/8/layout/hierarchy6"/>
    <dgm:cxn modelId="{F52E7B19-8909-4E8D-B124-B3BA386B8A61}" type="presOf" srcId="{791C7346-B162-4323-9936-EDE88D12F21B}" destId="{167ABC49-F040-414B-B0AF-0044FA879E23}" srcOrd="0" destOrd="0" presId="urn:microsoft.com/office/officeart/2005/8/layout/hierarchy6"/>
    <dgm:cxn modelId="{BA22DEBC-8A82-4778-8B62-2E0D56249226}" type="presOf" srcId="{F2B86E4E-5737-487C-900F-5732D7792A68}" destId="{90676223-7B34-4D3F-9E49-7E13ED9F6CB7}" srcOrd="0" destOrd="0" presId="urn:microsoft.com/office/officeart/2005/8/layout/hierarchy6"/>
    <dgm:cxn modelId="{2EA8864F-E674-4517-A632-739ED965FD17}" type="presOf" srcId="{FD09D203-72C0-47D3-AACC-186BD8E83EB2}" destId="{34DE6098-F7C8-4226-9183-43D0FBC74019}" srcOrd="0" destOrd="0" presId="urn:microsoft.com/office/officeart/2005/8/layout/hierarchy6"/>
    <dgm:cxn modelId="{9EFDBB8B-9F90-441F-8918-03E18E4EA6B6}" type="presOf" srcId="{6FDEA8EC-3886-4E68-A9F6-EA60169B7BF4}" destId="{D5F502DB-4792-4767-AC2D-C0EEA2E31445}" srcOrd="0" destOrd="0" presId="urn:microsoft.com/office/officeart/2005/8/layout/hierarchy6"/>
    <dgm:cxn modelId="{63E3F260-8F71-40C6-BDFA-34BC559BEBB0}" type="presOf" srcId="{EFA1E76D-3638-4409-AB3A-693EAD9080D8}" destId="{0B4CD213-59C0-4A94-B054-8B0CFA5DE800}" srcOrd="0" destOrd="0" presId="urn:microsoft.com/office/officeart/2005/8/layout/hierarchy6"/>
    <dgm:cxn modelId="{7853F8FB-1AE0-4921-A9E4-057FD552FA92}" srcId="{EFA1E76D-3638-4409-AB3A-693EAD9080D8}" destId="{F2B86E4E-5737-487C-900F-5732D7792A68}" srcOrd="4" destOrd="0" parTransId="{361BFC7F-43F8-4B31-A22D-29DE723CB04C}" sibTransId="{A41978CC-6FCB-40B3-8A1A-F38B0D2E5950}"/>
    <dgm:cxn modelId="{578F5E55-6F6A-4440-A62C-3E6B94AC339F}" srcId="{EFA1E76D-3638-4409-AB3A-693EAD9080D8}" destId="{1EAB1DAF-A427-43CA-BAB6-9D8F6487DC42}" srcOrd="3" destOrd="0" parTransId="{32C8D314-8CA0-408F-96D7-B2AE3439D7FE}" sibTransId="{4BC1C4BE-0E0E-410C-B9B2-408FC8ECA7F3}"/>
    <dgm:cxn modelId="{2FE372F9-95ED-4143-90BE-6111906C5B7D}" srcId="{EFA1E76D-3638-4409-AB3A-693EAD9080D8}" destId="{6FDEA8EC-3886-4E68-A9F6-EA60169B7BF4}" srcOrd="0" destOrd="0" parTransId="{92CE0783-918D-4F16-AC5F-39733BE03942}" sibTransId="{6C754DEB-4303-455B-909D-FFF8B26E9DE0}"/>
    <dgm:cxn modelId="{021FD6E6-3B3B-4C4A-A3BE-38C6580C357D}" type="presOf" srcId="{7D9D7240-4AB9-42A4-97B9-E3A4A73DE7CB}" destId="{15F329DF-9F02-4CF4-A42A-6E859CE79537}" srcOrd="0" destOrd="0" presId="urn:microsoft.com/office/officeart/2005/8/layout/hierarchy6"/>
    <dgm:cxn modelId="{7A71CFA0-FE29-48F0-AB40-BAD70EDBC456}" srcId="{EFA1E76D-3638-4409-AB3A-693EAD9080D8}" destId="{6A2A4F94-B56D-4C9D-9C44-E0140E3C0309}" srcOrd="1" destOrd="0" parTransId="{7D9D7240-4AB9-42A4-97B9-E3A4A73DE7CB}" sibTransId="{D09C9A58-A6BB-4001-93C2-81A104D8D8EB}"/>
    <dgm:cxn modelId="{83BD3F1C-9937-4F32-990A-CCEFF71AAEB4}" srcId="{FD09D203-72C0-47D3-AACC-186BD8E83EB2}" destId="{EFA1E76D-3638-4409-AB3A-693EAD9080D8}" srcOrd="0" destOrd="0" parTransId="{F91B34C1-7042-4EEC-80AF-594A37B922C5}" sibTransId="{DA7640C7-5B73-43E3-A36F-74E3ECCECE75}"/>
    <dgm:cxn modelId="{12CB56EA-2455-4C6B-BA66-10A07A332BA8}" type="presOf" srcId="{F73BA8E4-A081-4233-98A8-8B9939709579}" destId="{08562496-63B2-4F9C-86EC-2ABFC066E48B}" srcOrd="0" destOrd="0" presId="urn:microsoft.com/office/officeart/2005/8/layout/hierarchy6"/>
    <dgm:cxn modelId="{03D8D359-C868-4C62-97E2-34CE5B401D96}" type="presParOf" srcId="{34DE6098-F7C8-4226-9183-43D0FBC74019}" destId="{D5B37FD8-A5F9-4BCD-A5AC-CA7AB4D2B122}" srcOrd="0" destOrd="0" presId="urn:microsoft.com/office/officeart/2005/8/layout/hierarchy6"/>
    <dgm:cxn modelId="{521716E6-562D-4DA5-BF4A-A7F6A5B44220}" type="presParOf" srcId="{D5B37FD8-A5F9-4BCD-A5AC-CA7AB4D2B122}" destId="{D7C71E5B-1101-4470-AFD8-656A139C25EE}" srcOrd="0" destOrd="0" presId="urn:microsoft.com/office/officeart/2005/8/layout/hierarchy6"/>
    <dgm:cxn modelId="{FCD2A7C0-F600-4C89-BF63-4CAD56A07FF2}" type="presParOf" srcId="{D7C71E5B-1101-4470-AFD8-656A139C25EE}" destId="{DAD9F69A-BE14-445F-9EC8-E7477D83AFA8}" srcOrd="0" destOrd="0" presId="urn:microsoft.com/office/officeart/2005/8/layout/hierarchy6"/>
    <dgm:cxn modelId="{A4B33EC8-DCE6-4D25-979B-555A99F52838}" type="presParOf" srcId="{DAD9F69A-BE14-445F-9EC8-E7477D83AFA8}" destId="{0B4CD213-59C0-4A94-B054-8B0CFA5DE800}" srcOrd="0" destOrd="0" presId="urn:microsoft.com/office/officeart/2005/8/layout/hierarchy6"/>
    <dgm:cxn modelId="{A85A71C8-DEB1-4479-82A7-F65BE28B65A2}" type="presParOf" srcId="{DAD9F69A-BE14-445F-9EC8-E7477D83AFA8}" destId="{BB100F70-ECF5-4AEC-9D24-DA454E0D81FF}" srcOrd="1" destOrd="0" presId="urn:microsoft.com/office/officeart/2005/8/layout/hierarchy6"/>
    <dgm:cxn modelId="{BFAE2C65-7A23-496D-A601-DAE60B092ED3}" type="presParOf" srcId="{BB100F70-ECF5-4AEC-9D24-DA454E0D81FF}" destId="{072E2FB6-6268-41FB-BAAA-F1A73E991D99}" srcOrd="0" destOrd="0" presId="urn:microsoft.com/office/officeart/2005/8/layout/hierarchy6"/>
    <dgm:cxn modelId="{4C366EAB-1490-48E4-A7A6-0E1855EBE040}" type="presParOf" srcId="{BB100F70-ECF5-4AEC-9D24-DA454E0D81FF}" destId="{8A53B47F-B8B9-41BB-9374-5C60A6A0808A}" srcOrd="1" destOrd="0" presId="urn:microsoft.com/office/officeart/2005/8/layout/hierarchy6"/>
    <dgm:cxn modelId="{08AF7531-9AEA-4EEB-8CD3-8C24BF668011}" type="presParOf" srcId="{8A53B47F-B8B9-41BB-9374-5C60A6A0808A}" destId="{D5F502DB-4792-4767-AC2D-C0EEA2E31445}" srcOrd="0" destOrd="0" presId="urn:microsoft.com/office/officeart/2005/8/layout/hierarchy6"/>
    <dgm:cxn modelId="{D0219A8B-3B10-4F0D-81A3-4B1E78E8D86F}" type="presParOf" srcId="{8A53B47F-B8B9-41BB-9374-5C60A6A0808A}" destId="{C66345ED-CC21-4D47-B2AA-0083D63D0FF3}" srcOrd="1" destOrd="0" presId="urn:microsoft.com/office/officeart/2005/8/layout/hierarchy6"/>
    <dgm:cxn modelId="{19C1FB6B-B62D-457C-B7BD-8C70983A58E5}" type="presParOf" srcId="{BB100F70-ECF5-4AEC-9D24-DA454E0D81FF}" destId="{15F329DF-9F02-4CF4-A42A-6E859CE79537}" srcOrd="2" destOrd="0" presId="urn:microsoft.com/office/officeart/2005/8/layout/hierarchy6"/>
    <dgm:cxn modelId="{15AA0654-5415-44FC-9870-D94F2652DA32}" type="presParOf" srcId="{BB100F70-ECF5-4AEC-9D24-DA454E0D81FF}" destId="{9701A7CE-0022-435F-9742-B505B57AD28E}" srcOrd="3" destOrd="0" presId="urn:microsoft.com/office/officeart/2005/8/layout/hierarchy6"/>
    <dgm:cxn modelId="{62F3E691-473F-4FFB-8C69-05D1174A7370}" type="presParOf" srcId="{9701A7CE-0022-435F-9742-B505B57AD28E}" destId="{7322A36C-7105-4302-9365-D6E938C2C93D}" srcOrd="0" destOrd="0" presId="urn:microsoft.com/office/officeart/2005/8/layout/hierarchy6"/>
    <dgm:cxn modelId="{E73A8C18-9FBB-4D6D-A22E-335DF2060C17}" type="presParOf" srcId="{9701A7CE-0022-435F-9742-B505B57AD28E}" destId="{1F031EF9-A8C5-4235-83EF-162FEBB74479}" srcOrd="1" destOrd="0" presId="urn:microsoft.com/office/officeart/2005/8/layout/hierarchy6"/>
    <dgm:cxn modelId="{BFB2001C-860F-4132-86D1-4B94B04C8F88}" type="presParOf" srcId="{BB100F70-ECF5-4AEC-9D24-DA454E0D81FF}" destId="{167ABC49-F040-414B-B0AF-0044FA879E23}" srcOrd="4" destOrd="0" presId="urn:microsoft.com/office/officeart/2005/8/layout/hierarchy6"/>
    <dgm:cxn modelId="{A9CA04C8-F897-4B94-8EA7-12B034EDE429}" type="presParOf" srcId="{BB100F70-ECF5-4AEC-9D24-DA454E0D81FF}" destId="{3692C9F0-E09C-436A-916C-67A86A959099}" srcOrd="5" destOrd="0" presId="urn:microsoft.com/office/officeart/2005/8/layout/hierarchy6"/>
    <dgm:cxn modelId="{C38E890B-6BFF-4096-AB25-26358FE8EECE}" type="presParOf" srcId="{3692C9F0-E09C-436A-916C-67A86A959099}" destId="{08562496-63B2-4F9C-86EC-2ABFC066E48B}" srcOrd="0" destOrd="0" presId="urn:microsoft.com/office/officeart/2005/8/layout/hierarchy6"/>
    <dgm:cxn modelId="{00817BDF-7EA4-4B37-9BDA-A61D87ECE2E6}" type="presParOf" srcId="{3692C9F0-E09C-436A-916C-67A86A959099}" destId="{A616AFBE-7E6C-4A2F-B62E-B4BDFEF1A1B5}" srcOrd="1" destOrd="0" presId="urn:microsoft.com/office/officeart/2005/8/layout/hierarchy6"/>
    <dgm:cxn modelId="{FF43B5CB-56C2-4AD2-A08B-7FAA6AD5144B}" type="presParOf" srcId="{BB100F70-ECF5-4AEC-9D24-DA454E0D81FF}" destId="{A206980B-4116-4E97-B9E4-0F121A2E79FD}" srcOrd="6" destOrd="0" presId="urn:microsoft.com/office/officeart/2005/8/layout/hierarchy6"/>
    <dgm:cxn modelId="{F681111F-8B9B-4DF5-A23A-9108574C526B}" type="presParOf" srcId="{BB100F70-ECF5-4AEC-9D24-DA454E0D81FF}" destId="{0023F503-F042-46D3-8BD8-E2936C6BD738}" srcOrd="7" destOrd="0" presId="urn:microsoft.com/office/officeart/2005/8/layout/hierarchy6"/>
    <dgm:cxn modelId="{F66647C1-464B-42E7-9D22-C78B9A81EFAA}" type="presParOf" srcId="{0023F503-F042-46D3-8BD8-E2936C6BD738}" destId="{198AB8FF-CFD8-4505-833F-A78B376E38FE}" srcOrd="0" destOrd="0" presId="urn:microsoft.com/office/officeart/2005/8/layout/hierarchy6"/>
    <dgm:cxn modelId="{7DF37DF6-8315-407E-94BC-23CB2703BA6D}" type="presParOf" srcId="{0023F503-F042-46D3-8BD8-E2936C6BD738}" destId="{B4D95BB7-228E-40C3-9E4D-9DADC4CA3584}" srcOrd="1" destOrd="0" presId="urn:microsoft.com/office/officeart/2005/8/layout/hierarchy6"/>
    <dgm:cxn modelId="{FAF599CC-C3EA-4D42-BA6B-E2E1358548E4}" type="presParOf" srcId="{BB100F70-ECF5-4AEC-9D24-DA454E0D81FF}" destId="{3F6DDD4B-51CF-483C-A22C-41DB0054851A}" srcOrd="8" destOrd="0" presId="urn:microsoft.com/office/officeart/2005/8/layout/hierarchy6"/>
    <dgm:cxn modelId="{8A9661FD-1225-442C-B99C-DA686EDB30F0}" type="presParOf" srcId="{BB100F70-ECF5-4AEC-9D24-DA454E0D81FF}" destId="{5540ED31-27EF-47FF-A1A4-5BD0A47C935F}" srcOrd="9" destOrd="0" presId="urn:microsoft.com/office/officeart/2005/8/layout/hierarchy6"/>
    <dgm:cxn modelId="{926A732C-06F2-48B4-BEF2-46DD0F4B8425}" type="presParOf" srcId="{5540ED31-27EF-47FF-A1A4-5BD0A47C935F}" destId="{90676223-7B34-4D3F-9E49-7E13ED9F6CB7}" srcOrd="0" destOrd="0" presId="urn:microsoft.com/office/officeart/2005/8/layout/hierarchy6"/>
    <dgm:cxn modelId="{8F7FEB7D-EE90-4FD4-8F72-041ECC3A518F}" type="presParOf" srcId="{5540ED31-27EF-47FF-A1A4-5BD0A47C935F}" destId="{3B8BE63C-772C-4720-BF58-DD98BB28C583}" srcOrd="1" destOrd="0" presId="urn:microsoft.com/office/officeart/2005/8/layout/hierarchy6"/>
    <dgm:cxn modelId="{6DA3B5E8-1B80-4188-A52A-830BB40EAE2B}" type="presParOf" srcId="{34DE6098-F7C8-4226-9183-43D0FBC74019}" destId="{8CD795B8-1919-4FDB-AA3B-202E124214D2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960CC-92DA-402C-943E-870CD49F4726}">
      <dsp:nvSpPr>
        <dsp:cNvPr id="0" name=""/>
        <dsp:cNvSpPr/>
      </dsp:nvSpPr>
      <dsp:spPr>
        <a:xfrm>
          <a:off x="2534681" y="1722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B2A86-23CA-4AEB-9020-CF90D673E969}">
      <dsp:nvSpPr>
        <dsp:cNvPr id="0" name=""/>
        <dsp:cNvSpPr/>
      </dsp:nvSpPr>
      <dsp:spPr>
        <a:xfrm>
          <a:off x="0" y="1722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kern="12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47257"/>
        <a:ext cx="2443611" cy="841728"/>
      </dsp:txXfrm>
    </dsp:sp>
    <dsp:sp modelId="{8BD4EEE7-1427-4518-9745-39B7354EF66B}">
      <dsp:nvSpPr>
        <dsp:cNvPr id="0" name=""/>
        <dsp:cNvSpPr/>
      </dsp:nvSpPr>
      <dsp:spPr>
        <a:xfrm>
          <a:off x="2534681" y="1027801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F945C-2E39-4475-BC12-D07945FE474C}">
      <dsp:nvSpPr>
        <dsp:cNvPr id="0" name=""/>
        <dsp:cNvSpPr/>
      </dsp:nvSpPr>
      <dsp:spPr>
        <a:xfrm>
          <a:off x="0" y="1027801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1073336"/>
        <a:ext cx="2443611" cy="841728"/>
      </dsp:txXfrm>
    </dsp:sp>
    <dsp:sp modelId="{BC296577-4E4D-49ED-869C-F3278201FBDD}">
      <dsp:nvSpPr>
        <dsp:cNvPr id="0" name=""/>
        <dsp:cNvSpPr/>
      </dsp:nvSpPr>
      <dsp:spPr>
        <a:xfrm>
          <a:off x="2534681" y="2053880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88DC-7B5C-4526-92FA-459E3028B3AA}">
      <dsp:nvSpPr>
        <dsp:cNvPr id="0" name=""/>
        <dsp:cNvSpPr/>
      </dsp:nvSpPr>
      <dsp:spPr>
        <a:xfrm>
          <a:off x="0" y="2053880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2099415"/>
        <a:ext cx="2443611" cy="841728"/>
      </dsp:txXfrm>
    </dsp:sp>
    <dsp:sp modelId="{707BD0A1-2D34-4259-AA0C-BF3244CC8AFA}">
      <dsp:nvSpPr>
        <dsp:cNvPr id="0" name=""/>
        <dsp:cNvSpPr/>
      </dsp:nvSpPr>
      <dsp:spPr>
        <a:xfrm>
          <a:off x="2534681" y="3079959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28145-4768-44BD-9EEC-0CFC7952DCA5}">
      <dsp:nvSpPr>
        <dsp:cNvPr id="0" name=""/>
        <dsp:cNvSpPr/>
      </dsp:nvSpPr>
      <dsp:spPr>
        <a:xfrm>
          <a:off x="0" y="3079959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3125494"/>
        <a:ext cx="2443611" cy="841728"/>
      </dsp:txXfrm>
    </dsp:sp>
    <dsp:sp modelId="{5DDD41A6-67F3-46F4-ABE2-87219C2385A6}">
      <dsp:nvSpPr>
        <dsp:cNvPr id="0" name=""/>
        <dsp:cNvSpPr/>
      </dsp:nvSpPr>
      <dsp:spPr>
        <a:xfrm>
          <a:off x="2534681" y="4106038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6A477-D893-4281-B73D-57CB63F3DE67}">
      <dsp:nvSpPr>
        <dsp:cNvPr id="0" name=""/>
        <dsp:cNvSpPr/>
      </dsp:nvSpPr>
      <dsp:spPr>
        <a:xfrm>
          <a:off x="0" y="4106038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黑洞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4151573"/>
        <a:ext cx="2443611" cy="8417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53833-29AE-4B0B-9AA4-E60C3CB433B2}">
      <dsp:nvSpPr>
        <dsp:cNvPr id="0" name=""/>
        <dsp:cNvSpPr/>
      </dsp:nvSpPr>
      <dsp:spPr>
        <a:xfrm>
          <a:off x="0" y="790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2810"/>
        <a:ext cx="8164872" cy="407049"/>
      </dsp:txXfrm>
    </dsp:sp>
    <dsp:sp modelId="{42972249-60EC-4131-888B-636170E6F665}">
      <dsp:nvSpPr>
        <dsp:cNvPr id="0" name=""/>
        <dsp:cNvSpPr/>
      </dsp:nvSpPr>
      <dsp:spPr>
        <a:xfrm>
          <a:off x="0" y="451879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u="sng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51879"/>
        <a:ext cx="8208912" cy="258952"/>
      </dsp:txXfrm>
    </dsp:sp>
    <dsp:sp modelId="{8F1C25C7-51F6-48F8-B4B0-AEEE915F7AC5}">
      <dsp:nvSpPr>
        <dsp:cNvPr id="0" name=""/>
        <dsp:cNvSpPr/>
      </dsp:nvSpPr>
      <dsp:spPr>
        <a:xfrm>
          <a:off x="0" y="710832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732852"/>
        <a:ext cx="8164872" cy="407049"/>
      </dsp:txXfrm>
    </dsp:sp>
    <dsp:sp modelId="{975B7BD7-BA18-45C0-8B90-64841DF69D3D}">
      <dsp:nvSpPr>
        <dsp:cNvPr id="0" name=""/>
        <dsp:cNvSpPr/>
      </dsp:nvSpPr>
      <dsp:spPr>
        <a:xfrm>
          <a:off x="0" y="1161921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161921"/>
        <a:ext cx="8208912" cy="258952"/>
      </dsp:txXfrm>
    </dsp:sp>
    <dsp:sp modelId="{C7DFDAAC-9B53-43A9-BA50-C080D1DABFAD}">
      <dsp:nvSpPr>
        <dsp:cNvPr id="0" name=""/>
        <dsp:cNvSpPr/>
      </dsp:nvSpPr>
      <dsp:spPr>
        <a:xfrm>
          <a:off x="0" y="1420874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1442894"/>
        <a:ext cx="8164872" cy="407049"/>
      </dsp:txXfrm>
    </dsp:sp>
    <dsp:sp modelId="{65FA0EAB-4AEE-4A92-AC82-59CE948C0152}">
      <dsp:nvSpPr>
        <dsp:cNvPr id="0" name=""/>
        <dsp:cNvSpPr/>
      </dsp:nvSpPr>
      <dsp:spPr>
        <a:xfrm>
          <a:off x="0" y="1871963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871963"/>
        <a:ext cx="8208912" cy="258952"/>
      </dsp:txXfrm>
    </dsp:sp>
    <dsp:sp modelId="{5D062E3F-1CDB-4BB5-8AE4-B420A0E5EDC8}">
      <dsp:nvSpPr>
        <dsp:cNvPr id="0" name=""/>
        <dsp:cNvSpPr/>
      </dsp:nvSpPr>
      <dsp:spPr>
        <a:xfrm>
          <a:off x="0" y="2130916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152936"/>
        <a:ext cx="8164872" cy="407049"/>
      </dsp:txXfrm>
    </dsp:sp>
    <dsp:sp modelId="{1A98411F-BB4A-4FE7-BF2F-526C103E9669}">
      <dsp:nvSpPr>
        <dsp:cNvPr id="0" name=""/>
        <dsp:cNvSpPr/>
      </dsp:nvSpPr>
      <dsp:spPr>
        <a:xfrm>
          <a:off x="0" y="2582005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582005"/>
        <a:ext cx="8208912" cy="258952"/>
      </dsp:txXfrm>
    </dsp:sp>
    <dsp:sp modelId="{A53D2157-4E4D-4092-B069-43EFCEA34D39}">
      <dsp:nvSpPr>
        <dsp:cNvPr id="0" name=""/>
        <dsp:cNvSpPr/>
      </dsp:nvSpPr>
      <dsp:spPr>
        <a:xfrm>
          <a:off x="0" y="2840957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862977"/>
        <a:ext cx="8164872" cy="407049"/>
      </dsp:txXfrm>
    </dsp:sp>
    <dsp:sp modelId="{CCE9917A-38AE-4D39-86E4-CA05261F6BDB}">
      <dsp:nvSpPr>
        <dsp:cNvPr id="0" name=""/>
        <dsp:cNvSpPr/>
      </dsp:nvSpPr>
      <dsp:spPr>
        <a:xfrm>
          <a:off x="0" y="3292047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92047"/>
        <a:ext cx="8208912" cy="258952"/>
      </dsp:txXfrm>
    </dsp:sp>
    <dsp:sp modelId="{5C328887-E348-4682-B966-131F1137C794}">
      <dsp:nvSpPr>
        <dsp:cNvPr id="0" name=""/>
        <dsp:cNvSpPr/>
      </dsp:nvSpPr>
      <dsp:spPr>
        <a:xfrm>
          <a:off x="0" y="3550999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Defensive Programming </a:t>
          </a:r>
          <a:r>
            <a:rPr lang="zh-TW" altLang="en-US" sz="1400" b="0" i="0" kern="1200" smtClean="0"/>
            <a:t>防禦性程式設計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3573019"/>
        <a:ext cx="8164872" cy="407049"/>
      </dsp:txXfrm>
    </dsp:sp>
    <dsp:sp modelId="{6D1264EF-B2A6-41DB-8D0F-1F9DE43068E7}">
      <dsp:nvSpPr>
        <dsp:cNvPr id="0" name=""/>
        <dsp:cNvSpPr/>
      </dsp:nvSpPr>
      <dsp:spPr>
        <a:xfrm>
          <a:off x="0" y="4002089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002089"/>
        <a:ext cx="8208912" cy="25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355641"/>
          <a:ext cx="7704856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的參數前宣告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可以搭配</a:t>
          </a: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5641"/>
        <a:ext cx="7704856" cy="1275750"/>
      </dsp:txXfrm>
    </dsp:sp>
    <dsp:sp modelId="{C18BC8C0-D155-4073-9260-609410E0DA56}">
      <dsp:nvSpPr>
        <dsp:cNvPr id="0" name=""/>
        <dsp:cNvSpPr/>
      </dsp:nvSpPr>
      <dsp:spPr>
        <a:xfrm>
          <a:off x="385242" y="8996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15900"/>
        <a:ext cx="5341521" cy="479482"/>
      </dsp:txXfrm>
    </dsp:sp>
    <dsp:sp modelId="{27346654-1D57-48A1-86E6-3AF0BA6A8FE9}">
      <dsp:nvSpPr>
        <dsp:cNvPr id="0" name=""/>
        <dsp:cNvSpPr/>
      </dsp:nvSpPr>
      <dsp:spPr>
        <a:xfrm>
          <a:off x="0" y="1994272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994272"/>
        <a:ext cx="7704856" cy="864675"/>
      </dsp:txXfrm>
    </dsp:sp>
    <dsp:sp modelId="{C19F3680-D56C-412E-85DF-579987FDDF1E}">
      <dsp:nvSpPr>
        <dsp:cNvPr id="0" name=""/>
        <dsp:cNvSpPr/>
      </dsp:nvSpPr>
      <dsp:spPr>
        <a:xfrm>
          <a:off x="385242" y="172859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754530"/>
        <a:ext cx="5341521" cy="479482"/>
      </dsp:txXfrm>
    </dsp:sp>
    <dsp:sp modelId="{23AA5BC1-1C77-4A4D-86E0-35148BF4C908}">
      <dsp:nvSpPr>
        <dsp:cNvPr id="0" name=""/>
        <dsp:cNvSpPr/>
      </dsp:nvSpPr>
      <dsp:spPr>
        <a:xfrm>
          <a:off x="0" y="3221827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class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21827"/>
        <a:ext cx="7704856" cy="864675"/>
      </dsp:txXfrm>
    </dsp:sp>
    <dsp:sp modelId="{84160B58-DD3A-4058-8DD6-2142767188F0}">
      <dsp:nvSpPr>
        <dsp:cNvPr id="0" name=""/>
        <dsp:cNvSpPr/>
      </dsp:nvSpPr>
      <dsp:spPr>
        <a:xfrm>
          <a:off x="385242" y="2956147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2982086"/>
        <a:ext cx="534152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54843"/>
          <a:ext cx="7632848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458216" rIns="59239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sz="2200" b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sz="2200" b="1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sz="2200" b="1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4843"/>
        <a:ext cx="7632848" cy="1559250"/>
      </dsp:txXfrm>
    </dsp:sp>
    <dsp:sp modelId="{C19F3680-D56C-412E-85DF-579987FDDF1E}">
      <dsp:nvSpPr>
        <dsp:cNvPr id="0" name=""/>
        <dsp:cNvSpPr/>
      </dsp:nvSpPr>
      <dsp:spPr>
        <a:xfrm>
          <a:off x="381642" y="30122"/>
          <a:ext cx="5342993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3345" y="61825"/>
        <a:ext cx="527958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72555" y="-1746581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0749"/>
        <a:ext cx="4742098" cy="938191"/>
      </dsp:txXfrm>
    </dsp:sp>
    <dsp:sp modelId="{14C8DA50-A1DD-46A7-9666-7C42B963D2CB}">
      <dsp:nvSpPr>
        <dsp:cNvPr id="0" name=""/>
        <dsp:cNvSpPr/>
      </dsp:nvSpPr>
      <dsp:spPr>
        <a:xfrm>
          <a:off x="0" y="32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63474"/>
        <a:ext cx="2569095" cy="1172740"/>
      </dsp:txXfrm>
    </dsp:sp>
    <dsp:sp modelId="{42731D1B-1971-4BB1-B650-0C9C23A24665}">
      <dsp:nvSpPr>
        <dsp:cNvPr id="0" name=""/>
        <dsp:cNvSpPr/>
      </dsp:nvSpPr>
      <dsp:spPr>
        <a:xfrm rot="5400000">
          <a:off x="4572555" y="-381975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45355"/>
        <a:ext cx="4742098" cy="938191"/>
      </dsp:txXfrm>
    </dsp:sp>
    <dsp:sp modelId="{4BFEA207-63E0-4063-B08D-99322C79AEB7}">
      <dsp:nvSpPr>
        <dsp:cNvPr id="0" name=""/>
        <dsp:cNvSpPr/>
      </dsp:nvSpPr>
      <dsp:spPr>
        <a:xfrm>
          <a:off x="0" y="1364638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1428080"/>
        <a:ext cx="2569095" cy="1172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294120"/>
          <a:ext cx="7776864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94120"/>
        <a:ext cx="7776864" cy="864675"/>
      </dsp:txXfrm>
    </dsp:sp>
    <dsp:sp modelId="{C18BC8C0-D155-4073-9260-609410E0DA56}">
      <dsp:nvSpPr>
        <dsp:cNvPr id="0" name=""/>
        <dsp:cNvSpPr/>
      </dsp:nvSpPr>
      <dsp:spPr>
        <a:xfrm>
          <a:off x="388843" y="28440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54379"/>
        <a:ext cx="5391926" cy="479482"/>
      </dsp:txXfrm>
    </dsp:sp>
    <dsp:sp modelId="{27346654-1D57-48A1-86E6-3AF0BA6A8FE9}">
      <dsp:nvSpPr>
        <dsp:cNvPr id="0" name=""/>
        <dsp:cNvSpPr/>
      </dsp:nvSpPr>
      <dsp:spPr>
        <a:xfrm>
          <a:off x="0" y="152167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521675"/>
        <a:ext cx="7776864" cy="1275750"/>
      </dsp:txXfrm>
    </dsp:sp>
    <dsp:sp modelId="{C19F3680-D56C-412E-85DF-579987FDDF1E}">
      <dsp:nvSpPr>
        <dsp:cNvPr id="0" name=""/>
        <dsp:cNvSpPr/>
      </dsp:nvSpPr>
      <dsp:spPr>
        <a:xfrm>
          <a:off x="388843" y="125599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1281934"/>
        <a:ext cx="5391926" cy="479482"/>
      </dsp:txXfrm>
    </dsp:sp>
    <dsp:sp modelId="{23AA5BC1-1C77-4A4D-86E0-35148BF4C908}">
      <dsp:nvSpPr>
        <dsp:cNvPr id="0" name=""/>
        <dsp:cNvSpPr/>
      </dsp:nvSpPr>
      <dsp:spPr>
        <a:xfrm>
          <a:off x="0" y="316030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sz="1800" b="1" kern="1200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160305"/>
        <a:ext cx="7776864" cy="1275750"/>
      </dsp:txXfrm>
    </dsp:sp>
    <dsp:sp modelId="{84160B58-DD3A-4058-8DD6-2142767188F0}">
      <dsp:nvSpPr>
        <dsp:cNvPr id="0" name=""/>
        <dsp:cNvSpPr/>
      </dsp:nvSpPr>
      <dsp:spPr>
        <a:xfrm>
          <a:off x="388843" y="289462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2920564"/>
        <a:ext cx="5391926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58505" y="-1729017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5635"/>
        <a:ext cx="4740726" cy="963547"/>
      </dsp:txXfrm>
    </dsp:sp>
    <dsp:sp modelId="{14C8DA50-A1DD-46A7-9666-7C42B963D2CB}">
      <dsp:nvSpPr>
        <dsp:cNvPr id="0" name=""/>
        <dsp:cNvSpPr/>
      </dsp:nvSpPr>
      <dsp:spPr>
        <a:xfrm>
          <a:off x="0" y="33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65190"/>
        <a:ext cx="2565665" cy="1204435"/>
      </dsp:txXfrm>
    </dsp:sp>
    <dsp:sp modelId="{42731D1B-1971-4BB1-B650-0C9C23A24665}">
      <dsp:nvSpPr>
        <dsp:cNvPr id="0" name=""/>
        <dsp:cNvSpPr/>
      </dsp:nvSpPr>
      <dsp:spPr>
        <a:xfrm rot="5400000">
          <a:off x="4558505" y="-327530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kern="120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87122"/>
        <a:ext cx="4740726" cy="963547"/>
      </dsp:txXfrm>
    </dsp:sp>
    <dsp:sp modelId="{4BFEA207-63E0-4063-B08D-99322C79AEB7}">
      <dsp:nvSpPr>
        <dsp:cNvPr id="0" name=""/>
        <dsp:cNvSpPr/>
      </dsp:nvSpPr>
      <dsp:spPr>
        <a:xfrm>
          <a:off x="0" y="1401520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1466677"/>
        <a:ext cx="2565665" cy="12044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24750"/>
          <a:ext cx="5904656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4750"/>
        <a:ext cx="5904656" cy="1056825"/>
      </dsp:txXfrm>
    </dsp:sp>
    <dsp:sp modelId="{C19F3680-D56C-412E-85DF-579987FDDF1E}">
      <dsp:nvSpPr>
        <dsp:cNvPr id="0" name=""/>
        <dsp:cNvSpPr/>
      </dsp:nvSpPr>
      <dsp:spPr>
        <a:xfrm>
          <a:off x="295232" y="30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31733"/>
        <a:ext cx="4069853" cy="586034"/>
      </dsp:txXfrm>
    </dsp:sp>
    <dsp:sp modelId="{48D2E058-7F04-471B-ACC8-C57B9E71DB2C}">
      <dsp:nvSpPr>
        <dsp:cNvPr id="0" name=""/>
        <dsp:cNvSpPr/>
      </dsp:nvSpPr>
      <dsp:spPr>
        <a:xfrm>
          <a:off x="0" y="1825095"/>
          <a:ext cx="5904656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sz="2200" b="0" i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sp:txBody>
      <dsp:txXfrm>
        <a:off x="0" y="1825095"/>
        <a:ext cx="5904656" cy="1559250"/>
      </dsp:txXfrm>
    </dsp:sp>
    <dsp:sp modelId="{121053D0-15CB-4CF7-B28B-C5B3417D9F5C}">
      <dsp:nvSpPr>
        <dsp:cNvPr id="0" name=""/>
        <dsp:cNvSpPr/>
      </dsp:nvSpPr>
      <dsp:spPr>
        <a:xfrm>
          <a:off x="295232" y="1500375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1532078"/>
        <a:ext cx="4069853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423750"/>
          <a:ext cx="5904656" cy="1200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520700" rIns="458267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b="0" i="0" kern="1200" dirty="0" smtClean="0">
              <a:latin typeface="微軟正黑體" pitchFamily="34" charset="-120"/>
              <a:ea typeface="微軟正黑體" pitchFamily="34" charset="-120"/>
            </a:rPr>
            <a:t>回傳值是空</a:t>
          </a:r>
          <a:endParaRPr lang="zh-TW" sz="25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23750"/>
        <a:ext cx="5904656" cy="1200937"/>
      </dsp:txXfrm>
    </dsp:sp>
    <dsp:sp modelId="{C19F3680-D56C-412E-85DF-579987FDDF1E}">
      <dsp:nvSpPr>
        <dsp:cNvPr id="0" name=""/>
        <dsp:cNvSpPr/>
      </dsp:nvSpPr>
      <dsp:spPr>
        <a:xfrm>
          <a:off x="295232" y="54750"/>
          <a:ext cx="4133259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5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1258" y="90776"/>
        <a:ext cx="4061207" cy="665948"/>
      </dsp:txXfrm>
    </dsp:sp>
    <dsp:sp modelId="{48D2E058-7F04-471B-ACC8-C57B9E71DB2C}">
      <dsp:nvSpPr>
        <dsp:cNvPr id="0" name=""/>
        <dsp:cNvSpPr/>
      </dsp:nvSpPr>
      <dsp:spPr>
        <a:xfrm>
          <a:off x="0" y="2128688"/>
          <a:ext cx="5904656" cy="1200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520700" rIns="458267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b="0" i="0" kern="1200" dirty="0" smtClean="0">
              <a:latin typeface="微軟正黑體" pitchFamily="34" charset="-120"/>
              <a:ea typeface="微軟正黑體" pitchFamily="34" charset="-120"/>
            </a:rPr>
            <a:t>考慮該回傳什麼數值來給使用者</a:t>
          </a:r>
          <a:endParaRPr lang="zh-TW" sz="2500" b="0" i="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128688"/>
        <a:ext cx="5904656" cy="1200937"/>
      </dsp:txXfrm>
    </dsp:sp>
    <dsp:sp modelId="{121053D0-15CB-4CF7-B28B-C5B3417D9F5C}">
      <dsp:nvSpPr>
        <dsp:cNvPr id="0" name=""/>
        <dsp:cNvSpPr/>
      </dsp:nvSpPr>
      <dsp:spPr>
        <a:xfrm>
          <a:off x="295232" y="1759688"/>
          <a:ext cx="4133259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sz="25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1258" y="1795714"/>
        <a:ext cx="4061207" cy="665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CD213-59C0-4A94-B054-8B0CFA5DE800}">
      <dsp:nvSpPr>
        <dsp:cNvPr id="0" name=""/>
        <dsp:cNvSpPr/>
      </dsp:nvSpPr>
      <dsp:spPr>
        <a:xfrm>
          <a:off x="1157546" y="2078499"/>
          <a:ext cx="5317754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77995" y="2098948"/>
        <a:ext cx="5276856" cy="657288"/>
      </dsp:txXfrm>
    </dsp:sp>
    <dsp:sp modelId="{072E2FB6-6268-41FB-BAAA-F1A73E991D99}">
      <dsp:nvSpPr>
        <dsp:cNvPr id="0" name=""/>
        <dsp:cNvSpPr/>
      </dsp:nvSpPr>
      <dsp:spPr>
        <a:xfrm>
          <a:off x="528471" y="2776686"/>
          <a:ext cx="3287952" cy="279274"/>
        </a:xfrm>
        <a:custGeom>
          <a:avLst/>
          <a:gdLst/>
          <a:ahLst/>
          <a:cxnLst/>
          <a:rect l="0" t="0" r="0" b="0"/>
          <a:pathLst>
            <a:path>
              <a:moveTo>
                <a:pt x="3287952" y="0"/>
              </a:moveTo>
              <a:lnTo>
                <a:pt x="328795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502DB-4792-4767-AC2D-C0EEA2E31445}">
      <dsp:nvSpPr>
        <dsp:cNvPr id="0" name=""/>
        <dsp:cNvSpPr/>
      </dsp:nvSpPr>
      <dsp:spPr>
        <a:xfrm>
          <a:off x="4831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5280" y="3076410"/>
        <a:ext cx="1006382" cy="657288"/>
      </dsp:txXfrm>
    </dsp:sp>
    <dsp:sp modelId="{15F329DF-9F02-4CF4-A42A-6E859CE79537}">
      <dsp:nvSpPr>
        <dsp:cNvPr id="0" name=""/>
        <dsp:cNvSpPr/>
      </dsp:nvSpPr>
      <dsp:spPr>
        <a:xfrm>
          <a:off x="1889935" y="2776686"/>
          <a:ext cx="1926488" cy="279274"/>
        </a:xfrm>
        <a:custGeom>
          <a:avLst/>
          <a:gdLst/>
          <a:ahLst/>
          <a:cxnLst/>
          <a:rect l="0" t="0" r="0" b="0"/>
          <a:pathLst>
            <a:path>
              <a:moveTo>
                <a:pt x="1926488" y="0"/>
              </a:moveTo>
              <a:lnTo>
                <a:pt x="1926488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2A36C-7105-4302-9365-D6E938C2C93D}">
      <dsp:nvSpPr>
        <dsp:cNvPr id="0" name=""/>
        <dsp:cNvSpPr/>
      </dsp:nvSpPr>
      <dsp:spPr>
        <a:xfrm>
          <a:off x="1366295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86744" y="3076410"/>
        <a:ext cx="1006382" cy="657288"/>
      </dsp:txXfrm>
    </dsp:sp>
    <dsp:sp modelId="{167ABC49-F040-414B-B0AF-0044FA879E23}">
      <dsp:nvSpPr>
        <dsp:cNvPr id="0" name=""/>
        <dsp:cNvSpPr/>
      </dsp:nvSpPr>
      <dsp:spPr>
        <a:xfrm>
          <a:off x="3428291" y="2776686"/>
          <a:ext cx="388132" cy="279274"/>
        </a:xfrm>
        <a:custGeom>
          <a:avLst/>
          <a:gdLst/>
          <a:ahLst/>
          <a:cxnLst/>
          <a:rect l="0" t="0" r="0" b="0"/>
          <a:pathLst>
            <a:path>
              <a:moveTo>
                <a:pt x="388132" y="0"/>
              </a:moveTo>
              <a:lnTo>
                <a:pt x="38813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62496-63B2-4F9C-86EC-2ABFC066E48B}">
      <dsp:nvSpPr>
        <dsp:cNvPr id="0" name=""/>
        <dsp:cNvSpPr/>
      </dsp:nvSpPr>
      <dsp:spPr>
        <a:xfrm>
          <a:off x="2727760" y="3055961"/>
          <a:ext cx="1401062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748209" y="3076410"/>
        <a:ext cx="1360164" cy="657288"/>
      </dsp:txXfrm>
    </dsp:sp>
    <dsp:sp modelId="{A206980B-4116-4E97-B9E4-0F121A2E79FD}">
      <dsp:nvSpPr>
        <dsp:cNvPr id="0" name=""/>
        <dsp:cNvSpPr/>
      </dsp:nvSpPr>
      <dsp:spPr>
        <a:xfrm>
          <a:off x="3816424" y="2776686"/>
          <a:ext cx="1323385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1323385" y="139637"/>
              </a:lnTo>
              <a:lnTo>
                <a:pt x="1323385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AB8FF-CFD8-4505-833F-A78B376E38FE}">
      <dsp:nvSpPr>
        <dsp:cNvPr id="0" name=""/>
        <dsp:cNvSpPr/>
      </dsp:nvSpPr>
      <dsp:spPr>
        <a:xfrm>
          <a:off x="4443006" y="3055961"/>
          <a:ext cx="1393605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63455" y="3076410"/>
        <a:ext cx="1352707" cy="657288"/>
      </dsp:txXfrm>
    </dsp:sp>
    <dsp:sp modelId="{3F6DDD4B-51CF-483C-A22C-41DB0054851A}">
      <dsp:nvSpPr>
        <dsp:cNvPr id="0" name=""/>
        <dsp:cNvSpPr/>
      </dsp:nvSpPr>
      <dsp:spPr>
        <a:xfrm>
          <a:off x="3816424" y="2776686"/>
          <a:ext cx="3072982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3072982" y="139637"/>
              </a:lnTo>
              <a:lnTo>
                <a:pt x="3072982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76223-7B34-4D3F-9E49-7E13ED9F6CB7}">
      <dsp:nvSpPr>
        <dsp:cNvPr id="0" name=""/>
        <dsp:cNvSpPr/>
      </dsp:nvSpPr>
      <dsp:spPr>
        <a:xfrm>
          <a:off x="6150796" y="3055961"/>
          <a:ext cx="147722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kern="12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71245" y="3076410"/>
        <a:ext cx="1436322" cy="65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D743-112C-42B7-AD39-434996E5422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46409-C583-4C0D-8B7A-9E04B9993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5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9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2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        </a:t>
            </a:r>
            <a:r>
              <a:rPr lang="zh-TW" altLang="en-US" dirty="0" smtClean="0"/>
              <a:t>在以前做的練習中就會去做針對使用者輸入內容的判斷，用來預防使用者輸入錯誤或空白的資料，透過這次的練習，了解到除了要防止使用者輸入錯誤資料，也要做資料還原的機制，以防誤改資料庫的資料。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aseline="0" dirty="0" smtClean="0"/>
              <a:t>        參考資料中的前半部主要是針對資料型態做判斷，我在這次的實作練習中除了針對這個部分加強練習，也有使用正規表示法來做日期格式的判斷，以及判斷開始日期是否在截止日期之前，盡力做到讓資料是正確的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雖然防禦性程式優點很多，不過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他的缺點在於造成多餘的資源浪費，不但浪費效能，也增加程式碼維護的成本。但是我覺得為了以後可以減少除厝的時間還是要寫一下防禦程式。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經過這次的練習，以後在撰寫程式的時候思慮就會更周全。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8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3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Learning</a:t>
            </a:r>
            <a:b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Defensive</a:t>
            </a:r>
            <a:b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programming</a:t>
            </a:r>
            <a:endParaRPr lang="zh-TW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4725144"/>
            <a:ext cx="6694512" cy="1305272"/>
          </a:xfrm>
        </p:spPr>
        <p:txBody>
          <a:bodyPr>
            <a:noAutofit/>
          </a:bodyPr>
          <a:lstStyle/>
          <a:p>
            <a:pPr algn="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訓練發展部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r"/>
            <a:r>
              <a:rPr lang="en-US" altLang="zh-TW" sz="2400" dirty="0" smtClean="0">
                <a:latin typeface="Corbel" pitchFamily="34" charset="0"/>
                <a:cs typeface="Vani" pitchFamily="34" charset="0"/>
              </a:rPr>
              <a:t>Betsy </a:t>
            </a:r>
            <a:r>
              <a:rPr lang="en-US" altLang="zh-TW" sz="2400" dirty="0">
                <a:latin typeface="Corbel" pitchFamily="34" charset="0"/>
                <a:cs typeface="Vani" pitchFamily="34" charset="0"/>
              </a:rPr>
              <a:t>Liu</a:t>
            </a:r>
          </a:p>
          <a:p>
            <a:pPr algn="r"/>
            <a:r>
              <a:rPr lang="en-US" altLang="zh-TW" sz="2400" dirty="0" smtClean="0">
                <a:latin typeface="Vani" pitchFamily="34" charset="0"/>
                <a:cs typeface="Vani" pitchFamily="34" charset="0"/>
              </a:rPr>
              <a:t>2016-08-19</a:t>
            </a:r>
            <a:endParaRPr lang="zh-TW" altLang="en-US" sz="2400" dirty="0">
              <a:latin typeface="Vani" pitchFamily="34" charset="0"/>
              <a:cs typeface="Van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151697456"/>
              </p:ext>
            </p:extLst>
          </p:nvPr>
        </p:nvGraphicFramePr>
        <p:xfrm>
          <a:off x="611560" y="476672"/>
          <a:ext cx="748883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740869" y="3254760"/>
            <a:ext cx="7239000" cy="3228799"/>
            <a:chOff x="722753" y="3349180"/>
            <a:chExt cx="7239000" cy="322879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54"/>
            <a:stretch/>
          </p:blipFill>
          <p:spPr bwMode="auto">
            <a:xfrm>
              <a:off x="722753" y="5920508"/>
              <a:ext cx="7239000" cy="657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199"/>
            <a:stretch/>
          </p:blipFill>
          <p:spPr bwMode="auto">
            <a:xfrm>
              <a:off x="722753" y="3349180"/>
              <a:ext cx="7239000" cy="257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橢圓 8"/>
          <p:cNvSpPr/>
          <p:nvPr/>
        </p:nvSpPr>
        <p:spPr>
          <a:xfrm>
            <a:off x="1583668" y="3861048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583668" y="4869160"/>
            <a:ext cx="86409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自動轉換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42253508"/>
              </p:ext>
            </p:extLst>
          </p:nvPr>
        </p:nvGraphicFramePr>
        <p:xfrm>
          <a:off x="395536" y="1484784"/>
          <a:ext cx="77768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8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14468"/>
            <a:ext cx="72199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587282632"/>
              </p:ext>
            </p:extLst>
          </p:nvPr>
        </p:nvGraphicFramePr>
        <p:xfrm>
          <a:off x="611560" y="476672"/>
          <a:ext cx="748883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橢圓 5"/>
          <p:cNvSpPr/>
          <p:nvPr/>
        </p:nvSpPr>
        <p:spPr>
          <a:xfrm>
            <a:off x="1583668" y="3717032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67744" y="422577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Fallback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與預設值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51942324"/>
              </p:ext>
            </p:extLst>
          </p:nvPr>
        </p:nvGraphicFramePr>
        <p:xfrm>
          <a:off x="1403648" y="1916832"/>
          <a:ext cx="59046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6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黑洞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53267400"/>
              </p:ext>
            </p:extLst>
          </p:nvPr>
        </p:nvGraphicFramePr>
        <p:xfrm>
          <a:off x="1475656" y="1556792"/>
          <a:ext cx="59046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6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實作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以新增活動為</a:t>
            </a:r>
            <a:r>
              <a:rPr lang="zh-TW" altLang="en-US" sz="2400" dirty="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TW" altLang="en-US" sz="2400" dirty="0">
              <a:solidFill>
                <a:schemeClr val="tx1">
                  <a:tint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2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05" y="1407790"/>
            <a:ext cx="56292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67" y="5071081"/>
            <a:ext cx="1352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化同側角落矩形 5"/>
          <p:cNvSpPr/>
          <p:nvPr/>
        </p:nvSpPr>
        <p:spPr>
          <a:xfrm>
            <a:off x="1463005" y="4280380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3005" y="4725144"/>
            <a:ext cx="5629275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化同側角落矩形 7"/>
          <p:cNvSpPr/>
          <p:nvPr/>
        </p:nvSpPr>
        <p:spPr>
          <a:xfrm>
            <a:off x="1463005" y="535964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判斷欄位格式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3005" y="970104"/>
            <a:ext cx="5629275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9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26" y="5234193"/>
            <a:ext cx="20383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480301" y="1405840"/>
            <a:ext cx="5630400" cy="23832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判斷日期格式</a:t>
            </a: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7784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76" y="1439379"/>
            <a:ext cx="56483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判斷報名日期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18822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01" y="5216053"/>
            <a:ext cx="28194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0" y="1484784"/>
            <a:ext cx="563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7784" y="3320988"/>
            <a:ext cx="166771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02" y="5268441"/>
            <a:ext cx="1219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7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介紹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4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1" y="1417315"/>
            <a:ext cx="56388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800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正確格式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76" y="4781140"/>
            <a:ext cx="19240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336332" y="5913276"/>
            <a:ext cx="83385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6215211"/>
            <a:ext cx="5472609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1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716879268"/>
              </p:ext>
            </p:extLst>
          </p:nvPr>
        </p:nvGraphicFramePr>
        <p:xfrm>
          <a:off x="539552" y="548680"/>
          <a:ext cx="763284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7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心得</a:t>
            </a:r>
            <a:endParaRPr lang="en-US" altLang="zh-TW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3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985170375"/>
              </p:ext>
            </p:extLst>
          </p:nvPr>
        </p:nvGraphicFramePr>
        <p:xfrm>
          <a:off x="179512" y="1844824"/>
          <a:ext cx="8208912" cy="426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07504" y="539823"/>
            <a:ext cx="2885511" cy="1219200"/>
            <a:chOff x="107504" y="539823"/>
            <a:chExt cx="2885511" cy="12192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539823"/>
              <a:ext cx="1219200" cy="12192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192815" y="887813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資料來源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永遠不要相信使用者！</a:t>
            </a:r>
          </a:p>
        </p:txBody>
      </p:sp>
    </p:spTree>
    <p:extLst>
      <p:ext uri="{BB962C8B-B14F-4D97-AF65-F5344CB8AC3E}">
        <p14:creationId xmlns:p14="http://schemas.microsoft.com/office/powerpoint/2010/main" val="23950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539552" y="1341168"/>
            <a:ext cx="3600000" cy="3600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錯誤</a:t>
            </a:r>
            <a:endParaRPr lang="en-US" altLang="zh-TW" sz="66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" name="直線接點 3"/>
          <p:cNvCxnSpPr>
            <a:stCxn id="2" idx="7"/>
            <a:endCxn id="2" idx="3"/>
          </p:cNvCxnSpPr>
          <p:nvPr/>
        </p:nvCxnSpPr>
        <p:spPr>
          <a:xfrm flipH="1">
            <a:off x="1066760" y="1868376"/>
            <a:ext cx="2545584" cy="254558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499992" y="1341168"/>
            <a:ext cx="3600000" cy="3600000"/>
          </a:xfrm>
          <a:prstGeom prst="ellipse">
            <a:avLst/>
          </a:pr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44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自我還原</a:t>
            </a:r>
          </a:p>
        </p:txBody>
      </p:sp>
    </p:spTree>
    <p:extLst>
      <p:ext uri="{BB962C8B-B14F-4D97-AF65-F5344CB8AC3E}">
        <p14:creationId xmlns:p14="http://schemas.microsoft.com/office/powerpoint/2010/main" val="7933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適用於所有開發團隊！</a:t>
            </a:r>
            <a:endParaRPr lang="zh-TW" altLang="en-US" sz="5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62742" y="41490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除非你只維護一套系統．．．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5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3" y="41137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防禦性程式寫法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4142241594"/>
              </p:ext>
            </p:extLst>
          </p:nvPr>
        </p:nvGraphicFramePr>
        <p:xfrm>
          <a:off x="1187624" y="1124744"/>
          <a:ext cx="633670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Type Hint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類別檢查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790140121"/>
              </p:ext>
            </p:extLst>
          </p:nvPr>
        </p:nvGraphicFramePr>
        <p:xfrm>
          <a:off x="467544" y="1484784"/>
          <a:ext cx="770485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79"/>
          <a:stretch/>
        </p:blipFill>
        <p:spPr bwMode="auto">
          <a:xfrm>
            <a:off x="764576" y="2472371"/>
            <a:ext cx="6840759" cy="195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590241" y="2616387"/>
            <a:ext cx="6120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742370" y="2566459"/>
            <a:ext cx="1080120" cy="553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758594" y="2616387"/>
            <a:ext cx="468052" cy="479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14" idx="2"/>
            <a:endCxn id="4" idx="0"/>
          </p:cNvCxnSpPr>
          <p:nvPr/>
        </p:nvCxnSpPr>
        <p:spPr>
          <a:xfrm flipH="1">
            <a:off x="3896275" y="2040323"/>
            <a:ext cx="630071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4" idx="2"/>
            <a:endCxn id="6" idx="0"/>
          </p:cNvCxnSpPr>
          <p:nvPr/>
        </p:nvCxnSpPr>
        <p:spPr>
          <a:xfrm>
            <a:off x="4526346" y="2040323"/>
            <a:ext cx="756084" cy="5261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374218" y="1517103"/>
            <a:ext cx="23042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class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" name="直線單箭頭接點 15"/>
          <p:cNvCxnSpPr>
            <a:stCxn id="17" idx="2"/>
            <a:endCxn id="7" idx="0"/>
          </p:cNvCxnSpPr>
          <p:nvPr/>
        </p:nvCxnSpPr>
        <p:spPr>
          <a:xfrm flipH="1">
            <a:off x="6992620" y="2040323"/>
            <a:ext cx="99011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840492" y="1517103"/>
            <a:ext cx="250227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預設值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=NULL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9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內部檢查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910309447"/>
              </p:ext>
            </p:extLst>
          </p:nvPr>
        </p:nvGraphicFramePr>
        <p:xfrm>
          <a:off x="467544" y="2132856"/>
          <a:ext cx="763284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1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綜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526</Words>
  <Application>Microsoft Office PowerPoint</Application>
  <PresentationFormat>如螢幕大小 (4:3)</PresentationFormat>
  <Paragraphs>110</Paragraphs>
  <Slides>24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相鄰</vt:lpstr>
      <vt:lpstr>Learning Defensive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91</cp:revision>
  <dcterms:created xsi:type="dcterms:W3CDTF">2016-08-18T02:03:17Z</dcterms:created>
  <dcterms:modified xsi:type="dcterms:W3CDTF">2016-08-18T09:47:34Z</dcterms:modified>
</cp:coreProperties>
</file>