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5" r:id="rId4"/>
    <p:sldId id="272" r:id="rId5"/>
    <p:sldId id="267" r:id="rId6"/>
    <p:sldId id="266" r:id="rId7"/>
    <p:sldId id="264" r:id="rId8"/>
    <p:sldId id="268" r:id="rId9"/>
    <p:sldId id="269" r:id="rId10"/>
    <p:sldId id="270" r:id="rId11"/>
    <p:sldId id="274" r:id="rId12"/>
    <p:sldId id="275" r:id="rId13"/>
    <p:sldId id="276" r:id="rId14"/>
    <p:sldId id="277" r:id="rId15"/>
    <p:sldId id="279" r:id="rId16"/>
    <p:sldId id="280" r:id="rId17"/>
    <p:sldId id="278" r:id="rId18"/>
    <p:sldId id="26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3"/>
            <p14:sldId id="265"/>
            <p14:sldId id="272"/>
            <p14:sldId id="267"/>
            <p14:sldId id="266"/>
            <p14:sldId id="264"/>
            <p14:sldId id="268"/>
            <p14:sldId id="269"/>
            <p14:sldId id="270"/>
            <p14:sldId id="274"/>
            <p14:sldId id="275"/>
            <p14:sldId id="276"/>
            <p14:sldId id="277"/>
            <p14:sldId id="279"/>
            <p14:sldId id="280"/>
            <p14:sldId id="27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3038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Button-</a:t>
            </a:r>
            <a:r>
              <a:rPr lang="zh-TW" altLang="en-US" sz="4400" dirty="0"/>
              <a:t>按鈕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B5512-493A-3397-3324-98B2FA7E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 按鈕字串切換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61181-8016-67F8-B7E4-843862A3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只需多新增判斷，即可達到切換效果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C613DF-7CB3-1E2E-4EBD-0C95C562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05" y="3049842"/>
            <a:ext cx="6906589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8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986BCA0A-B401-58BD-D5BD-6E5AEB7C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413" y="2835852"/>
            <a:ext cx="1971950" cy="302937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DE79541-7925-279C-CB11-1E8A7E23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94" y="2902537"/>
            <a:ext cx="2410161" cy="29626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A819303-FAA5-161E-B29C-A42E0D3B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 設定</a:t>
            </a:r>
            <a:r>
              <a:rPr lang="en-US" altLang="zh-TW" dirty="0" err="1"/>
              <a:t>Lable</a:t>
            </a:r>
            <a:r>
              <a:rPr lang="zh-TW" altLang="en-US" dirty="0"/>
              <a:t>顯示內容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FF7457-3419-6C9C-242C-D1C45578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按下按鈕後設定</a:t>
            </a:r>
            <a:r>
              <a:rPr lang="en-US" altLang="zh-TW" dirty="0"/>
              <a:t>Label</a:t>
            </a:r>
            <a:r>
              <a:rPr lang="zh-TW" altLang="en-US" dirty="0"/>
              <a:t>顯示的內容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57AF81-C97C-5B07-612A-1267F62FC94A}"/>
              </a:ext>
            </a:extLst>
          </p:cNvPr>
          <p:cNvSpPr txBox="1"/>
          <p:nvPr/>
        </p:nvSpPr>
        <p:spPr>
          <a:xfrm>
            <a:off x="5035214" y="48098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點一下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6D1B324-BE4F-918B-F2A5-153467683443}"/>
              </a:ext>
            </a:extLst>
          </p:cNvPr>
          <p:cNvCxnSpPr>
            <a:cxnSpLocks/>
          </p:cNvCxnSpPr>
          <p:nvPr/>
        </p:nvCxnSpPr>
        <p:spPr>
          <a:xfrm flipV="1">
            <a:off x="4037873" y="4957894"/>
            <a:ext cx="2883044" cy="442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7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7BAC0-6F1B-1DE9-9BCD-F2443282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 設定</a:t>
            </a:r>
            <a:r>
              <a:rPr lang="en-US" altLang="zh-TW" dirty="0" err="1"/>
              <a:t>Lable</a:t>
            </a:r>
            <a:r>
              <a:rPr lang="zh-TW" altLang="en-US" dirty="0"/>
              <a:t>顯示內容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2258A-18AE-0979-453B-F611B6E2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button1_Click </a:t>
            </a:r>
            <a:r>
              <a:rPr lang="zh-TW" altLang="en-US" dirty="0"/>
              <a:t>函數中設定</a:t>
            </a:r>
            <a:r>
              <a:rPr lang="en-US" altLang="zh-TW" dirty="0"/>
              <a:t>label1.Text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B00576-F545-6052-1AC6-C3D1ABD8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3613071"/>
            <a:ext cx="664937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D92C1-F354-5016-3220-3D885200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r>
              <a:rPr lang="zh-TW" altLang="en-US" dirty="0"/>
              <a:t> 計數器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878A1-1C9F-2C5E-2F3D-99125EBF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先將標籤內容歸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按一下按紐，標籤數字則</a:t>
            </a:r>
            <a:r>
              <a:rPr lang="en-US" altLang="zh-TW" dirty="0"/>
              <a:t>+1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42186B-0DBA-768F-BD4B-18024273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30" y="3323578"/>
            <a:ext cx="1133633" cy="11336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3D5A21-3601-23BB-BAAE-05973A132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965" y="3323578"/>
            <a:ext cx="1076475" cy="10097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3C975C-72A9-789C-5472-C4510B8EC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085" y="3323577"/>
            <a:ext cx="1057423" cy="10002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805AAA4-795E-415B-20F6-4A704B90B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669" y="3323577"/>
            <a:ext cx="1190791" cy="100979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FC7C84-BAD7-2272-980A-D03A85033B81}"/>
              </a:ext>
            </a:extLst>
          </p:cNvPr>
          <p:cNvCxnSpPr>
            <a:cxnSpLocks/>
          </p:cNvCxnSpPr>
          <p:nvPr/>
        </p:nvCxnSpPr>
        <p:spPr>
          <a:xfrm>
            <a:off x="3127680" y="4049758"/>
            <a:ext cx="903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AFABAC2-2BB8-5F26-806E-96D248AB3A47}"/>
              </a:ext>
            </a:extLst>
          </p:cNvPr>
          <p:cNvCxnSpPr>
            <a:cxnSpLocks/>
          </p:cNvCxnSpPr>
          <p:nvPr/>
        </p:nvCxnSpPr>
        <p:spPr>
          <a:xfrm>
            <a:off x="5107440" y="4007813"/>
            <a:ext cx="903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EC7BACB-78DC-820C-BB76-D803EB9A5846}"/>
              </a:ext>
            </a:extLst>
          </p:cNvPr>
          <p:cNvCxnSpPr>
            <a:cxnSpLocks/>
          </p:cNvCxnSpPr>
          <p:nvPr/>
        </p:nvCxnSpPr>
        <p:spPr>
          <a:xfrm>
            <a:off x="7126508" y="4039244"/>
            <a:ext cx="903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1F47225-C5B8-BEC2-EE07-CC0E572107AC}"/>
              </a:ext>
            </a:extLst>
          </p:cNvPr>
          <p:cNvSpPr txBox="1"/>
          <p:nvPr/>
        </p:nvSpPr>
        <p:spPr>
          <a:xfrm>
            <a:off x="3140740" y="3556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點一下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A39F68-15D0-8F01-6E98-8DBF4E844544}"/>
              </a:ext>
            </a:extLst>
          </p:cNvPr>
          <p:cNvSpPr txBox="1"/>
          <p:nvPr/>
        </p:nvSpPr>
        <p:spPr>
          <a:xfrm>
            <a:off x="5063079" y="3556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點一下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2A5D9F-F89E-7EFE-C0AD-336D1C9B380C}"/>
              </a:ext>
            </a:extLst>
          </p:cNvPr>
          <p:cNvSpPr txBox="1"/>
          <p:nvPr/>
        </p:nvSpPr>
        <p:spPr>
          <a:xfrm>
            <a:off x="7029437" y="35699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點一下</a:t>
            </a:r>
          </a:p>
        </p:txBody>
      </p:sp>
    </p:spTree>
    <p:extLst>
      <p:ext uri="{BB962C8B-B14F-4D97-AF65-F5344CB8AC3E}">
        <p14:creationId xmlns:p14="http://schemas.microsoft.com/office/powerpoint/2010/main" val="77326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410CF-46A9-4040-1F58-90A3BE1D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r>
              <a:rPr lang="zh-TW" altLang="en-US" dirty="0"/>
              <a:t> 計數器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7380-001E-8263-D548-6C0F770F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D86644-BE03-AD88-6CB2-360AD4CF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2764589"/>
            <a:ext cx="833553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35E12-B063-8B40-7365-A3E21FA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 按鈕放大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A094D-B715-A9D0-F7C3-F7EAC4B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每按一次，按鈕長、寬各加</a:t>
            </a:r>
            <a:r>
              <a:rPr lang="en-US" altLang="zh-TW" dirty="0"/>
              <a:t>10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F393E8-1DA8-70A5-A8A2-664E7CF51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4" y="2776757"/>
            <a:ext cx="2952593" cy="17700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2851AC-73DC-17D0-9DFE-79030C20B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027" y="2769366"/>
            <a:ext cx="2952594" cy="17774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7B28DA-5A94-2639-1EA9-549E47F0F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481" y="2769366"/>
            <a:ext cx="3099326" cy="1872024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147BD66-CB70-A8AC-6155-01D4781F8739}"/>
              </a:ext>
            </a:extLst>
          </p:cNvPr>
          <p:cNvCxnSpPr>
            <a:cxnSpLocks/>
          </p:cNvCxnSpPr>
          <p:nvPr/>
        </p:nvCxnSpPr>
        <p:spPr>
          <a:xfrm>
            <a:off x="3127680" y="4049758"/>
            <a:ext cx="903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3D21CA-EEBF-906D-8DF8-B30921B9417E}"/>
              </a:ext>
            </a:extLst>
          </p:cNvPr>
          <p:cNvSpPr txBox="1"/>
          <p:nvPr/>
        </p:nvSpPr>
        <p:spPr>
          <a:xfrm>
            <a:off x="3140740" y="3556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點一下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834D486-AF40-8049-5F86-5E9EDEFF1318}"/>
              </a:ext>
            </a:extLst>
          </p:cNvPr>
          <p:cNvCxnSpPr>
            <a:cxnSpLocks/>
          </p:cNvCxnSpPr>
          <p:nvPr/>
        </p:nvCxnSpPr>
        <p:spPr>
          <a:xfrm>
            <a:off x="7180960" y="3922386"/>
            <a:ext cx="903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C29F476-E17F-5BC3-D69A-23F195A01AEF}"/>
              </a:ext>
            </a:extLst>
          </p:cNvPr>
          <p:cNvSpPr txBox="1"/>
          <p:nvPr/>
        </p:nvSpPr>
        <p:spPr>
          <a:xfrm>
            <a:off x="7194020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點一下</a:t>
            </a:r>
          </a:p>
        </p:txBody>
      </p:sp>
    </p:spTree>
    <p:extLst>
      <p:ext uri="{BB962C8B-B14F-4D97-AF65-F5344CB8AC3E}">
        <p14:creationId xmlns:p14="http://schemas.microsoft.com/office/powerpoint/2010/main" val="61121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35E12-B063-8B40-7365-A3E21FA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 按鈕放大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A094D-B715-A9D0-F7C3-F7EAC4B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先取得按鈕的長、寬再各加</a:t>
            </a:r>
            <a:r>
              <a:rPr lang="en-US" altLang="zh-TW" dirty="0"/>
              <a:t>10</a:t>
            </a:r>
            <a:r>
              <a:rPr lang="zh-TW" altLang="en-US" dirty="0"/>
              <a:t>，設定回按紐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7040DD-0A5B-F978-3A6F-181E37C6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7" y="3009550"/>
            <a:ext cx="6068505" cy="17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6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A6383-69E3-AC80-889A-6C9942FC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 計數器</a:t>
            </a:r>
            <a:r>
              <a:rPr lang="en-US" altLang="zh-TW" dirty="0"/>
              <a:t>(</a:t>
            </a:r>
            <a:r>
              <a:rPr lang="zh-TW" altLang="en-US" dirty="0"/>
              <a:t>加、減功能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FEB13-21F4-FB77-FB56-469E8CCC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新增減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Button</a:t>
            </a:r>
            <a:r>
              <a:rPr lang="zh-TW" altLang="en-US" dirty="0"/>
              <a:t>功能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121CA9-52C1-8DD1-7713-85A8FCB3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98" y="3123029"/>
            <a:ext cx="3238952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5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Button-</a:t>
            </a:r>
            <a:r>
              <a:rPr lang="zh-TW" altLang="en-US" sz="3200" dirty="0"/>
              <a:t>按鈕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是最普通與使用者互動的元件，像是輸入完帳密送出、填寫完資料送出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在我們身活中到處都有</a:t>
            </a:r>
            <a:endParaRPr lang="en-US" altLang="zh-TW" dirty="0"/>
          </a:p>
          <a:p>
            <a:r>
              <a:rPr lang="zh-TW" altLang="en-US" dirty="0"/>
              <a:t>按鈕用意在於</a:t>
            </a:r>
            <a:r>
              <a:rPr lang="en-US" altLang="zh-TW" dirty="0"/>
              <a:t>User</a:t>
            </a:r>
            <a:r>
              <a:rPr lang="zh-TW" altLang="en-US" dirty="0"/>
              <a:t>按下後要做什麼事情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EC6D7B-F2B4-9E43-6305-5998E1DD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45" y="3585073"/>
            <a:ext cx="1467485" cy="30374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5EEDE9-9430-11ED-3984-FF8CC5EF9F3C}"/>
              </a:ext>
            </a:extLst>
          </p:cNvPr>
          <p:cNvSpPr/>
          <p:nvPr/>
        </p:nvSpPr>
        <p:spPr>
          <a:xfrm>
            <a:off x="5292907" y="5514612"/>
            <a:ext cx="464357" cy="14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F57B358-DD08-C99F-BFA7-64D40AB44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34" y="3585073"/>
            <a:ext cx="5824766" cy="285599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9853120-CC44-960E-8A26-38372F4105C1}"/>
              </a:ext>
            </a:extLst>
          </p:cNvPr>
          <p:cNvSpPr/>
          <p:nvPr/>
        </p:nvSpPr>
        <p:spPr>
          <a:xfrm>
            <a:off x="10086297" y="3585073"/>
            <a:ext cx="280032" cy="20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48D6E77-BB7B-330E-A8F0-52172B38F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19" y="4475400"/>
            <a:ext cx="3802063" cy="156902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03B1913-67B7-D636-73FB-A70862F1899B}"/>
              </a:ext>
            </a:extLst>
          </p:cNvPr>
          <p:cNvSpPr/>
          <p:nvPr/>
        </p:nvSpPr>
        <p:spPr>
          <a:xfrm>
            <a:off x="1556930" y="5683116"/>
            <a:ext cx="559253" cy="203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409B7-E768-E111-8789-CE008DBE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Button</a:t>
            </a:r>
            <a:r>
              <a:rPr lang="zh-TW" altLang="en-US" sz="3200" dirty="0"/>
              <a:t>建立元件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FD50C2-99B9-6A7A-4E9E-8490420C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從工具箱拉取一個按鈕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1CC1D5-0499-009C-AD1A-2C017B21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84" y="3016116"/>
            <a:ext cx="5077534" cy="26387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FA39AD-AECB-D534-CB57-347C55543DCC}"/>
              </a:ext>
            </a:extLst>
          </p:cNvPr>
          <p:cNvSpPr/>
          <p:nvPr/>
        </p:nvSpPr>
        <p:spPr>
          <a:xfrm>
            <a:off x="2855053" y="4419560"/>
            <a:ext cx="776421" cy="204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4E26873-8DD9-8C58-1C81-E62BAB9969EA}"/>
              </a:ext>
            </a:extLst>
          </p:cNvPr>
          <p:cNvCxnSpPr>
            <a:cxnSpLocks/>
          </p:cNvCxnSpPr>
          <p:nvPr/>
        </p:nvCxnSpPr>
        <p:spPr>
          <a:xfrm>
            <a:off x="3631474" y="4521905"/>
            <a:ext cx="2177143" cy="624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9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88ED7EA9-97CA-B75A-26AF-13792CA0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88" y="3487567"/>
            <a:ext cx="4639322" cy="30865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96FCE47-6CFE-061C-33B9-E42C31D1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64" y="3961185"/>
            <a:ext cx="2876951" cy="15051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8897AC4-975F-43F5-F89A-9FD86B54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元件變數名稱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A8A94-5DBA-D651-7F3F-152D8DDBC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點選元件後找到 設計</a:t>
            </a:r>
            <a:r>
              <a:rPr lang="en-US" altLang="zh-TW" dirty="0"/>
              <a:t>-&gt;(Name)</a:t>
            </a:r>
          </a:p>
          <a:p>
            <a:r>
              <a:rPr lang="zh-TW" altLang="en-US" dirty="0"/>
              <a:t>這個代表該元件的名子，就是變數名稱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不可以重複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可以自己設定，習慣要按照</a:t>
            </a:r>
            <a:r>
              <a:rPr lang="zh-TW" altLang="en-US" dirty="0">
                <a:solidFill>
                  <a:srgbClr val="FF0000"/>
                </a:solidFill>
              </a:rPr>
              <a:t>變數命名規則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0ED19D-EB57-FEDA-4130-FCF79529A6B7}"/>
              </a:ext>
            </a:extLst>
          </p:cNvPr>
          <p:cNvSpPr/>
          <p:nvPr/>
        </p:nvSpPr>
        <p:spPr>
          <a:xfrm>
            <a:off x="4273337" y="4784455"/>
            <a:ext cx="852335" cy="307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5DE950-0770-D570-86AB-E0EE6CB8F4AB}"/>
              </a:ext>
            </a:extLst>
          </p:cNvPr>
          <p:cNvSpPr/>
          <p:nvPr/>
        </p:nvSpPr>
        <p:spPr>
          <a:xfrm>
            <a:off x="6739701" y="5356312"/>
            <a:ext cx="2697914" cy="230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66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830D2-428B-C429-A79B-6F8E8EC6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Button</a:t>
            </a:r>
            <a:r>
              <a:rPr lang="zh-TW" altLang="en-US" sz="3200" dirty="0"/>
              <a:t>顯示文字設定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579B82-5CA9-AE9F-D123-BAF8B97D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跟</a:t>
            </a:r>
            <a:r>
              <a:rPr lang="en-US" altLang="zh-TW" dirty="0"/>
              <a:t>Label</a:t>
            </a:r>
            <a:r>
              <a:rPr lang="zh-TW" altLang="en-US" dirty="0"/>
              <a:t>一樣可以設定顯示內容</a:t>
            </a:r>
            <a:endParaRPr lang="en-US" altLang="zh-TW" dirty="0"/>
          </a:p>
          <a:p>
            <a:r>
              <a:rPr lang="zh-TW" altLang="en-US" dirty="0"/>
              <a:t>嘗試修改成，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「</a:t>
            </a:r>
            <a:r>
              <a:rPr lang="zh-TW" altLang="en-US" dirty="0"/>
              <a:t>請按我一下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」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B0A988-C1D2-52EB-1F86-D27825BF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" y="3378563"/>
            <a:ext cx="3086531" cy="22958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64F1E7-B771-5E5D-8BE4-5F3EEBEF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95" y="3300186"/>
            <a:ext cx="4439270" cy="29817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DE646EF-D431-B422-573E-1371E8505275}"/>
              </a:ext>
            </a:extLst>
          </p:cNvPr>
          <p:cNvSpPr/>
          <p:nvPr/>
        </p:nvSpPr>
        <p:spPr>
          <a:xfrm>
            <a:off x="1515782" y="4898737"/>
            <a:ext cx="907049" cy="457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7827A9-794F-F1B3-537B-7C7BBCBC3CCD}"/>
              </a:ext>
            </a:extLst>
          </p:cNvPr>
          <p:cNvSpPr/>
          <p:nvPr/>
        </p:nvSpPr>
        <p:spPr>
          <a:xfrm>
            <a:off x="5948446" y="5445788"/>
            <a:ext cx="706752" cy="228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37A42DE-2099-B7D9-0E1F-415C9020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686" y="4374789"/>
            <a:ext cx="1286054" cy="523948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745FAFB-55CE-B949-9763-1F280F2D4431}"/>
              </a:ext>
            </a:extLst>
          </p:cNvPr>
          <p:cNvCxnSpPr>
            <a:cxnSpLocks/>
          </p:cNvCxnSpPr>
          <p:nvPr/>
        </p:nvCxnSpPr>
        <p:spPr>
          <a:xfrm flipV="1">
            <a:off x="6817908" y="4675247"/>
            <a:ext cx="3022778" cy="791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5D8AD-7491-4626-69DD-E390460A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傳送</a:t>
            </a:r>
            <a:r>
              <a:rPr lang="en-US" altLang="zh-TW" dirty="0"/>
              <a:t>Event</a:t>
            </a:r>
            <a:r>
              <a:rPr lang="zh-TW" altLang="en-US" dirty="0"/>
              <a:t>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DCB2F3-7702-C359-9B08-BAD0CA5C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按下</a:t>
            </a:r>
            <a:r>
              <a:rPr lang="en-US" altLang="zh-TW" dirty="0"/>
              <a:t>Button</a:t>
            </a:r>
            <a:r>
              <a:rPr lang="zh-TW" altLang="en-US" dirty="0"/>
              <a:t>瞬間會產生一個</a:t>
            </a:r>
            <a:r>
              <a:rPr lang="en-US" altLang="zh-TW" dirty="0"/>
              <a:t>Event</a:t>
            </a:r>
            <a:r>
              <a:rPr lang="zh-TW" altLang="en-US" dirty="0"/>
              <a:t>給背後對應的函數</a:t>
            </a:r>
            <a:endParaRPr lang="en-US" altLang="zh-TW" dirty="0"/>
          </a:p>
          <a:p>
            <a:r>
              <a:rPr lang="zh-TW" altLang="en-US" dirty="0"/>
              <a:t>函數再去做要處理的事情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5D57EA-9043-E5D0-844F-7984E65F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05" y="3364870"/>
            <a:ext cx="2067213" cy="581106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02111CA-561E-529D-DF43-EE54359A9877}"/>
              </a:ext>
            </a:extLst>
          </p:cNvPr>
          <p:cNvCxnSpPr>
            <a:cxnSpLocks/>
          </p:cNvCxnSpPr>
          <p:nvPr/>
        </p:nvCxnSpPr>
        <p:spPr>
          <a:xfrm>
            <a:off x="4005942" y="3655423"/>
            <a:ext cx="2177143" cy="624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E3B28A-9A74-2203-E1E0-95F14E87D05B}"/>
              </a:ext>
            </a:extLst>
          </p:cNvPr>
          <p:cNvSpPr txBox="1"/>
          <p:nvPr/>
        </p:nvSpPr>
        <p:spPr>
          <a:xfrm>
            <a:off x="4757172" y="34820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Click_Event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FA0DA03-CC1F-FF8E-6FE9-CA28CDBC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75" y="4156657"/>
            <a:ext cx="5559520" cy="10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9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409B7-E768-E111-8789-CE008DBE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Button</a:t>
            </a:r>
            <a:r>
              <a:rPr lang="zh-TW" altLang="en-US" sz="3200" dirty="0"/>
              <a:t> </a:t>
            </a:r>
            <a:r>
              <a:rPr lang="en-US" altLang="zh-TW" sz="3200" dirty="0"/>
              <a:t>Click</a:t>
            </a:r>
            <a:r>
              <a:rPr lang="zh-TW" altLang="en-US" sz="3200" dirty="0"/>
              <a:t> </a:t>
            </a:r>
            <a:r>
              <a:rPr lang="en-US" altLang="zh-TW" dirty="0"/>
              <a:t>Event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FD50C2-99B9-6A7A-4E9E-8490420C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點擊兩下按鈕就會產生 </a:t>
            </a:r>
            <a:r>
              <a:rPr lang="en-US" altLang="zh-TW" dirty="0"/>
              <a:t>Click Event</a:t>
            </a:r>
            <a:r>
              <a:rPr lang="zh-TW" altLang="en-US" dirty="0"/>
              <a:t>對應的函數</a:t>
            </a:r>
            <a:endParaRPr lang="en-US" altLang="zh-TW" dirty="0"/>
          </a:p>
          <a:p>
            <a:r>
              <a:rPr lang="zh-TW" altLang="en-US" dirty="0"/>
              <a:t>此時我們在來函數定義要做的事情內容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1CC1D5-0499-009C-AD1A-2C017B21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4" y="3441274"/>
            <a:ext cx="5077534" cy="26387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802FBF-D901-25D1-EAD2-7548DFBC7F8F}"/>
              </a:ext>
            </a:extLst>
          </p:cNvPr>
          <p:cNvSpPr/>
          <p:nvPr/>
        </p:nvSpPr>
        <p:spPr>
          <a:xfrm>
            <a:off x="3760744" y="5516101"/>
            <a:ext cx="706753" cy="222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821101-5BD0-2AC6-2842-951DDB90143B}"/>
              </a:ext>
            </a:extLst>
          </p:cNvPr>
          <p:cNvSpPr txBox="1"/>
          <p:nvPr/>
        </p:nvSpPr>
        <p:spPr>
          <a:xfrm>
            <a:off x="4114120" y="50857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點兩下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1F31DB-25A7-0D13-3238-6FA269379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13" y="2940433"/>
            <a:ext cx="5268385" cy="1001681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291D9E4-75EC-7610-AAB3-7C02584647B3}"/>
              </a:ext>
            </a:extLst>
          </p:cNvPr>
          <p:cNvCxnSpPr>
            <a:cxnSpLocks/>
          </p:cNvCxnSpPr>
          <p:nvPr/>
        </p:nvCxnSpPr>
        <p:spPr>
          <a:xfrm flipV="1">
            <a:off x="4667794" y="3573710"/>
            <a:ext cx="2093733" cy="1970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EDF90D5C-02CE-0FA1-CBDA-7998E1004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272" y="4477731"/>
            <a:ext cx="4582164" cy="207674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D0E259-7A90-CC0D-833D-ECBC707F8B98}"/>
              </a:ext>
            </a:extLst>
          </p:cNvPr>
          <p:cNvSpPr txBox="1"/>
          <p:nvPr/>
        </p:nvSpPr>
        <p:spPr>
          <a:xfrm>
            <a:off x="6409189" y="4083521"/>
            <a:ext cx="62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在屬性</a:t>
            </a:r>
            <a:r>
              <a:rPr lang="en-US" altLang="zh-TW" dirty="0">
                <a:solidFill>
                  <a:srgbClr val="0000FF"/>
                </a:solidFill>
              </a:rPr>
              <a:t>”</a:t>
            </a:r>
            <a:r>
              <a:rPr lang="zh-TW" altLang="en-US" dirty="0">
                <a:solidFill>
                  <a:srgbClr val="0000FF"/>
                </a:solidFill>
              </a:rPr>
              <a:t>事件</a:t>
            </a:r>
            <a:r>
              <a:rPr lang="en-US" altLang="zh-TW" dirty="0">
                <a:solidFill>
                  <a:srgbClr val="0000FF"/>
                </a:solidFill>
              </a:rPr>
              <a:t>“</a:t>
            </a:r>
            <a:r>
              <a:rPr lang="zh-TW" altLang="en-US" dirty="0">
                <a:solidFill>
                  <a:srgbClr val="0000FF"/>
                </a:solidFill>
              </a:rPr>
              <a:t>中確認 </a:t>
            </a:r>
            <a:r>
              <a:rPr lang="en-US" altLang="zh-TW" dirty="0">
                <a:solidFill>
                  <a:srgbClr val="0000FF"/>
                </a:solidFill>
              </a:rPr>
              <a:t>“</a:t>
            </a:r>
            <a:r>
              <a:rPr lang="zh-TW" altLang="en-US" dirty="0">
                <a:solidFill>
                  <a:srgbClr val="0000FF"/>
                </a:solidFill>
              </a:rPr>
              <a:t>動作</a:t>
            </a:r>
            <a:r>
              <a:rPr lang="en-US" altLang="zh-TW" dirty="0">
                <a:solidFill>
                  <a:srgbClr val="0000FF"/>
                </a:solidFill>
              </a:rPr>
              <a:t>”</a:t>
            </a:r>
            <a:r>
              <a:rPr lang="zh-TW" altLang="en-US" dirty="0">
                <a:solidFill>
                  <a:srgbClr val="0000FF"/>
                </a:solidFill>
              </a:rPr>
              <a:t>的</a:t>
            </a:r>
            <a:r>
              <a:rPr lang="en-US" altLang="zh-TW" dirty="0">
                <a:solidFill>
                  <a:srgbClr val="0000FF"/>
                </a:solidFill>
              </a:rPr>
              <a:t>Click</a:t>
            </a:r>
            <a:r>
              <a:rPr lang="zh-TW" altLang="en-US" dirty="0">
                <a:solidFill>
                  <a:srgbClr val="0000FF"/>
                </a:solidFill>
              </a:rPr>
              <a:t>是否有設定到函數名稱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7216D-01DB-5693-35B1-58A150CA0174}"/>
              </a:ext>
            </a:extLst>
          </p:cNvPr>
          <p:cNvSpPr/>
          <p:nvPr/>
        </p:nvSpPr>
        <p:spPr>
          <a:xfrm>
            <a:off x="7097404" y="4944325"/>
            <a:ext cx="353377" cy="298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11DB9D-B49A-8653-881E-61451F1ACAE8}"/>
              </a:ext>
            </a:extLst>
          </p:cNvPr>
          <p:cNvSpPr/>
          <p:nvPr/>
        </p:nvSpPr>
        <p:spPr>
          <a:xfrm>
            <a:off x="6503947" y="5750297"/>
            <a:ext cx="3093059" cy="22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22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D8AE6-BA78-C6F4-9E61-48200CBA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 Click </a:t>
            </a:r>
            <a:r>
              <a:rPr lang="zh-TW" altLang="en-US" dirty="0"/>
              <a:t>設定字串內容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A82D3-535F-595F-5DA7-A172B9F7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在函數裡設定</a:t>
            </a:r>
            <a:r>
              <a:rPr lang="en-US" altLang="zh-TW" dirty="0"/>
              <a:t>button1.Text</a:t>
            </a:r>
            <a:r>
              <a:rPr lang="zh-TW" altLang="en-US" dirty="0"/>
              <a:t>變數內容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BEE9B2-2909-D8E6-BB4B-B3F7D253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15" y="2960914"/>
            <a:ext cx="5967091" cy="11111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52DDDEC-F9FB-5AC7-51DC-5AAEE1479ADB}"/>
              </a:ext>
            </a:extLst>
          </p:cNvPr>
          <p:cNvSpPr txBox="1"/>
          <p:nvPr/>
        </p:nvSpPr>
        <p:spPr>
          <a:xfrm>
            <a:off x="4135878" y="43415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點一下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7EE83CF-5B8B-38CC-5C4F-0181C308D08E}"/>
              </a:ext>
            </a:extLst>
          </p:cNvPr>
          <p:cNvCxnSpPr>
            <a:cxnSpLocks/>
          </p:cNvCxnSpPr>
          <p:nvPr/>
        </p:nvCxnSpPr>
        <p:spPr>
          <a:xfrm flipV="1">
            <a:off x="3655197" y="4769185"/>
            <a:ext cx="2495626" cy="3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178AE13B-9D41-51FB-1E5E-7BC3C0BC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60" y="4567617"/>
            <a:ext cx="1686160" cy="47631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12DF1F9-6688-0C2F-FB0A-E0FB4999B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256" y="4554843"/>
            <a:ext cx="146705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3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19303-FAA5-161E-B29C-A42E0D3B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 按鈕字串切換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FF7457-3419-6C9C-242C-D1C45578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你能不能做到可以兩個切換</a:t>
            </a:r>
            <a:r>
              <a:rPr lang="en-US" altLang="zh-TW" dirty="0"/>
              <a:t>?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B7BD04-639A-4E66-F9A6-0191B057B677}"/>
              </a:ext>
            </a:extLst>
          </p:cNvPr>
          <p:cNvSpPr txBox="1"/>
          <p:nvPr/>
        </p:nvSpPr>
        <p:spPr>
          <a:xfrm>
            <a:off x="3857204" y="31049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點一下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6551B70-CFA3-F62A-EBBD-677F6DBC303F}"/>
              </a:ext>
            </a:extLst>
          </p:cNvPr>
          <p:cNvCxnSpPr>
            <a:cxnSpLocks/>
          </p:cNvCxnSpPr>
          <p:nvPr/>
        </p:nvCxnSpPr>
        <p:spPr>
          <a:xfrm flipV="1">
            <a:off x="3376523" y="3532568"/>
            <a:ext cx="2495626" cy="3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6952A44B-3D94-0E84-2273-92FB4A8B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86" y="3331000"/>
            <a:ext cx="1686160" cy="4763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3CB985-C51B-C64E-9EFF-5EDF1848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582" y="3318226"/>
            <a:ext cx="1467055" cy="4286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357AF81-C97C-5B07-612A-1267F62FC94A}"/>
              </a:ext>
            </a:extLst>
          </p:cNvPr>
          <p:cNvSpPr txBox="1"/>
          <p:nvPr/>
        </p:nvSpPr>
        <p:spPr>
          <a:xfrm>
            <a:off x="3857204" y="3845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點一下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6D1B324-BE4F-918B-F2A5-153467683443}"/>
              </a:ext>
            </a:extLst>
          </p:cNvPr>
          <p:cNvCxnSpPr>
            <a:cxnSpLocks/>
          </p:cNvCxnSpPr>
          <p:nvPr/>
        </p:nvCxnSpPr>
        <p:spPr>
          <a:xfrm flipV="1">
            <a:off x="3376523" y="4273307"/>
            <a:ext cx="2495626" cy="3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EB503AD3-D0A0-0A29-490F-9282B825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076" y="4095554"/>
            <a:ext cx="1686160" cy="4763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EBEF3A-B2FA-2D2B-2ABF-5CDE5296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41" y="4095554"/>
            <a:ext cx="146705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8391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5167</TotalTime>
  <Words>360</Words>
  <Application>Microsoft Office PowerPoint</Application>
  <PresentationFormat>寬螢幕</PresentationFormat>
  <Paragraphs>56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DFKai-SB</vt:lpstr>
      <vt:lpstr>Arial</vt:lpstr>
      <vt:lpstr>Times New Roman</vt:lpstr>
      <vt:lpstr>圖庫</vt:lpstr>
      <vt:lpstr>C#視窗程式設計</vt:lpstr>
      <vt:lpstr>Button-按鈕</vt:lpstr>
      <vt:lpstr>Button建立元件</vt:lpstr>
      <vt:lpstr>元件變數名稱</vt:lpstr>
      <vt:lpstr>Button顯示文字設定</vt:lpstr>
      <vt:lpstr>Button傳送Event概念</vt:lpstr>
      <vt:lpstr>Button Click Event</vt:lpstr>
      <vt:lpstr>Button Click 設定字串內容</vt:lpstr>
      <vt:lpstr>練習1 按鈕字串切換</vt:lpstr>
      <vt:lpstr>練習1 按鈕字串切換 解答</vt:lpstr>
      <vt:lpstr>練習2 設定Lable顯示內容</vt:lpstr>
      <vt:lpstr>練習2 設定Lable顯示內容 解答</vt:lpstr>
      <vt:lpstr>練習3 計數器</vt:lpstr>
      <vt:lpstr>練習3 計數器 解答</vt:lpstr>
      <vt:lpstr>練習4 按鈕放大</vt:lpstr>
      <vt:lpstr>練習4 按鈕放大 解答</vt:lpstr>
      <vt:lpstr>作業 計數器(加、減功能)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44</cp:revision>
  <dcterms:created xsi:type="dcterms:W3CDTF">2022-08-13T08:50:35Z</dcterms:created>
  <dcterms:modified xsi:type="dcterms:W3CDTF">2023-03-15T12:13:26Z</dcterms:modified>
</cp:coreProperties>
</file>