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6" r:id="rId5"/>
    <p:sldId id="268" r:id="rId6"/>
    <p:sldId id="267" r:id="rId7"/>
    <p:sldId id="259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3"/>
            <p14:sldId id="264"/>
            <p14:sldId id="266"/>
            <p14:sldId id="268"/>
            <p14:sldId id="267"/>
            <p14:sldId id="259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認識視窗程式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過去你可能覺得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過去的程式執行時都發現有點冷冰冰的，而且似乎沒有甚麼互動的感覺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E40E1F-02C9-CDB3-27D1-C0E45AD2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644942"/>
            <a:ext cx="4150302" cy="38891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A29B3D-ECE3-F5D5-0C91-96B69789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353" y="4021235"/>
            <a:ext cx="2686425" cy="7716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AFF4626-41BD-AF7B-69CF-BE8D3E97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353" y="2667969"/>
            <a:ext cx="2857190" cy="9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AB8D1-E4A4-47FA-FB32-FCE90B3F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如果你是一名程式設計師，該設計哪種程式</a:t>
            </a:r>
            <a:br>
              <a:rPr lang="en-US" altLang="zh-TW" dirty="0"/>
            </a:br>
            <a:r>
              <a:rPr lang="en-US" altLang="zh-TW" dirty="0"/>
              <a:t>User</a:t>
            </a:r>
            <a:r>
              <a:rPr lang="zh-TW" altLang="en-US" dirty="0"/>
              <a:t>比較喜歡哪種程式呢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1026" name="Picture 2" descr="What is Graphical User Interface? Definition and Examples">
            <a:extLst>
              <a:ext uri="{FF2B5EF4-FFF2-40B4-BE49-F238E27FC236}">
                <a16:creationId xmlns:a16="http://schemas.microsoft.com/office/drawing/2014/main" id="{BED9B333-DDF3-50AC-0AA3-27D653E1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5" y="2306972"/>
            <a:ext cx="5208720" cy="26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B82F0C-E5BA-BA8C-1E98-67066D963213}"/>
              </a:ext>
            </a:extLst>
          </p:cNvPr>
          <p:cNvSpPr txBox="1"/>
          <p:nvPr/>
        </p:nvSpPr>
        <p:spPr>
          <a:xfrm>
            <a:off x="2525086" y="571301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 Code</a:t>
            </a:r>
            <a:endParaRPr lang="zh-TW" altLang="en-US" dirty="0"/>
          </a:p>
        </p:txBody>
      </p:sp>
      <p:pic>
        <p:nvPicPr>
          <p:cNvPr id="1032" name="Picture 8" descr="使用Visual Studio Code 建立.NET 主控台應用程式- .NET | Microsoft Learn">
            <a:extLst>
              <a:ext uri="{FF2B5EF4-FFF2-40B4-BE49-F238E27FC236}">
                <a16:creationId xmlns:a16="http://schemas.microsoft.com/office/drawing/2014/main" id="{339E3D65-D83A-2DAB-A0D8-137C66BD3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8" y="1926648"/>
            <a:ext cx="5601572" cy="37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553191C-AF7C-419A-390E-2DC992DE5117}"/>
              </a:ext>
            </a:extLst>
          </p:cNvPr>
          <p:cNvSpPr txBox="1"/>
          <p:nvPr/>
        </p:nvSpPr>
        <p:spPr>
          <a:xfrm>
            <a:off x="8172131" y="564589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GUI-</a:t>
            </a:r>
            <a:r>
              <a:rPr lang="zh-TW" altLang="en-US" dirty="0"/>
              <a:t>圖形化介面</a:t>
            </a:r>
          </a:p>
        </p:txBody>
      </p:sp>
      <p:pic>
        <p:nvPicPr>
          <p:cNvPr id="1038" name="Picture 14" descr="赞图片_赞素材_赞高清图片_摄图网图片下载">
            <a:extLst>
              <a:ext uri="{FF2B5EF4-FFF2-40B4-BE49-F238E27FC236}">
                <a16:creationId xmlns:a16="http://schemas.microsoft.com/office/drawing/2014/main" id="{08902CBA-B295-2913-A2CF-084AD526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33" y1="12667" x2="36333" y2="2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72" y="2223549"/>
            <a:ext cx="2771205" cy="277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2EACE-08B9-2F59-85E3-F2A83B22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B555C-9226-6304-190A-9E73AB29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（</a:t>
            </a:r>
            <a:r>
              <a:rPr lang="en-US" altLang="zh-TW" dirty="0">
                <a:solidFill>
                  <a:srgbClr val="FF0000"/>
                </a:solidFill>
              </a:rPr>
              <a:t>Graphical User Interface</a:t>
            </a:r>
            <a:r>
              <a:rPr lang="zh-TW" altLang="en-US" dirty="0"/>
              <a:t>，中文翻為 </a:t>
            </a:r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圖形化使用者界面</a:t>
            </a:r>
            <a:r>
              <a:rPr lang="en-US" altLang="zh-TW" dirty="0"/>
              <a:t>" </a:t>
            </a:r>
            <a:r>
              <a:rPr lang="zh-TW" altLang="en-US" dirty="0"/>
              <a:t>，更親和的翻法為 </a:t>
            </a:r>
            <a:r>
              <a:rPr lang="en-US" altLang="zh-TW" dirty="0"/>
              <a:t>"</a:t>
            </a:r>
            <a:r>
              <a:rPr lang="zh-TW" altLang="en-US" dirty="0"/>
              <a:t>圖形化輔助使用者操作介面</a:t>
            </a:r>
            <a:r>
              <a:rPr lang="en-US" altLang="zh-TW" dirty="0"/>
              <a:t>" </a:t>
            </a:r>
            <a:r>
              <a:rPr lang="zh-TW" altLang="en-US" dirty="0"/>
              <a:t>）可說是讓電子裝置可以「飛入尋常百姓家」的一個超重要變革 ，如果沒有</a:t>
            </a:r>
            <a:r>
              <a:rPr lang="en-US" altLang="zh-TW" dirty="0"/>
              <a:t>GUI</a:t>
            </a:r>
            <a:r>
              <a:rPr lang="zh-TW" altLang="en-US" dirty="0"/>
              <a:t>邏輯的出現，現在有可能大家還要繼續去記</a:t>
            </a:r>
            <a:r>
              <a:rPr lang="en-US" altLang="zh-TW" dirty="0"/>
              <a:t>DOS</a:t>
            </a:r>
            <a:r>
              <a:rPr lang="zh-TW" altLang="en-US" dirty="0"/>
              <a:t>的指令才能順暢地操作電腦（也就是所謂的</a:t>
            </a:r>
            <a:r>
              <a:rPr lang="en-US" altLang="zh-TW" dirty="0"/>
              <a:t>CLI</a:t>
            </a:r>
            <a:r>
              <a:rPr lang="zh-TW" altLang="en-US" dirty="0"/>
              <a:t>，</a:t>
            </a:r>
            <a:r>
              <a:rPr lang="en-US" altLang="zh-TW" dirty="0"/>
              <a:t>Command-Line Interface</a:t>
            </a:r>
            <a:r>
              <a:rPr lang="zh-TW" altLang="en-US" dirty="0"/>
              <a:t>）。</a:t>
            </a:r>
            <a:r>
              <a:rPr lang="zh-TW" altLang="en-US" dirty="0">
                <a:solidFill>
                  <a:srgbClr val="FF0000"/>
                </a:solidFill>
              </a:rPr>
              <a:t>目前最為知名的</a:t>
            </a:r>
            <a:r>
              <a:rPr lang="en-US" altLang="zh-TW" dirty="0">
                <a:solidFill>
                  <a:srgbClr val="FF0000"/>
                </a:solidFill>
              </a:rPr>
              <a:t>GUI</a:t>
            </a:r>
            <a:r>
              <a:rPr lang="zh-TW" altLang="en-US" dirty="0">
                <a:solidFill>
                  <a:srgbClr val="FF0000"/>
                </a:solidFill>
              </a:rPr>
              <a:t>作業系統為</a:t>
            </a:r>
            <a:r>
              <a:rPr lang="en-US" altLang="zh-TW" dirty="0">
                <a:solidFill>
                  <a:srgbClr val="FF0000"/>
                </a:solidFill>
              </a:rPr>
              <a:t>Windows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MAC OS X</a:t>
            </a:r>
            <a:r>
              <a:rPr lang="zh-TW" altLang="en-US" dirty="0"/>
              <a:t>，當然具有</a:t>
            </a:r>
            <a:r>
              <a:rPr lang="en-US" altLang="zh-TW" dirty="0"/>
              <a:t>GUI</a:t>
            </a:r>
            <a:r>
              <a:rPr lang="zh-TW" altLang="en-US" dirty="0"/>
              <a:t>概念的</a:t>
            </a:r>
            <a:r>
              <a:rPr lang="en-US" altLang="zh-TW" dirty="0"/>
              <a:t>OS</a:t>
            </a:r>
            <a:r>
              <a:rPr lang="zh-TW" altLang="en-US" dirty="0"/>
              <a:t>不只這些，現在使用的「消費型電子產品」，全部都會預載</a:t>
            </a:r>
            <a:r>
              <a:rPr lang="en-US" altLang="zh-TW" dirty="0"/>
              <a:t>GUI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61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0120D-D513-CA98-B2E2-8812B3AD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平常你會用到哪寫</a:t>
            </a:r>
            <a:r>
              <a:rPr lang="en-US" altLang="zh-TW" dirty="0"/>
              <a:t>GUI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4D0949-ABD2-7874-C666-17A06DE1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33" y="1923399"/>
            <a:ext cx="5341115" cy="20125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4E40D4-7071-7F3A-849D-920A76A4B68C}"/>
              </a:ext>
            </a:extLst>
          </p:cNvPr>
          <p:cNvSpPr txBox="1"/>
          <p:nvPr/>
        </p:nvSpPr>
        <p:spPr>
          <a:xfrm>
            <a:off x="2122415" y="4032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檔案總管</a:t>
            </a:r>
          </a:p>
        </p:txBody>
      </p:sp>
      <p:pic>
        <p:nvPicPr>
          <p:cNvPr id="1026" name="Picture 2" descr="科技新知】LINE社群3個實用技巧教學！管理成員更方便！|傑昇通信~挑戰手機市場最低價">
            <a:extLst>
              <a:ext uri="{FF2B5EF4-FFF2-40B4-BE49-F238E27FC236}">
                <a16:creationId xmlns:a16="http://schemas.microsoft.com/office/drawing/2014/main" id="{0417AC7D-E79B-0E4E-6496-87A1B355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9" y="4110606"/>
            <a:ext cx="3524955" cy="2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6DEE9B0-387A-4890-BDBB-C8AAF02873A5}"/>
              </a:ext>
            </a:extLst>
          </p:cNvPr>
          <p:cNvSpPr txBox="1"/>
          <p:nvPr/>
        </p:nvSpPr>
        <p:spPr>
          <a:xfrm>
            <a:off x="7683037" y="3673259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Line</a:t>
            </a:r>
            <a:endParaRPr lang="zh-TW" altLang="en-US" dirty="0"/>
          </a:p>
        </p:txBody>
      </p:sp>
      <p:pic>
        <p:nvPicPr>
          <p:cNvPr id="1028" name="Picture 4" descr="爆哥出戰《跑跑卡丁車》超級盃勇奪五張地圖第一、超速晉級勝者組| ETtoday遊戲雲| ETtoday新聞雲">
            <a:extLst>
              <a:ext uri="{FF2B5EF4-FFF2-40B4-BE49-F238E27FC236}">
                <a16:creationId xmlns:a16="http://schemas.microsoft.com/office/drawing/2014/main" id="{E5E32182-ACC3-1431-890C-416611183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2" y="4401556"/>
            <a:ext cx="3932982" cy="235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4D50A24-EC9E-BE7D-7E98-90DD49B8992E}"/>
              </a:ext>
            </a:extLst>
          </p:cNvPr>
          <p:cNvSpPr txBox="1"/>
          <p:nvPr/>
        </p:nvSpPr>
        <p:spPr>
          <a:xfrm>
            <a:off x="0" y="45904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F0FFB6D-F118-A29B-DCEC-BF188ECD5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2835" y="2077915"/>
            <a:ext cx="1877247" cy="309466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0AFA4B-88BC-B62E-9134-302EF9C811AB}"/>
              </a:ext>
            </a:extLst>
          </p:cNvPr>
          <p:cNvSpPr txBox="1"/>
          <p:nvPr/>
        </p:nvSpPr>
        <p:spPr>
          <a:xfrm>
            <a:off x="9767528" y="5247798"/>
            <a:ext cx="9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計算機</a:t>
            </a:r>
          </a:p>
        </p:txBody>
      </p:sp>
    </p:spTree>
    <p:extLst>
      <p:ext uri="{BB962C8B-B14F-4D97-AF65-F5344CB8AC3E}">
        <p14:creationId xmlns:p14="http://schemas.microsoft.com/office/powerpoint/2010/main" val="144362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2EACE-08B9-2F59-85E3-F2A83B22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B555C-9226-6304-190A-9E73AB29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Visual Studio</a:t>
            </a:r>
            <a:r>
              <a:rPr lang="zh-TW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可圖形化拉取所需物件，可自行設計想要的畫面</a:t>
            </a:r>
            <a:endParaRPr lang="en-US" altLang="zh-TW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TW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使用</a:t>
            </a:r>
            <a:r>
              <a:rPr lang="en-US" altLang="zh-TW" dirty="0">
                <a:solidFill>
                  <a:srgbClr val="161616"/>
                </a:solidFill>
                <a:latin typeface="Segoe UI" panose="020B0502040204020203" pitchFamily="34" charset="0"/>
              </a:rPr>
              <a:t>C#</a:t>
            </a:r>
            <a:r>
              <a:rPr lang="zh-TW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語言</a:t>
            </a:r>
            <a:endParaRPr lang="zh-TW" altLang="en-US" dirty="0"/>
          </a:p>
        </p:txBody>
      </p:sp>
      <p:pic>
        <p:nvPicPr>
          <p:cNvPr id="2050" name="Picture 2" descr="選取 [工具箱] 以開啟 [工具箱] 視窗的螢幕擷取畫面。">
            <a:extLst>
              <a:ext uri="{FF2B5EF4-FFF2-40B4-BE49-F238E27FC236}">
                <a16:creationId xmlns:a16="http://schemas.microsoft.com/office/drawing/2014/main" id="{F3F68F01-94A9-6EF1-0063-5C1BB4276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35" y="2659311"/>
            <a:ext cx="6354491" cy="406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43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2EACE-08B9-2F59-85E3-F2A83B22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B555C-9226-6304-190A-9E73AB29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91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5459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4322</TotalTime>
  <Words>227</Words>
  <Application>Microsoft Office PowerPoint</Application>
  <PresentationFormat>寬螢幕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Segoe UI</vt:lpstr>
      <vt:lpstr>Times New Roman</vt:lpstr>
      <vt:lpstr>圖庫</vt:lpstr>
      <vt:lpstr>C#視窗程式設計</vt:lpstr>
      <vt:lpstr>過去你可能覺得…</vt:lpstr>
      <vt:lpstr>如果你是一名程式設計師，該設計哪種程式 User比較喜歡哪種程式呢?</vt:lpstr>
      <vt:lpstr>GUI</vt:lpstr>
      <vt:lpstr>平常你會用到哪寫GUI呢?</vt:lpstr>
      <vt:lpstr>開發工具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呂聖文</cp:lastModifiedBy>
  <cp:revision>23</cp:revision>
  <dcterms:created xsi:type="dcterms:W3CDTF">2022-08-13T08:50:35Z</dcterms:created>
  <dcterms:modified xsi:type="dcterms:W3CDTF">2023-03-06T12:06:54Z</dcterms:modified>
</cp:coreProperties>
</file>