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9" r:id="rId3"/>
    <p:sldId id="270" r:id="rId4"/>
    <p:sldId id="271" r:id="rId5"/>
    <p:sldId id="272" r:id="rId6"/>
    <p:sldId id="264" r:id="rId7"/>
    <p:sldId id="265" r:id="rId8"/>
    <p:sldId id="266" r:id="rId9"/>
    <p:sldId id="267" r:id="rId10"/>
    <p:sldId id="268" r:id="rId11"/>
    <p:sldId id="263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9"/>
            <p14:sldId id="270"/>
            <p14:sldId id="271"/>
            <p14:sldId id="272"/>
            <p14:sldId id="264"/>
            <p14:sldId id="265"/>
            <p14:sldId id="266"/>
            <p14:sldId id="267"/>
            <p14:sldId id="268"/>
            <p14:sldId id="263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2034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Git</a:t>
            </a:r>
            <a:r>
              <a:rPr lang="zh-TW" altLang="en-US" sz="4400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40BE4-F7DA-D2EA-92B0-CBC1386B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儲存庫 建立完成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8C926-E2D8-A3DA-8183-F4B73D6A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看到這個頁面代表建立完成</a:t>
            </a:r>
            <a:endParaRPr lang="en-US" altLang="zh-TW" dirty="0"/>
          </a:p>
          <a:p>
            <a:r>
              <a:rPr lang="zh-TW" altLang="en-US" dirty="0"/>
              <a:t>點選</a:t>
            </a:r>
            <a:r>
              <a:rPr lang="en-US" altLang="zh-TW" dirty="0"/>
              <a:t>HTTPS</a:t>
            </a:r>
            <a:r>
              <a:rPr lang="zh-TW" altLang="en-US" dirty="0"/>
              <a:t>，並複製改</a:t>
            </a:r>
            <a:r>
              <a:rPr lang="en-US" altLang="zh-TW" dirty="0"/>
              <a:t>URL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2EC2F5-2E43-2591-A2BC-984FBA8C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000489"/>
            <a:ext cx="8030494" cy="36540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A28AFB-08E2-C978-67B8-B035EFBEE2B7}"/>
              </a:ext>
            </a:extLst>
          </p:cNvPr>
          <p:cNvSpPr/>
          <p:nvPr/>
        </p:nvSpPr>
        <p:spPr>
          <a:xfrm>
            <a:off x="3455128" y="4093463"/>
            <a:ext cx="383447" cy="202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4B7CFF-ED3D-0882-247A-120CA019B456}"/>
              </a:ext>
            </a:extLst>
          </p:cNvPr>
          <p:cNvSpPr/>
          <p:nvPr/>
        </p:nvSpPr>
        <p:spPr>
          <a:xfrm>
            <a:off x="8884378" y="4093463"/>
            <a:ext cx="383447" cy="202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3F623B-6295-AAE7-20FD-D3F8D7D903EA}"/>
              </a:ext>
            </a:extLst>
          </p:cNvPr>
          <p:cNvSpPr txBox="1"/>
          <p:nvPr/>
        </p:nvSpPr>
        <p:spPr>
          <a:xfrm>
            <a:off x="9482072" y="40099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點擊他，即可複製</a:t>
            </a:r>
          </a:p>
        </p:txBody>
      </p:sp>
    </p:spTree>
    <p:extLst>
      <p:ext uri="{BB962C8B-B14F-4D97-AF65-F5344CB8AC3E}">
        <p14:creationId xmlns:p14="http://schemas.microsoft.com/office/powerpoint/2010/main" val="35366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操作 請看影片操作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433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git clone [</a:t>
            </a:r>
            <a:r>
              <a:rPr lang="en-US" altLang="zh-TW" dirty="0" err="1"/>
              <a:t>url</a:t>
            </a:r>
            <a:r>
              <a:rPr lang="en-US" altLang="zh-TW" dirty="0"/>
              <a:t>]</a:t>
            </a:r>
          </a:p>
          <a:p>
            <a:pPr lvl="1"/>
            <a:r>
              <a:rPr lang="zh-TW" altLang="en-US" dirty="0"/>
              <a:t>拉檔案</a:t>
            </a:r>
            <a:endParaRPr lang="en-US" altLang="zh-TW" dirty="0"/>
          </a:p>
          <a:p>
            <a:r>
              <a:rPr lang="en-US" altLang="zh-TW" dirty="0"/>
              <a:t>git add .</a:t>
            </a:r>
          </a:p>
          <a:p>
            <a:pPr lvl="1"/>
            <a:r>
              <a:rPr lang="zh-TW" altLang="en-US" dirty="0"/>
              <a:t>向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zh-TW" altLang="en-US" dirty="0"/>
              <a:t>新增所有檔案</a:t>
            </a:r>
            <a:endParaRPr lang="en-US" altLang="zh-TW" dirty="0"/>
          </a:p>
          <a:p>
            <a:r>
              <a:rPr lang="en-US" altLang="zh-TW" dirty="0"/>
              <a:t>git config --global </a:t>
            </a:r>
            <a:r>
              <a:rPr lang="en-US" altLang="zh-TW" dirty="0" err="1"/>
              <a:t>user.email</a:t>
            </a:r>
            <a:r>
              <a:rPr lang="en-US" altLang="zh-TW" dirty="0"/>
              <a:t> "email</a:t>
            </a:r>
            <a:r>
              <a:rPr lang="en-US" altLang="zh-TW"/>
              <a:t>@gmail</a:t>
            </a:r>
            <a:r>
              <a:rPr lang="en-US" altLang="zh-TW" dirty="0"/>
              <a:t>.com"</a:t>
            </a:r>
          </a:p>
          <a:p>
            <a:r>
              <a:rPr lang="en-US" altLang="zh-TW" dirty="0"/>
              <a:t>git config --global user.name "account"</a:t>
            </a:r>
          </a:p>
          <a:p>
            <a:pPr lvl="1"/>
            <a:r>
              <a:rPr lang="zh-TW" altLang="en-US" dirty="0"/>
              <a:t>設定使用者帳戶資訊</a:t>
            </a:r>
            <a:endParaRPr lang="en-US" altLang="zh-TW" dirty="0"/>
          </a:p>
          <a:p>
            <a:r>
              <a:rPr lang="en-US" altLang="zh-TW" dirty="0"/>
              <a:t>git commit –m "</a:t>
            </a:r>
            <a:r>
              <a:rPr lang="en-US" altLang="zh-TW" dirty="0">
                <a:solidFill>
                  <a:srgbClr val="0000FF"/>
                </a:solidFill>
              </a:rPr>
              <a:t>First Commit</a:t>
            </a:r>
            <a:r>
              <a:rPr lang="en-US" altLang="zh-TW" dirty="0"/>
              <a:t>"</a:t>
            </a:r>
          </a:p>
          <a:p>
            <a:pPr lvl="1"/>
            <a:r>
              <a:rPr lang="zh-TW" altLang="en-US" dirty="0"/>
              <a:t>標記該次</a:t>
            </a:r>
            <a:r>
              <a:rPr lang="en-US" altLang="zh-TW" dirty="0"/>
              <a:t>Push</a:t>
            </a:r>
            <a:r>
              <a:rPr lang="zh-TW" altLang="en-US" dirty="0"/>
              <a:t>的註解</a:t>
            </a:r>
            <a:endParaRPr lang="en-US" altLang="zh-TW" dirty="0"/>
          </a:p>
          <a:p>
            <a:r>
              <a:rPr lang="en-US" altLang="zh-TW" dirty="0"/>
              <a:t>git push -u origin main</a:t>
            </a:r>
          </a:p>
          <a:p>
            <a:pPr lvl="1"/>
            <a:r>
              <a:rPr lang="zh-TW" altLang="en-US" dirty="0"/>
              <a:t>將程式碼</a:t>
            </a:r>
            <a:r>
              <a:rPr lang="en-US" altLang="zh-TW" dirty="0"/>
              <a:t>Push</a:t>
            </a:r>
            <a:r>
              <a:rPr lang="zh-TW" altLang="en-US" dirty="0"/>
              <a:t>到</a:t>
            </a:r>
            <a:r>
              <a:rPr lang="en-US" altLang="zh-TW" dirty="0"/>
              <a:t>GitHub</a:t>
            </a:r>
            <a:r>
              <a:rPr lang="zh-TW" altLang="en-US" dirty="0"/>
              <a:t>上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6671F-FA9A-8814-6755-F1EE306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8282F-9E81-728C-DECB-F40F3D6F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Google</a:t>
            </a:r>
            <a:r>
              <a:rPr lang="zh-TW" altLang="en-US" dirty="0"/>
              <a:t>上輸入 </a:t>
            </a:r>
            <a:r>
              <a:rPr lang="en-US" altLang="zh-TW" dirty="0"/>
              <a:t>git</a:t>
            </a:r>
            <a:r>
              <a:rPr lang="zh-TW" altLang="en-US" dirty="0"/>
              <a:t>，找到</a:t>
            </a:r>
            <a:r>
              <a:rPr lang="en-US" altLang="zh-TW" dirty="0"/>
              <a:t>Download for Windows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DB7E61-A8D4-82EB-F39E-AFBD6882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73" y="2809289"/>
            <a:ext cx="6526310" cy="36512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C2099E-EFE3-39E2-2BA9-A3AC552ECC5D}"/>
              </a:ext>
            </a:extLst>
          </p:cNvPr>
          <p:cNvSpPr/>
          <p:nvPr/>
        </p:nvSpPr>
        <p:spPr>
          <a:xfrm>
            <a:off x="3207477" y="5381625"/>
            <a:ext cx="1697897" cy="273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C8FB0-BCF1-2E05-EE5F-488E60AC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81112-E4E6-F5D5-859B-B1A5C67E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git</a:t>
            </a:r>
            <a:r>
              <a:rPr lang="zh-TW" altLang="en-US" dirty="0"/>
              <a:t>安裝包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A5308F-10B2-203D-8D7F-9BE61B56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275" y="2762249"/>
            <a:ext cx="7356724" cy="38906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9FFF8D-0676-B74F-A735-D1F19B23340E}"/>
              </a:ext>
            </a:extLst>
          </p:cNvPr>
          <p:cNvSpPr/>
          <p:nvPr/>
        </p:nvSpPr>
        <p:spPr>
          <a:xfrm>
            <a:off x="6855552" y="5068349"/>
            <a:ext cx="1869347" cy="237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F97457-AC5C-A468-0820-FAA57CB4960A}"/>
              </a:ext>
            </a:extLst>
          </p:cNvPr>
          <p:cNvSpPr txBox="1"/>
          <p:nvPr/>
        </p:nvSpPr>
        <p:spPr>
          <a:xfrm>
            <a:off x="8829674" y="465909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如果你的作業系統是</a:t>
            </a:r>
            <a:r>
              <a:rPr lang="en-US" altLang="zh-TW" dirty="0">
                <a:solidFill>
                  <a:srgbClr val="0000FF"/>
                </a:solidFill>
              </a:rPr>
              <a:t>32</a:t>
            </a:r>
            <a:r>
              <a:rPr lang="zh-TW" altLang="en-US" dirty="0">
                <a:solidFill>
                  <a:srgbClr val="0000FF"/>
                </a:solidFill>
              </a:rPr>
              <a:t>位元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請點選</a:t>
            </a:r>
            <a:r>
              <a:rPr lang="en-US" altLang="zh-TW" dirty="0">
                <a:solidFill>
                  <a:srgbClr val="0000FF"/>
                </a:solidFill>
              </a:rPr>
              <a:t>32-bit</a:t>
            </a:r>
            <a:r>
              <a:rPr lang="zh-TW" altLang="en-US" dirty="0">
                <a:solidFill>
                  <a:srgbClr val="0000FF"/>
                </a:solidFill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5393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9E323-FD5E-9E3A-73FD-221C7EA8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997D4-827C-5C59-9AAE-AE5AF61F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下載好請安裝</a:t>
            </a:r>
            <a:r>
              <a:rPr lang="en-US" altLang="zh-TW" dirty="0"/>
              <a:t>git</a:t>
            </a:r>
            <a:r>
              <a:rPr lang="zh-TW" altLang="en-US" dirty="0"/>
              <a:t>，一路下一步即可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174AEE-E13B-1EA1-3844-1CAC3B0D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92" y="2364799"/>
            <a:ext cx="4763165" cy="37152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92B7E5-CF2E-1D89-EBD3-29AD56E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89" y="4772006"/>
            <a:ext cx="1581371" cy="26673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81CB48C2-0F1C-8F46-F7AE-DBF27C2DC960}"/>
              </a:ext>
            </a:extLst>
          </p:cNvPr>
          <p:cNvSpPr/>
          <p:nvPr/>
        </p:nvSpPr>
        <p:spPr>
          <a:xfrm>
            <a:off x="4291995" y="4705349"/>
            <a:ext cx="54292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5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AFE87-384E-B303-705E-2AD2D775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2225EF-508D-BF03-EDE9-27D7498C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安裝好後至檔案總管空白出按右鍵</a:t>
            </a:r>
            <a:endParaRPr lang="en-US" altLang="zh-TW" dirty="0"/>
          </a:p>
          <a:p>
            <a:r>
              <a:rPr lang="zh-TW" altLang="en-US" dirty="0"/>
              <a:t>出現</a:t>
            </a:r>
            <a:r>
              <a:rPr lang="en-US" altLang="zh-TW" dirty="0"/>
              <a:t>Git Bash Here</a:t>
            </a:r>
            <a:r>
              <a:rPr lang="zh-TW" altLang="en-US" dirty="0"/>
              <a:t>代表安裝成功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1B510F-99BC-F3C7-8CAE-9BB0D63B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18" y="2015732"/>
            <a:ext cx="3009461" cy="44839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751A70-7604-FCA0-4C03-A399C3C9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152" y="4733924"/>
            <a:ext cx="3495323" cy="17657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B22402-128F-1C8F-DEE0-3D85A96FC994}"/>
              </a:ext>
            </a:extLst>
          </p:cNvPr>
          <p:cNvSpPr/>
          <p:nvPr/>
        </p:nvSpPr>
        <p:spPr>
          <a:xfrm>
            <a:off x="6253215" y="5347808"/>
            <a:ext cx="985785" cy="224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FAEE2-58B6-EFEF-430F-44114E88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en-US" altLang="zh-TW" dirty="0"/>
              <a:t>GitHub</a:t>
            </a:r>
            <a:r>
              <a:rPr lang="zh-TW" altLang="en-US" dirty="0"/>
              <a:t>帳戶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97F93-DFDA-AEF3-7276-E9DD3FB6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2158A3-A4E8-B94C-B61E-0BDCDCBF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2257424"/>
            <a:ext cx="8178800" cy="4600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9CFEF9-A433-257E-EFF3-042C17761069}"/>
              </a:ext>
            </a:extLst>
          </p:cNvPr>
          <p:cNvSpPr/>
          <p:nvPr/>
        </p:nvSpPr>
        <p:spPr>
          <a:xfrm>
            <a:off x="10951303" y="2763299"/>
            <a:ext cx="526322" cy="246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2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27296-B444-4EA0-EFB6-318F43F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新增儲存庫 </a:t>
            </a:r>
            <a:r>
              <a:rPr lang="en-US" altLang="zh-TW" dirty="0"/>
              <a:t>(repositories)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A36A3-02E4-FB7C-6CB1-DAD1DF9A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點選右邊</a:t>
            </a:r>
            <a:r>
              <a:rPr lang="en-US" altLang="zh-TW" dirty="0"/>
              <a:t>Icon</a:t>
            </a:r>
            <a:r>
              <a:rPr lang="zh-TW" altLang="en-US" dirty="0"/>
              <a:t>，選擇</a:t>
            </a:r>
            <a:r>
              <a:rPr lang="en-US" altLang="zh-TW" dirty="0"/>
              <a:t>repositories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203D30-7504-932A-C905-463E7C97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0" y="2712992"/>
            <a:ext cx="10997080" cy="37669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4D79506-3719-D258-A1F1-C17876BC0EF3}"/>
              </a:ext>
            </a:extLst>
          </p:cNvPr>
          <p:cNvSpPr/>
          <p:nvPr/>
        </p:nvSpPr>
        <p:spPr>
          <a:xfrm>
            <a:off x="10036903" y="3906300"/>
            <a:ext cx="1017950" cy="21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6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78B71-B7AB-0E36-AFB1-9436DFFA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新增儲存庫 </a:t>
            </a:r>
            <a:r>
              <a:rPr lang="en-US" altLang="zh-TW" dirty="0"/>
              <a:t>(repositories)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955B2-4F4F-007B-F7AF-8CD1AA8D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New</a:t>
            </a:r>
            <a:r>
              <a:rPr lang="zh-TW" altLang="en-US" dirty="0"/>
              <a:t>新建儲存庫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FC6FB3-77C2-376C-8910-04123321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476500"/>
            <a:ext cx="9003223" cy="41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8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3DF1D-25D8-CA78-2436-E764A79F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新增儲存庫 </a:t>
            </a:r>
            <a:r>
              <a:rPr lang="en-US" altLang="zh-TW" dirty="0"/>
              <a:t>(repositories)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7D520-ACAC-970C-C38B-C4E762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輸入你的儲存庫名稱</a:t>
            </a:r>
            <a:r>
              <a:rPr lang="en-US" altLang="zh-TW" dirty="0"/>
              <a:t>(</a:t>
            </a:r>
            <a:r>
              <a:rPr lang="zh-TW" altLang="en-US" dirty="0"/>
              <a:t>自由設定，通常為</a:t>
            </a:r>
            <a:r>
              <a:rPr lang="en-US" altLang="zh-TW" dirty="0"/>
              <a:t>Project</a:t>
            </a:r>
            <a:r>
              <a:rPr lang="zh-TW" altLang="en-US" dirty="0"/>
              <a:t>名稱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C98820-E8D5-ADAF-42A4-289988F5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13" y="2419350"/>
            <a:ext cx="6187676" cy="43438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D14BF27-D4D8-9FA9-0D8E-BA35397A6C52}"/>
              </a:ext>
            </a:extLst>
          </p:cNvPr>
          <p:cNvSpPr/>
          <p:nvPr/>
        </p:nvSpPr>
        <p:spPr>
          <a:xfrm>
            <a:off x="3998053" y="3741038"/>
            <a:ext cx="1017950" cy="21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5869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2838</TotalTime>
  <Words>226</Words>
  <Application>Microsoft Office PowerPoint</Application>
  <PresentationFormat>寬螢幕</PresentationFormat>
  <Paragraphs>40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圖庫</vt:lpstr>
      <vt:lpstr>C#視窗程式設計</vt:lpstr>
      <vt:lpstr>git 安裝</vt:lpstr>
      <vt:lpstr>git 安裝</vt:lpstr>
      <vt:lpstr>git 安裝</vt:lpstr>
      <vt:lpstr>git 安裝</vt:lpstr>
      <vt:lpstr>註冊GitHub帳戶</vt:lpstr>
      <vt:lpstr>新增儲存庫 (repositories)</vt:lpstr>
      <vt:lpstr>新增儲存庫 (repositories)</vt:lpstr>
      <vt:lpstr>新增儲存庫 (repositories)</vt:lpstr>
      <vt:lpstr>儲存庫 建立完成</vt:lpstr>
      <vt:lpstr>Git操作 請看影片操作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24</cp:revision>
  <dcterms:created xsi:type="dcterms:W3CDTF">2022-08-13T08:50:35Z</dcterms:created>
  <dcterms:modified xsi:type="dcterms:W3CDTF">2023-03-27T12:17:37Z</dcterms:modified>
</cp:coreProperties>
</file>