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98FEB8-B358-4D94-A19C-171822AF91E3}">
          <p14:sldIdLst>
            <p14:sldId id="261"/>
            <p14:sldId id="263"/>
            <p14:sldId id="264"/>
            <p14:sldId id="265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4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777933"/>
            <a:ext cx="9603275" cy="1049235"/>
          </a:xfrm>
        </p:spPr>
        <p:txBody>
          <a:bodyPr/>
          <a:lstStyle>
            <a:lvl1pPr>
              <a:defRPr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5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949D-6FC1-44A3-9E40-69371309906E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A11685-D6CB-4FD9-B687-2D712452EE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zh-tw/dotnet/api/system.windows.forms.checkbox?view=windowsdesktop-7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E5801-2A88-9772-9540-EFE4885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68447"/>
          </a:xfrm>
        </p:spPr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視窗程式設計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1C27B8-66FD-DA41-3D34-B948F38F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呂聖文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8785B-CE60-82EB-9FB2-A25C5822CF9A}"/>
              </a:ext>
            </a:extLst>
          </p:cNvPr>
          <p:cNvSpPr txBox="1"/>
          <p:nvPr/>
        </p:nvSpPr>
        <p:spPr>
          <a:xfrm>
            <a:off x="2417779" y="2122415"/>
            <a:ext cx="4964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/>
              <a:t>CheckBox</a:t>
            </a:r>
            <a:r>
              <a:rPr lang="zh-TW" altLang="en-US" sz="4400" dirty="0"/>
              <a:t> 核取方塊</a:t>
            </a:r>
          </a:p>
        </p:txBody>
      </p:sp>
    </p:spTree>
    <p:extLst>
      <p:ext uri="{BB962C8B-B14F-4D97-AF65-F5344CB8AC3E}">
        <p14:creationId xmlns:p14="http://schemas.microsoft.com/office/powerpoint/2010/main" val="26130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F088-D574-62D1-A549-21D44F2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err="1"/>
              <a:t>CheckBox</a:t>
            </a:r>
            <a:r>
              <a:rPr lang="zh-TW" altLang="en-US" sz="3200" dirty="0"/>
              <a:t> 核取方塊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211D4-9AA4-349F-8332-FB40134D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CheckBox</a:t>
            </a:r>
            <a:r>
              <a:rPr lang="zh-TW" altLang="en-US" sz="2000" dirty="0"/>
              <a:t> 主要是在限有選項中讓使用者選取之元件</a:t>
            </a:r>
            <a:endParaRPr lang="en-US" altLang="zh-TW" sz="2000" dirty="0"/>
          </a:p>
          <a:p>
            <a:r>
              <a:rPr lang="zh-TW" altLang="en-US" dirty="0"/>
              <a:t>例如 </a:t>
            </a:r>
            <a:r>
              <a:rPr lang="en-US" altLang="zh-TW" dirty="0"/>
              <a:t>:</a:t>
            </a:r>
            <a:r>
              <a:rPr lang="zh-TW" altLang="en-US" dirty="0"/>
              <a:t> 檔案是否唯獨隱藏、程式安裝同意書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E39E0C-35AB-E6FE-0961-1E2E8151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3228756"/>
            <a:ext cx="2493771" cy="3450614"/>
          </a:xfrm>
          <a:prstGeom prst="rect">
            <a:avLst/>
          </a:prstGeom>
        </p:spPr>
      </p:pic>
      <p:pic>
        <p:nvPicPr>
          <p:cNvPr id="1026" name="Picture 2" descr="為何沒人反編譯解開FOXY核心技術和網路協議？ - Mobile01">
            <a:extLst>
              <a:ext uri="{FF2B5EF4-FFF2-40B4-BE49-F238E27FC236}">
                <a16:creationId xmlns:a16="http://schemas.microsoft.com/office/drawing/2014/main" id="{F1397E3C-3A49-9284-AE32-42748215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53" y="3344956"/>
            <a:ext cx="48768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B8C20A-2BA1-EE2C-7944-D5469D9739EA}"/>
              </a:ext>
            </a:extLst>
          </p:cNvPr>
          <p:cNvSpPr/>
          <p:nvPr/>
        </p:nvSpPr>
        <p:spPr>
          <a:xfrm>
            <a:off x="1709003" y="5700265"/>
            <a:ext cx="1079021" cy="243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5D109-122E-CEEF-65A5-AEAA110941D1}"/>
              </a:ext>
            </a:extLst>
          </p:cNvPr>
          <p:cNvSpPr/>
          <p:nvPr/>
        </p:nvSpPr>
        <p:spPr>
          <a:xfrm>
            <a:off x="5174195" y="5969119"/>
            <a:ext cx="921806" cy="39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D0B29A-A930-0EDA-AC6E-57C62465408C}"/>
              </a:ext>
            </a:extLst>
          </p:cNvPr>
          <p:cNvSpPr txBox="1"/>
          <p:nvPr/>
        </p:nvSpPr>
        <p:spPr>
          <a:xfrm>
            <a:off x="7912514" y="2050345"/>
            <a:ext cx="4279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說明文件</a:t>
            </a:r>
            <a:endParaRPr lang="en-US" altLang="zh-TW" dirty="0">
              <a:hlinkClick r:id="rId4"/>
            </a:endParaRPr>
          </a:p>
          <a:p>
            <a:r>
              <a:rPr lang="zh-TW" altLang="en-US" dirty="0">
                <a:hlinkClick r:id="rId4"/>
              </a:rPr>
              <a:t>https://learn.microsoft.com/zh-tw/dotnet/api/system.windows.forms.checkbox?view=windowsdesktop-7.0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1928F-3E6B-CF27-D38B-3737BFE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CheckBox</a:t>
            </a:r>
            <a:r>
              <a:rPr lang="zh-TW" altLang="en-US" dirty="0"/>
              <a:t>建立元件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07C70-79B4-8FC6-E75E-A754DD82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從工具箱拉取一個</a:t>
            </a:r>
            <a:r>
              <a:rPr lang="en-US" altLang="zh-TW" dirty="0" err="1"/>
              <a:t>CheckBox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B10EE3-CFFA-17B5-3BCA-5E66718F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74" y="2846604"/>
            <a:ext cx="4058216" cy="26197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2AB2A0C-B78B-EF5C-6B72-1357B9943AF6}"/>
              </a:ext>
            </a:extLst>
          </p:cNvPr>
          <p:cNvSpPr/>
          <p:nvPr/>
        </p:nvSpPr>
        <p:spPr>
          <a:xfrm>
            <a:off x="1395775" y="4521405"/>
            <a:ext cx="979872" cy="220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35225FB-43B7-C6D8-AD64-7DA7452050E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75647" y="3980329"/>
            <a:ext cx="1335741" cy="651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E9F48E8B-11F1-AC51-54C4-0B69416E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9191"/>
            <a:ext cx="2967318" cy="35379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FF2D485-84E5-17B0-B7C3-86CB11D8268C}"/>
              </a:ext>
            </a:extLst>
          </p:cNvPr>
          <p:cNvSpPr/>
          <p:nvPr/>
        </p:nvSpPr>
        <p:spPr>
          <a:xfrm>
            <a:off x="6221506" y="5337954"/>
            <a:ext cx="1873623" cy="220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87A1220-8A00-B3B8-C328-F197F47326D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97198" y="3962400"/>
            <a:ext cx="1724308" cy="1486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C1CC5-92B4-D7B4-1034-6CDA4282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CheckBox</a:t>
            </a:r>
            <a:r>
              <a:rPr lang="zh-TW" altLang="en-US" dirty="0"/>
              <a:t>小練習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BBF6A-EE83-A9A2-816B-2F229D4C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點兩下</a:t>
            </a:r>
            <a:r>
              <a:rPr lang="en-US" altLang="zh-TW" dirty="0" err="1"/>
              <a:t>CheckBox</a:t>
            </a:r>
            <a:r>
              <a:rPr lang="zh-TW" altLang="en-US" dirty="0"/>
              <a:t>則會進入</a:t>
            </a:r>
            <a:r>
              <a:rPr lang="en-US" altLang="zh-TW" dirty="0" err="1"/>
              <a:t>CheckedChange</a:t>
            </a:r>
            <a:r>
              <a:rPr lang="en-US" altLang="zh-TW" dirty="0"/>
              <a:t> Event Function(</a:t>
            </a:r>
            <a:r>
              <a:rPr lang="zh-TW" altLang="en-US" dirty="0"/>
              <a:t>被異動則執行</a:t>
            </a:r>
            <a:r>
              <a:rPr lang="en-US" altLang="zh-TW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E7BC73-4984-618A-730B-07C0B694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98" y="4462638"/>
            <a:ext cx="8021169" cy="15813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429699-A32B-67BD-66A2-13F0662F2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98" y="2857420"/>
            <a:ext cx="2353003" cy="11431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FE5B4D9-4E98-FECD-70DE-121D8B23542D}"/>
              </a:ext>
            </a:extLst>
          </p:cNvPr>
          <p:cNvSpPr txBox="1"/>
          <p:nvPr/>
        </p:nvSpPr>
        <p:spPr>
          <a:xfrm>
            <a:off x="3716389" y="3642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點擊兩下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1106FCC-DD55-E6EC-4354-161B8686FDF3}"/>
              </a:ext>
            </a:extLst>
          </p:cNvPr>
          <p:cNvCxnSpPr>
            <a:cxnSpLocks/>
          </p:cNvCxnSpPr>
          <p:nvPr/>
        </p:nvCxnSpPr>
        <p:spPr>
          <a:xfrm>
            <a:off x="2985247" y="3631248"/>
            <a:ext cx="1147482" cy="761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2B3204D4-A5A9-F285-B496-9F0EB043B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617" y="2650976"/>
            <a:ext cx="2001137" cy="174173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7B75008-4C7A-5740-7C12-5818E822FA95}"/>
              </a:ext>
            </a:extLst>
          </p:cNvPr>
          <p:cNvSpPr txBox="1"/>
          <p:nvPr/>
        </p:nvSpPr>
        <p:spPr>
          <a:xfrm>
            <a:off x="5067432" y="4820014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元件的</a:t>
            </a:r>
            <a:r>
              <a:rPr lang="en-US" altLang="zh-TW" dirty="0">
                <a:solidFill>
                  <a:srgbClr val="0000FF"/>
                </a:solidFill>
              </a:rPr>
              <a:t>Checked</a:t>
            </a:r>
            <a:r>
              <a:rPr lang="zh-TW" altLang="en-US" dirty="0">
                <a:solidFill>
                  <a:srgbClr val="0000FF"/>
                </a:solidFill>
              </a:rPr>
              <a:t>回傳</a:t>
            </a:r>
            <a:r>
              <a:rPr lang="en-US" altLang="zh-TW" dirty="0" err="1">
                <a:solidFill>
                  <a:srgbClr val="0000FF"/>
                </a:solidFill>
              </a:rPr>
              <a:t>CheckBox</a:t>
            </a:r>
            <a:r>
              <a:rPr lang="zh-TW" altLang="en-US" dirty="0">
                <a:solidFill>
                  <a:srgbClr val="0000FF"/>
                </a:solidFill>
              </a:rPr>
              <a:t>的狀態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打勾狀態為</a:t>
            </a:r>
            <a:r>
              <a:rPr lang="en-US" altLang="zh-TW" dirty="0">
                <a:solidFill>
                  <a:srgbClr val="0000FF"/>
                </a:solidFill>
              </a:rPr>
              <a:t>true         </a:t>
            </a:r>
            <a:r>
              <a:rPr lang="zh-TW" altLang="en-US" dirty="0">
                <a:solidFill>
                  <a:srgbClr val="0000FF"/>
                </a:solidFill>
              </a:rPr>
              <a:t>沒有打勾狀態為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CE8CD0-5F53-9FE0-CBA6-27F335165255}"/>
              </a:ext>
            </a:extLst>
          </p:cNvPr>
          <p:cNvSpPr/>
          <p:nvPr/>
        </p:nvSpPr>
        <p:spPr>
          <a:xfrm>
            <a:off x="2942139" y="5124956"/>
            <a:ext cx="2047872" cy="283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E13EF8-0455-DC07-69C2-5A7EDEE8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278" y="768169"/>
            <a:ext cx="9603275" cy="104923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347E4E-99F5-F994-0BE4-5466C3AF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BBDB2D-83E1-5AC8-EC45-DBF59E3FE0AF}"/>
              </a:ext>
            </a:extLst>
          </p:cNvPr>
          <p:cNvSpPr/>
          <p:nvPr/>
        </p:nvSpPr>
        <p:spPr>
          <a:xfrm>
            <a:off x="2550253" y="3087149"/>
            <a:ext cx="1744910" cy="48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14CDFC-3F27-3626-47FF-FE22AFB41DFD}"/>
              </a:ext>
            </a:extLst>
          </p:cNvPr>
          <p:cNvSpPr txBox="1"/>
          <p:nvPr/>
        </p:nvSpPr>
        <p:spPr>
          <a:xfrm>
            <a:off x="2323750" y="455522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checkBox1.Checked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52407C8-EAEC-AD1F-33AC-8C17B23F21FB}"/>
              </a:ext>
            </a:extLst>
          </p:cNvPr>
          <p:cNvCxnSpPr/>
          <p:nvPr/>
        </p:nvCxnSpPr>
        <p:spPr>
          <a:xfrm flipH="1">
            <a:off x="4471332" y="3749879"/>
            <a:ext cx="578840" cy="47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8ACB85-83A6-F2AC-58F2-B92372F5A907}"/>
              </a:ext>
            </a:extLst>
          </p:cNvPr>
          <p:cNvSpPr txBox="1"/>
          <p:nvPr/>
        </p:nvSpPr>
        <p:spPr>
          <a:xfrm>
            <a:off x="4652880" y="259800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238537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訂 11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144</Words>
  <Application>Microsoft Office PowerPoint</Application>
  <PresentationFormat>寬螢幕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圖庫</vt:lpstr>
      <vt:lpstr>C#視窗程式設計</vt:lpstr>
      <vt:lpstr>CheckBox 核取方塊</vt:lpstr>
      <vt:lpstr>CheckBox建立元件</vt:lpstr>
      <vt:lpstr>CheckBox小練習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C#進階程式設計</dc:title>
  <dc:creator>呂聖文</dc:creator>
  <cp:lastModifiedBy>阿文 AWen</cp:lastModifiedBy>
  <cp:revision>23</cp:revision>
  <dcterms:created xsi:type="dcterms:W3CDTF">2022-08-13T08:50:35Z</dcterms:created>
  <dcterms:modified xsi:type="dcterms:W3CDTF">2023-05-15T12:36:09Z</dcterms:modified>
</cp:coreProperties>
</file>