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84" r:id="rId3"/>
    <p:sldId id="281" r:id="rId4"/>
    <p:sldId id="282" r:id="rId5"/>
    <p:sldId id="283" r:id="rId6"/>
    <p:sldId id="263" r:id="rId7"/>
    <p:sldId id="285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98FEB8-B358-4D94-A19C-171822AF91E3}">
          <p14:sldIdLst>
            <p14:sldId id="261"/>
            <p14:sldId id="284"/>
            <p14:sldId id="281"/>
            <p14:sldId id="282"/>
            <p14:sldId id="283"/>
            <p14:sldId id="263"/>
            <p14:sldId id="285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4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77933"/>
            <a:ext cx="9603275" cy="1049235"/>
          </a:xfrm>
        </p:spPr>
        <p:txBody>
          <a:bodyPr/>
          <a:lstStyle>
            <a:lvl1pPr>
              <a:defRPr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C2949D-6FC1-44A3-9E40-69371309906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949D-6FC1-44A3-9E40-69371309906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E5801-2A88-9772-9540-EFE48850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068447"/>
          </a:xfrm>
        </p:spPr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視窗程式設計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C27B8-66FD-DA41-3D34-B948F38F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呂聖文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F8785B-CE60-82EB-9FB2-A25C5822CF9A}"/>
              </a:ext>
            </a:extLst>
          </p:cNvPr>
          <p:cNvSpPr txBox="1"/>
          <p:nvPr/>
        </p:nvSpPr>
        <p:spPr>
          <a:xfrm>
            <a:off x="2417779" y="21224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版面配置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261303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8A2D1-B994-E374-F61F-E7B9D184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控制項與容器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ED7BBD-A1A9-2870-B1D8-AF60CED1B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在工具列中都是元件，元件又分為控制項與容器</a:t>
            </a:r>
            <a:endParaRPr lang="en-US" altLang="zh-TW" dirty="0"/>
          </a:p>
          <a:p>
            <a:r>
              <a:rPr lang="zh-TW" altLang="en-US" dirty="0"/>
              <a:t>控制項就是作為</a:t>
            </a:r>
            <a:r>
              <a:rPr lang="zh-TW" altLang="en-US" dirty="0">
                <a:solidFill>
                  <a:srgbClr val="0000FF"/>
                </a:solidFill>
              </a:rPr>
              <a:t>與使用者互動之元件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zh-TW" altLang="en-US" dirty="0"/>
              <a:t>容器就是容納控制項所使用之元件，</a:t>
            </a:r>
            <a:r>
              <a:rPr lang="zh-TW" altLang="en-US" dirty="0">
                <a:solidFill>
                  <a:srgbClr val="0000FF"/>
                </a:solidFill>
              </a:rPr>
              <a:t>通常拿來做版面配置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4BD329-25F1-B1FA-FC4F-2DAC74439E94}"/>
              </a:ext>
            </a:extLst>
          </p:cNvPr>
          <p:cNvSpPr/>
          <p:nvPr/>
        </p:nvSpPr>
        <p:spPr>
          <a:xfrm>
            <a:off x="8740431" y="2554168"/>
            <a:ext cx="1680755" cy="7228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元件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B1D08F-9946-62F4-535B-A1532FB24029}"/>
              </a:ext>
            </a:extLst>
          </p:cNvPr>
          <p:cNvSpPr/>
          <p:nvPr/>
        </p:nvSpPr>
        <p:spPr>
          <a:xfrm>
            <a:off x="7434146" y="3673926"/>
            <a:ext cx="1680755" cy="7228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控制項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14E8CD-1562-BF7E-8BA6-0EBD9B222412}"/>
              </a:ext>
            </a:extLst>
          </p:cNvPr>
          <p:cNvSpPr/>
          <p:nvPr/>
        </p:nvSpPr>
        <p:spPr>
          <a:xfrm>
            <a:off x="10072382" y="3673926"/>
            <a:ext cx="1680755" cy="7228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容器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BF6CBE-D26D-27A0-786F-FCDCB445BC1B}"/>
              </a:ext>
            </a:extLst>
          </p:cNvPr>
          <p:cNvSpPr txBox="1"/>
          <p:nvPr/>
        </p:nvSpPr>
        <p:spPr>
          <a:xfrm>
            <a:off x="7581139" y="4535627"/>
            <a:ext cx="11592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Label</a:t>
            </a:r>
          </a:p>
          <a:p>
            <a:r>
              <a:rPr lang="en-US" altLang="zh-TW" dirty="0"/>
              <a:t>Button</a:t>
            </a:r>
          </a:p>
          <a:p>
            <a:r>
              <a:rPr lang="en-US" altLang="zh-TW" dirty="0" err="1"/>
              <a:t>CheckBox</a:t>
            </a:r>
            <a:endParaRPr lang="en-US" altLang="zh-TW" dirty="0"/>
          </a:p>
          <a:p>
            <a:r>
              <a:rPr lang="en-US" altLang="zh-TW" dirty="0" err="1"/>
              <a:t>ListBox</a:t>
            </a:r>
            <a:endParaRPr lang="en-US" altLang="zh-TW" dirty="0"/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B15B34-BC9F-71A2-1BF9-7DFEFA64E684}"/>
              </a:ext>
            </a:extLst>
          </p:cNvPr>
          <p:cNvSpPr txBox="1"/>
          <p:nvPr/>
        </p:nvSpPr>
        <p:spPr>
          <a:xfrm>
            <a:off x="10421186" y="4535627"/>
            <a:ext cx="15311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Form</a:t>
            </a:r>
          </a:p>
          <a:p>
            <a:r>
              <a:rPr lang="en-US" altLang="zh-TW" dirty="0"/>
              <a:t>Panel</a:t>
            </a:r>
          </a:p>
          <a:p>
            <a:r>
              <a:rPr lang="en-US" altLang="zh-TW" dirty="0" err="1"/>
              <a:t>GroupBox</a:t>
            </a:r>
            <a:endParaRPr lang="en-US" altLang="zh-TW" dirty="0"/>
          </a:p>
          <a:p>
            <a:r>
              <a:rPr lang="en-US" altLang="zh-TW" dirty="0" err="1"/>
              <a:t>SplitContainer</a:t>
            </a:r>
            <a:endParaRPr lang="en-US" altLang="zh-TW" dirty="0"/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A69364A-52B4-947E-C517-80D2313EA07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274524" y="3276980"/>
            <a:ext cx="1306285" cy="396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D50E3CA-9FA4-DE6F-6FD3-B0947956A72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580809" y="3276980"/>
            <a:ext cx="1331951" cy="396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03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11E83-52A1-5E17-24D9-648AA21D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Dock-</a:t>
            </a:r>
            <a:r>
              <a:rPr lang="zh-TW" altLang="en-US" b="1" i="0" dirty="0">
                <a:effectLst/>
                <a:latin typeface="Helvetica Neue"/>
              </a:rPr>
              <a:t>畫面配置</a:t>
            </a:r>
            <a:br>
              <a:rPr lang="zh-TW" altLang="en-US" b="1" i="0" dirty="0">
                <a:effectLst/>
                <a:latin typeface="Helvetica Neue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BB9C6C-7FC6-4CC9-C3C8-336A330D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有時候可能因為視窗大小、螢幕大小等因素讓有些元件無法呈現</a:t>
            </a:r>
            <a:endParaRPr lang="en-US" altLang="zh-TW" dirty="0"/>
          </a:p>
          <a:p>
            <a:r>
              <a:rPr lang="zh-TW" altLang="en-US" dirty="0"/>
              <a:t>要使元件可隨</a:t>
            </a:r>
            <a:r>
              <a:rPr lang="en-US" altLang="zh-TW" dirty="0"/>
              <a:t>Form</a:t>
            </a:r>
            <a:r>
              <a:rPr lang="zh-TW" altLang="en-US" dirty="0"/>
              <a:t>大小浮動我們可以使用到</a:t>
            </a:r>
            <a:r>
              <a:rPr lang="en-US" altLang="zh-TW" dirty="0"/>
              <a:t>Dock</a:t>
            </a:r>
            <a:r>
              <a:rPr lang="zh-TW" altLang="en-US" dirty="0"/>
              <a:t>布局的做法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C738E4A-2093-FFA4-9415-658D64086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4" y="3487875"/>
            <a:ext cx="3717069" cy="330774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B8F2E2D-2504-4CA0-0720-451D0ED35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597" y="3873801"/>
            <a:ext cx="4852080" cy="29088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7BBD9C8-F29D-DC05-20BF-204D5C04D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470" y="3614571"/>
            <a:ext cx="2846858" cy="3054355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9B5395D-B28E-3491-8480-380B02769819}"/>
              </a:ext>
            </a:extLst>
          </p:cNvPr>
          <p:cNvCxnSpPr>
            <a:cxnSpLocks/>
          </p:cNvCxnSpPr>
          <p:nvPr/>
        </p:nvCxnSpPr>
        <p:spPr>
          <a:xfrm>
            <a:off x="7806715" y="5328226"/>
            <a:ext cx="2704531" cy="537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8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24D89-74F9-60B9-C033-5623A23A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Panel-</a:t>
            </a:r>
            <a:r>
              <a:rPr lang="zh-TW" altLang="en-US" dirty="0"/>
              <a:t>版面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B0C6A9-453C-0E4E-A4C4-1CA247FF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511239"/>
          </a:xfrm>
        </p:spPr>
        <p:txBody>
          <a:bodyPr/>
          <a:lstStyle/>
          <a:p>
            <a:r>
              <a:rPr lang="en-US" altLang="zh-TW" dirty="0"/>
              <a:t>Form</a:t>
            </a:r>
            <a:r>
              <a:rPr lang="zh-TW" altLang="en-US" dirty="0"/>
              <a:t>就一個版面，我們無法好好將其分區</a:t>
            </a:r>
            <a:endParaRPr lang="en-US" altLang="zh-TW" dirty="0"/>
          </a:p>
          <a:p>
            <a:r>
              <a:rPr lang="en-US" altLang="zh-TW" dirty="0"/>
              <a:t>Panel</a:t>
            </a:r>
            <a:r>
              <a:rPr lang="zh-TW" altLang="en-US" dirty="0"/>
              <a:t>其實就跟</a:t>
            </a:r>
            <a:r>
              <a:rPr lang="en-US" altLang="zh-TW" dirty="0"/>
              <a:t>Form</a:t>
            </a:r>
            <a:r>
              <a:rPr lang="zh-TW" altLang="en-US" dirty="0"/>
              <a:t>一樣，主要用途是將</a:t>
            </a:r>
            <a:r>
              <a:rPr lang="en-US" altLang="zh-TW" dirty="0"/>
              <a:t>Form</a:t>
            </a:r>
            <a:r>
              <a:rPr lang="zh-TW" altLang="en-US" dirty="0"/>
              <a:t>切割成我們要的區塊</a:t>
            </a:r>
            <a:endParaRPr lang="en-US" altLang="zh-TW" dirty="0"/>
          </a:p>
          <a:p>
            <a:r>
              <a:rPr lang="en-US" altLang="zh-TW" dirty="0"/>
              <a:t>Panel</a:t>
            </a:r>
            <a:r>
              <a:rPr lang="zh-TW" altLang="en-US" dirty="0"/>
              <a:t>通常搭配</a:t>
            </a:r>
            <a:r>
              <a:rPr lang="en-US" altLang="zh-TW" dirty="0"/>
              <a:t>Dock</a:t>
            </a:r>
            <a:r>
              <a:rPr lang="zh-TW" altLang="en-US" dirty="0"/>
              <a:t>一起使用，下方範例假設想切割成上下部分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10AFF9-6C8B-F239-423D-8768001C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87" y="3692434"/>
            <a:ext cx="4948295" cy="29532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E590A55-79ED-2DA4-E1D4-E8A0A0B5E322}"/>
              </a:ext>
            </a:extLst>
          </p:cNvPr>
          <p:cNvSpPr/>
          <p:nvPr/>
        </p:nvSpPr>
        <p:spPr>
          <a:xfrm>
            <a:off x="3965739" y="3895370"/>
            <a:ext cx="2522147" cy="27502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CDA16F-987A-6DE4-A3A8-593A222E3C4F}"/>
              </a:ext>
            </a:extLst>
          </p:cNvPr>
          <p:cNvSpPr/>
          <p:nvPr/>
        </p:nvSpPr>
        <p:spPr>
          <a:xfrm>
            <a:off x="1663338" y="3895369"/>
            <a:ext cx="2302401" cy="2750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E926302-F4A3-865B-AA8B-FAB8FD6EFCDB}"/>
              </a:ext>
            </a:extLst>
          </p:cNvPr>
          <p:cNvSpPr txBox="1"/>
          <p:nvPr/>
        </p:nvSpPr>
        <p:spPr>
          <a:xfrm>
            <a:off x="1620687" y="38953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主食區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A27ED78-CD40-E350-F5CB-E6828D7FDBBA}"/>
              </a:ext>
            </a:extLst>
          </p:cNvPr>
          <p:cNvSpPr txBox="1"/>
          <p:nvPr/>
        </p:nvSpPr>
        <p:spPr>
          <a:xfrm>
            <a:off x="3911068" y="38741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配菜區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962CC9-B1C8-DF13-E635-7D6BE3BF5F9F}"/>
              </a:ext>
            </a:extLst>
          </p:cNvPr>
          <p:cNvSpPr txBox="1"/>
          <p:nvPr/>
        </p:nvSpPr>
        <p:spPr>
          <a:xfrm>
            <a:off x="1998045" y="43237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麵、飯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6719FF4-9C1B-0CD5-AD2F-2B45855252CB}"/>
              </a:ext>
            </a:extLst>
          </p:cNvPr>
          <p:cNvSpPr txBox="1"/>
          <p:nvPr/>
        </p:nvSpPr>
        <p:spPr>
          <a:xfrm>
            <a:off x="4008390" y="4267857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燙青菜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豆皮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荷包蛋</a:t>
            </a:r>
            <a:r>
              <a:rPr lang="en-US" altLang="zh-TW" dirty="0"/>
              <a:t>...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264075F-B920-0D68-86EE-6EEC680E7CD2}"/>
              </a:ext>
            </a:extLst>
          </p:cNvPr>
          <p:cNvSpPr txBox="1"/>
          <p:nvPr/>
        </p:nvSpPr>
        <p:spPr>
          <a:xfrm>
            <a:off x="6611633" y="3874129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假設我們要做一個菜單</a:t>
            </a:r>
            <a:endParaRPr lang="en-US" altLang="zh-TW" dirty="0"/>
          </a:p>
          <a:p>
            <a:r>
              <a:rPr lang="en-US" altLang="zh-TW" dirty="0"/>
              <a:t>Panel</a:t>
            </a:r>
            <a:r>
              <a:rPr lang="zh-TW" altLang="en-US" dirty="0"/>
              <a:t>可以幫助我們切割區塊</a:t>
            </a:r>
            <a:endParaRPr lang="en-US" altLang="zh-TW" dirty="0"/>
          </a:p>
          <a:p>
            <a:r>
              <a:rPr lang="zh-TW" altLang="en-US" dirty="0"/>
              <a:t>每個區塊各有不同的特點</a:t>
            </a:r>
          </a:p>
        </p:txBody>
      </p:sp>
    </p:spTree>
    <p:extLst>
      <p:ext uri="{BB962C8B-B14F-4D97-AF65-F5344CB8AC3E}">
        <p14:creationId xmlns:p14="http://schemas.microsoft.com/office/powerpoint/2010/main" val="246624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61EC1-8429-07F8-324C-282C1FFC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如何將控制項加入容器中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C7A03-52DE-BCCC-8630-33008107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先拉取一個容器加入</a:t>
            </a:r>
            <a:r>
              <a:rPr lang="en-US" altLang="zh-TW" dirty="0"/>
              <a:t>Form</a:t>
            </a:r>
            <a:r>
              <a:rPr lang="zh-TW" altLang="en-US" dirty="0"/>
              <a:t>中</a:t>
            </a:r>
            <a:endParaRPr lang="en-US" altLang="zh-TW" dirty="0"/>
          </a:p>
          <a:p>
            <a:r>
              <a:rPr lang="zh-TW" altLang="en-US" dirty="0"/>
              <a:t>先點選工具列一項控制項，在點選容器即可加入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8F7B8AA-51B0-6CCE-0E47-3BB1C1B6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6" y="3087148"/>
            <a:ext cx="6887206" cy="35359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E267D49-A706-8549-19B7-9AF26A5B7439}"/>
              </a:ext>
            </a:extLst>
          </p:cNvPr>
          <p:cNvSpPr/>
          <p:nvPr/>
        </p:nvSpPr>
        <p:spPr>
          <a:xfrm>
            <a:off x="302936" y="5466346"/>
            <a:ext cx="1148642" cy="188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8C7C881-E023-3851-2027-B6B0751789E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451578" y="4265647"/>
            <a:ext cx="1668987" cy="1294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F033FF9-ABB9-EE3A-46F3-BB02150DAA6D}"/>
              </a:ext>
            </a:extLst>
          </p:cNvPr>
          <p:cNvSpPr/>
          <p:nvPr/>
        </p:nvSpPr>
        <p:spPr>
          <a:xfrm>
            <a:off x="361476" y="3790925"/>
            <a:ext cx="1148642" cy="188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C0BF208-BFFE-FE09-A12B-47FEDA9E11C7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 flipV="1">
            <a:off x="1510118" y="3809889"/>
            <a:ext cx="513277" cy="75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F4469A9-9CF3-42DB-49E7-B509065620FB}"/>
              </a:ext>
            </a:extLst>
          </p:cNvPr>
          <p:cNvSpPr txBox="1"/>
          <p:nvPr/>
        </p:nvSpPr>
        <p:spPr>
          <a:xfrm>
            <a:off x="2690021" y="459325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先拉取</a:t>
            </a:r>
            <a:r>
              <a:rPr lang="en-US" altLang="zh-TW" dirty="0"/>
              <a:t>Panel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F84DA62-CE8E-2FE1-2970-DF38EC09171A}"/>
              </a:ext>
            </a:extLst>
          </p:cNvPr>
          <p:cNvSpPr txBox="1"/>
          <p:nvPr/>
        </p:nvSpPr>
        <p:spPr>
          <a:xfrm>
            <a:off x="2690021" y="3617629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直接點取</a:t>
            </a:r>
            <a:r>
              <a:rPr lang="en-US" altLang="zh-TW" dirty="0"/>
              <a:t>Panel</a:t>
            </a:r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DCB7D97-0579-F8D3-3FC0-005AB579E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95" y="3676520"/>
            <a:ext cx="552527" cy="26673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A4164B9-71D8-DF5E-4644-823E397EC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62" b="93237" l="9551" r="92697">
                        <a14:foregroundMark x1="33708" y1="43478" x2="74719" y2="64251"/>
                        <a14:foregroundMark x1="47753" y1="48792" x2="73034" y2="83092"/>
                        <a14:foregroundMark x1="65730" y1="44444" x2="65730" y2="44444"/>
                        <a14:foregroundMark x1="44944" y1="39130" x2="39888" y2="56522"/>
                        <a14:foregroundMark x1="40449" y1="39130" x2="35393" y2="47826"/>
                        <a14:foregroundMark x1="32022" y1="35749" x2="43258" y2="47826"/>
                        <a14:foregroundMark x1="28090" y1="30435" x2="44944" y2="39130"/>
                        <a14:foregroundMark x1="91011" y1="50242" x2="93258" y2="50242"/>
                        <a14:foregroundMark x1="71348" y1="91304" x2="73596" y2="932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1831" y="3796912"/>
            <a:ext cx="386760" cy="449771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98B0591-AA75-A1AF-881F-B910A76F0F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918" y="3573820"/>
            <a:ext cx="5496692" cy="2076740"/>
          </a:xfrm>
          <a:prstGeom prst="rect">
            <a:avLst/>
          </a:prstGeom>
        </p:spPr>
      </p:pic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9BDB099-FECD-EEFD-8817-265CA2CE5619}"/>
              </a:ext>
            </a:extLst>
          </p:cNvPr>
          <p:cNvCxnSpPr>
            <a:cxnSpLocks/>
          </p:cNvCxnSpPr>
          <p:nvPr/>
        </p:nvCxnSpPr>
        <p:spPr>
          <a:xfrm>
            <a:off x="4367368" y="3979489"/>
            <a:ext cx="2174349" cy="267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316E3A3-78C9-9926-B7E9-64692A1E1846}"/>
              </a:ext>
            </a:extLst>
          </p:cNvPr>
          <p:cNvSpPr txBox="1"/>
          <p:nvPr/>
        </p:nvSpPr>
        <p:spPr>
          <a:xfrm>
            <a:off x="7521823" y="360625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自動出現把</a:t>
            </a:r>
            <a:r>
              <a:rPr lang="en-US" altLang="zh-TW" dirty="0"/>
              <a:t>lable3</a:t>
            </a:r>
            <a:r>
              <a:rPr lang="zh-TW" altLang="en-US" dirty="0"/>
              <a:t>加入</a:t>
            </a:r>
            <a:r>
              <a:rPr lang="en-US" altLang="zh-TW" dirty="0"/>
              <a:t>Panel</a:t>
            </a:r>
            <a:r>
              <a:rPr lang="zh-TW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59848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請製作一個簡易菜單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拉取兩個</a:t>
            </a:r>
            <a:r>
              <a:rPr lang="en-US" altLang="zh-TW" dirty="0"/>
              <a:t>Panel</a:t>
            </a:r>
            <a:r>
              <a:rPr lang="zh-TW" altLang="en-US" dirty="0"/>
              <a:t>，個別為主食區與飲料區</a:t>
            </a:r>
            <a:endParaRPr lang="en-US" altLang="zh-TW" dirty="0"/>
          </a:p>
          <a:p>
            <a:r>
              <a:rPr lang="en-US" altLang="zh-TW" dirty="0"/>
              <a:t>Panel</a:t>
            </a:r>
            <a:r>
              <a:rPr lang="zh-TW" altLang="en-US" dirty="0"/>
              <a:t>放置數個</a:t>
            </a:r>
            <a:r>
              <a:rPr lang="en-US" altLang="zh-TW" dirty="0" err="1"/>
              <a:t>CheckBox</a:t>
            </a:r>
            <a:r>
              <a:rPr lang="zh-TW" altLang="en-US" dirty="0"/>
              <a:t>，按下送單按鈕，使用</a:t>
            </a:r>
            <a:r>
              <a:rPr lang="en-US" altLang="zh-TW" dirty="0" err="1"/>
              <a:t>MessageBox</a:t>
            </a:r>
            <a:r>
              <a:rPr lang="zh-TW" altLang="en-US" dirty="0"/>
              <a:t>顯示餐點內容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580763-A2A5-2649-94AC-C51400B0D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126857"/>
            <a:ext cx="4948295" cy="29532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F54471-BBD0-7EE2-1DA7-EFEEE1780B59}"/>
              </a:ext>
            </a:extLst>
          </p:cNvPr>
          <p:cNvSpPr/>
          <p:nvPr/>
        </p:nvSpPr>
        <p:spPr>
          <a:xfrm>
            <a:off x="3796630" y="3329793"/>
            <a:ext cx="2522147" cy="23394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1220CE-517F-D0BF-11EF-3661A59BCD08}"/>
              </a:ext>
            </a:extLst>
          </p:cNvPr>
          <p:cNvSpPr/>
          <p:nvPr/>
        </p:nvSpPr>
        <p:spPr>
          <a:xfrm>
            <a:off x="1494229" y="3329792"/>
            <a:ext cx="2302401" cy="23251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6A3ACB-5C44-8859-DF66-268A7171357E}"/>
              </a:ext>
            </a:extLst>
          </p:cNvPr>
          <p:cNvSpPr txBox="1"/>
          <p:nvPr/>
        </p:nvSpPr>
        <p:spPr>
          <a:xfrm>
            <a:off x="1451578" y="33297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主食區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19CDF2-5B97-4F53-6C9E-C9BDD867CB8C}"/>
              </a:ext>
            </a:extLst>
          </p:cNvPr>
          <p:cNvSpPr txBox="1"/>
          <p:nvPr/>
        </p:nvSpPr>
        <p:spPr>
          <a:xfrm>
            <a:off x="3741959" y="3308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飲料區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8EB289F-ABB1-3B28-E347-B0BEBEC71C03}"/>
              </a:ext>
            </a:extLst>
          </p:cNvPr>
          <p:cNvSpPr txBox="1"/>
          <p:nvPr/>
        </p:nvSpPr>
        <p:spPr>
          <a:xfrm>
            <a:off x="1828936" y="37581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麵、飯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3A3A3F6-466E-E709-F49E-3370C513F077}"/>
              </a:ext>
            </a:extLst>
          </p:cNvPr>
          <p:cNvSpPr txBox="1"/>
          <p:nvPr/>
        </p:nvSpPr>
        <p:spPr>
          <a:xfrm>
            <a:off x="3839281" y="370228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可樂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奶茶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飲料</a:t>
            </a:r>
            <a:r>
              <a:rPr lang="en-US" altLang="zh-TW" dirty="0"/>
              <a:t>…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FD40E2C-06D7-2396-4F2D-8E6E42F0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229" y="5669280"/>
            <a:ext cx="4824548" cy="36360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E4BE187-2FFD-92DD-15D2-1190D4A233B3}"/>
              </a:ext>
            </a:extLst>
          </p:cNvPr>
          <p:cNvSpPr txBox="1"/>
          <p:nvPr/>
        </p:nvSpPr>
        <p:spPr>
          <a:xfrm>
            <a:off x="3284697" y="564804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按鈕</a:t>
            </a:r>
            <a:r>
              <a:rPr lang="en-US" altLang="zh-TW" dirty="0"/>
              <a:t>-</a:t>
            </a:r>
            <a:r>
              <a:rPr lang="zh-TW" altLang="en-US" dirty="0"/>
              <a:t>送單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C973DEA-E606-B649-FFDD-38FAA573F59D}"/>
              </a:ext>
            </a:extLst>
          </p:cNvPr>
          <p:cNvCxnSpPr>
            <a:cxnSpLocks/>
          </p:cNvCxnSpPr>
          <p:nvPr/>
        </p:nvCxnSpPr>
        <p:spPr>
          <a:xfrm flipV="1">
            <a:off x="6127053" y="4575138"/>
            <a:ext cx="1668987" cy="1294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0A2BCC50-86D2-2F7A-20AF-878531FEC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666" y="3101332"/>
            <a:ext cx="1343212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1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E16C8-CB7C-BB48-570B-F4590D8E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如何檢查</a:t>
            </a:r>
            <a:r>
              <a:rPr lang="en-US" altLang="zh-TW" dirty="0" err="1"/>
              <a:t>CheckBox</a:t>
            </a:r>
            <a:r>
              <a:rPr lang="zh-TW" altLang="en-US" dirty="0"/>
              <a:t>是否被打勾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47444-ECA4-1EB4-8C99-0A90C61C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foreach</a:t>
            </a:r>
            <a:r>
              <a:rPr lang="zh-TW" altLang="en-US" dirty="0"/>
              <a:t>一個一個將</a:t>
            </a:r>
            <a:r>
              <a:rPr lang="en-US" altLang="zh-TW" dirty="0"/>
              <a:t>panel</a:t>
            </a:r>
            <a:r>
              <a:rPr lang="zh-TW" altLang="en-US" dirty="0"/>
              <a:t>內所有控制項抓出並判斷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F7142E-7849-A33E-1E1B-BD3BAFD48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02" y="2955161"/>
            <a:ext cx="5509024" cy="2857899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2C495A38-0DF8-6E8D-EF07-6531C13F011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6862194" y="3154261"/>
            <a:ext cx="1776613" cy="38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8D1A955-06B3-5395-80C1-DCC850D263AC}"/>
              </a:ext>
            </a:extLst>
          </p:cNvPr>
          <p:cNvSpPr/>
          <p:nvPr/>
        </p:nvSpPr>
        <p:spPr>
          <a:xfrm>
            <a:off x="5268286" y="3003259"/>
            <a:ext cx="1593908" cy="302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18A3BD-177B-F65B-9B4D-54F34A2BD0E1}"/>
              </a:ext>
            </a:extLst>
          </p:cNvPr>
          <p:cNvSpPr txBox="1"/>
          <p:nvPr/>
        </p:nvSpPr>
        <p:spPr>
          <a:xfrm>
            <a:off x="8638807" y="300790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panel1</a:t>
            </a:r>
            <a:r>
              <a:rPr lang="zh-TW" altLang="en-US" dirty="0"/>
              <a:t>內所有的控制項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18598D-6569-1C9F-ACD0-22729F4B9BFB}"/>
              </a:ext>
            </a:extLst>
          </p:cNvPr>
          <p:cNvSpPr/>
          <p:nvPr/>
        </p:nvSpPr>
        <p:spPr>
          <a:xfrm>
            <a:off x="4781724" y="3051357"/>
            <a:ext cx="199622" cy="253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330C892-9DC2-1574-1152-352D1CD32E67}"/>
              </a:ext>
            </a:extLst>
          </p:cNvPr>
          <p:cNvCxnSpPr>
            <a:cxnSpLocks/>
          </p:cNvCxnSpPr>
          <p:nvPr/>
        </p:nvCxnSpPr>
        <p:spPr>
          <a:xfrm flipH="1">
            <a:off x="4981346" y="2700262"/>
            <a:ext cx="286940" cy="282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829791-AF42-D06B-9483-F88A314769A4}"/>
              </a:ext>
            </a:extLst>
          </p:cNvPr>
          <p:cNvSpPr txBox="1"/>
          <p:nvPr/>
        </p:nvSpPr>
        <p:spPr>
          <a:xfrm>
            <a:off x="5268286" y="24583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個別控制項暫存變數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A85BD3-1AAF-F821-3544-E78534FA1B58}"/>
              </a:ext>
            </a:extLst>
          </p:cNvPr>
          <p:cNvSpPr/>
          <p:nvPr/>
        </p:nvSpPr>
        <p:spPr>
          <a:xfrm>
            <a:off x="4184392" y="3523376"/>
            <a:ext cx="1593908" cy="302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8521A4-854F-117C-DCAD-19A2C1D9E04E}"/>
              </a:ext>
            </a:extLst>
          </p:cNvPr>
          <p:cNvSpPr txBox="1"/>
          <p:nvPr/>
        </p:nvSpPr>
        <p:spPr>
          <a:xfrm>
            <a:off x="5863895" y="3480765"/>
            <a:ext cx="30059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先判斷是否為</a:t>
            </a:r>
            <a:r>
              <a:rPr lang="en-US" altLang="zh-TW" dirty="0" err="1"/>
              <a:t>CheckBox</a:t>
            </a:r>
            <a:r>
              <a:rPr lang="zh-TW" altLang="en-US" dirty="0"/>
              <a:t>類別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1DF203D-6D62-08FD-C17D-6EFC33C1CF4C}"/>
              </a:ext>
            </a:extLst>
          </p:cNvPr>
          <p:cNvSpPr txBox="1"/>
          <p:nvPr/>
        </p:nvSpPr>
        <p:spPr>
          <a:xfrm>
            <a:off x="8623855" y="40099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判斷控制項是否被打勾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958BEB-EEA0-A859-CC0D-082A86B99422}"/>
              </a:ext>
            </a:extLst>
          </p:cNvPr>
          <p:cNvSpPr/>
          <p:nvPr/>
        </p:nvSpPr>
        <p:spPr>
          <a:xfrm>
            <a:off x="5066941" y="4047009"/>
            <a:ext cx="3187826" cy="302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4A3F284-AB61-956D-9300-EBEA942EF6DE}"/>
              </a:ext>
            </a:extLst>
          </p:cNvPr>
          <p:cNvSpPr txBox="1"/>
          <p:nvPr/>
        </p:nvSpPr>
        <p:spPr>
          <a:xfrm>
            <a:off x="5066941" y="4604860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做被打勾要做的事</a:t>
            </a:r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816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E13EF8-0455-DC07-69C2-5A7EDEE8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78" y="768169"/>
            <a:ext cx="9603275" cy="104923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347E4E-99F5-F994-0BE4-5466C3AF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BBDB2D-83E1-5AC8-EC45-DBF59E3FE0AF}"/>
              </a:ext>
            </a:extLst>
          </p:cNvPr>
          <p:cNvSpPr/>
          <p:nvPr/>
        </p:nvSpPr>
        <p:spPr>
          <a:xfrm>
            <a:off x="2550253" y="3087149"/>
            <a:ext cx="1744910" cy="486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14CDFC-3F27-3626-47FF-FE22AFB41DFD}"/>
              </a:ext>
            </a:extLst>
          </p:cNvPr>
          <p:cNvSpPr txBox="1"/>
          <p:nvPr/>
        </p:nvSpPr>
        <p:spPr>
          <a:xfrm>
            <a:off x="2323750" y="4555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測試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52407C8-EAEC-AD1F-33AC-8C17B23F21FB}"/>
              </a:ext>
            </a:extLst>
          </p:cNvPr>
          <p:cNvCxnSpPr/>
          <p:nvPr/>
        </p:nvCxnSpPr>
        <p:spPr>
          <a:xfrm flipH="1">
            <a:off x="4471332" y="3749879"/>
            <a:ext cx="578840" cy="47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5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8ACB85-83A6-F2AC-58F2-B92372F5A907}"/>
              </a:ext>
            </a:extLst>
          </p:cNvPr>
          <p:cNvSpPr txBox="1"/>
          <p:nvPr/>
        </p:nvSpPr>
        <p:spPr>
          <a:xfrm>
            <a:off x="4652880" y="259800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385373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訂 11">
      <a:majorFont>
        <a:latin typeface="Times New Roman"/>
        <a:ea typeface="DFKai-SB"/>
        <a:cs typeface=""/>
      </a:majorFont>
      <a:minorFont>
        <a:latin typeface="Times New Roman"/>
        <a:ea typeface="DFKai-SB"/>
        <a:cs typeface="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22272</TotalTime>
  <Words>336</Words>
  <Application>Microsoft Office PowerPoint</Application>
  <PresentationFormat>寬螢幕</PresentationFormat>
  <Paragraphs>61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Helvetica Neue</vt:lpstr>
      <vt:lpstr>Arial</vt:lpstr>
      <vt:lpstr>Times New Roman</vt:lpstr>
      <vt:lpstr>圖庫</vt:lpstr>
      <vt:lpstr>C#視窗程式設計</vt:lpstr>
      <vt:lpstr>控制項與容器</vt:lpstr>
      <vt:lpstr>Dock-畫面配置 </vt:lpstr>
      <vt:lpstr>Panel-版面</vt:lpstr>
      <vt:lpstr>如何將控制項加入容器中?</vt:lpstr>
      <vt:lpstr>請製作一個簡易菜單</vt:lpstr>
      <vt:lpstr>如何檢查CheckBox是否被打勾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C#進階程式設計</dc:title>
  <dc:creator>呂聖文</dc:creator>
  <cp:lastModifiedBy>阿文 AWen</cp:lastModifiedBy>
  <cp:revision>34</cp:revision>
  <dcterms:created xsi:type="dcterms:W3CDTF">2022-08-13T08:50:35Z</dcterms:created>
  <dcterms:modified xsi:type="dcterms:W3CDTF">2023-04-22T02:29:35Z</dcterms:modified>
</cp:coreProperties>
</file>