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4"/>
            <p14:sldId id="26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411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CSV</a:t>
            </a:r>
            <a:r>
              <a:rPr lang="zh-TW" altLang="en-US" sz="4400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檔案格式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CSV (</a:t>
            </a:r>
            <a:r>
              <a:rPr lang="zh-TW" altLang="en-US" b="0" i="0" dirty="0">
                <a:solidFill>
                  <a:srgbClr val="0000FF"/>
                </a:solidFill>
                <a:effectLst/>
                <a:latin typeface="Google Sans"/>
              </a:rPr>
              <a:t>逗號分隔值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)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檔案是特殊類型的檔案，您可以在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Google Sans"/>
              </a:rPr>
              <a:t>Excel </a:t>
            </a:r>
            <a:r>
              <a:rPr lang="zh-TW" altLang="en-US" b="0" i="0" dirty="0">
                <a:solidFill>
                  <a:srgbClr val="0000FF"/>
                </a:solidFill>
                <a:effectLst/>
                <a:latin typeface="Google Sans"/>
              </a:rPr>
              <a:t>中建立或編輯這種檔案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。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CSV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檔案儲存以逗號分隔的資訊，而不是以資料行儲存資訊。 當以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CSV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檔案儲存文字和數字時，很容易就能將它們從某個程式移到另一個程式。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969535-CD81-078F-3005-3556A191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93" y="4536980"/>
            <a:ext cx="1634957" cy="3674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4A20AF-1ED6-AEB0-5707-ABEA72E7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072894"/>
            <a:ext cx="1829055" cy="12955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09DD95-03F2-F389-FE8C-BB233D620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47" y="3429000"/>
            <a:ext cx="2986359" cy="312293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EFB39C-37C1-5BBB-3192-97ABDCC6DDF6}"/>
              </a:ext>
            </a:extLst>
          </p:cNvPr>
          <p:cNvSpPr txBox="1"/>
          <p:nvPr/>
        </p:nvSpPr>
        <p:spPr>
          <a:xfrm>
            <a:off x="986394" y="370356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手動輸入資料  以</a:t>
            </a:r>
            <a:r>
              <a:rPr lang="zh-TW" altLang="en-US" dirty="0">
                <a:solidFill>
                  <a:srgbClr val="0000FF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「</a:t>
            </a:r>
            <a:r>
              <a:rPr lang="en-US" altLang="zh-TW" dirty="0">
                <a:solidFill>
                  <a:srgbClr val="0000FF"/>
                </a:solidFill>
              </a:rPr>
              <a:t> , </a:t>
            </a:r>
            <a:r>
              <a:rPr lang="zh-TW" altLang="en-US" dirty="0">
                <a:solidFill>
                  <a:srgbClr val="0000FF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」隔開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D63484B-6E8B-0EEE-A117-601342B0A07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280633" y="4720684"/>
            <a:ext cx="15146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B383AB3-A5AE-53DC-FBAF-A9A626EA7ADE}"/>
              </a:ext>
            </a:extLst>
          </p:cNvPr>
          <p:cNvSpPr txBox="1"/>
          <p:nvPr/>
        </p:nvSpPr>
        <p:spPr>
          <a:xfrm>
            <a:off x="3293732" y="48754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儲存成</a:t>
            </a:r>
            <a:r>
              <a:rPr lang="en-US" altLang="zh-TW" dirty="0">
                <a:solidFill>
                  <a:srgbClr val="0000FF"/>
                </a:solidFill>
              </a:rPr>
              <a:t>csv</a:t>
            </a:r>
            <a:r>
              <a:rPr lang="zh-TW" altLang="en-US" dirty="0">
                <a:solidFill>
                  <a:srgbClr val="0000FF"/>
                </a:solidFill>
              </a:rPr>
              <a:t>檔案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1B02A29-D58E-58F8-EB62-18C68AAB2FB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30250" y="4720683"/>
            <a:ext cx="18033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A7E9546-205F-423C-CCC8-6C90708002A2}"/>
              </a:ext>
            </a:extLst>
          </p:cNvPr>
          <p:cNvSpPr txBox="1"/>
          <p:nvPr/>
        </p:nvSpPr>
        <p:spPr>
          <a:xfrm>
            <a:off x="6303461" y="495535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即可使用</a:t>
            </a:r>
            <a:r>
              <a:rPr lang="en-US" altLang="zh-TW" dirty="0">
                <a:solidFill>
                  <a:srgbClr val="0000FF"/>
                </a:solidFill>
              </a:rPr>
              <a:t>excel</a:t>
            </a:r>
            <a:r>
              <a:rPr lang="zh-TW" altLang="en-US" dirty="0">
                <a:solidFill>
                  <a:srgbClr val="0000FF"/>
                </a:solidFill>
              </a:rPr>
              <a:t>開啟</a:t>
            </a:r>
            <a:endParaRPr lang="en-US" altLang="zh-TW" dirty="0">
              <a:solidFill>
                <a:srgbClr val="0000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FD866E-643F-8F29-76CE-C1D419958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235"/>
          <a:stretch/>
        </p:blipFill>
        <p:spPr>
          <a:xfrm>
            <a:off x="2505577" y="5430314"/>
            <a:ext cx="2986359" cy="8852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C4F03F4-E3AE-35DE-5E8A-89D69A493FA6}"/>
              </a:ext>
            </a:extLst>
          </p:cNvPr>
          <p:cNvSpPr txBox="1"/>
          <p:nvPr/>
        </p:nvSpPr>
        <p:spPr>
          <a:xfrm>
            <a:off x="2676051" y="6377407"/>
            <a:ext cx="2723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儲存時選擇</a:t>
            </a:r>
            <a:r>
              <a:rPr lang="en-US" altLang="zh-TW" dirty="0">
                <a:solidFill>
                  <a:srgbClr val="0000FF"/>
                </a:solidFill>
              </a:rPr>
              <a:t>BOM</a:t>
            </a:r>
            <a:r>
              <a:rPr lang="zh-TW" altLang="en-US" dirty="0">
                <a:solidFill>
                  <a:srgbClr val="0000FF"/>
                </a:solidFill>
              </a:rPr>
              <a:t>的</a:t>
            </a:r>
            <a:r>
              <a:rPr lang="en-US" altLang="zh-TW" dirty="0">
                <a:solidFill>
                  <a:srgbClr val="0000FF"/>
                </a:solidFill>
              </a:rPr>
              <a:t>UTF-8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F7D1E-F710-3B00-F995-85740E4E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點餐紀錄存至</a:t>
            </a:r>
            <a:r>
              <a:rPr lang="en-US" altLang="zh-TW" dirty="0"/>
              <a:t>csv</a:t>
            </a:r>
            <a:r>
              <a:rPr lang="zh-TW" altLang="en-US" dirty="0"/>
              <a:t>檔案中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22B2CD-E688-2351-6CD5-7AF855C4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6" y="4725918"/>
            <a:ext cx="11745964" cy="16385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92FF83-00A3-5B5C-F9E6-4EA4923F0D3D}"/>
              </a:ext>
            </a:extLst>
          </p:cNvPr>
          <p:cNvSpPr txBox="1"/>
          <p:nvPr/>
        </p:nvSpPr>
        <p:spPr>
          <a:xfrm>
            <a:off x="446036" y="4293965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按下點餐後將資料存至</a:t>
            </a:r>
            <a:r>
              <a:rPr lang="en-US" altLang="zh-TW" dirty="0">
                <a:solidFill>
                  <a:srgbClr val="0000FF"/>
                </a:solidFill>
              </a:rPr>
              <a:t>csv</a:t>
            </a:r>
            <a:r>
              <a:rPr lang="zh-TW" altLang="en-US" dirty="0">
                <a:solidFill>
                  <a:srgbClr val="0000FF"/>
                </a:solidFill>
              </a:rPr>
              <a:t>中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0A3B09-1305-1117-71CF-61600A0F3A88}"/>
              </a:ext>
            </a:extLst>
          </p:cNvPr>
          <p:cNvSpPr txBox="1"/>
          <p:nvPr/>
        </p:nvSpPr>
        <p:spPr>
          <a:xfrm>
            <a:off x="446036" y="1960068"/>
            <a:ext cx="775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開啟點餐系統初始化資料，只有當</a:t>
            </a:r>
            <a:r>
              <a:rPr lang="en-US" altLang="zh-TW" dirty="0">
                <a:solidFill>
                  <a:srgbClr val="0000FF"/>
                </a:solidFill>
              </a:rPr>
              <a:t>OrderData.csv</a:t>
            </a:r>
            <a:r>
              <a:rPr lang="zh-TW" altLang="en-US" dirty="0">
                <a:solidFill>
                  <a:srgbClr val="0000FF"/>
                </a:solidFill>
              </a:rPr>
              <a:t>不存在時才要建立第一行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8C7F9F-65AC-F35F-6F77-00EA7927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6" y="2447979"/>
            <a:ext cx="8292976" cy="17011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23604C8-0671-BD08-5C6D-EB9FA04DE797}"/>
              </a:ext>
            </a:extLst>
          </p:cNvPr>
          <p:cNvSpPr txBox="1"/>
          <p:nvPr/>
        </p:nvSpPr>
        <p:spPr>
          <a:xfrm>
            <a:off x="2684138" y="24039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直接在建構子時初始化好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E6E165-12E8-0BC9-0647-F83138E6D671}"/>
              </a:ext>
            </a:extLst>
          </p:cNvPr>
          <p:cNvSpPr/>
          <p:nvPr/>
        </p:nvSpPr>
        <p:spPr>
          <a:xfrm>
            <a:off x="935491" y="3275716"/>
            <a:ext cx="7607617" cy="564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2B293-B7FA-D796-EA7F-19C10E1B41DD}"/>
              </a:ext>
            </a:extLst>
          </p:cNvPr>
          <p:cNvSpPr/>
          <p:nvPr/>
        </p:nvSpPr>
        <p:spPr>
          <a:xfrm>
            <a:off x="446036" y="4725918"/>
            <a:ext cx="11745964" cy="946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9A4C5-16AB-7577-0025-C0921739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A47ED-C371-5CB0-DD3C-039CC755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excel</a:t>
            </a:r>
            <a:r>
              <a:rPr lang="zh-TW" altLang="en-US" dirty="0"/>
              <a:t>打開後即可看到點餐資料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A59EBC-7377-844A-6466-35AC6989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2862831"/>
            <a:ext cx="758295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159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Google Sans</vt:lpstr>
      <vt:lpstr>Arial</vt:lpstr>
      <vt:lpstr>Times New Roman</vt:lpstr>
      <vt:lpstr>標楷體</vt:lpstr>
      <vt:lpstr>圖庫</vt:lpstr>
      <vt:lpstr>C#視窗程式設計</vt:lpstr>
      <vt:lpstr>csv檔案格式</vt:lpstr>
      <vt:lpstr>點餐紀錄存至csv檔案中</vt:lpstr>
      <vt:lpstr>檔案結果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24</cp:revision>
  <dcterms:created xsi:type="dcterms:W3CDTF">2022-08-13T08:50:35Z</dcterms:created>
  <dcterms:modified xsi:type="dcterms:W3CDTF">2023-06-05T13:20:50Z</dcterms:modified>
</cp:coreProperties>
</file>