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64" r:id="rId4"/>
    <p:sldId id="265" r:id="rId5"/>
    <p:sldId id="266" r:id="rId6"/>
    <p:sldId id="267" r:id="rId7"/>
    <p:sldId id="273" r:id="rId8"/>
    <p:sldId id="259" r:id="rId9"/>
    <p:sldId id="271" r:id="rId10"/>
    <p:sldId id="270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F98FEB8-B358-4D94-A19C-171822AF91E3}">
          <p14:sldIdLst>
            <p14:sldId id="261"/>
            <p14:sldId id="263"/>
            <p14:sldId id="264"/>
            <p14:sldId id="265"/>
            <p14:sldId id="266"/>
            <p14:sldId id="267"/>
            <p14:sldId id="273"/>
            <p14:sldId id="259"/>
            <p14:sldId id="271"/>
            <p14:sldId id="270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4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4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4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777933"/>
            <a:ext cx="9603275" cy="1049235"/>
          </a:xfrm>
        </p:spPr>
        <p:txBody>
          <a:bodyPr/>
          <a:lstStyle>
            <a:lvl1pPr>
              <a:defRPr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0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06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5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C2949D-6FC1-44A3-9E40-69371309906E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949D-6FC1-44A3-9E40-69371309906E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93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E5801-2A88-9772-9540-EFE488509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068447"/>
          </a:xfrm>
        </p:spPr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視窗程式設計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1C27B8-66FD-DA41-3D34-B948F38FA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呂聖文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1F8785B-CE60-82EB-9FB2-A25C5822CF9A}"/>
              </a:ext>
            </a:extLst>
          </p:cNvPr>
          <p:cNvSpPr txBox="1"/>
          <p:nvPr/>
        </p:nvSpPr>
        <p:spPr>
          <a:xfrm>
            <a:off x="2417779" y="2122415"/>
            <a:ext cx="27847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Label-</a:t>
            </a:r>
            <a:r>
              <a:rPr lang="zh-TW" altLang="en-US" sz="4400" dirty="0"/>
              <a:t>標籤</a:t>
            </a:r>
          </a:p>
        </p:txBody>
      </p:sp>
    </p:spTree>
    <p:extLst>
      <p:ext uri="{BB962C8B-B14F-4D97-AF65-F5344CB8AC3E}">
        <p14:creationId xmlns:p14="http://schemas.microsoft.com/office/powerpoint/2010/main" val="261303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97AC4-975F-43F5-F89A-9FD86B54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元件變數名稱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A8A94-5DBA-D651-7F3F-152D8DDBC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點選元件後找到 設計</a:t>
            </a:r>
            <a:r>
              <a:rPr lang="en-US" altLang="zh-TW" dirty="0"/>
              <a:t>-&gt;(Name)</a:t>
            </a:r>
          </a:p>
          <a:p>
            <a:r>
              <a:rPr lang="zh-TW" altLang="en-US" dirty="0"/>
              <a:t>這個代表該元件的名子，就是變數名稱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不可以重複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/>
              <a:t>可以自己設定，習慣要按照</a:t>
            </a:r>
            <a:r>
              <a:rPr lang="zh-TW" altLang="en-US" dirty="0">
                <a:solidFill>
                  <a:srgbClr val="FF0000"/>
                </a:solidFill>
              </a:rPr>
              <a:t>變數命名規則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807785-BF16-8C26-D161-0B7741CD0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775" b="55779"/>
          <a:stretch/>
        </p:blipFill>
        <p:spPr>
          <a:xfrm>
            <a:off x="3780617" y="3707934"/>
            <a:ext cx="1857898" cy="20308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F777F5D-57D0-F8EF-7D01-298B0C92D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79" t="36666"/>
          <a:stretch/>
        </p:blipFill>
        <p:spPr>
          <a:xfrm>
            <a:off x="7001706" y="2971946"/>
            <a:ext cx="2896465" cy="345061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C0ED19D-EB57-FEDA-4130-FCF79529A6B7}"/>
              </a:ext>
            </a:extLst>
          </p:cNvPr>
          <p:cNvSpPr/>
          <p:nvPr/>
        </p:nvSpPr>
        <p:spPr>
          <a:xfrm>
            <a:off x="4709566" y="4549563"/>
            <a:ext cx="268448" cy="265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5DE950-0770-D570-86AB-E0EE6CB8F4AB}"/>
              </a:ext>
            </a:extLst>
          </p:cNvPr>
          <p:cNvSpPr/>
          <p:nvPr/>
        </p:nvSpPr>
        <p:spPr>
          <a:xfrm>
            <a:off x="7142373" y="6080067"/>
            <a:ext cx="1682846" cy="220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66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8E13EF8-0455-DC07-69C2-5A7EDEE8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278" y="768169"/>
            <a:ext cx="9603275" cy="104923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347E4E-99F5-F994-0BE4-5466C3AF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BBDB2D-83E1-5AC8-EC45-DBF59E3FE0AF}"/>
              </a:ext>
            </a:extLst>
          </p:cNvPr>
          <p:cNvSpPr/>
          <p:nvPr/>
        </p:nvSpPr>
        <p:spPr>
          <a:xfrm>
            <a:off x="2550253" y="3087149"/>
            <a:ext cx="1744910" cy="486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14CDFC-3F27-3626-47FF-FE22AFB41DFD}"/>
              </a:ext>
            </a:extLst>
          </p:cNvPr>
          <p:cNvSpPr txBox="1"/>
          <p:nvPr/>
        </p:nvSpPr>
        <p:spPr>
          <a:xfrm>
            <a:off x="2323750" y="45552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測試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52407C8-EAEC-AD1F-33AC-8C17B23F21FB}"/>
              </a:ext>
            </a:extLst>
          </p:cNvPr>
          <p:cNvCxnSpPr/>
          <p:nvPr/>
        </p:nvCxnSpPr>
        <p:spPr>
          <a:xfrm flipH="1">
            <a:off x="4471332" y="3749879"/>
            <a:ext cx="578840" cy="478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5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533A5F28-60A0-820F-8998-10406F92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845" y="3651895"/>
            <a:ext cx="4467849" cy="223868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5A9F088-D574-62D1-A549-21D44F2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Label</a:t>
            </a:r>
            <a:r>
              <a:rPr lang="en-US" altLang="zh-TW" dirty="0"/>
              <a:t>-</a:t>
            </a:r>
            <a:r>
              <a:rPr lang="zh-TW" altLang="en-US" dirty="0"/>
              <a:t>標籤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E211D4-9AA4-349F-8332-FB40134D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FF"/>
                </a:solidFill>
              </a:rPr>
              <a:t>文字控制項可藉由顯示文字讓使用者獲取訊息</a:t>
            </a:r>
            <a:r>
              <a:rPr lang="zh-TW" altLang="en-US" dirty="0"/>
              <a:t>，也可以讓使用者輸入文字訊息。其包括</a:t>
            </a:r>
            <a:r>
              <a:rPr lang="en-US" altLang="zh-TW" dirty="0"/>
              <a:t>Label</a:t>
            </a:r>
            <a:r>
              <a:rPr lang="zh-TW" altLang="en-US" dirty="0"/>
              <a:t>控制項、</a:t>
            </a:r>
            <a:r>
              <a:rPr lang="en-US" altLang="zh-TW" dirty="0" err="1"/>
              <a:t>LinkLabel</a:t>
            </a:r>
            <a:r>
              <a:rPr lang="zh-TW" altLang="en-US" dirty="0"/>
              <a:t>控制項、</a:t>
            </a:r>
            <a:r>
              <a:rPr lang="en-US" altLang="zh-TW" dirty="0" err="1"/>
              <a:t>TextBox</a:t>
            </a:r>
            <a:r>
              <a:rPr lang="zh-TW" altLang="en-US" dirty="0"/>
              <a:t>控制項、</a:t>
            </a:r>
            <a:r>
              <a:rPr lang="en-US" altLang="zh-TW" dirty="0" err="1"/>
              <a:t>RichTextBox</a:t>
            </a:r>
            <a:r>
              <a:rPr lang="zh-TW" altLang="en-US" dirty="0"/>
              <a:t>控制項。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99090C-CB40-F7C6-0F35-114B165C06F0}"/>
              </a:ext>
            </a:extLst>
          </p:cNvPr>
          <p:cNvSpPr/>
          <p:nvPr/>
        </p:nvSpPr>
        <p:spPr>
          <a:xfrm>
            <a:off x="3397541" y="5248646"/>
            <a:ext cx="1098958" cy="226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870F18-7380-2B21-1FFD-22E5A74C380E}"/>
              </a:ext>
            </a:extLst>
          </p:cNvPr>
          <p:cNvSpPr/>
          <p:nvPr/>
        </p:nvSpPr>
        <p:spPr>
          <a:xfrm>
            <a:off x="5989740" y="5002296"/>
            <a:ext cx="788565" cy="358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21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04BD2A-FF39-C883-8081-3FC85202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Label</a:t>
            </a:r>
            <a:r>
              <a:rPr lang="zh-TW" altLang="en-US" sz="3200" dirty="0"/>
              <a:t>調整字體大小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1AFA51-48FF-09EB-BC04-10437C33F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屬性</a:t>
            </a:r>
            <a:r>
              <a:rPr lang="en-US" altLang="zh-TW" dirty="0"/>
              <a:t>:Font</a:t>
            </a:r>
          </a:p>
          <a:p>
            <a:r>
              <a:rPr lang="zh-TW" altLang="en-US" dirty="0"/>
              <a:t>利用該屬性可隨意改變字形與字體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75F034-60EA-3E74-5875-2A2F22B30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981137"/>
            <a:ext cx="3353268" cy="18385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0AE701E-5403-5E9F-000F-F44F8456F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126" y="1651387"/>
            <a:ext cx="3482059" cy="273249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F4DB3F6-C1C0-D644-F7DC-5EC1CFBE2157}"/>
              </a:ext>
            </a:extLst>
          </p:cNvPr>
          <p:cNvSpPr/>
          <p:nvPr/>
        </p:nvSpPr>
        <p:spPr>
          <a:xfrm>
            <a:off x="4454554" y="4444402"/>
            <a:ext cx="268448" cy="295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EAD4609-C2BA-97EF-AC79-FBFC04E56E5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723002" y="4190808"/>
            <a:ext cx="1149292" cy="4012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5D8E220A-178A-5B9E-B3D1-ECFD19EA8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754" y="4404334"/>
            <a:ext cx="3258005" cy="1810003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259F2F-7D6F-A9E9-AE63-F15699AE3E8C}"/>
              </a:ext>
            </a:extLst>
          </p:cNvPr>
          <p:cNvSpPr txBox="1"/>
          <p:nvPr/>
        </p:nvSpPr>
        <p:spPr>
          <a:xfrm>
            <a:off x="5360565" y="529845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設定完後字體、字形都改變了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2E8EF17-2AF9-621F-5F31-73F007531758}"/>
              </a:ext>
            </a:extLst>
          </p:cNvPr>
          <p:cNvCxnSpPr>
            <a:cxnSpLocks/>
          </p:cNvCxnSpPr>
          <p:nvPr/>
        </p:nvCxnSpPr>
        <p:spPr>
          <a:xfrm>
            <a:off x="8993314" y="2280411"/>
            <a:ext cx="782465" cy="30969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937625B-98BF-DF75-AB30-3253CD0C2E33}"/>
              </a:ext>
            </a:extLst>
          </p:cNvPr>
          <p:cNvSpPr/>
          <p:nvPr/>
        </p:nvSpPr>
        <p:spPr>
          <a:xfrm>
            <a:off x="8456437" y="2059804"/>
            <a:ext cx="536877" cy="200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7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A231C-F1AF-9B4D-C738-6C3D9883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Label</a:t>
            </a:r>
            <a:r>
              <a:rPr lang="zh-TW" altLang="en-US" sz="3200" dirty="0"/>
              <a:t>設定顯示文字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0A5446-6D5E-B367-9C25-00E28AF3D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屬性</a:t>
            </a:r>
            <a:r>
              <a:rPr lang="en-US" altLang="zh-TW" dirty="0"/>
              <a:t>:Text</a:t>
            </a:r>
          </a:p>
          <a:p>
            <a:r>
              <a:rPr lang="zh-TW" altLang="en-US" dirty="0"/>
              <a:t>利用該屬性改變標籤的內容字串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AD34FD-C8F2-7B29-F240-C3F35B3EF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78" y="3020167"/>
            <a:ext cx="3543795" cy="16766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C96B947-252E-2447-71D4-DD9F5066B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574" y="3020167"/>
            <a:ext cx="2391109" cy="152421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925FA9A-4AAC-D064-3699-4F02B977664A}"/>
              </a:ext>
            </a:extLst>
          </p:cNvPr>
          <p:cNvSpPr/>
          <p:nvPr/>
        </p:nvSpPr>
        <p:spPr>
          <a:xfrm>
            <a:off x="3030526" y="3893706"/>
            <a:ext cx="744519" cy="233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3E4ECE-9368-CCB6-438D-206536A845E7}"/>
              </a:ext>
            </a:extLst>
          </p:cNvPr>
          <p:cNvSpPr/>
          <p:nvPr/>
        </p:nvSpPr>
        <p:spPr>
          <a:xfrm>
            <a:off x="6748868" y="4028867"/>
            <a:ext cx="1061282" cy="408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96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22D4E-FA3F-8CD1-41F4-2B3D8A1B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Lable</a:t>
            </a:r>
            <a:r>
              <a:rPr lang="zh-TW" altLang="en-US" dirty="0"/>
              <a:t>底色設定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DE52E8-98E1-34D7-D1F1-EB76B9DAA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屬性</a:t>
            </a:r>
            <a:r>
              <a:rPr lang="en-US" altLang="zh-TW" dirty="0"/>
              <a:t>:</a:t>
            </a:r>
            <a:r>
              <a:rPr lang="en-US" altLang="zh-TW" dirty="0" err="1"/>
              <a:t>BackColor</a:t>
            </a:r>
            <a:endParaRPr lang="en-US" altLang="zh-TW" dirty="0"/>
          </a:p>
          <a:p>
            <a:r>
              <a:rPr lang="zh-TW" altLang="en-US" dirty="0"/>
              <a:t>利用該屬性可以改變標籤的</a:t>
            </a:r>
            <a:r>
              <a:rPr lang="zh-TW" altLang="en-US" dirty="0">
                <a:solidFill>
                  <a:srgbClr val="0000FF"/>
                </a:solidFill>
              </a:rPr>
              <a:t>底色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21D01D-3E59-694E-42C2-31752C266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27" y="3207564"/>
            <a:ext cx="3305636" cy="14480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6E13DE9-84AD-6A10-E7C7-1FEC83B15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5" y="3207564"/>
            <a:ext cx="2524477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5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39120-2690-BD69-8D9D-C9A245F4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</a:t>
            </a:r>
            <a:r>
              <a:rPr lang="zh-TW" altLang="en-US" dirty="0"/>
              <a:t>改變字體顏色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01EA27-2EA3-7FC7-A89E-4BC9F5051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353" y="2091233"/>
            <a:ext cx="9603275" cy="3450613"/>
          </a:xfrm>
        </p:spPr>
        <p:txBody>
          <a:bodyPr/>
          <a:lstStyle/>
          <a:p>
            <a:r>
              <a:rPr lang="zh-TW" altLang="en-US" dirty="0"/>
              <a:t>屬性</a:t>
            </a:r>
            <a:r>
              <a:rPr lang="en-US" altLang="zh-TW" dirty="0"/>
              <a:t>:</a:t>
            </a:r>
            <a:r>
              <a:rPr lang="en-US" altLang="zh-TW" dirty="0" err="1"/>
              <a:t>ForceColor</a:t>
            </a:r>
            <a:endParaRPr lang="en-US" altLang="zh-TW" dirty="0"/>
          </a:p>
          <a:p>
            <a:r>
              <a:rPr lang="zh-TW" altLang="en-US" dirty="0"/>
              <a:t>利用該屬性可以調整顯示文字的顏色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55CEC3-2023-3DB5-13BC-791DF19A5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08050"/>
            <a:ext cx="2200582" cy="14384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7CDF694-85EB-D51A-C232-1AAA5F8F1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541" y="3285694"/>
            <a:ext cx="3277057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0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6D76BB-15F3-D97B-0BEC-227F009A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</a:t>
            </a:r>
            <a:r>
              <a:rPr lang="zh-TW" altLang="en-US" dirty="0"/>
              <a:t> 自動撰寫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08AAC3-A246-5FF9-BD2C-D7F8939AC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剛剛利用</a:t>
            </a:r>
            <a:r>
              <a:rPr lang="en-US" altLang="zh-TW" dirty="0"/>
              <a:t>UI</a:t>
            </a:r>
            <a:r>
              <a:rPr lang="zh-TW" altLang="en-US" dirty="0"/>
              <a:t>元件建立標籤的設定，但背後</a:t>
            </a:r>
            <a:r>
              <a:rPr lang="en-US" altLang="zh-TW" dirty="0"/>
              <a:t>C#</a:t>
            </a:r>
            <a:r>
              <a:rPr lang="zh-TW" altLang="en-US" dirty="0"/>
              <a:t>幫我們做了什麼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其實也只是依照你的設定去撰寫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D63598-1F87-D789-69B8-E9A76BB99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518" y="2458192"/>
            <a:ext cx="6098522" cy="430539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D458948-7E08-03A5-210F-DE31EDBE91C7}"/>
              </a:ext>
            </a:extLst>
          </p:cNvPr>
          <p:cNvSpPr/>
          <p:nvPr/>
        </p:nvSpPr>
        <p:spPr>
          <a:xfrm>
            <a:off x="10748398" y="3725926"/>
            <a:ext cx="501239" cy="10784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90D25B-3697-F88B-5404-8059C51B6D39}"/>
              </a:ext>
            </a:extLst>
          </p:cNvPr>
          <p:cNvSpPr/>
          <p:nvPr/>
        </p:nvSpPr>
        <p:spPr>
          <a:xfrm>
            <a:off x="6372622" y="3858880"/>
            <a:ext cx="3434108" cy="94801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五邊形 7">
            <a:extLst>
              <a:ext uri="{FF2B5EF4-FFF2-40B4-BE49-F238E27FC236}">
                <a16:creationId xmlns:a16="http://schemas.microsoft.com/office/drawing/2014/main" id="{9205D7B9-4722-4EB4-A285-58E866BC28C9}"/>
              </a:ext>
            </a:extLst>
          </p:cNvPr>
          <p:cNvSpPr/>
          <p:nvPr/>
        </p:nvSpPr>
        <p:spPr>
          <a:xfrm>
            <a:off x="3682901" y="3858880"/>
            <a:ext cx="2689721" cy="148573"/>
          </a:xfrm>
          <a:prstGeom prst="homePlat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是否依照字元調整元件大小</a:t>
            </a:r>
          </a:p>
        </p:txBody>
      </p:sp>
      <p:sp>
        <p:nvSpPr>
          <p:cNvPr id="9" name="箭號: 五邊形 8">
            <a:extLst>
              <a:ext uri="{FF2B5EF4-FFF2-40B4-BE49-F238E27FC236}">
                <a16:creationId xmlns:a16="http://schemas.microsoft.com/office/drawing/2014/main" id="{39F5E05D-7643-82BF-E693-4C382BF23EAE}"/>
              </a:ext>
            </a:extLst>
          </p:cNvPr>
          <p:cNvSpPr/>
          <p:nvPr/>
        </p:nvSpPr>
        <p:spPr>
          <a:xfrm>
            <a:off x="3682901" y="4007453"/>
            <a:ext cx="2689721" cy="148573"/>
          </a:xfrm>
          <a:prstGeom prst="homePlat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設定元件座標位置</a:t>
            </a:r>
          </a:p>
        </p:txBody>
      </p:sp>
      <p:sp>
        <p:nvSpPr>
          <p:cNvPr id="10" name="箭號: 五邊形 9">
            <a:extLst>
              <a:ext uri="{FF2B5EF4-FFF2-40B4-BE49-F238E27FC236}">
                <a16:creationId xmlns:a16="http://schemas.microsoft.com/office/drawing/2014/main" id="{0406BB1F-EEEB-B07B-147F-560CDF03347E}"/>
              </a:ext>
            </a:extLst>
          </p:cNvPr>
          <p:cNvSpPr/>
          <p:nvPr/>
        </p:nvSpPr>
        <p:spPr>
          <a:xfrm>
            <a:off x="3682901" y="4170376"/>
            <a:ext cx="2689721" cy="148573"/>
          </a:xfrm>
          <a:prstGeom prst="homePlat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設定元件變數名稱</a:t>
            </a:r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0D41895B-F76A-3739-C37D-B30ECB767DDB}"/>
              </a:ext>
            </a:extLst>
          </p:cNvPr>
          <p:cNvSpPr/>
          <p:nvPr/>
        </p:nvSpPr>
        <p:spPr>
          <a:xfrm>
            <a:off x="3682901" y="4337304"/>
            <a:ext cx="2689721" cy="148573"/>
          </a:xfrm>
          <a:prstGeom prst="homePlat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設定元件大小長寬</a:t>
            </a:r>
          </a:p>
        </p:txBody>
      </p:sp>
      <p:sp>
        <p:nvSpPr>
          <p:cNvPr id="12" name="箭號: 五邊形 11">
            <a:extLst>
              <a:ext uri="{FF2B5EF4-FFF2-40B4-BE49-F238E27FC236}">
                <a16:creationId xmlns:a16="http://schemas.microsoft.com/office/drawing/2014/main" id="{08C7C559-825E-AAB0-DAF9-993730E62AD0}"/>
              </a:ext>
            </a:extLst>
          </p:cNvPr>
          <p:cNvSpPr/>
          <p:nvPr/>
        </p:nvSpPr>
        <p:spPr>
          <a:xfrm>
            <a:off x="3682900" y="4612836"/>
            <a:ext cx="2689721" cy="148573"/>
          </a:xfrm>
          <a:prstGeom prst="homePlat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設定元件顯示內容</a:t>
            </a:r>
          </a:p>
        </p:txBody>
      </p:sp>
    </p:spTree>
    <p:extLst>
      <p:ext uri="{BB962C8B-B14F-4D97-AF65-F5344CB8AC3E}">
        <p14:creationId xmlns:p14="http://schemas.microsoft.com/office/powerpoint/2010/main" val="34014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18ACB85-83A6-F2AC-58F2-B92372F5A907}"/>
              </a:ext>
            </a:extLst>
          </p:cNvPr>
          <p:cNvSpPr txBox="1"/>
          <p:nvPr/>
        </p:nvSpPr>
        <p:spPr>
          <a:xfrm>
            <a:off x="4652880" y="2598003"/>
            <a:ext cx="2886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Thank You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238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5B53BD19-7BEB-FFCD-3F00-3E1611C1909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055441" y="2672433"/>
            <a:ext cx="8081117" cy="756567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竟然背後也是用</a:t>
            </a:r>
            <a:r>
              <a:rPr lang="en-US" altLang="zh-TW" sz="3600" dirty="0"/>
              <a:t>Code</a:t>
            </a:r>
            <a:r>
              <a:rPr lang="zh-TW" altLang="en-US" sz="3600" dirty="0"/>
              <a:t>完成</a:t>
            </a:r>
            <a:br>
              <a:rPr lang="en-US" altLang="zh-TW" sz="3600" dirty="0"/>
            </a:br>
            <a:r>
              <a:rPr lang="zh-TW" altLang="en-US" sz="3600" dirty="0"/>
              <a:t>那我們可以用</a:t>
            </a:r>
            <a:r>
              <a:rPr lang="en-US" altLang="zh-TW" sz="3600" dirty="0"/>
              <a:t>Code</a:t>
            </a:r>
            <a:r>
              <a:rPr lang="zh-TW" altLang="en-US" sz="3600" dirty="0"/>
              <a:t>完成剛剛前面的事情嗎</a:t>
            </a:r>
            <a:r>
              <a:rPr lang="en-US" altLang="zh-TW" sz="3600" dirty="0"/>
              <a:t>?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07774651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訂 11">
      <a:majorFont>
        <a:latin typeface="Times New Roman"/>
        <a:ea typeface="DFKai-SB"/>
        <a:cs typeface=""/>
      </a:majorFont>
      <a:minorFont>
        <a:latin typeface="Times New Roman"/>
        <a:ea typeface="DFKai-SB"/>
        <a:cs typeface="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3666</TotalTime>
  <Words>230</Words>
  <Application>Microsoft Office PowerPoint</Application>
  <PresentationFormat>寬螢幕</PresentationFormat>
  <Paragraphs>33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圖庫</vt:lpstr>
      <vt:lpstr>C#視窗程式設計</vt:lpstr>
      <vt:lpstr>Label-標籤</vt:lpstr>
      <vt:lpstr>Label調整字體大小</vt:lpstr>
      <vt:lpstr>Label設定顯示文字</vt:lpstr>
      <vt:lpstr>Lable底色設定</vt:lpstr>
      <vt:lpstr>Label改變字體顏色</vt:lpstr>
      <vt:lpstr>Label 自動撰寫Code</vt:lpstr>
      <vt:lpstr>PowerPoint 簡報</vt:lpstr>
      <vt:lpstr>竟然背後也是用Code完成 那我們可以用Code完成剛剛前面的事情嗎?</vt:lpstr>
      <vt:lpstr>元件變數名稱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C#進階程式設計</dc:title>
  <dc:creator>呂聖文</dc:creator>
  <cp:lastModifiedBy>呂聖文</cp:lastModifiedBy>
  <cp:revision>34</cp:revision>
  <dcterms:created xsi:type="dcterms:W3CDTF">2022-08-13T08:50:35Z</dcterms:created>
  <dcterms:modified xsi:type="dcterms:W3CDTF">2023-02-16T12:56:49Z</dcterms:modified>
</cp:coreProperties>
</file>