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3" r:id="rId4"/>
    <p:sldId id="264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6"/>
            <p14:sldId id="263"/>
            <p14:sldId id="264"/>
            <p14:sldId id="26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終極密碼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FE6EE-B81D-7729-DAEA-4BC5957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r>
              <a:rPr lang="zh-TW" altLang="en-US" dirty="0"/>
              <a:t>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2B678-131C-C810-D665-5E69BBDE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998919"/>
          </a:xfrm>
        </p:spPr>
        <p:txBody>
          <a:bodyPr/>
          <a:lstStyle/>
          <a:p>
            <a:r>
              <a:rPr lang="en-US" altLang="zh-TW" dirty="0"/>
              <a:t>Random r = new Random(); // </a:t>
            </a:r>
            <a:r>
              <a:rPr lang="zh-TW" altLang="en-US" dirty="0"/>
              <a:t>宣告一個 </a:t>
            </a:r>
            <a:r>
              <a:rPr lang="en-US" altLang="zh-TW" dirty="0"/>
              <a:t>Random </a:t>
            </a:r>
            <a:r>
              <a:rPr lang="zh-TW" altLang="en-US" dirty="0"/>
              <a:t>物件：</a:t>
            </a:r>
            <a:r>
              <a:rPr lang="en-US" altLang="zh-TW" dirty="0"/>
              <a:t>r</a:t>
            </a:r>
          </a:p>
          <a:p>
            <a:r>
              <a:rPr lang="en-US" altLang="zh-TW" dirty="0" err="1"/>
              <a:t>r.Next</a:t>
            </a:r>
            <a:r>
              <a:rPr lang="en-US" altLang="zh-TW" dirty="0"/>
              <a:t>(); // </a:t>
            </a:r>
            <a:r>
              <a:rPr lang="zh-TW" altLang="en-US" dirty="0"/>
              <a:t>括號內沒有東西則從 </a:t>
            </a:r>
            <a:r>
              <a:rPr lang="en-US" altLang="zh-TW" dirty="0"/>
              <a:t>0 </a:t>
            </a:r>
            <a:r>
              <a:rPr lang="zh-TW" altLang="en-US" dirty="0"/>
              <a:t>到 </a:t>
            </a:r>
            <a:r>
              <a:rPr lang="en-US" altLang="zh-TW" dirty="0"/>
              <a:t>int </a:t>
            </a:r>
            <a:r>
              <a:rPr lang="zh-TW" altLang="en-US" dirty="0"/>
              <a:t>最大值</a:t>
            </a:r>
            <a:r>
              <a:rPr lang="en-US" altLang="zh-TW" dirty="0"/>
              <a:t>(2,147,483,647)</a:t>
            </a:r>
            <a:r>
              <a:rPr lang="zh-TW" altLang="en-US" dirty="0"/>
              <a:t>隨機取一數</a:t>
            </a:r>
          </a:p>
          <a:p>
            <a:r>
              <a:rPr lang="en-US" altLang="zh-TW" dirty="0" err="1"/>
              <a:t>r.Next</a:t>
            </a:r>
            <a:r>
              <a:rPr lang="en-US" altLang="zh-TW" dirty="0"/>
              <a:t>(</a:t>
            </a:r>
            <a:r>
              <a:rPr lang="en-US" altLang="zh-TW" dirty="0" err="1"/>
              <a:t>Maxvalue</a:t>
            </a:r>
            <a:r>
              <a:rPr lang="en-US" altLang="zh-TW" dirty="0"/>
              <a:t>); // </a:t>
            </a:r>
            <a:r>
              <a:rPr lang="zh-TW" altLang="en-US" dirty="0"/>
              <a:t>從 </a:t>
            </a:r>
            <a:r>
              <a:rPr lang="en-US" altLang="zh-TW" dirty="0"/>
              <a:t>0 </a:t>
            </a:r>
            <a:r>
              <a:rPr lang="zh-TW" altLang="en-US" dirty="0"/>
              <a:t>到 </a:t>
            </a:r>
            <a:r>
              <a:rPr lang="en-US" altLang="zh-TW" dirty="0" err="1"/>
              <a:t>Maxvalue</a:t>
            </a:r>
            <a:r>
              <a:rPr lang="zh-TW" altLang="en-US" dirty="0"/>
              <a:t>隨機取一數</a:t>
            </a:r>
          </a:p>
          <a:p>
            <a:r>
              <a:rPr lang="en-US" altLang="zh-TW" dirty="0" err="1"/>
              <a:t>r.Next</a:t>
            </a:r>
            <a:r>
              <a:rPr lang="en-US" altLang="zh-TW" dirty="0"/>
              <a:t>(Min ,Max); // Min </a:t>
            </a:r>
            <a:r>
              <a:rPr lang="zh-TW" altLang="en-US" dirty="0"/>
              <a:t>到 </a:t>
            </a:r>
            <a:r>
              <a:rPr lang="en-US" altLang="zh-TW" dirty="0"/>
              <a:t>Max</a:t>
            </a:r>
            <a:r>
              <a:rPr lang="zh-TW" altLang="en-US" dirty="0"/>
              <a:t>隨機取一數</a:t>
            </a:r>
          </a:p>
        </p:txBody>
      </p:sp>
    </p:spTree>
    <p:extLst>
      <p:ext uri="{BB962C8B-B14F-4D97-AF65-F5344CB8AC3E}">
        <p14:creationId xmlns:p14="http://schemas.microsoft.com/office/powerpoint/2010/main" val="175234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終極密碼說明</a:t>
            </a:r>
            <a:r>
              <a:rPr lang="en-US" altLang="zh-TW" dirty="0"/>
              <a:t>-</a:t>
            </a:r>
            <a:r>
              <a:rPr lang="zh-TW" altLang="en-US" dirty="0"/>
              <a:t>開始遊戲按鈕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開始遊戲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產生</a:t>
            </a:r>
            <a:r>
              <a:rPr lang="en-US" altLang="zh-TW" dirty="0"/>
              <a:t>0~100</a:t>
            </a:r>
            <a:r>
              <a:rPr lang="zh-TW" altLang="en-US" dirty="0"/>
              <a:t>數字做為答案</a:t>
            </a:r>
            <a:endParaRPr lang="en-US" altLang="zh-TW" dirty="0"/>
          </a:p>
          <a:p>
            <a:r>
              <a:rPr lang="zh-TW" altLang="en-US" dirty="0"/>
              <a:t>並顯示 </a:t>
            </a:r>
            <a:r>
              <a:rPr lang="en-US" altLang="zh-TW" dirty="0"/>
              <a:t>“</a:t>
            </a:r>
            <a:r>
              <a:rPr lang="zh-TW" altLang="en-US" dirty="0"/>
              <a:t>所有變數已初始化</a:t>
            </a:r>
            <a:r>
              <a:rPr lang="en-US" altLang="zh-TW" dirty="0"/>
              <a:t>!”</a:t>
            </a:r>
          </a:p>
          <a:p>
            <a:r>
              <a:rPr lang="zh-TW" altLang="en-US" dirty="0"/>
              <a:t>並有提示供使用者輸入</a:t>
            </a:r>
            <a:r>
              <a:rPr lang="en-US" altLang="zh-TW" dirty="0" err="1"/>
              <a:t>min~max</a:t>
            </a:r>
            <a:r>
              <a:rPr lang="zh-TW" altLang="en-US" dirty="0"/>
              <a:t>範圍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12EFE5-CF2B-8F43-14CA-C4DA8164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99" y="3429000"/>
            <a:ext cx="7602011" cy="33913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0F3C7C-9EA1-3C22-1DF9-3B2E7237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46" y="3086011"/>
            <a:ext cx="1381318" cy="129558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53C7424-5E63-7573-D355-86B9ED6F9D46}"/>
              </a:ext>
            </a:extLst>
          </p:cNvPr>
          <p:cNvCxnSpPr>
            <a:cxnSpLocks/>
          </p:cNvCxnSpPr>
          <p:nvPr/>
        </p:nvCxnSpPr>
        <p:spPr>
          <a:xfrm flipV="1">
            <a:off x="7111297" y="3889085"/>
            <a:ext cx="1012485" cy="27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9B8AA023-6AFB-0EDF-AFE1-F0CFD688E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4"/>
          <a:stretch/>
        </p:blipFill>
        <p:spPr>
          <a:xfrm>
            <a:off x="4650377" y="5003408"/>
            <a:ext cx="334735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41E94-6EEE-E538-1419-B6391414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終極密碼說明</a:t>
            </a:r>
            <a:r>
              <a:rPr lang="en-US" altLang="zh-TW" dirty="0"/>
              <a:t>-</a:t>
            </a:r>
            <a:r>
              <a:rPr lang="zh-TW" altLang="en-US" dirty="0"/>
              <a:t>猜按鈕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969B5-852F-D105-9FFA-719BA1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當使用者在左框輸入數值後按下 猜按鈕</a:t>
            </a:r>
            <a:endParaRPr lang="en-US" altLang="zh-TW" dirty="0"/>
          </a:p>
          <a:p>
            <a:r>
              <a:rPr lang="zh-TW" altLang="en-US" dirty="0"/>
              <a:t>輸入文字顯示輸入錯誤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983B5-387A-CD1B-3F65-A05D4D5F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13" y="3007605"/>
            <a:ext cx="719237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41E94-6EEE-E538-1419-B6391414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終極密碼說明</a:t>
            </a:r>
            <a:r>
              <a:rPr lang="en-US" altLang="zh-TW" dirty="0"/>
              <a:t>-</a:t>
            </a:r>
            <a:r>
              <a:rPr lang="zh-TW" altLang="en-US" dirty="0"/>
              <a:t>猜按鈕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969B5-852F-D105-9FFA-719BA12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當使用者在左框輸入數值後按下 猜按鈕</a:t>
            </a:r>
            <a:endParaRPr lang="en-US" altLang="zh-TW" dirty="0"/>
          </a:p>
          <a:p>
            <a:r>
              <a:rPr lang="zh-TW" altLang="en-US" dirty="0"/>
              <a:t>提示範圍依據輸入數值縮小範圍</a:t>
            </a:r>
            <a:endParaRPr lang="en-US" altLang="zh-TW" dirty="0"/>
          </a:p>
          <a:p>
            <a:r>
              <a:rPr lang="zh-TW" altLang="en-US" dirty="0"/>
              <a:t>若答對顯示</a:t>
            </a:r>
            <a:r>
              <a:rPr lang="en-US" altLang="zh-TW" dirty="0"/>
              <a:t>”</a:t>
            </a:r>
            <a:r>
              <a:rPr lang="zh-TW" altLang="en-US" dirty="0"/>
              <a:t>恭喜答對</a:t>
            </a:r>
            <a:r>
              <a:rPr lang="en-US" altLang="zh-TW" dirty="0"/>
              <a:t>!”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AB3322-09F4-01AF-8EEC-CA35D5B4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" y="3429000"/>
            <a:ext cx="3641361" cy="1480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9C5413-B506-1D5F-EF01-CD083A50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7" y="3277742"/>
            <a:ext cx="3433930" cy="178333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297DDD5-6BE0-B587-C71F-5ABB424A87C9}"/>
              </a:ext>
            </a:extLst>
          </p:cNvPr>
          <p:cNvCxnSpPr>
            <a:cxnSpLocks/>
          </p:cNvCxnSpPr>
          <p:nvPr/>
        </p:nvCxnSpPr>
        <p:spPr>
          <a:xfrm>
            <a:off x="3840480" y="4208637"/>
            <a:ext cx="870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73ABBEDB-AB83-0315-6E3C-9945E1F80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77" y="3316969"/>
            <a:ext cx="3275275" cy="1783335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35CC88-0A7B-24E3-31FD-E75DF79C63AC}"/>
              </a:ext>
            </a:extLst>
          </p:cNvPr>
          <p:cNvCxnSpPr>
            <a:cxnSpLocks/>
          </p:cNvCxnSpPr>
          <p:nvPr/>
        </p:nvCxnSpPr>
        <p:spPr>
          <a:xfrm>
            <a:off x="8238309" y="4330557"/>
            <a:ext cx="679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E5F6F480-288D-ED9A-8F2B-D8E28FF15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75" y="4598125"/>
            <a:ext cx="157839" cy="17888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01B365-63BC-D6D3-1430-330E279E31B4}"/>
              </a:ext>
            </a:extLst>
          </p:cNvPr>
          <p:cNvSpPr txBox="1"/>
          <p:nvPr/>
        </p:nvSpPr>
        <p:spPr>
          <a:xfrm>
            <a:off x="3785075" y="3745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F01B3B-655C-43EE-6783-33DA562D086A}"/>
              </a:ext>
            </a:extLst>
          </p:cNvPr>
          <p:cNvSpPr txBox="1"/>
          <p:nvPr/>
        </p:nvSpPr>
        <p:spPr>
          <a:xfrm>
            <a:off x="8092841" y="3866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7F338E2-50A7-00CC-3EED-962058E2C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519" y="5422277"/>
            <a:ext cx="2278365" cy="1341086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A42BEE5-63FE-A092-F637-E8763D524E39}"/>
              </a:ext>
            </a:extLst>
          </p:cNvPr>
          <p:cNvCxnSpPr>
            <a:cxnSpLocks/>
          </p:cNvCxnSpPr>
          <p:nvPr/>
        </p:nvCxnSpPr>
        <p:spPr>
          <a:xfrm flipH="1">
            <a:off x="8408012" y="5061077"/>
            <a:ext cx="1049497" cy="593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F3F9C8B-8A56-7D60-F518-987B12AA5058}"/>
              </a:ext>
            </a:extLst>
          </p:cNvPr>
          <p:cNvSpPr txBox="1"/>
          <p:nvPr/>
        </p:nvSpPr>
        <p:spPr>
          <a:xfrm>
            <a:off x="7936867" y="50011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27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C31AE79F-8E02-BCC2-6C82-54F9F8014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423" y="4620735"/>
            <a:ext cx="1053562" cy="236143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F557C8-BB9C-2BE0-1E5D-76CFB1ECB23C}"/>
              </a:ext>
            </a:extLst>
          </p:cNvPr>
          <p:cNvSpPr txBox="1"/>
          <p:nvPr/>
        </p:nvSpPr>
        <p:spPr>
          <a:xfrm>
            <a:off x="8478995" y="56286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答對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75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177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圖庫</vt:lpstr>
      <vt:lpstr>C#視窗程式設計</vt:lpstr>
      <vt:lpstr>Random類別</vt:lpstr>
      <vt:lpstr>終極密碼說明-開始遊戲按鈕</vt:lpstr>
      <vt:lpstr>終極密碼說明-猜按鈕</vt:lpstr>
      <vt:lpstr>終極密碼說明-猜按鈕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22</cp:revision>
  <dcterms:created xsi:type="dcterms:W3CDTF">2022-08-13T08:50:35Z</dcterms:created>
  <dcterms:modified xsi:type="dcterms:W3CDTF">2023-05-01T12:03:50Z</dcterms:modified>
</cp:coreProperties>
</file>