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62" r:id="rId4"/>
    <p:sldId id="267" r:id="rId5"/>
    <p:sldId id="297" r:id="rId6"/>
  </p:sldIdLst>
  <p:sldSz cx="9144000" cy="5143500" type="screen16x9"/>
  <p:notesSz cx="6858000" cy="9144000"/>
  <p:embeddedFontLst>
    <p:embeddedFont>
      <p:font typeface="Amatic SC" panose="020B0604020202020204" charset="-79"/>
      <p:regular r:id="rId8"/>
      <p:bold r:id="rId9"/>
    </p:embeddedFont>
    <p:embeddedFont>
      <p:font typeface="Encode Sans Semi Condensed" panose="020B0604020202020204" charset="0"/>
      <p:regular r:id="rId10"/>
      <p:bold r:id="rId11"/>
    </p:embeddedFont>
    <p:embeddedFont>
      <p:font typeface="Encode Sans Semi Condensed Light" panose="020B0604020202020204" charset="0"/>
      <p:regular r:id="rId12"/>
      <p:bold r:id="rId13"/>
    </p:embeddedFont>
    <p:embeddedFont>
      <p:font typeface="標楷體" panose="03000509000000000000" pitchFamily="65" charset="-12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99FF"/>
    <a:srgbClr val="EBD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2557" autoAdjust="0"/>
  </p:normalViewPr>
  <p:slideViewPr>
    <p:cSldViewPr snapToGrid="0">
      <p:cViewPr>
        <p:scale>
          <a:sx n="66" d="100"/>
          <a:sy n="66" d="100"/>
        </p:scale>
        <p:origin x="760" y="76"/>
      </p:cViewPr>
      <p:guideLst/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0579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91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81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44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00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32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701" name="Google Shape;701;p7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7.wdp"/><Relationship Id="rId5" Type="http://schemas.openxmlformats.org/officeDocument/2006/relationships/image" Target="../media/image8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977849" y="2326423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8800" dirty="0"/>
              <a:t>HW6</a:t>
            </a:r>
            <a:r>
              <a:rPr lang="en-US" dirty="0"/>
              <a:t/>
            </a:r>
            <a:br>
              <a:rPr lang="en-US" dirty="0"/>
            </a:b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第一題</a:t>
            </a:r>
            <a:endParaRPr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7" name="Google Shape;1585;p15"/>
          <p:cNvSpPr txBox="1">
            <a:spLocks/>
          </p:cNvSpPr>
          <p:nvPr/>
        </p:nvSpPr>
        <p:spPr>
          <a:xfrm>
            <a:off x="1748079" y="1345250"/>
            <a:ext cx="440484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zh-TW" altLang="en-US" sz="6000" dirty="0" smtClean="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  <a:endParaRPr lang="zh-TW" altLang="en-US" sz="6000" dirty="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Google Shape;1586;p15"/>
          <p:cNvSpPr txBox="1">
            <a:spLocks/>
          </p:cNvSpPr>
          <p:nvPr/>
        </p:nvSpPr>
        <p:spPr>
          <a:xfrm>
            <a:off x="1410846" y="2568800"/>
            <a:ext cx="5517856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列出貴司的 </a:t>
            </a:r>
            <a:r>
              <a:rPr lang="en-US" altLang="zh-TW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Vision </a:t>
            </a:r>
            <a:r>
              <a:rPr lang="zh-TW" altLang="en-US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與 </a:t>
            </a:r>
            <a:r>
              <a:rPr lang="en-US" altLang="zh-TW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Mission (</a:t>
            </a:r>
            <a:r>
              <a:rPr lang="zh-TW" altLang="en-US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若沒有的話，可自創或找一個自己感興 趣的公司當個案對象</a:t>
            </a:r>
            <a:r>
              <a:rPr lang="en-US" altLang="zh-TW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)</a:t>
            </a:r>
            <a:r>
              <a:rPr lang="zh-TW" altLang="en-US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，評估該 </a:t>
            </a:r>
            <a:r>
              <a:rPr lang="en-US" altLang="zh-TW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V/M </a:t>
            </a:r>
            <a:r>
              <a:rPr lang="zh-TW" altLang="en-US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的</a:t>
            </a:r>
            <a:r>
              <a:rPr lang="zh-TW" altLang="en-US" sz="2000" dirty="0" smtClean="0">
                <a:solidFill>
                  <a:schemeClr val="accent4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優缺點</a:t>
            </a:r>
            <a:r>
              <a:rPr lang="zh-TW" altLang="en-US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之處，並提出</a:t>
            </a:r>
            <a:r>
              <a:rPr lang="zh-TW" altLang="en-US" sz="2000" dirty="0" smtClean="0">
                <a:solidFill>
                  <a:schemeClr val="accent4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可修正</a:t>
            </a:r>
            <a:r>
              <a:rPr lang="zh-TW" altLang="en-US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或</a:t>
            </a:r>
            <a:r>
              <a:rPr lang="zh-TW" altLang="en-US" sz="2000" dirty="0" smtClean="0">
                <a:solidFill>
                  <a:schemeClr val="accent4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改 善</a:t>
            </a:r>
            <a:r>
              <a:rPr lang="zh-TW" altLang="en-US" sz="2000" dirty="0" smtClean="0">
                <a:solidFill>
                  <a:srgbClr val="28324A"/>
                </a:solidFill>
                <a:ea typeface="標楷體" panose="03000509000000000000" pitchFamily="65" charset="-120"/>
                <a:cs typeface="Source Sans Pro"/>
                <a:sym typeface="Source Sans Pro"/>
              </a:rPr>
              <a:t>之點；也可納入貴司的競爭對手或產業標竿進行分析討論。 </a:t>
            </a:r>
            <a:endParaRPr lang="zh-TW" altLang="en-US" sz="2000" dirty="0">
              <a:solidFill>
                <a:srgbClr val="28324A"/>
              </a:solidFill>
              <a:ea typeface="標楷體" panose="03000509000000000000" pitchFamily="65" charset="-120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1263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5" name="Google Shape;1615;p19"/>
          <p:cNvSpPr/>
          <p:nvPr/>
        </p:nvSpPr>
        <p:spPr>
          <a:xfrm>
            <a:off x="4629107" y="907769"/>
            <a:ext cx="1273313" cy="12530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616" name="Google Shape;1616;p19"/>
          <p:cNvSpPr/>
          <p:nvPr/>
        </p:nvSpPr>
        <p:spPr>
          <a:xfrm rot="1473023">
            <a:off x="3641094" y="1740952"/>
            <a:ext cx="660063" cy="656978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617" name="Google Shape;1617;p19"/>
          <p:cNvSpPr/>
          <p:nvPr/>
        </p:nvSpPr>
        <p:spPr>
          <a:xfrm>
            <a:off x="4288501" y="1079878"/>
            <a:ext cx="295507" cy="28700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618" name="Google Shape;1618;p19"/>
          <p:cNvSpPr/>
          <p:nvPr/>
        </p:nvSpPr>
        <p:spPr>
          <a:xfrm rot="2487139">
            <a:off x="4987122" y="2206797"/>
            <a:ext cx="232944" cy="226201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6759" y="2144864"/>
            <a:ext cx="2732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Our mission is to aggregate the world's information , for public use , and make it benefit .</a:t>
            </a:r>
            <a:endParaRPr lang="zh-TW" altLang="en-US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4329" y="1858232"/>
            <a:ext cx="2515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to provide access to the world’s information in one </a:t>
            </a:r>
            <a:r>
              <a:rPr lang="en-US" altLang="zh-TW" sz="1800" dirty="0" smtClean="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click</a:t>
            </a:r>
          </a:p>
        </p:txBody>
      </p:sp>
      <p:sp>
        <p:nvSpPr>
          <p:cNvPr id="5" name="矩形 4"/>
          <p:cNvSpPr/>
          <p:nvPr/>
        </p:nvSpPr>
        <p:spPr>
          <a:xfrm>
            <a:off x="905805" y="1757856"/>
            <a:ext cx="1781666" cy="359460"/>
          </a:xfrm>
          <a:prstGeom prst="rect">
            <a:avLst/>
          </a:prstGeom>
          <a:solidFill>
            <a:srgbClr val="EBDE4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Google Shape;1613;p19"/>
          <p:cNvSpPr txBox="1">
            <a:spLocks/>
          </p:cNvSpPr>
          <p:nvPr/>
        </p:nvSpPr>
        <p:spPr>
          <a:xfrm>
            <a:off x="-536162" y="1360064"/>
            <a:ext cx="4665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669" r="100000">
                        <a14:foregroundMark x1="45708" y1="24913" x2="45708" y2="24913"/>
                        <a14:foregroundMark x1="50948" y1="20761" x2="50948" y2="20761"/>
                        <a14:foregroundMark x1="58417" y1="19723" x2="58417" y2="19723"/>
                        <a14:foregroundMark x1="64214" y1="19031" x2="64214" y2="19031"/>
                        <a14:foregroundMark x1="70792" y1="26298" x2="70792" y2="26298"/>
                        <a14:foregroundMark x1="4794" y1="73010" x2="95429" y2="70588"/>
                        <a14:foregroundMark x1="95429" y1="70588" x2="97101" y2="82353"/>
                        <a14:foregroundMark x1="97101" y1="82353" x2="94203" y2="92734"/>
                        <a14:foregroundMark x1="94203" y1="92734" x2="5574" y2="93772"/>
                        <a14:foregroundMark x1="5574" y1="93772" x2="3122" y2="83045"/>
                        <a14:foregroundMark x1="2899" y1="84429" x2="5017" y2="72318"/>
                        <a14:foregroundMark x1="6577" y1="82699" x2="51171" y2="83737"/>
                        <a14:foregroundMark x1="49052" y1="33910" x2="49944" y2="36678"/>
                        <a14:foregroundMark x1="72018" y1="24567" x2="70346" y2="16263"/>
                        <a14:foregroundMark x1="63991" y1="27682" x2="63991" y2="33564"/>
                        <a14:backgroundMark x1="6800" y1="96886" x2="94091" y2="965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187" y="2751661"/>
            <a:ext cx="4530040" cy="1459512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0" y="826597"/>
            <a:ext cx="3437506" cy="3150283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947519" y="390319"/>
            <a:ext cx="3293420" cy="2999924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808025" y="1251937"/>
            <a:ext cx="1781666" cy="359460"/>
          </a:xfrm>
          <a:prstGeom prst="rect">
            <a:avLst/>
          </a:prstGeom>
          <a:solidFill>
            <a:srgbClr val="EBDE4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5329395" y="882290"/>
            <a:ext cx="46656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</a:t>
            </a:r>
          </a:p>
        </p:txBody>
      </p:sp>
      <p:sp>
        <p:nvSpPr>
          <p:cNvPr id="6" name="圓角矩形圖說文字 5"/>
          <p:cNvSpPr/>
          <p:nvPr/>
        </p:nvSpPr>
        <p:spPr>
          <a:xfrm rot="10800000">
            <a:off x="7245538" y="3465727"/>
            <a:ext cx="1531733" cy="928807"/>
          </a:xfrm>
          <a:prstGeom prst="wedgeRoundRectCallout">
            <a:avLst>
              <a:gd name="adj1" fmla="val -4783"/>
              <a:gd name="adj2" fmla="val 88814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322467" y="3626202"/>
            <a:ext cx="175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秀才不</a:t>
            </a:r>
            <a:r>
              <a:rPr lang="zh-TW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出門</a:t>
            </a:r>
            <a:endParaRPr lang="en-US" altLang="zh-TW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能</a:t>
            </a:r>
            <a:r>
              <a:rPr lang="zh-TW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知天下</a:t>
            </a:r>
            <a:r>
              <a:rPr lang="zh-TW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事</a:t>
            </a:r>
            <a:endParaRPr lang="zh-TW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smtClean="0">
                <a:latin typeface="+mn-lt"/>
              </a:rPr>
              <a:t>3</a:t>
            </a:fld>
            <a:endParaRPr lang="en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52008" y="0"/>
            <a:ext cx="309199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22" y="1180615"/>
            <a:ext cx="2400910" cy="3028590"/>
          </a:xfrm>
          <a:prstGeom prst="rect">
            <a:avLst/>
          </a:prstGeom>
        </p:spPr>
      </p:pic>
      <p:sp>
        <p:nvSpPr>
          <p:cNvPr id="33" name="內容版面配置區 2"/>
          <p:cNvSpPr txBox="1">
            <a:spLocks/>
          </p:cNvSpPr>
          <p:nvPr/>
        </p:nvSpPr>
        <p:spPr>
          <a:xfrm>
            <a:off x="3945517" y="3800084"/>
            <a:ext cx="5345796" cy="3079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zh-TW" altLang="en-US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4" name="Google Shape;1606;p18"/>
          <p:cNvSpPr txBox="1">
            <a:spLocks noGrp="1"/>
          </p:cNvSpPr>
          <p:nvPr>
            <p:ph type="title"/>
          </p:nvPr>
        </p:nvSpPr>
        <p:spPr>
          <a:xfrm>
            <a:off x="782675" y="196262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你的願景能鼓舞別人嗎？</a:t>
            </a: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939" l="9211" r="89474">
                        <a14:backgroundMark x1="38158" y1="39796" x2="22368" y2="53061"/>
                      </a14:backgroundRemoval>
                    </a14:imgEffect>
                  </a14:imgLayer>
                </a14:imgProps>
              </a:ext>
            </a:extLst>
          </a:blip>
          <a:srcRect t="19996" b="16997"/>
          <a:stretch/>
        </p:blipFill>
        <p:spPr>
          <a:xfrm>
            <a:off x="2714324" y="3760724"/>
            <a:ext cx="1144577" cy="828985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96" b="80220" l="9231" r="89231"/>
                    </a14:imgEffect>
                  </a14:imgLayer>
                </a14:imgProps>
              </a:ext>
            </a:extLst>
          </a:blip>
          <a:srcRect t="27863" b="20565"/>
          <a:stretch/>
        </p:blipFill>
        <p:spPr>
          <a:xfrm>
            <a:off x="3217903" y="2763304"/>
            <a:ext cx="1142120" cy="824618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22" b="90000" l="10000" r="90000">
                        <a14:backgroundMark x1="45714" y1="15556" x2="50000" y2="0"/>
                      </a14:backgroundRemoval>
                    </a14:imgEffect>
                  </a14:imgLayer>
                </a14:imgProps>
              </a:ext>
            </a:extLst>
          </a:blip>
          <a:srcRect t="14205" r="15187"/>
          <a:stretch/>
        </p:blipFill>
        <p:spPr>
          <a:xfrm>
            <a:off x="3445844" y="1734833"/>
            <a:ext cx="826114" cy="107444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backgroundMark x1="94203" y1="19048" x2="98551" y2="33333"/>
                        <a14:backgroundMark x1="98551" y1="35714" x2="98551" y2="39286"/>
                        <a14:backgroundMark x1="97101" y1="16667" x2="98551" y2="21429"/>
                        <a14:backgroundMark x1="86957" y1="23810" x2="98551" y2="46429"/>
                        <a14:backgroundMark x1="89855" y1="15476" x2="98551" y2="42857"/>
                        <a14:backgroundMark x1="2899" y1="3571" x2="0" y2="4762"/>
                      </a14:backgroundRemoval>
                    </a14:imgEffect>
                  </a14:imgLayer>
                </a14:imgProps>
              </a:ext>
            </a:extLst>
          </a:blip>
          <a:srcRect t="7669"/>
          <a:stretch/>
        </p:blipFill>
        <p:spPr>
          <a:xfrm>
            <a:off x="2921074" y="899188"/>
            <a:ext cx="811116" cy="9117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88963" y="1154987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願景要聚焦在</a:t>
            </a:r>
            <a:r>
              <a:rPr lang="zh-TW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「</a:t>
            </a:r>
            <a:r>
              <a:rPr lang="zh-TW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不是什麼</a:t>
            </a:r>
            <a:r>
              <a:rPr lang="zh-TW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」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，而非「是什麼</a:t>
            </a:r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」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0023" y="20720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願景是</a:t>
            </a:r>
            <a:r>
              <a:rPr lang="zh-TW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躍進式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的，不是累加式</a:t>
            </a:r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8621" y="2975558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願景</a:t>
            </a:r>
            <a:r>
              <a:rPr lang="zh-TW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有風險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，但不</a:t>
            </a:r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魯莽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5517" y="3821273"/>
            <a:ext cx="4732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願景要著重於「</a:t>
            </a:r>
            <a:r>
              <a:rPr lang="zh-TW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未來是什麼模樣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」，而非「如何到達未來</a:t>
            </a:r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」</a:t>
            </a:r>
            <a:endParaRPr lang="zh-TW" altLang="en-US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smtClean="0">
                <a:latin typeface="+mn-lt"/>
              </a:rPr>
              <a:t>4</a:t>
            </a:fld>
            <a:endParaRPr lang="en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2008" y="0"/>
            <a:ext cx="309199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67251" y="415251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o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o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</a:t>
            </a: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優劣勢分析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44179" y="1124784"/>
            <a:ext cx="781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標楷體" panose="03000509000000000000" pitchFamily="65" charset="-120"/>
              </a:rPr>
              <a:t>Google</a:t>
            </a:r>
            <a:r>
              <a:rPr lang="zh-TW" altLang="en-US" sz="1800" dirty="0" smtClean="0">
                <a:latin typeface="+mj-lt"/>
                <a:ea typeface="標楷體" panose="03000509000000000000" pitchFamily="65" charset="-120"/>
              </a:rPr>
              <a:t>一直以來</a:t>
            </a:r>
            <a:r>
              <a:rPr lang="zh-TW" altLang="en-US" sz="1800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專注於開發搜尋引擎相關演算法</a:t>
            </a:r>
            <a:r>
              <a:rPr lang="zh-TW" altLang="en-US" sz="1800" dirty="0" smtClean="0">
                <a:latin typeface="+mj-lt"/>
                <a:ea typeface="標楷體" panose="03000509000000000000" pitchFamily="65" charset="-120"/>
              </a:rPr>
              <a:t>，提高資訊更新的效率，確保使用者準確地取得所需資訊；同時投入硬體商品，如手機、筆電、語音助理、雲端服務、無線投影、軟體服務</a:t>
            </a:r>
            <a:r>
              <a:rPr lang="zh-TW" altLang="en-US" sz="1800" dirty="0">
                <a:latin typeface="+mj-lt"/>
                <a:ea typeface="標楷體" panose="03000509000000000000" pitchFamily="65" charset="-120"/>
              </a:rPr>
              <a:t>。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96454" y="2143431"/>
            <a:ext cx="8932949" cy="1800000"/>
            <a:chOff x="96454" y="2143431"/>
            <a:chExt cx="8932949" cy="1800000"/>
          </a:xfrm>
        </p:grpSpPr>
        <p:sp>
          <p:nvSpPr>
            <p:cNvPr id="11" name="五邊形 10"/>
            <p:cNvSpPr/>
            <p:nvPr/>
          </p:nvSpPr>
          <p:spPr>
            <a:xfrm rot="10800000">
              <a:off x="4495448" y="2143431"/>
              <a:ext cx="4476655" cy="1800000"/>
            </a:xfrm>
            <a:prstGeom prst="homePlate">
              <a:avLst>
                <a:gd name="adj" fmla="val 4175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五邊形 4"/>
            <p:cNvSpPr/>
            <p:nvPr/>
          </p:nvSpPr>
          <p:spPr>
            <a:xfrm>
              <a:off x="96454" y="2143431"/>
              <a:ext cx="4398996" cy="1800000"/>
            </a:xfrm>
            <a:prstGeom prst="homePlate">
              <a:avLst>
                <a:gd name="adj" fmla="val 4175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6454" y="2443267"/>
              <a:ext cx="3311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n"/>
              </a:pPr>
              <a:r>
                <a:rPr lang="en-US" altLang="zh-TW" sz="18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Google</a:t>
              </a:r>
              <a:r>
                <a:rPr lang="zh-TW" altLang="en-US" sz="18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搜尋引擎已經是</a:t>
              </a:r>
              <a:r>
                <a:rPr lang="zh-TW" altLang="en-US" sz="1800" dirty="0">
                  <a:solidFill>
                    <a:schemeClr val="accent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領先</a:t>
              </a:r>
              <a:r>
                <a:rPr lang="zh-TW" altLang="en-US" sz="18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地位</a:t>
              </a:r>
              <a:endParaRPr lang="en-US" altLang="zh-TW" sz="1800" dirty="0" smtClean="0">
                <a:solidFill>
                  <a:schemeClr val="accent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n"/>
              </a:pPr>
              <a:r>
                <a:rPr lang="zh-TW" altLang="en-US" sz="1800" dirty="0">
                  <a:solidFill>
                    <a:schemeClr val="accent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產品</a:t>
              </a:r>
              <a:r>
                <a:rPr lang="zh-TW" altLang="en-US" sz="18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多樣化</a:t>
              </a:r>
              <a:endParaRPr lang="en-US" altLang="zh-TW" sz="1800" dirty="0" smtClean="0">
                <a:solidFill>
                  <a:schemeClr val="accent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n"/>
              </a:pPr>
              <a:r>
                <a:rPr lang="zh-TW" altLang="en-US" sz="18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充沛</a:t>
              </a:r>
              <a:r>
                <a:rPr lang="zh-TW" altLang="en-US" sz="1800" dirty="0" smtClean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的資訊</a:t>
              </a:r>
              <a:r>
                <a:rPr lang="zh-TW" altLang="en-US" sz="18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相關</a:t>
              </a:r>
              <a:r>
                <a:rPr lang="zh-TW" altLang="en-US" sz="18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人才與資源</a:t>
              </a:r>
              <a:endParaRPr lang="en-US" altLang="zh-TW" sz="1800" dirty="0">
                <a:solidFill>
                  <a:schemeClr val="accent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793862" y="2304767"/>
              <a:ext cx="32355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TW" altLang="en-US" sz="1800" dirty="0" smtClean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只把這些服務當成收集資料的工具，並沒有著重開發</a:t>
              </a:r>
              <a:endParaRPr lang="en-US" altLang="zh-TW" sz="18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TW" altLang="en-US" sz="18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願景</a:t>
              </a:r>
              <a:r>
                <a:rPr lang="zh-TW" altLang="en-US" sz="1800" dirty="0">
                  <a:solidFill>
                    <a:schemeClr val="accent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缺少對於未來的描述與想像</a:t>
              </a:r>
              <a:r>
                <a:rPr lang="zh-TW" altLang="en-US" sz="1800" dirty="0" smtClean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，多著重在現有技術的推廣</a:t>
              </a:r>
              <a:endPara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pic>
          <p:nvPicPr>
            <p:cNvPr id="14" name="圖片 13"/>
            <p:cNvPicPr>
              <a:picLocks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65" b="95135" l="9426" r="89344">
                          <a14:backgroundMark x1="14754" y1="63243" x2="17623" y2="63784"/>
                          <a14:backgroundMark x1="18443" y1="63784" x2="20902" y2="64324"/>
                          <a14:backgroundMark x1="70082" y1="81622" x2="87295" y2="79459"/>
                        </a14:backgroundRemoval>
                      </a14:imgEffect>
                    </a14:imgLayer>
                  </a14:imgProps>
                </a:ext>
              </a:extLst>
            </a:blip>
            <a:srcRect l="16041" t="3963" r="17280" b="8640"/>
            <a:stretch/>
          </p:blipFill>
          <p:spPr>
            <a:xfrm>
              <a:off x="3168654" y="2323431"/>
              <a:ext cx="1440000" cy="144000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3665" r="98953">
                          <a14:backgroundMark x1="91623" y1="33708" x2="97906" y2="3089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96562" y="2323431"/>
              <a:ext cx="1440000" cy="1440000"/>
            </a:xfrm>
            <a:prstGeom prst="rect">
              <a:avLst/>
            </a:prstGeom>
          </p:spPr>
        </p:pic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25" b="95652" l="4091" r="95682">
                        <a14:foregroundMark x1="77045" y1="35266" x2="76136" y2="52657"/>
                        <a14:foregroundMark x1="30227" y1="48309" x2="48864" y2="48309"/>
                        <a14:foregroundMark x1="35000" y1="58213" x2="58636" y2="56763"/>
                        <a14:foregroundMark x1="31591" y1="67874" x2="57727" y2="67150"/>
                        <a14:foregroundMark x1="70682" y1="54831" x2="80455" y2="54589"/>
                        <a14:foregroundMark x1="81591" y1="52174" x2="82500" y2="54106"/>
                        <a14:foregroundMark x1="61364" y1="9420" x2="63182" y2="10386"/>
                        <a14:foregroundMark x1="76136" y1="3865" x2="76591" y2="7005"/>
                        <a14:foregroundMark x1="92045" y1="8213" x2="89545" y2="1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735" y="3727415"/>
            <a:ext cx="1275436" cy="1200069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902397" y="4171671"/>
            <a:ext cx="5346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願景推廣產品多樣性、多方發展創新產品</a:t>
            </a:r>
            <a:endParaRPr lang="en-US" altLang="zh-TW" sz="2000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描述更廣泛的市場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版圖目標，激勵組織成員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smtClean="0">
                <a:latin typeface="+mn-lt"/>
              </a:rPr>
              <a:t>5</a:t>
            </a:fld>
            <a:endParaRPr lang="e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1182036"/>
      </p:ext>
    </p:extLst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287</Words>
  <Application>Microsoft Office PowerPoint</Application>
  <PresentationFormat>如螢幕大小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Amatic SC</vt:lpstr>
      <vt:lpstr>Encode Sans Semi Condensed</vt:lpstr>
      <vt:lpstr>Encode Sans Semi Condensed Light</vt:lpstr>
      <vt:lpstr>新細明體</vt:lpstr>
      <vt:lpstr>標楷體</vt:lpstr>
      <vt:lpstr>Calibri</vt:lpstr>
      <vt:lpstr>Wingdings</vt:lpstr>
      <vt:lpstr>Arial</vt:lpstr>
      <vt:lpstr>Source Sans Pro</vt:lpstr>
      <vt:lpstr>Ephesus template</vt:lpstr>
      <vt:lpstr>HW6 第一題</vt:lpstr>
      <vt:lpstr>PowerPoint 簡報</vt:lpstr>
      <vt:lpstr>Vision</vt:lpstr>
      <vt:lpstr>你的願景能鼓舞別人嗎？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 第一題</dc:title>
  <dc:creator>fang.hsiao 蕭景方</dc:creator>
  <cp:lastModifiedBy>fang.hsiao 蕭景方</cp:lastModifiedBy>
  <cp:revision>18</cp:revision>
  <dcterms:modified xsi:type="dcterms:W3CDTF">2021-12-22T07:44:47Z</dcterms:modified>
</cp:coreProperties>
</file>