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9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50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7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7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26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4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10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D3B1-1168-4C66-8C66-87554263AB52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A34A-A5CF-4ED3-8C50-FB0AAFF09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1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/>
          <p:cNvSpPr/>
          <p:nvPr/>
        </p:nvSpPr>
        <p:spPr>
          <a:xfrm>
            <a:off x="1657350" y="228600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Start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: 圓角 4"/>
          <p:cNvSpPr/>
          <p:nvPr/>
        </p:nvSpPr>
        <p:spPr>
          <a:xfrm>
            <a:off x="1657350" y="336423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Exit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: 圓角 5"/>
          <p:cNvSpPr/>
          <p:nvPr/>
        </p:nvSpPr>
        <p:spPr>
          <a:xfrm>
            <a:off x="4735830" y="228600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Start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: 圓角 6"/>
          <p:cNvSpPr/>
          <p:nvPr/>
        </p:nvSpPr>
        <p:spPr>
          <a:xfrm>
            <a:off x="4735830" y="336423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Exit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: 圓角 7"/>
          <p:cNvSpPr/>
          <p:nvPr/>
        </p:nvSpPr>
        <p:spPr>
          <a:xfrm>
            <a:off x="7814310" y="228600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Start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7814310" y="336423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Exit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2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532120" y="201168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☑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532120" y="3440609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☑</a:t>
            </a:r>
          </a:p>
        </p:txBody>
      </p:sp>
    </p:spTree>
    <p:extLst>
      <p:ext uri="{BB962C8B-B14F-4D97-AF65-F5344CB8AC3E}">
        <p14:creationId xmlns:p14="http://schemas.microsoft.com/office/powerpoint/2010/main" val="57998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>
            <a:off x="4377689" y="1245373"/>
            <a:ext cx="612000" cy="612000"/>
          </a:xfrm>
          <a:prstGeom prst="triangl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6972299" y="1245373"/>
            <a:ext cx="612000" cy="612000"/>
          </a:xfrm>
          <a:prstGeom prst="triangl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4377689" y="3009403"/>
            <a:ext cx="612000" cy="612000"/>
          </a:xfrm>
          <a:prstGeom prst="triangl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6972299" y="3009403"/>
            <a:ext cx="612000" cy="612000"/>
          </a:xfrm>
          <a:prstGeom prst="triangl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4377689" y="4773433"/>
            <a:ext cx="612000" cy="612000"/>
          </a:xfrm>
          <a:prstGeom prst="triangl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6972299" y="4773433"/>
            <a:ext cx="612000" cy="612000"/>
          </a:xfrm>
          <a:prstGeom prst="triangl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7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/>
          <p:cNvSpPr/>
          <p:nvPr/>
        </p:nvSpPr>
        <p:spPr>
          <a:xfrm>
            <a:off x="3188970" y="254889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Play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: 圓角 5"/>
          <p:cNvSpPr/>
          <p:nvPr/>
        </p:nvSpPr>
        <p:spPr>
          <a:xfrm>
            <a:off x="6267450" y="2548890"/>
            <a:ext cx="2468880" cy="67437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Play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8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/>
          <p:cNvSpPr/>
          <p:nvPr/>
        </p:nvSpPr>
        <p:spPr>
          <a:xfrm>
            <a:off x="3634740" y="3497580"/>
            <a:ext cx="1645920" cy="480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Give up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: 圓角 4"/>
          <p:cNvSpPr/>
          <p:nvPr/>
        </p:nvSpPr>
        <p:spPr>
          <a:xfrm>
            <a:off x="6038850" y="3497580"/>
            <a:ext cx="1645920" cy="48006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Give up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圓角 6"/>
          <p:cNvSpPr/>
          <p:nvPr/>
        </p:nvSpPr>
        <p:spPr>
          <a:xfrm>
            <a:off x="3634740" y="2118360"/>
            <a:ext cx="1645920" cy="480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Restart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/>
          <p:cNvSpPr/>
          <p:nvPr/>
        </p:nvSpPr>
        <p:spPr>
          <a:xfrm>
            <a:off x="6038850" y="2118360"/>
            <a:ext cx="1645920" cy="48006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Restart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sheng osanai</dc:creator>
  <cp:lastModifiedBy>sheng osanai</cp:lastModifiedBy>
  <cp:revision>12</cp:revision>
  <dcterms:created xsi:type="dcterms:W3CDTF">2017-05-15T09:09:12Z</dcterms:created>
  <dcterms:modified xsi:type="dcterms:W3CDTF">2017-05-18T13:31:54Z</dcterms:modified>
</cp:coreProperties>
</file>