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5" r:id="rId10"/>
    <p:sldId id="264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6" r:id="rId20"/>
    <p:sldId id="274" r:id="rId21"/>
    <p:sldId id="275" r:id="rId22"/>
    <p:sldId id="277" r:id="rId2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6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6E8886-F8B2-459A-94F7-7E83D4F1FE61}" type="datetimeFigureOut">
              <a:rPr lang="zh-TW" altLang="en-US" smtClean="0"/>
              <a:t>2016/10/26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60608-FF32-455D-9C43-94B1B85FB3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52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60608-FF32-455D-9C43-94B1B85FB367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6465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60608-FF32-455D-9C43-94B1B85FB367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0608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圓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圓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DED728AC-CF1C-4B7C-AEFA-35F41D1FFFE3}" type="datetimeFigureOut">
              <a:rPr lang="zh-TW" altLang="en-US" smtClean="0"/>
              <a:t>2016/10/26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39C0B510-CF37-48C2-B591-C9E3D9F848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728AC-CF1C-4B7C-AEFA-35F41D1FFFE3}" type="datetimeFigureOut">
              <a:rPr lang="zh-TW" altLang="en-US" smtClean="0"/>
              <a:t>2016/10/26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0B510-CF37-48C2-B591-C9E3D9F848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728AC-CF1C-4B7C-AEFA-35F41D1FFFE3}" type="datetimeFigureOut">
              <a:rPr lang="zh-TW" altLang="en-US" smtClean="0"/>
              <a:t>2016/10/26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0B510-CF37-48C2-B591-C9E3D9F848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728AC-CF1C-4B7C-AEFA-35F41D1FFFE3}" type="datetimeFigureOut">
              <a:rPr lang="zh-TW" altLang="en-US" smtClean="0"/>
              <a:t>2016/10/26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0B510-CF37-48C2-B591-C9E3D9F848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728AC-CF1C-4B7C-AEFA-35F41D1FFFE3}" type="datetimeFigureOut">
              <a:rPr lang="zh-TW" altLang="en-US" smtClean="0"/>
              <a:t>2016/10/26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0B510-CF37-48C2-B591-C9E3D9F848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728AC-CF1C-4B7C-AEFA-35F41D1FFFE3}" type="datetimeFigureOut">
              <a:rPr lang="zh-TW" altLang="en-US" smtClean="0"/>
              <a:t>2016/10/26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0B510-CF37-48C2-B591-C9E3D9F848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6" name="日期版面配置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ED728AC-CF1C-4B7C-AEFA-35F41D1FFFE3}" type="datetimeFigureOut">
              <a:rPr lang="zh-TW" altLang="en-US" smtClean="0"/>
              <a:t>2016/10/26</a:t>
            </a:fld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9C0B510-CF37-48C2-B591-C9E3D9F848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8" name="頁尾版面配置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DED728AC-CF1C-4B7C-AEFA-35F41D1FFFE3}" type="datetimeFigureOut">
              <a:rPr lang="zh-TW" altLang="en-US" smtClean="0"/>
              <a:t>2016/10/26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39C0B510-CF37-48C2-B591-C9E3D9F848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728AC-CF1C-4B7C-AEFA-35F41D1FFFE3}" type="datetimeFigureOut">
              <a:rPr lang="zh-TW" altLang="en-US" smtClean="0"/>
              <a:t>2016/10/26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0B510-CF37-48C2-B591-C9E3D9F848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728AC-CF1C-4B7C-AEFA-35F41D1FFFE3}" type="datetimeFigureOut">
              <a:rPr lang="zh-TW" altLang="en-US" smtClean="0"/>
              <a:t>2016/10/26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0B510-CF37-48C2-B591-C9E3D9F848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728AC-CF1C-4B7C-AEFA-35F41D1FFFE3}" type="datetimeFigureOut">
              <a:rPr lang="zh-TW" altLang="en-US" smtClean="0"/>
              <a:t>2016/10/26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0B510-CF37-48C2-B591-C9E3D9F848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圓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圓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DED728AC-CF1C-4B7C-AEFA-35F41D1FFFE3}" type="datetimeFigureOut">
              <a:rPr lang="zh-TW" altLang="en-US" smtClean="0"/>
              <a:t>2016/10/26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39C0B510-CF37-48C2-B591-C9E3D9F848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pieceofr-tech.blogspot.tw/2015/09/golangbuild-go-library-for-android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bpike/ivy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golang.org/x/mobile/cmd/gomobil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/>
              <a:t>Go On Android </a:t>
            </a:r>
            <a:r>
              <a:rPr lang="zh-TW" altLang="en-US" b="1" dirty="0"/>
              <a:t>試</a:t>
            </a:r>
            <a:r>
              <a:rPr lang="zh-TW" altLang="en-US" b="1" dirty="0" smtClean="0"/>
              <a:t>作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By Rachael </a:t>
            </a:r>
            <a:r>
              <a:rPr lang="en-US" altLang="zh-TW" dirty="0" err="1" smtClean="0"/>
              <a:t>Pai</a:t>
            </a:r>
            <a:r>
              <a:rPr lang="en-US" altLang="zh-TW" dirty="0" smtClean="0"/>
              <a:t> 2016/10/26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679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689423"/>
            <a:ext cx="8229600" cy="1143000"/>
          </a:xfrm>
        </p:spPr>
        <p:txBody>
          <a:bodyPr/>
          <a:lstStyle/>
          <a:p>
            <a:r>
              <a:rPr lang="zh-TW" altLang="en-US" b="1" dirty="0"/>
              <a:t>試做 </a:t>
            </a:r>
            <a:r>
              <a:rPr lang="en-US" altLang="zh-TW" b="1" dirty="0"/>
              <a:t>Native App</a:t>
            </a: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989171"/>
            <a:ext cx="5976664" cy="3680189"/>
          </a:xfrm>
        </p:spPr>
      </p:pic>
      <p:sp>
        <p:nvSpPr>
          <p:cNvPr id="5" name="文字版面配置區 4"/>
          <p:cNvSpPr>
            <a:spLocks noGrp="1"/>
          </p:cNvSpPr>
          <p:nvPr>
            <p:ph type="body" sz="half" idx="4294967295"/>
          </p:nvPr>
        </p:nvSpPr>
        <p:spPr>
          <a:xfrm>
            <a:off x="466551" y="1768700"/>
            <a:ext cx="7489825" cy="1296987"/>
          </a:xfrm>
        </p:spPr>
        <p:txBody>
          <a:bodyPr/>
          <a:lstStyle/>
          <a:p>
            <a:r>
              <a:rPr lang="zh-TW" altLang="en-US" dirty="0"/>
              <a:t>目的</a:t>
            </a:r>
            <a:r>
              <a:rPr lang="en-US" altLang="zh-TW" dirty="0"/>
              <a:t>: </a:t>
            </a:r>
            <a:r>
              <a:rPr lang="zh-TW" altLang="en-US" dirty="0"/>
              <a:t>使用 </a:t>
            </a:r>
            <a:r>
              <a:rPr lang="en-US" altLang="zh-TW" dirty="0"/>
              <a:t>Go </a:t>
            </a:r>
            <a:r>
              <a:rPr lang="zh-TW" altLang="en-US" dirty="0"/>
              <a:t>試做原生 </a:t>
            </a:r>
            <a:r>
              <a:rPr lang="en-US" altLang="zh-TW" dirty="0"/>
              <a:t>App </a:t>
            </a:r>
            <a:r>
              <a:rPr lang="zh-TW" altLang="en-US" dirty="0"/>
              <a:t>，了解架構與流程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634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323528" y="201960"/>
            <a:ext cx="8229600" cy="1066800"/>
          </a:xfrm>
        </p:spPr>
        <p:txBody>
          <a:bodyPr>
            <a:normAutofit/>
          </a:bodyPr>
          <a:lstStyle/>
          <a:p>
            <a:r>
              <a:rPr lang="en-US" altLang="zh-TW" b="1" dirty="0"/>
              <a:t>Main - Event </a:t>
            </a:r>
            <a:r>
              <a:rPr lang="en-US" altLang="zh-TW" b="1" dirty="0" smtClean="0"/>
              <a:t>Loop</a:t>
            </a:r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052735"/>
            <a:ext cx="5629148" cy="5040561"/>
          </a:xfrm>
        </p:spPr>
      </p:pic>
      <p:sp>
        <p:nvSpPr>
          <p:cNvPr id="9" name="矩形 8"/>
          <p:cNvSpPr/>
          <p:nvPr/>
        </p:nvSpPr>
        <p:spPr>
          <a:xfrm>
            <a:off x="1691680" y="6300028"/>
            <a:ext cx="72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/>
              <a:t>Event Types : key, lifecycle, mouse, paint, size, touch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636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b="1" dirty="0"/>
              <a:t>Android </a:t>
            </a:r>
            <a:r>
              <a:rPr lang="en-US" altLang="zh-TW" b="1" dirty="0" smtClean="0"/>
              <a:t>Lifecycle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083369"/>
            <a:ext cx="4104456" cy="5281643"/>
          </a:xfrm>
        </p:spPr>
      </p:pic>
    </p:spTree>
    <p:extLst>
      <p:ext uri="{BB962C8B-B14F-4D97-AF65-F5344CB8AC3E}">
        <p14:creationId xmlns:p14="http://schemas.microsoft.com/office/powerpoint/2010/main" val="330793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520" y="562000"/>
            <a:ext cx="8229600" cy="1066800"/>
          </a:xfrm>
        </p:spPr>
        <p:txBody>
          <a:bodyPr>
            <a:normAutofit/>
          </a:bodyPr>
          <a:lstStyle/>
          <a:p>
            <a:r>
              <a:rPr lang="en-US" altLang="zh-TW" b="1" dirty="0" err="1"/>
              <a:t>Gomobile</a:t>
            </a:r>
            <a:r>
              <a:rPr lang="en-US" altLang="zh-TW" b="1" dirty="0"/>
              <a:t> </a:t>
            </a:r>
            <a:r>
              <a:rPr lang="en-US" altLang="zh-TW" b="1" dirty="0" smtClean="0"/>
              <a:t>Lifecycle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668374"/>
            <a:ext cx="3888432" cy="5000986"/>
          </a:xfrm>
        </p:spPr>
      </p:pic>
    </p:spTree>
    <p:extLst>
      <p:ext uri="{BB962C8B-B14F-4D97-AF65-F5344CB8AC3E}">
        <p14:creationId xmlns:p14="http://schemas.microsoft.com/office/powerpoint/2010/main" val="396252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560" y="1268760"/>
            <a:ext cx="8229600" cy="461314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UI </a:t>
            </a:r>
            <a:endParaRPr lang="en-US" altLang="zh-TW" dirty="0"/>
          </a:p>
          <a:p>
            <a:pPr lvl="1"/>
            <a:r>
              <a:rPr lang="en-US" altLang="zh-TW" dirty="0" smtClean="0"/>
              <a:t>OpenGL </a:t>
            </a:r>
            <a:r>
              <a:rPr lang="en-US" altLang="zh-TW" dirty="0"/>
              <a:t>ES2.0, ES3.0 </a:t>
            </a:r>
          </a:p>
          <a:p>
            <a:pPr lvl="1"/>
            <a:r>
              <a:rPr lang="en-US" altLang="zh-TW" dirty="0" smtClean="0"/>
              <a:t>Packages</a:t>
            </a:r>
            <a:r>
              <a:rPr lang="en-US" altLang="zh-TW" dirty="0"/>
              <a:t>: </a:t>
            </a:r>
          </a:p>
          <a:p>
            <a:pPr lvl="2"/>
            <a:r>
              <a:rPr lang="en-US" altLang="zh-TW" dirty="0" err="1" smtClean="0"/>
              <a:t>gl</a:t>
            </a:r>
            <a:r>
              <a:rPr lang="en-US" altLang="zh-TW" dirty="0"/>
              <a:t>, </a:t>
            </a:r>
            <a:r>
              <a:rPr lang="en-US" altLang="zh-TW" dirty="0" err="1"/>
              <a:t>glutil</a:t>
            </a:r>
            <a:r>
              <a:rPr lang="en-US" altLang="zh-TW" dirty="0"/>
              <a:t>, </a:t>
            </a:r>
            <a:r>
              <a:rPr lang="en-US" altLang="zh-TW" dirty="0" smtClean="0"/>
              <a:t>sprite</a:t>
            </a:r>
          </a:p>
          <a:p>
            <a:pPr lvl="2"/>
            <a:endParaRPr lang="en-US" altLang="zh-TW" dirty="0"/>
          </a:p>
          <a:p>
            <a:r>
              <a:rPr lang="en-US" altLang="zh-TW" dirty="0" smtClean="0"/>
              <a:t>Sensor</a:t>
            </a:r>
          </a:p>
          <a:p>
            <a:pPr lvl="1"/>
            <a:r>
              <a:rPr lang="en-US" altLang="zh-TW" dirty="0"/>
              <a:t>Package: </a:t>
            </a:r>
            <a:r>
              <a:rPr lang="en-US" altLang="zh-TW" dirty="0" smtClean="0"/>
              <a:t>sensor</a:t>
            </a:r>
            <a:endParaRPr lang="en-US" altLang="zh-TW" dirty="0"/>
          </a:p>
          <a:p>
            <a:pPr lvl="2"/>
            <a:r>
              <a:rPr lang="en-US" altLang="zh-TW" dirty="0" smtClean="0"/>
              <a:t>Accelerometer </a:t>
            </a:r>
            <a:r>
              <a:rPr lang="en-US" altLang="zh-TW" dirty="0"/>
              <a:t>(</a:t>
            </a:r>
            <a:r>
              <a:rPr lang="zh-TW" altLang="en-US" dirty="0"/>
              <a:t>加速度計</a:t>
            </a:r>
            <a:r>
              <a:rPr lang="en-US" altLang="zh-TW" dirty="0"/>
              <a:t>)</a:t>
            </a:r>
          </a:p>
          <a:p>
            <a:pPr lvl="2"/>
            <a:r>
              <a:rPr lang="en-US" altLang="zh-TW" dirty="0" smtClean="0"/>
              <a:t>Gyroscope </a:t>
            </a:r>
            <a:r>
              <a:rPr lang="en-US" altLang="zh-TW" dirty="0"/>
              <a:t>(</a:t>
            </a:r>
            <a:r>
              <a:rPr lang="zh-TW" altLang="en-US" dirty="0"/>
              <a:t>陀螺儀</a:t>
            </a:r>
            <a:r>
              <a:rPr lang="en-US" altLang="zh-TW" dirty="0"/>
              <a:t>)</a:t>
            </a:r>
          </a:p>
          <a:p>
            <a:pPr lvl="2"/>
            <a:r>
              <a:rPr lang="en-US" altLang="zh-TW" dirty="0" smtClean="0"/>
              <a:t>Magnetometer </a:t>
            </a:r>
            <a:r>
              <a:rPr lang="en-US" altLang="zh-TW" dirty="0"/>
              <a:t>(</a:t>
            </a:r>
            <a:r>
              <a:rPr lang="zh-TW" altLang="en-US" dirty="0"/>
              <a:t>磁力</a:t>
            </a:r>
            <a:r>
              <a:rPr lang="zh-TW" altLang="en-US" dirty="0" smtClean="0"/>
              <a:t>儀</a:t>
            </a:r>
            <a:r>
              <a:rPr lang="en-US" altLang="zh-TW" dirty="0"/>
              <a:t>)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9720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850032"/>
            <a:ext cx="8229600" cy="10668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Build and Install Native APP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056216"/>
            <a:ext cx="8229600" cy="4325112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Command </a:t>
            </a:r>
          </a:p>
          <a:p>
            <a:pPr lvl="1"/>
            <a:r>
              <a:rPr lang="en-US" altLang="zh-TW" dirty="0" err="1" smtClean="0"/>
              <a:t>gomobile</a:t>
            </a:r>
            <a:r>
              <a:rPr lang="en-US" altLang="zh-TW" dirty="0" smtClean="0"/>
              <a:t> </a:t>
            </a:r>
            <a:r>
              <a:rPr lang="en-US" altLang="zh-TW" b="1" dirty="0" smtClean="0"/>
              <a:t>build</a:t>
            </a:r>
            <a:r>
              <a:rPr lang="en-US" altLang="zh-TW" dirty="0" smtClean="0"/>
              <a:t> -target=[android/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][package]</a:t>
            </a:r>
          </a:p>
          <a:p>
            <a:pPr lvl="1"/>
            <a:r>
              <a:rPr lang="en-US" altLang="zh-TW" dirty="0" err="1" smtClean="0"/>
              <a:t>gomobile</a:t>
            </a:r>
            <a:r>
              <a:rPr lang="en-US" altLang="zh-TW" dirty="0" smtClean="0"/>
              <a:t> </a:t>
            </a:r>
            <a:r>
              <a:rPr lang="en-US" altLang="zh-TW" b="1" dirty="0" smtClean="0"/>
              <a:t>install</a:t>
            </a:r>
            <a:r>
              <a:rPr lang="en-US" altLang="zh-TW" dirty="0" smtClean="0"/>
              <a:t> [package]</a:t>
            </a:r>
          </a:p>
          <a:p>
            <a:r>
              <a:rPr lang="en-US" altLang="zh-TW" dirty="0"/>
              <a:t>Build </a:t>
            </a:r>
            <a:r>
              <a:rPr lang="zh-TW" altLang="en-US" dirty="0"/>
              <a:t>輸出</a:t>
            </a:r>
            <a:r>
              <a:rPr lang="en-US" altLang="zh-TW" dirty="0"/>
              <a:t>: </a:t>
            </a:r>
            <a:r>
              <a:rPr lang="en-US" altLang="zh-TW" dirty="0" err="1" smtClean="0"/>
              <a:t>package.apk</a:t>
            </a:r>
            <a:endParaRPr lang="en-US" altLang="zh-TW" dirty="0" smtClean="0"/>
          </a:p>
          <a:p>
            <a:r>
              <a:rPr lang="en-US" altLang="zh-TW" dirty="0" smtClean="0"/>
              <a:t>Example </a:t>
            </a:r>
            <a:endParaRPr lang="en-US" altLang="zh-TW" dirty="0" smtClean="0"/>
          </a:p>
          <a:p>
            <a:pPr lvl="1"/>
            <a:r>
              <a:rPr lang="en-US" altLang="zh-TW" sz="1800" dirty="0" err="1" smtClean="0"/>
              <a:t>gomobile</a:t>
            </a:r>
            <a:r>
              <a:rPr lang="en-US" altLang="zh-TW" sz="1800" dirty="0" smtClean="0"/>
              <a:t> build -target=android golang.org/x/mobile/example/basic</a:t>
            </a:r>
          </a:p>
          <a:p>
            <a:pPr lvl="1"/>
            <a:r>
              <a:rPr lang="en-US" altLang="zh-TW" sz="1800" dirty="0" err="1" smtClean="0"/>
              <a:t>gomobile</a:t>
            </a:r>
            <a:r>
              <a:rPr lang="en-US" altLang="zh-TW" sz="1800" dirty="0" smtClean="0"/>
              <a:t> install </a:t>
            </a:r>
            <a:r>
              <a:rPr lang="en-US" altLang="zh-TW" sz="1800" dirty="0" smtClean="0"/>
              <a:t>golang.org/x/mobile/example/basic</a:t>
            </a:r>
            <a:endParaRPr lang="en-US" altLang="zh-TW" sz="1800" dirty="0" smtClean="0"/>
          </a:p>
        </p:txBody>
      </p:sp>
    </p:spTree>
    <p:extLst>
      <p:ext uri="{BB962C8B-B14F-4D97-AF65-F5344CB8AC3E}">
        <p14:creationId xmlns:p14="http://schemas.microsoft.com/office/powerpoint/2010/main" val="183378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520" y="706016"/>
            <a:ext cx="8229600" cy="1066800"/>
          </a:xfrm>
        </p:spPr>
        <p:txBody>
          <a:bodyPr>
            <a:normAutofit/>
          </a:bodyPr>
          <a:lstStyle/>
          <a:p>
            <a:r>
              <a:rPr lang="en-US" altLang="zh-TW" dirty="0" err="1" smtClean="0"/>
              <a:t>AndroidStudio</a:t>
            </a:r>
            <a:r>
              <a:rPr lang="en-US" altLang="zh-TW" dirty="0" smtClean="0"/>
              <a:t> Logcat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8" y="1772816"/>
            <a:ext cx="8832018" cy="4131776"/>
          </a:xfrm>
        </p:spPr>
      </p:pic>
    </p:spTree>
    <p:extLst>
      <p:ext uri="{BB962C8B-B14F-4D97-AF65-F5344CB8AC3E}">
        <p14:creationId xmlns:p14="http://schemas.microsoft.com/office/powerpoint/2010/main" val="222439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Gomobile</a:t>
            </a:r>
            <a:r>
              <a:rPr lang="en-US" altLang="zh-TW" dirty="0" smtClean="0"/>
              <a:t> Library: </a:t>
            </a:r>
            <a:r>
              <a:rPr lang="en-US" altLang="zh-TW" dirty="0" err="1" smtClean="0"/>
              <a:t>GetRelayLib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目的</a:t>
            </a:r>
            <a:r>
              <a:rPr lang="en-US" altLang="zh-TW" dirty="0" smtClean="0"/>
              <a:t>: </a:t>
            </a:r>
            <a:r>
              <a:rPr lang="zh-TW" altLang="en-US" dirty="0" smtClean="0"/>
              <a:t>讓 </a:t>
            </a:r>
            <a:r>
              <a:rPr lang="en-US" altLang="zh-TW" dirty="0" smtClean="0"/>
              <a:t>android</a:t>
            </a:r>
            <a:r>
              <a:rPr lang="zh-TW" altLang="en-US" dirty="0" smtClean="0"/>
              <a:t>與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 App </a:t>
            </a:r>
            <a:r>
              <a:rPr lang="zh-TW" altLang="en-US" dirty="0" smtClean="0"/>
              <a:t>不用處理與 </a:t>
            </a:r>
            <a:r>
              <a:rPr lang="en-US" altLang="zh-TW" dirty="0" smtClean="0"/>
              <a:t>Relay-Server </a:t>
            </a:r>
            <a:r>
              <a:rPr lang="zh-TW" altLang="en-US" dirty="0" smtClean="0"/>
              <a:t>連線的問題</a:t>
            </a:r>
          </a:p>
          <a:p>
            <a:r>
              <a:rPr lang="zh-TW" altLang="en-US" dirty="0" smtClean="0"/>
              <a:t>優點</a:t>
            </a:r>
            <a:r>
              <a:rPr lang="en-US" altLang="zh-TW" dirty="0" smtClean="0"/>
              <a:t>: </a:t>
            </a:r>
          </a:p>
          <a:p>
            <a:pPr lvl="1"/>
            <a:r>
              <a:rPr lang="zh-TW" altLang="en-US" dirty="0" smtClean="0"/>
              <a:t>同時給 </a:t>
            </a:r>
            <a:r>
              <a:rPr lang="en-US" altLang="zh-TW" dirty="0" smtClean="0"/>
              <a:t>android </a:t>
            </a:r>
            <a:r>
              <a:rPr lang="zh-TW" altLang="en-US" dirty="0" smtClean="0"/>
              <a:t>跟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 </a:t>
            </a:r>
            <a:r>
              <a:rPr lang="zh-TW" altLang="en-US" dirty="0" smtClean="0"/>
              <a:t>使用</a:t>
            </a:r>
          </a:p>
          <a:p>
            <a:pPr lvl="1"/>
            <a:r>
              <a:rPr lang="en-US" altLang="zh-TW" dirty="0" smtClean="0"/>
              <a:t>Go </a:t>
            </a:r>
            <a:r>
              <a:rPr lang="zh-TW" altLang="en-US" dirty="0" smtClean="0"/>
              <a:t>做併發與網路連線相對容易</a:t>
            </a:r>
          </a:p>
          <a:p>
            <a:pPr lvl="1"/>
            <a:r>
              <a:rPr lang="en-US" altLang="zh-TW" dirty="0" smtClean="0"/>
              <a:t>Relay-Server </a:t>
            </a:r>
            <a:r>
              <a:rPr lang="zh-TW" altLang="en-US" dirty="0" smtClean="0"/>
              <a:t>由</a:t>
            </a:r>
            <a:r>
              <a:rPr lang="en-US" altLang="zh-TW" dirty="0" smtClean="0"/>
              <a:t>Go</a:t>
            </a:r>
            <a:r>
              <a:rPr lang="zh-TW" altLang="en-US" dirty="0" smtClean="0"/>
              <a:t>開發，對</a:t>
            </a:r>
            <a:r>
              <a:rPr lang="en-US" altLang="zh-TW" dirty="0" smtClean="0"/>
              <a:t>Go</a:t>
            </a:r>
            <a:r>
              <a:rPr lang="zh-TW" altLang="en-US" dirty="0" smtClean="0"/>
              <a:t>開發人員連線部分相對熟稔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388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1066800"/>
          </a:xfrm>
        </p:spPr>
        <p:txBody>
          <a:bodyPr/>
          <a:lstStyle/>
          <a:p>
            <a:r>
              <a:rPr lang="en-US" altLang="zh-TW" dirty="0" err="1" smtClean="0"/>
              <a:t>Gomobile</a:t>
            </a:r>
            <a:r>
              <a:rPr lang="en-US" altLang="zh-TW" dirty="0" smtClean="0"/>
              <a:t> Binding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325112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Command </a:t>
            </a:r>
          </a:p>
          <a:p>
            <a:pPr lvl="1"/>
            <a:r>
              <a:rPr lang="en-US" altLang="zh-TW" dirty="0" err="1" smtClean="0"/>
              <a:t>gomobile</a:t>
            </a:r>
            <a:r>
              <a:rPr lang="en-US" altLang="zh-TW" dirty="0" smtClean="0"/>
              <a:t> bind -target=[android/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][package</a:t>
            </a:r>
            <a:r>
              <a:rPr lang="en-US" altLang="zh-TW" dirty="0" smtClean="0"/>
              <a:t>]</a:t>
            </a:r>
            <a:endParaRPr lang="en-US" altLang="zh-TW" dirty="0" smtClean="0"/>
          </a:p>
          <a:p>
            <a:r>
              <a:rPr lang="en-US" altLang="zh-TW" dirty="0" smtClean="0"/>
              <a:t>bind </a:t>
            </a:r>
            <a:r>
              <a:rPr lang="zh-TW" altLang="en-US" dirty="0"/>
              <a:t>輸出</a:t>
            </a:r>
            <a:r>
              <a:rPr lang="en-US" altLang="zh-TW" dirty="0"/>
              <a:t>: </a:t>
            </a:r>
            <a:r>
              <a:rPr lang="en-US" altLang="zh-TW" dirty="0" err="1" smtClean="0"/>
              <a:t>package.aar</a:t>
            </a:r>
            <a:endParaRPr lang="en-US" altLang="zh-TW" dirty="0" smtClean="0"/>
          </a:p>
          <a:p>
            <a:r>
              <a:rPr lang="en-US" altLang="zh-TW" dirty="0" smtClean="0"/>
              <a:t>Example </a:t>
            </a:r>
          </a:p>
          <a:p>
            <a:pPr lvl="1"/>
            <a:r>
              <a:rPr lang="en-US" altLang="zh-TW" dirty="0" err="1" smtClean="0"/>
              <a:t>gomobile</a:t>
            </a:r>
            <a:r>
              <a:rPr lang="en-US" altLang="zh-TW" dirty="0" smtClean="0"/>
              <a:t> bind -target=android golang.org/x/mobile/example/bind/hello</a:t>
            </a:r>
          </a:p>
          <a:p>
            <a:r>
              <a:rPr lang="en-US" altLang="zh-TW" dirty="0" smtClean="0">
                <a:hlinkClick r:id="rId2"/>
              </a:rPr>
              <a:t>Build </a:t>
            </a:r>
            <a:r>
              <a:rPr lang="en-US" altLang="zh-TW" dirty="0" smtClean="0">
                <a:hlinkClick r:id="rId2"/>
              </a:rPr>
              <a:t>go library for Android using </a:t>
            </a:r>
            <a:r>
              <a:rPr lang="en-US" altLang="zh-TW" dirty="0" err="1" smtClean="0">
                <a:hlinkClick r:id="rId2"/>
              </a:rPr>
              <a:t>gomobile</a:t>
            </a:r>
            <a:r>
              <a:rPr lang="en-US" altLang="zh-TW" dirty="0" smtClean="0">
                <a:hlinkClick r:id="rId2"/>
              </a:rPr>
              <a:t> step by step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184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Issues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iPhone 5s </a:t>
            </a:r>
            <a:r>
              <a:rPr lang="zh-TW" altLang="en-US" dirty="0" smtClean="0"/>
              <a:t>以前不 </a:t>
            </a:r>
            <a:r>
              <a:rPr lang="en-US" altLang="zh-TW" dirty="0" smtClean="0"/>
              <a:t>support</a:t>
            </a:r>
          </a:p>
          <a:p>
            <a:pPr lvl="1"/>
            <a:r>
              <a:rPr lang="en-US" altLang="zh-TW" dirty="0" smtClean="0"/>
              <a:t>Supported instruction set</a:t>
            </a:r>
          </a:p>
          <a:p>
            <a:pPr lvl="2"/>
            <a:r>
              <a:rPr lang="en-US" altLang="zh-TW" dirty="0" smtClean="0"/>
              <a:t> </a:t>
            </a:r>
            <a:r>
              <a:rPr lang="en-US" altLang="zh-TW" dirty="0"/>
              <a:t>arm, arm64, 386, </a:t>
            </a:r>
            <a:r>
              <a:rPr lang="en-US" altLang="zh-TW" dirty="0" smtClean="0"/>
              <a:t>amd64</a:t>
            </a:r>
          </a:p>
          <a:p>
            <a:pPr marL="704088" lvl="2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Developing memo</a:t>
            </a:r>
          </a:p>
          <a:p>
            <a:pPr lvl="1"/>
            <a:r>
              <a:rPr lang="en-US" altLang="zh-TW" dirty="0" smtClean="0"/>
              <a:t>Return value</a:t>
            </a:r>
          </a:p>
          <a:p>
            <a:pPr lvl="1"/>
            <a:r>
              <a:rPr lang="en-US" altLang="zh-TW" dirty="0" smtClean="0"/>
              <a:t>Type Limit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996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/>
              <a:t>為何會對 </a:t>
            </a:r>
            <a:r>
              <a:rPr lang="en-US" altLang="zh-TW" b="1" dirty="0" err="1"/>
              <a:t>Gomobile</a:t>
            </a:r>
            <a:r>
              <a:rPr lang="en-US" altLang="zh-TW" b="1" dirty="0"/>
              <a:t> </a:t>
            </a:r>
            <a:r>
              <a:rPr lang="zh-TW" altLang="en-US" b="1" dirty="0"/>
              <a:t>有興趣 </a:t>
            </a:r>
            <a:r>
              <a:rPr lang="en-US" altLang="zh-TW" b="1" dirty="0" smtClean="0"/>
              <a:t>?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085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980728"/>
            <a:ext cx="8301807" cy="5184576"/>
          </a:xfrm>
        </p:spPr>
      </p:pic>
    </p:spTree>
    <p:extLst>
      <p:ext uri="{BB962C8B-B14F-4D97-AF65-F5344CB8AC3E}">
        <p14:creationId xmlns:p14="http://schemas.microsoft.com/office/powerpoint/2010/main" val="118503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1066800"/>
          </a:xfrm>
        </p:spPr>
        <p:txBody>
          <a:bodyPr/>
          <a:lstStyle/>
          <a:p>
            <a:r>
              <a:rPr lang="zh-TW" altLang="en-US" dirty="0" smtClean="0"/>
              <a:t>結論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3771864"/>
          </a:xfrm>
        </p:spPr>
        <p:txBody>
          <a:bodyPr/>
          <a:lstStyle/>
          <a:p>
            <a:r>
              <a:rPr lang="zh-TW" altLang="en-US" dirty="0" smtClean="0"/>
              <a:t>原生</a:t>
            </a:r>
            <a:r>
              <a:rPr lang="en-US" altLang="zh-TW" dirty="0" smtClean="0"/>
              <a:t>App </a:t>
            </a:r>
            <a:r>
              <a:rPr lang="zh-TW" altLang="en-US" dirty="0" smtClean="0"/>
              <a:t>開發支援有限， 只合適開發</a:t>
            </a:r>
            <a:r>
              <a:rPr lang="en-US" altLang="zh-TW" dirty="0" smtClean="0"/>
              <a:t>"</a:t>
            </a:r>
            <a:r>
              <a:rPr lang="zh-TW" altLang="en-US" dirty="0" smtClean="0"/>
              <a:t>小型</a:t>
            </a:r>
            <a:r>
              <a:rPr lang="en-US" altLang="zh-TW" dirty="0" smtClean="0"/>
              <a:t>" </a:t>
            </a:r>
            <a:r>
              <a:rPr lang="en-US" altLang="zh-TW" dirty="0" smtClean="0"/>
              <a:t>App </a:t>
            </a:r>
            <a:endParaRPr lang="en-US" altLang="zh-TW" dirty="0" smtClean="0"/>
          </a:p>
          <a:p>
            <a:pPr marL="109728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使用</a:t>
            </a:r>
            <a:r>
              <a:rPr lang="en-US" altLang="zh-TW" dirty="0" smtClean="0"/>
              <a:t>Android SDK </a:t>
            </a:r>
            <a:r>
              <a:rPr lang="zh-TW" altLang="en-US" dirty="0" smtClean="0"/>
              <a:t>開發環境 </a:t>
            </a:r>
            <a:r>
              <a:rPr lang="en-US" altLang="zh-TW" dirty="0" smtClean="0"/>
              <a:t>+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gomobile</a:t>
            </a:r>
            <a:r>
              <a:rPr lang="en-US" altLang="zh-TW" dirty="0"/>
              <a:t> </a:t>
            </a:r>
            <a:r>
              <a:rPr lang="en-US" altLang="zh-TW" dirty="0" smtClean="0"/>
              <a:t>– library </a:t>
            </a:r>
            <a:r>
              <a:rPr lang="zh-TW" altLang="en-US" dirty="0"/>
              <a:t>可以結合兩者優點 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94512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End 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Thank you!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157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/>
              <a:t>Q: Go </a:t>
            </a:r>
            <a:r>
              <a:rPr lang="zh-TW" altLang="en-US" b="1" dirty="0"/>
              <a:t>語言到底有沒有前途</a:t>
            </a:r>
            <a:r>
              <a:rPr lang="en-US" altLang="zh-TW" b="1" dirty="0" smtClean="0"/>
              <a:t>?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289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/>
              <a:t>沒有支援 </a:t>
            </a:r>
            <a:r>
              <a:rPr lang="en-US" altLang="zh-TW" b="1" dirty="0"/>
              <a:t>Mobile </a:t>
            </a:r>
            <a:r>
              <a:rPr lang="zh-TW" altLang="en-US" b="1" dirty="0"/>
              <a:t>的語言前途是有限</a:t>
            </a:r>
            <a:r>
              <a:rPr lang="zh-TW" altLang="en-US" b="1" dirty="0" smtClean="0"/>
              <a:t>的</a:t>
            </a:r>
            <a:r>
              <a:rPr lang="en-US" altLang="zh-TW" b="1" dirty="0" smtClean="0"/>
              <a:t>(June, 2015)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497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>
          <a:xfrm>
            <a:off x="323528" y="1052736"/>
            <a:ext cx="8568952" cy="4716239"/>
          </a:xfrm>
        </p:spPr>
        <p:txBody>
          <a:bodyPr>
            <a:normAutofit/>
          </a:bodyPr>
          <a:lstStyle/>
          <a:p>
            <a:r>
              <a:rPr lang="en-US" altLang="zh-TW" dirty="0" err="1"/>
              <a:t>gomobile</a:t>
            </a:r>
            <a:r>
              <a:rPr lang="en-US" altLang="zh-TW" dirty="0"/>
              <a:t> was released with go1.5 (Aug, </a:t>
            </a:r>
            <a:r>
              <a:rPr lang="en-US" altLang="zh-TW" dirty="0" smtClean="0"/>
              <a:t>2015)</a:t>
            </a:r>
            <a:br>
              <a:rPr lang="en-US" altLang="zh-TW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First </a:t>
            </a:r>
            <a:r>
              <a:rPr lang="en-US" altLang="zh-TW" dirty="0"/>
              <a:t>App written by Go – </a:t>
            </a:r>
            <a:r>
              <a:rPr lang="en-US" altLang="zh-TW" dirty="0">
                <a:hlinkClick r:id="rId2"/>
              </a:rPr>
              <a:t>Ivy big number calculator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513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/>
              <a:t>所以 </a:t>
            </a:r>
            <a:r>
              <a:rPr lang="en-US" altLang="zh-TW" b="1" dirty="0"/>
              <a:t>… Golang </a:t>
            </a:r>
            <a:r>
              <a:rPr lang="zh-TW" altLang="en-US" b="1" dirty="0"/>
              <a:t>是有前途的 </a:t>
            </a:r>
            <a:r>
              <a:rPr lang="en-US" altLang="zh-TW" b="1" dirty="0" smtClean="0"/>
              <a:t>!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142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92120"/>
            <a:ext cx="8229600" cy="1066800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200232"/>
            <a:ext cx="8229600" cy="4325112"/>
          </a:xfrm>
        </p:spPr>
        <p:txBody>
          <a:bodyPr/>
          <a:lstStyle/>
          <a:p>
            <a:r>
              <a:rPr lang="en-US" altLang="zh-TW" dirty="0" err="1"/>
              <a:t>Gomobile</a:t>
            </a:r>
            <a:r>
              <a:rPr lang="en-US" altLang="zh-TW" dirty="0"/>
              <a:t> </a:t>
            </a:r>
            <a:r>
              <a:rPr lang="zh-TW" altLang="en-US" dirty="0"/>
              <a:t>簡介</a:t>
            </a:r>
          </a:p>
          <a:p>
            <a:r>
              <a:rPr lang="zh-TW" altLang="en-US" smtClean="0"/>
              <a:t>試</a:t>
            </a:r>
            <a:r>
              <a:rPr lang="zh-TW" altLang="en-US" dirty="0" smtClean="0"/>
              <a:t>做</a:t>
            </a:r>
            <a:endParaRPr lang="en-US" altLang="zh-TW" dirty="0" smtClean="0"/>
          </a:p>
          <a:p>
            <a:pPr lvl="1"/>
            <a:r>
              <a:rPr lang="en-US" altLang="zh-TW" dirty="0"/>
              <a:t>Android Native App</a:t>
            </a:r>
          </a:p>
          <a:p>
            <a:pPr lvl="1"/>
            <a:r>
              <a:rPr lang="en-US" altLang="zh-TW" dirty="0"/>
              <a:t>Library for Android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007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24744"/>
            <a:ext cx="8229600" cy="1066800"/>
          </a:xfrm>
        </p:spPr>
        <p:txBody>
          <a:bodyPr/>
          <a:lstStyle/>
          <a:p>
            <a:r>
              <a:rPr lang="en-US" altLang="zh-TW" b="1" dirty="0" err="1"/>
              <a:t>Gomobile</a:t>
            </a:r>
            <a:endParaRPr lang="en-US" altLang="zh-TW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330928"/>
            <a:ext cx="8229600" cy="4325112"/>
          </a:xfrm>
        </p:spPr>
        <p:txBody>
          <a:bodyPr/>
          <a:lstStyle/>
          <a:p>
            <a:r>
              <a:rPr lang="zh-TW" altLang="en-US" dirty="0"/>
              <a:t>提供對 </a:t>
            </a:r>
            <a:r>
              <a:rPr lang="en-US" altLang="zh-TW" dirty="0"/>
              <a:t>Android </a:t>
            </a:r>
            <a:r>
              <a:rPr lang="zh-TW" altLang="en-US" dirty="0"/>
              <a:t>與 </a:t>
            </a:r>
            <a:r>
              <a:rPr lang="en-US" altLang="zh-TW" dirty="0"/>
              <a:t>IOS Platform </a:t>
            </a:r>
            <a:r>
              <a:rPr lang="zh-TW" altLang="en-US" dirty="0"/>
              <a:t>的開發工具</a:t>
            </a:r>
          </a:p>
          <a:p>
            <a:r>
              <a:rPr lang="zh-TW" altLang="en-US" dirty="0"/>
              <a:t>可以讓使用者開發 </a:t>
            </a:r>
            <a:r>
              <a:rPr lang="en-US" altLang="zh-TW" dirty="0"/>
              <a:t>Native(</a:t>
            </a:r>
            <a:r>
              <a:rPr lang="zh-TW" altLang="en-US" dirty="0"/>
              <a:t>原生的</a:t>
            </a:r>
            <a:r>
              <a:rPr lang="en-US" altLang="zh-TW" dirty="0"/>
              <a:t>) App</a:t>
            </a:r>
          </a:p>
          <a:p>
            <a:r>
              <a:rPr lang="zh-TW" altLang="en-US" dirty="0"/>
              <a:t>開發 </a:t>
            </a:r>
            <a:r>
              <a:rPr lang="en-US" altLang="zh-TW" dirty="0" smtClean="0"/>
              <a:t>Library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2943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20112"/>
            <a:ext cx="8229600" cy="1066800"/>
          </a:xfrm>
        </p:spPr>
        <p:txBody>
          <a:bodyPr>
            <a:normAutofit/>
          </a:bodyPr>
          <a:lstStyle/>
          <a:p>
            <a:r>
              <a:rPr lang="en-US" altLang="zh-TW" b="1" dirty="0" err="1" smtClean="0"/>
              <a:t>Gomobile</a:t>
            </a:r>
            <a:r>
              <a:rPr lang="en-US" altLang="zh-TW" b="1" dirty="0" smtClean="0"/>
              <a:t> </a:t>
            </a:r>
            <a:r>
              <a:rPr lang="zh-TW" altLang="en-US" b="1" dirty="0"/>
              <a:t>的</a:t>
            </a:r>
            <a:r>
              <a:rPr lang="zh-TW" altLang="en-US" b="1" dirty="0" smtClean="0"/>
              <a:t>安裝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344248"/>
            <a:ext cx="8229600" cy="4325112"/>
          </a:xfrm>
        </p:spPr>
        <p:txBody>
          <a:bodyPr/>
          <a:lstStyle/>
          <a:p>
            <a:r>
              <a:rPr lang="en-US" altLang="zh-TW" dirty="0"/>
              <a:t>go get </a:t>
            </a:r>
            <a:r>
              <a:rPr lang="en-US" altLang="zh-TW" dirty="0">
                <a:hlinkClick r:id="rId3"/>
              </a:rPr>
              <a:t>golang.org/x/mobile/</a:t>
            </a:r>
            <a:r>
              <a:rPr lang="en-US" altLang="zh-TW" dirty="0" err="1">
                <a:hlinkClick r:id="rId3"/>
              </a:rPr>
              <a:t>cmd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gomobile</a:t>
            </a:r>
            <a:endParaRPr lang="en-US" altLang="zh-TW" dirty="0"/>
          </a:p>
          <a:p>
            <a:r>
              <a:rPr lang="en-US" altLang="zh-TW" dirty="0" err="1"/>
              <a:t>gomobile</a:t>
            </a:r>
            <a:r>
              <a:rPr lang="en-US" altLang="zh-TW" dirty="0"/>
              <a:t> </a:t>
            </a:r>
            <a:r>
              <a:rPr lang="en-US" altLang="zh-TW" dirty="0" err="1" smtClean="0"/>
              <a:t>init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3769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會">
  <a:themeElements>
    <a:clrScheme name="都會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會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會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584</TotalTime>
  <Words>337</Words>
  <Application>Microsoft Office PowerPoint</Application>
  <PresentationFormat>如螢幕大小 (4:3)</PresentationFormat>
  <Paragraphs>72</Paragraphs>
  <Slides>22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3" baseType="lpstr">
      <vt:lpstr>都會</vt:lpstr>
      <vt:lpstr>Go On Android 試作</vt:lpstr>
      <vt:lpstr>為何會對 Gomobile 有興趣 ?</vt:lpstr>
      <vt:lpstr>Q: Go 語言到底有沒有前途?</vt:lpstr>
      <vt:lpstr>沒有支援 Mobile 的語言前途是有限的(June, 2015)</vt:lpstr>
      <vt:lpstr>gomobile was released with go1.5 (Aug, 2015)   First App written by Go – Ivy big number calculator </vt:lpstr>
      <vt:lpstr>所以 … Golang 是有前途的 !</vt:lpstr>
      <vt:lpstr>PowerPoint 簡報</vt:lpstr>
      <vt:lpstr>Gomobile</vt:lpstr>
      <vt:lpstr>Gomobile 的安裝</vt:lpstr>
      <vt:lpstr>試做 Native App</vt:lpstr>
      <vt:lpstr>Main - Event Loop</vt:lpstr>
      <vt:lpstr>Android Lifecycle</vt:lpstr>
      <vt:lpstr>Gomobile Lifecycle</vt:lpstr>
      <vt:lpstr>PowerPoint 簡報</vt:lpstr>
      <vt:lpstr>Build and Install Native APP</vt:lpstr>
      <vt:lpstr>AndroidStudio Logcat</vt:lpstr>
      <vt:lpstr>Gomobile Library: GetRelayLib</vt:lpstr>
      <vt:lpstr>Gomobile Binding</vt:lpstr>
      <vt:lpstr>Issues</vt:lpstr>
      <vt:lpstr>PowerPoint 簡報</vt:lpstr>
      <vt:lpstr>結論</vt:lpstr>
      <vt:lpstr>The End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On Android 試作</dc:title>
  <dc:creator>pumpkin pai</dc:creator>
  <cp:lastModifiedBy>pumpkin pai</cp:lastModifiedBy>
  <cp:revision>34</cp:revision>
  <dcterms:created xsi:type="dcterms:W3CDTF">2016-10-25T16:08:27Z</dcterms:created>
  <dcterms:modified xsi:type="dcterms:W3CDTF">2016-10-26T05:45:23Z</dcterms:modified>
</cp:coreProperties>
</file>