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312" r:id="rId7"/>
    <p:sldId id="262" r:id="rId8"/>
    <p:sldId id="289" r:id="rId9"/>
    <p:sldId id="290" r:id="rId10"/>
    <p:sldId id="291" r:id="rId11"/>
    <p:sldId id="263" r:id="rId12"/>
    <p:sldId id="311" r:id="rId13"/>
    <p:sldId id="264" r:id="rId14"/>
    <p:sldId id="309" r:id="rId15"/>
    <p:sldId id="310" r:id="rId16"/>
    <p:sldId id="266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265" r:id="rId25"/>
    <p:sldId id="321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322" r:id="rId38"/>
    <p:sldId id="32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in Zaluzec" userId="a2ef6f7838e696e8" providerId="LiveId" clId="{465BD87B-B165-4E5E-B458-C6F0AA483BB0}"/>
    <pc:docChg chg="undo redo custSel addSld delSld modSld sldOrd">
      <pc:chgData name="Kalin Zaluzec" userId="a2ef6f7838e696e8" providerId="LiveId" clId="{465BD87B-B165-4E5E-B458-C6F0AA483BB0}" dt="2025-01-27T19:54:45.836" v="1395" actId="1076"/>
      <pc:docMkLst>
        <pc:docMk/>
      </pc:docMkLst>
      <pc:sldChg chg="modSp mod">
        <pc:chgData name="Kalin Zaluzec" userId="a2ef6f7838e696e8" providerId="LiveId" clId="{465BD87B-B165-4E5E-B458-C6F0AA483BB0}" dt="2025-01-26T20:49:37.671" v="583" actId="5793"/>
        <pc:sldMkLst>
          <pc:docMk/>
          <pc:sldMk cId="1122177466" sldId="258"/>
        </pc:sldMkLst>
        <pc:spChg chg="mod">
          <ac:chgData name="Kalin Zaluzec" userId="a2ef6f7838e696e8" providerId="LiveId" clId="{465BD87B-B165-4E5E-B458-C6F0AA483BB0}" dt="2025-01-26T20:49:37.671" v="583" actId="5793"/>
          <ac:spMkLst>
            <pc:docMk/>
            <pc:sldMk cId="1122177466" sldId="258"/>
            <ac:spMk id="3" creationId="{89A03229-30C5-F46F-AA0B-3F13AE61B7C7}"/>
          </ac:spMkLst>
        </pc:spChg>
      </pc:sldChg>
      <pc:sldChg chg="modSp new mod ord">
        <pc:chgData name="Kalin Zaluzec" userId="a2ef6f7838e696e8" providerId="LiveId" clId="{465BD87B-B165-4E5E-B458-C6F0AA483BB0}" dt="2025-01-26T20:02:24.902" v="53" actId="403"/>
        <pc:sldMkLst>
          <pc:docMk/>
          <pc:sldMk cId="3937738275" sldId="260"/>
        </pc:sldMkLst>
        <pc:spChg chg="mod">
          <ac:chgData name="Kalin Zaluzec" userId="a2ef6f7838e696e8" providerId="LiveId" clId="{465BD87B-B165-4E5E-B458-C6F0AA483BB0}" dt="2025-01-26T20:01:23.904" v="3"/>
          <ac:spMkLst>
            <pc:docMk/>
            <pc:sldMk cId="3937738275" sldId="260"/>
            <ac:spMk id="2" creationId="{1AF487E6-9FF8-1058-5716-16FF7357A054}"/>
          </ac:spMkLst>
        </pc:spChg>
        <pc:spChg chg="mod">
          <ac:chgData name="Kalin Zaluzec" userId="a2ef6f7838e696e8" providerId="LiveId" clId="{465BD87B-B165-4E5E-B458-C6F0AA483BB0}" dt="2025-01-26T20:02:24.902" v="53" actId="403"/>
          <ac:spMkLst>
            <pc:docMk/>
            <pc:sldMk cId="3937738275" sldId="260"/>
            <ac:spMk id="3" creationId="{8BD71A75-3F92-2F9C-6FC1-B67200F414AD}"/>
          </ac:spMkLst>
        </pc:spChg>
      </pc:sldChg>
      <pc:sldChg chg="addSp modSp new mod">
        <pc:chgData name="Kalin Zaluzec" userId="a2ef6f7838e696e8" providerId="LiveId" clId="{465BD87B-B165-4E5E-B458-C6F0AA483BB0}" dt="2025-01-26T20:03:47.833" v="76" actId="1076"/>
        <pc:sldMkLst>
          <pc:docMk/>
          <pc:sldMk cId="797432741" sldId="261"/>
        </pc:sldMkLst>
        <pc:spChg chg="mod">
          <ac:chgData name="Kalin Zaluzec" userId="a2ef6f7838e696e8" providerId="LiveId" clId="{465BD87B-B165-4E5E-B458-C6F0AA483BB0}" dt="2025-01-26T20:02:33.545" v="55"/>
          <ac:spMkLst>
            <pc:docMk/>
            <pc:sldMk cId="797432741" sldId="261"/>
            <ac:spMk id="2" creationId="{2920D2F5-8A6A-F15D-0620-92DFC359822C}"/>
          </ac:spMkLst>
        </pc:spChg>
        <pc:spChg chg="mod">
          <ac:chgData name="Kalin Zaluzec" userId="a2ef6f7838e696e8" providerId="LiveId" clId="{465BD87B-B165-4E5E-B458-C6F0AA483BB0}" dt="2025-01-26T20:03:21.316" v="71" actId="14100"/>
          <ac:spMkLst>
            <pc:docMk/>
            <pc:sldMk cId="797432741" sldId="261"/>
            <ac:spMk id="3" creationId="{9C7698E1-C12C-B3C3-3CFE-CBFCEDC20294}"/>
          </ac:spMkLst>
        </pc:spChg>
        <pc:picChg chg="add mod">
          <ac:chgData name="Kalin Zaluzec" userId="a2ef6f7838e696e8" providerId="LiveId" clId="{465BD87B-B165-4E5E-B458-C6F0AA483BB0}" dt="2025-01-26T20:03:47.833" v="76" actId="1076"/>
          <ac:picMkLst>
            <pc:docMk/>
            <pc:sldMk cId="797432741" sldId="261"/>
            <ac:picMk id="5" creationId="{B0160FA6-6488-EF5B-DFAF-E53C21E7BD64}"/>
          </ac:picMkLst>
        </pc:picChg>
      </pc:sldChg>
      <pc:sldChg chg="addSp modSp new mod">
        <pc:chgData name="Kalin Zaluzec" userId="a2ef6f7838e696e8" providerId="LiveId" clId="{465BD87B-B165-4E5E-B458-C6F0AA483BB0}" dt="2025-01-26T20:07:31.976" v="324" actId="20577"/>
        <pc:sldMkLst>
          <pc:docMk/>
          <pc:sldMk cId="4040286466" sldId="262"/>
        </pc:sldMkLst>
        <pc:spChg chg="mod">
          <ac:chgData name="Kalin Zaluzec" userId="a2ef6f7838e696e8" providerId="LiveId" clId="{465BD87B-B165-4E5E-B458-C6F0AA483BB0}" dt="2025-01-26T20:05:23.625" v="78"/>
          <ac:spMkLst>
            <pc:docMk/>
            <pc:sldMk cId="4040286466" sldId="262"/>
            <ac:spMk id="2" creationId="{CE367BCF-F555-B98E-39C6-995EF23C2BE8}"/>
          </ac:spMkLst>
        </pc:spChg>
        <pc:spChg chg="mod">
          <ac:chgData name="Kalin Zaluzec" userId="a2ef6f7838e696e8" providerId="LiveId" clId="{465BD87B-B165-4E5E-B458-C6F0AA483BB0}" dt="2025-01-26T20:07:31.976" v="324" actId="20577"/>
          <ac:spMkLst>
            <pc:docMk/>
            <pc:sldMk cId="4040286466" sldId="262"/>
            <ac:spMk id="3" creationId="{04F12DBA-82FA-5BFF-AB6B-026DE04F4DFB}"/>
          </ac:spMkLst>
        </pc:spChg>
        <pc:picChg chg="add mod">
          <ac:chgData name="Kalin Zaluzec" userId="a2ef6f7838e696e8" providerId="LiveId" clId="{465BD87B-B165-4E5E-B458-C6F0AA483BB0}" dt="2025-01-26T20:06:32.118" v="195" actId="1076"/>
          <ac:picMkLst>
            <pc:docMk/>
            <pc:sldMk cId="4040286466" sldId="262"/>
            <ac:picMk id="5" creationId="{0D467295-31E7-5D6A-011B-232BFC9DFEC7}"/>
          </ac:picMkLst>
        </pc:picChg>
      </pc:sldChg>
      <pc:sldChg chg="modSp new mod">
        <pc:chgData name="Kalin Zaluzec" userId="a2ef6f7838e696e8" providerId="LiveId" clId="{465BD87B-B165-4E5E-B458-C6F0AA483BB0}" dt="2025-01-26T21:01:32.145" v="732" actId="20577"/>
        <pc:sldMkLst>
          <pc:docMk/>
          <pc:sldMk cId="1971887743" sldId="263"/>
        </pc:sldMkLst>
        <pc:spChg chg="mod">
          <ac:chgData name="Kalin Zaluzec" userId="a2ef6f7838e696e8" providerId="LiveId" clId="{465BD87B-B165-4E5E-B458-C6F0AA483BB0}" dt="2025-01-26T20:26:17.030" v="510" actId="20577"/>
          <ac:spMkLst>
            <pc:docMk/>
            <pc:sldMk cId="1971887743" sldId="263"/>
            <ac:spMk id="2" creationId="{DE2012AD-04B7-2F48-BF55-EA595837627A}"/>
          </ac:spMkLst>
        </pc:spChg>
        <pc:spChg chg="mod">
          <ac:chgData name="Kalin Zaluzec" userId="a2ef6f7838e696e8" providerId="LiveId" clId="{465BD87B-B165-4E5E-B458-C6F0AA483BB0}" dt="2025-01-26T21:01:32.145" v="732" actId="20577"/>
          <ac:spMkLst>
            <pc:docMk/>
            <pc:sldMk cId="1971887743" sldId="263"/>
            <ac:spMk id="3" creationId="{334B38A4-EC63-162C-7E4F-3DF82FB803F7}"/>
          </ac:spMkLst>
        </pc:spChg>
      </pc:sldChg>
      <pc:sldChg chg="modSp add mod">
        <pc:chgData name="Kalin Zaluzec" userId="a2ef6f7838e696e8" providerId="LiveId" clId="{465BD87B-B165-4E5E-B458-C6F0AA483BB0}" dt="2025-01-26T20:48:14.514" v="578" actId="6549"/>
        <pc:sldMkLst>
          <pc:docMk/>
          <pc:sldMk cId="2400867782" sldId="264"/>
        </pc:sldMkLst>
        <pc:spChg chg="mod">
          <ac:chgData name="Kalin Zaluzec" userId="a2ef6f7838e696e8" providerId="LiveId" clId="{465BD87B-B165-4E5E-B458-C6F0AA483BB0}" dt="2025-01-26T20:48:14.514" v="578" actId="6549"/>
          <ac:spMkLst>
            <pc:docMk/>
            <pc:sldMk cId="2400867782" sldId="264"/>
            <ac:spMk id="3" creationId="{48728B60-C350-6A00-93CD-5497028EA833}"/>
          </ac:spMkLst>
        </pc:spChg>
      </pc:sldChg>
      <pc:sldChg chg="add del">
        <pc:chgData name="Kalin Zaluzec" userId="a2ef6f7838e696e8" providerId="LiveId" clId="{465BD87B-B165-4E5E-B458-C6F0AA483BB0}" dt="2025-01-27T19:54:18.698" v="1381"/>
        <pc:sldMkLst>
          <pc:docMk/>
          <pc:sldMk cId="0" sldId="265"/>
        </pc:sldMkLst>
      </pc:sldChg>
      <pc:sldChg chg="modSp add mod">
        <pc:chgData name="Kalin Zaluzec" userId="a2ef6f7838e696e8" providerId="LiveId" clId="{465BD87B-B165-4E5E-B458-C6F0AA483BB0}" dt="2025-01-26T22:29:42.381" v="733" actId="113"/>
        <pc:sldMkLst>
          <pc:docMk/>
          <pc:sldMk cId="351713442" sldId="266"/>
        </pc:sldMkLst>
        <pc:spChg chg="mod">
          <ac:chgData name="Kalin Zaluzec" userId="a2ef6f7838e696e8" providerId="LiveId" clId="{465BD87B-B165-4E5E-B458-C6F0AA483BB0}" dt="2025-01-26T22:29:42.381" v="733" actId="113"/>
          <ac:spMkLst>
            <pc:docMk/>
            <pc:sldMk cId="351713442" sldId="266"/>
            <ac:spMk id="3" creationId="{89A03229-30C5-F46F-AA0B-3F13AE61B7C7}"/>
          </ac:spMkLst>
        </pc:spChg>
      </pc:sldChg>
      <pc:sldChg chg="add del">
        <pc:chgData name="Kalin Zaluzec" userId="a2ef6f7838e696e8" providerId="LiveId" clId="{465BD87B-B165-4E5E-B458-C6F0AA483BB0}" dt="2025-01-27T19:54:18.698" v="1381"/>
        <pc:sldMkLst>
          <pc:docMk/>
          <pc:sldMk cId="0" sldId="267"/>
        </pc:sldMkLst>
      </pc:sldChg>
      <pc:sldChg chg="add del">
        <pc:chgData name="Kalin Zaluzec" userId="a2ef6f7838e696e8" providerId="LiveId" clId="{465BD87B-B165-4E5E-B458-C6F0AA483BB0}" dt="2025-01-27T19:54:18.698" v="1381"/>
        <pc:sldMkLst>
          <pc:docMk/>
          <pc:sldMk cId="0" sldId="268"/>
        </pc:sldMkLst>
      </pc:sldChg>
      <pc:sldChg chg="modSp add del mod">
        <pc:chgData name="Kalin Zaluzec" userId="a2ef6f7838e696e8" providerId="LiveId" clId="{465BD87B-B165-4E5E-B458-C6F0AA483BB0}" dt="2025-01-27T19:54:19.061" v="1382" actId="1076"/>
        <pc:sldMkLst>
          <pc:docMk/>
          <pc:sldMk cId="0" sldId="269"/>
        </pc:sldMkLst>
        <pc:spChg chg="mod">
          <ac:chgData name="Kalin Zaluzec" userId="a2ef6f7838e696e8" providerId="LiveId" clId="{465BD87B-B165-4E5E-B458-C6F0AA483BB0}" dt="2025-01-27T19:54:19.061" v="1382" actId="1076"/>
          <ac:spMkLst>
            <pc:docMk/>
            <pc:sldMk cId="0" sldId="269"/>
            <ac:spMk id="7" creationId="{00000000-0000-0000-0000-000000000000}"/>
          </ac:spMkLst>
        </pc:spChg>
        <pc:spChg chg="mod">
          <ac:chgData name="Kalin Zaluzec" userId="a2ef6f7838e696e8" providerId="LiveId" clId="{465BD87B-B165-4E5E-B458-C6F0AA483BB0}" dt="2025-01-27T19:54:19.061" v="1382" actId="1076"/>
          <ac:spMkLst>
            <pc:docMk/>
            <pc:sldMk cId="0" sldId="269"/>
            <ac:spMk id="43" creationId="{00000000-0000-0000-0000-000000000000}"/>
          </ac:spMkLst>
        </pc:spChg>
        <pc:spChg chg="mod">
          <ac:chgData name="Kalin Zaluzec" userId="a2ef6f7838e696e8" providerId="LiveId" clId="{465BD87B-B165-4E5E-B458-C6F0AA483BB0}" dt="2025-01-27T19:54:19.061" v="1382" actId="1076"/>
          <ac:spMkLst>
            <pc:docMk/>
            <pc:sldMk cId="0" sldId="269"/>
            <ac:spMk id="51" creationId="{00000000-0000-0000-0000-000000000000}"/>
          </ac:spMkLst>
        </pc:spChg>
        <pc:spChg chg="mod">
          <ac:chgData name="Kalin Zaluzec" userId="a2ef6f7838e696e8" providerId="LiveId" clId="{465BD87B-B165-4E5E-B458-C6F0AA483BB0}" dt="2025-01-27T19:54:19.061" v="1382" actId="1076"/>
          <ac:spMkLst>
            <pc:docMk/>
            <pc:sldMk cId="0" sldId="269"/>
            <ac:spMk id="52" creationId="{00000000-0000-0000-0000-000000000000}"/>
          </ac:spMkLst>
        </pc:spChg>
        <pc:spChg chg="mod">
          <ac:chgData name="Kalin Zaluzec" userId="a2ef6f7838e696e8" providerId="LiveId" clId="{465BD87B-B165-4E5E-B458-C6F0AA483BB0}" dt="2025-01-27T19:54:19.061" v="1382" actId="1076"/>
          <ac:spMkLst>
            <pc:docMk/>
            <pc:sldMk cId="0" sldId="269"/>
            <ac:spMk id="57" creationId="{00000000-0000-0000-0000-000000000000}"/>
          </ac:spMkLst>
        </pc:spChg>
        <pc:spChg chg="mod">
          <ac:chgData name="Kalin Zaluzec" userId="a2ef6f7838e696e8" providerId="LiveId" clId="{465BD87B-B165-4E5E-B458-C6F0AA483BB0}" dt="2025-01-27T19:54:19.061" v="1382" actId="1076"/>
          <ac:spMkLst>
            <pc:docMk/>
            <pc:sldMk cId="0" sldId="269"/>
            <ac:spMk id="58" creationId="{00000000-0000-0000-0000-000000000000}"/>
          </ac:spMkLst>
        </pc:spChg>
        <pc:spChg chg="mod">
          <ac:chgData name="Kalin Zaluzec" userId="a2ef6f7838e696e8" providerId="LiveId" clId="{465BD87B-B165-4E5E-B458-C6F0AA483BB0}" dt="2025-01-27T19:54:19.061" v="1382" actId="1076"/>
          <ac:spMkLst>
            <pc:docMk/>
            <pc:sldMk cId="0" sldId="269"/>
            <ac:spMk id="59" creationId="{00000000-0000-0000-0000-000000000000}"/>
          </ac:spMkLst>
        </pc:spChg>
        <pc:spChg chg="mod">
          <ac:chgData name="Kalin Zaluzec" userId="a2ef6f7838e696e8" providerId="LiveId" clId="{465BD87B-B165-4E5E-B458-C6F0AA483BB0}" dt="2025-01-27T19:54:19.061" v="1382" actId="1076"/>
          <ac:spMkLst>
            <pc:docMk/>
            <pc:sldMk cId="0" sldId="269"/>
            <ac:spMk id="65" creationId="{00000000-0000-0000-0000-000000000000}"/>
          </ac:spMkLst>
        </pc:spChg>
        <pc:spChg chg="mod">
          <ac:chgData name="Kalin Zaluzec" userId="a2ef6f7838e696e8" providerId="LiveId" clId="{465BD87B-B165-4E5E-B458-C6F0AA483BB0}" dt="2025-01-27T19:54:19.061" v="1382" actId="1076"/>
          <ac:spMkLst>
            <pc:docMk/>
            <pc:sldMk cId="0" sldId="269"/>
            <ac:spMk id="66" creationId="{00000000-0000-0000-0000-000000000000}"/>
          </ac:spMkLst>
        </pc:spChg>
        <pc:spChg chg="mod">
          <ac:chgData name="Kalin Zaluzec" userId="a2ef6f7838e696e8" providerId="LiveId" clId="{465BD87B-B165-4E5E-B458-C6F0AA483BB0}" dt="2025-01-27T19:54:19.061" v="1382" actId="1076"/>
          <ac:spMkLst>
            <pc:docMk/>
            <pc:sldMk cId="0" sldId="269"/>
            <ac:spMk id="83" creationId="{00000000-0000-0000-0000-000000000000}"/>
          </ac:spMkLst>
        </pc:spChg>
      </pc:sldChg>
      <pc:sldChg chg="add del">
        <pc:chgData name="Kalin Zaluzec" userId="a2ef6f7838e696e8" providerId="LiveId" clId="{465BD87B-B165-4E5E-B458-C6F0AA483BB0}" dt="2025-01-27T19:54:18.698" v="1381"/>
        <pc:sldMkLst>
          <pc:docMk/>
          <pc:sldMk cId="0" sldId="270"/>
        </pc:sldMkLst>
      </pc:sldChg>
      <pc:sldChg chg="add del">
        <pc:chgData name="Kalin Zaluzec" userId="a2ef6f7838e696e8" providerId="LiveId" clId="{465BD87B-B165-4E5E-B458-C6F0AA483BB0}" dt="2025-01-27T19:54:18.698" v="1381"/>
        <pc:sldMkLst>
          <pc:docMk/>
          <pc:sldMk cId="0" sldId="271"/>
        </pc:sldMkLst>
      </pc:sldChg>
      <pc:sldChg chg="add del">
        <pc:chgData name="Kalin Zaluzec" userId="a2ef6f7838e696e8" providerId="LiveId" clId="{465BD87B-B165-4E5E-B458-C6F0AA483BB0}" dt="2025-01-27T19:54:18.698" v="1381"/>
        <pc:sldMkLst>
          <pc:docMk/>
          <pc:sldMk cId="0" sldId="272"/>
        </pc:sldMkLst>
      </pc:sldChg>
      <pc:sldChg chg="add del">
        <pc:chgData name="Kalin Zaluzec" userId="a2ef6f7838e696e8" providerId="LiveId" clId="{465BD87B-B165-4E5E-B458-C6F0AA483BB0}" dt="2025-01-27T19:54:18.698" v="1381"/>
        <pc:sldMkLst>
          <pc:docMk/>
          <pc:sldMk cId="0" sldId="273"/>
        </pc:sldMkLst>
      </pc:sldChg>
      <pc:sldChg chg="add del">
        <pc:chgData name="Kalin Zaluzec" userId="a2ef6f7838e696e8" providerId="LiveId" clId="{465BD87B-B165-4E5E-B458-C6F0AA483BB0}" dt="2025-01-27T19:54:18.698" v="1381"/>
        <pc:sldMkLst>
          <pc:docMk/>
          <pc:sldMk cId="0" sldId="274"/>
        </pc:sldMkLst>
      </pc:sldChg>
      <pc:sldChg chg="add del">
        <pc:chgData name="Kalin Zaluzec" userId="a2ef6f7838e696e8" providerId="LiveId" clId="{465BD87B-B165-4E5E-B458-C6F0AA483BB0}" dt="2025-01-27T19:54:18.698" v="1381"/>
        <pc:sldMkLst>
          <pc:docMk/>
          <pc:sldMk cId="0" sldId="275"/>
        </pc:sldMkLst>
      </pc:sldChg>
      <pc:sldChg chg="add del">
        <pc:chgData name="Kalin Zaluzec" userId="a2ef6f7838e696e8" providerId="LiveId" clId="{465BD87B-B165-4E5E-B458-C6F0AA483BB0}" dt="2025-01-27T19:54:18.698" v="1381"/>
        <pc:sldMkLst>
          <pc:docMk/>
          <pc:sldMk cId="0" sldId="276"/>
        </pc:sldMkLst>
      </pc:sldChg>
      <pc:sldChg chg="add del">
        <pc:chgData name="Kalin Zaluzec" userId="a2ef6f7838e696e8" providerId="LiveId" clId="{465BD87B-B165-4E5E-B458-C6F0AA483BB0}" dt="2025-01-27T19:54:18.698" v="1381"/>
        <pc:sldMkLst>
          <pc:docMk/>
          <pc:sldMk cId="0" sldId="277"/>
        </pc:sldMkLst>
      </pc:sldChg>
      <pc:sldChg chg="add">
        <pc:chgData name="Kalin Zaluzec" userId="a2ef6f7838e696e8" providerId="LiveId" clId="{465BD87B-B165-4E5E-B458-C6F0AA483BB0}" dt="2025-01-26T20:28:34.422" v="558"/>
        <pc:sldMkLst>
          <pc:docMk/>
          <pc:sldMk cId="3097286113" sldId="291"/>
        </pc:sldMkLst>
      </pc:sldChg>
      <pc:sldChg chg="modSp add mod ord">
        <pc:chgData name="Kalin Zaluzec" userId="a2ef6f7838e696e8" providerId="LiveId" clId="{465BD87B-B165-4E5E-B458-C6F0AA483BB0}" dt="2025-01-26T20:48:31.184" v="580"/>
        <pc:sldMkLst>
          <pc:docMk/>
          <pc:sldMk cId="3983011807" sldId="309"/>
        </pc:sldMkLst>
        <pc:spChg chg="mod">
          <ac:chgData name="Kalin Zaluzec" userId="a2ef6f7838e696e8" providerId="LiveId" clId="{465BD87B-B165-4E5E-B458-C6F0AA483BB0}" dt="2025-01-26T20:38:47.115" v="562" actId="20577"/>
          <ac:spMkLst>
            <pc:docMk/>
            <pc:sldMk cId="3983011807" sldId="309"/>
            <ac:spMk id="3" creationId="{B288E679-FC9D-837A-BDB8-8696F10F2879}"/>
          </ac:spMkLst>
        </pc:spChg>
      </pc:sldChg>
      <pc:sldChg chg="add">
        <pc:chgData name="Kalin Zaluzec" userId="a2ef6f7838e696e8" providerId="LiveId" clId="{465BD87B-B165-4E5E-B458-C6F0AA483BB0}" dt="2025-01-26T20:38:55.377" v="563"/>
        <pc:sldMkLst>
          <pc:docMk/>
          <pc:sldMk cId="3915981321" sldId="310"/>
        </pc:sldMkLst>
      </pc:sldChg>
      <pc:sldChg chg="add">
        <pc:chgData name="Kalin Zaluzec" userId="a2ef6f7838e696e8" providerId="LiveId" clId="{465BD87B-B165-4E5E-B458-C6F0AA483BB0}" dt="2025-01-26T20:47:35.354" v="564"/>
        <pc:sldMkLst>
          <pc:docMk/>
          <pc:sldMk cId="3557802306" sldId="311"/>
        </pc:sldMkLst>
      </pc:sldChg>
      <pc:sldChg chg="delSp modSp add mod">
        <pc:chgData name="Kalin Zaluzec" userId="a2ef6f7838e696e8" providerId="LiveId" clId="{465BD87B-B165-4E5E-B458-C6F0AA483BB0}" dt="2025-01-26T20:56:17.780" v="697" actId="20577"/>
        <pc:sldMkLst>
          <pc:docMk/>
          <pc:sldMk cId="3985241417" sldId="312"/>
        </pc:sldMkLst>
        <pc:spChg chg="mod">
          <ac:chgData name="Kalin Zaluzec" userId="a2ef6f7838e696e8" providerId="LiveId" clId="{465BD87B-B165-4E5E-B458-C6F0AA483BB0}" dt="2025-01-26T20:56:17.780" v="697" actId="20577"/>
          <ac:spMkLst>
            <pc:docMk/>
            <pc:sldMk cId="3985241417" sldId="312"/>
            <ac:spMk id="3" creationId="{70514553-B652-7840-6BDF-275AFED58AE6}"/>
          </ac:spMkLst>
        </pc:spChg>
        <pc:picChg chg="del">
          <ac:chgData name="Kalin Zaluzec" userId="a2ef6f7838e696e8" providerId="LiveId" clId="{465BD87B-B165-4E5E-B458-C6F0AA483BB0}" dt="2025-01-26T20:50:09.758" v="594" actId="478"/>
          <ac:picMkLst>
            <pc:docMk/>
            <pc:sldMk cId="3985241417" sldId="312"/>
            <ac:picMk id="5" creationId="{4477F8CF-D083-78C0-9092-A3A50942C760}"/>
          </ac:picMkLst>
        </pc:picChg>
      </pc:sldChg>
      <pc:sldChg chg="addSp delSp modSp new mod">
        <pc:chgData name="Kalin Zaluzec" userId="a2ef6f7838e696e8" providerId="LiveId" clId="{465BD87B-B165-4E5E-B458-C6F0AA483BB0}" dt="2025-01-26T22:33:24.200" v="793" actId="1076"/>
        <pc:sldMkLst>
          <pc:docMk/>
          <pc:sldMk cId="2177435804" sldId="313"/>
        </pc:sldMkLst>
        <pc:spChg chg="mod">
          <ac:chgData name="Kalin Zaluzec" userId="a2ef6f7838e696e8" providerId="LiveId" clId="{465BD87B-B165-4E5E-B458-C6F0AA483BB0}" dt="2025-01-26T22:32:30.292" v="773" actId="20577"/>
          <ac:spMkLst>
            <pc:docMk/>
            <pc:sldMk cId="2177435804" sldId="313"/>
            <ac:spMk id="2" creationId="{BD80704E-630D-2A59-0D5E-74AC72A7862C}"/>
          </ac:spMkLst>
        </pc:spChg>
        <pc:spChg chg="del">
          <ac:chgData name="Kalin Zaluzec" userId="a2ef6f7838e696e8" providerId="LiveId" clId="{465BD87B-B165-4E5E-B458-C6F0AA483BB0}" dt="2025-01-26T22:32:32.851" v="774" actId="478"/>
          <ac:spMkLst>
            <pc:docMk/>
            <pc:sldMk cId="2177435804" sldId="313"/>
            <ac:spMk id="3" creationId="{7BCA13DD-7BDD-63AF-7A94-1F570DEC13FE}"/>
          </ac:spMkLst>
        </pc:spChg>
        <pc:spChg chg="add mod">
          <ac:chgData name="Kalin Zaluzec" userId="a2ef6f7838e696e8" providerId="LiveId" clId="{465BD87B-B165-4E5E-B458-C6F0AA483BB0}" dt="2025-01-26T22:32:38.429" v="776" actId="1076"/>
          <ac:spMkLst>
            <pc:docMk/>
            <pc:sldMk cId="2177435804" sldId="313"/>
            <ac:spMk id="5" creationId="{5D2AA625-DE89-C8E8-2CB8-ED9B32B62EE0}"/>
          </ac:spMkLst>
        </pc:spChg>
        <pc:spChg chg="add mod">
          <ac:chgData name="Kalin Zaluzec" userId="a2ef6f7838e696e8" providerId="LiveId" clId="{465BD87B-B165-4E5E-B458-C6F0AA483BB0}" dt="2025-01-26T22:32:38.429" v="776" actId="1076"/>
          <ac:spMkLst>
            <pc:docMk/>
            <pc:sldMk cId="2177435804" sldId="313"/>
            <ac:spMk id="7" creationId="{F3BCF3C9-DF9F-022E-80BF-18A8551321CC}"/>
          </ac:spMkLst>
        </pc:spChg>
        <pc:spChg chg="add mod">
          <ac:chgData name="Kalin Zaluzec" userId="a2ef6f7838e696e8" providerId="LiveId" clId="{465BD87B-B165-4E5E-B458-C6F0AA483BB0}" dt="2025-01-26T22:32:38.429" v="776" actId="1076"/>
          <ac:spMkLst>
            <pc:docMk/>
            <pc:sldMk cId="2177435804" sldId="313"/>
            <ac:spMk id="9" creationId="{4FF77EE8-456B-A716-CF8F-30E6AA5B807D}"/>
          </ac:spMkLst>
        </pc:spChg>
        <pc:spChg chg="add mod">
          <ac:chgData name="Kalin Zaluzec" userId="a2ef6f7838e696e8" providerId="LiveId" clId="{465BD87B-B165-4E5E-B458-C6F0AA483BB0}" dt="2025-01-26T22:32:38.429" v="776" actId="1076"/>
          <ac:spMkLst>
            <pc:docMk/>
            <pc:sldMk cId="2177435804" sldId="313"/>
            <ac:spMk id="10" creationId="{39CDC48E-7D3C-D36D-B298-EED3E8A9BC0F}"/>
          </ac:spMkLst>
        </pc:spChg>
        <pc:spChg chg="add mod">
          <ac:chgData name="Kalin Zaluzec" userId="a2ef6f7838e696e8" providerId="LiveId" clId="{465BD87B-B165-4E5E-B458-C6F0AA483BB0}" dt="2025-01-26T22:32:38.429" v="776" actId="1076"/>
          <ac:spMkLst>
            <pc:docMk/>
            <pc:sldMk cId="2177435804" sldId="313"/>
            <ac:spMk id="13" creationId="{20209100-F737-71D0-A56F-28E13AEB2D9A}"/>
          </ac:spMkLst>
        </pc:spChg>
        <pc:spChg chg="add mod">
          <ac:chgData name="Kalin Zaluzec" userId="a2ef6f7838e696e8" providerId="LiveId" clId="{465BD87B-B165-4E5E-B458-C6F0AA483BB0}" dt="2025-01-26T22:32:38.429" v="776" actId="1076"/>
          <ac:spMkLst>
            <pc:docMk/>
            <pc:sldMk cId="2177435804" sldId="313"/>
            <ac:spMk id="15" creationId="{F7D1AAA0-BACE-D3A7-7A61-C94960F292A1}"/>
          </ac:spMkLst>
        </pc:spChg>
        <pc:spChg chg="add mod">
          <ac:chgData name="Kalin Zaluzec" userId="a2ef6f7838e696e8" providerId="LiveId" clId="{465BD87B-B165-4E5E-B458-C6F0AA483BB0}" dt="2025-01-26T22:32:38.429" v="776" actId="1076"/>
          <ac:spMkLst>
            <pc:docMk/>
            <pc:sldMk cId="2177435804" sldId="313"/>
            <ac:spMk id="17" creationId="{04897643-998C-D9AB-B21A-3EDAA2D8DB52}"/>
          </ac:spMkLst>
        </pc:spChg>
        <pc:spChg chg="add mod">
          <ac:chgData name="Kalin Zaluzec" userId="a2ef6f7838e696e8" providerId="LiveId" clId="{465BD87B-B165-4E5E-B458-C6F0AA483BB0}" dt="2025-01-26T22:32:38.429" v="776" actId="1076"/>
          <ac:spMkLst>
            <pc:docMk/>
            <pc:sldMk cId="2177435804" sldId="313"/>
            <ac:spMk id="22" creationId="{D7EB1089-D7FA-D943-B257-6A5384809EF4}"/>
          </ac:spMkLst>
        </pc:spChg>
        <pc:spChg chg="add mod">
          <ac:chgData name="Kalin Zaluzec" userId="a2ef6f7838e696e8" providerId="LiveId" clId="{465BD87B-B165-4E5E-B458-C6F0AA483BB0}" dt="2025-01-26T22:32:38.429" v="776" actId="1076"/>
          <ac:spMkLst>
            <pc:docMk/>
            <pc:sldMk cId="2177435804" sldId="313"/>
            <ac:spMk id="24" creationId="{88DCFEA2-1D98-3BAC-DECF-048092690E68}"/>
          </ac:spMkLst>
        </pc:spChg>
        <pc:spChg chg="add mod">
          <ac:chgData name="Kalin Zaluzec" userId="a2ef6f7838e696e8" providerId="LiveId" clId="{465BD87B-B165-4E5E-B458-C6F0AA483BB0}" dt="2025-01-26T22:33:24.200" v="793" actId="1076"/>
          <ac:spMkLst>
            <pc:docMk/>
            <pc:sldMk cId="2177435804" sldId="313"/>
            <ac:spMk id="34" creationId="{F33BA9A3-CF20-5D65-0387-238B1EC7F019}"/>
          </ac:spMkLst>
        </pc:spChg>
        <pc:spChg chg="del mod">
          <ac:chgData name="Kalin Zaluzec" userId="a2ef6f7838e696e8" providerId="LiveId" clId="{465BD87B-B165-4E5E-B458-C6F0AA483BB0}" dt="2025-01-26T22:33:19.887" v="791" actId="478"/>
          <ac:spMkLst>
            <pc:docMk/>
            <pc:sldMk cId="2177435804" sldId="313"/>
            <ac:spMk id="36" creationId="{538935DB-389C-ACD2-28AF-8276A1A90234}"/>
          </ac:spMkLst>
        </pc:spChg>
        <pc:spChg chg="del">
          <ac:chgData name="Kalin Zaluzec" userId="a2ef6f7838e696e8" providerId="LiveId" clId="{465BD87B-B165-4E5E-B458-C6F0AA483BB0}" dt="2025-01-26T22:32:41.386" v="777" actId="478"/>
          <ac:spMkLst>
            <pc:docMk/>
            <pc:sldMk cId="2177435804" sldId="313"/>
            <ac:spMk id="37" creationId="{9893BA42-6B11-1FE1-1CE7-B076C496A017}"/>
          </ac:spMkLst>
        </pc:spChg>
        <pc:picChg chg="mod">
          <ac:chgData name="Kalin Zaluzec" userId="a2ef6f7838e696e8" providerId="LiveId" clId="{465BD87B-B165-4E5E-B458-C6F0AA483BB0}" dt="2025-01-26T22:33:24.200" v="793" actId="1076"/>
          <ac:picMkLst>
            <pc:docMk/>
            <pc:sldMk cId="2177435804" sldId="313"/>
            <ac:picMk id="33" creationId="{CC10AD82-69DC-2E75-5E7B-99ED52EE2AE8}"/>
          </ac:picMkLst>
        </pc:picChg>
        <pc:picChg chg="del mod">
          <ac:chgData name="Kalin Zaluzec" userId="a2ef6f7838e696e8" providerId="LiveId" clId="{465BD87B-B165-4E5E-B458-C6F0AA483BB0}" dt="2025-01-26T22:33:20.290" v="792" actId="478"/>
          <ac:picMkLst>
            <pc:docMk/>
            <pc:sldMk cId="2177435804" sldId="313"/>
            <ac:picMk id="35" creationId="{68EC2732-F94B-F921-1B81-362DDD66BFBC}"/>
          </ac:picMkLst>
        </pc:picChg>
      </pc:sldChg>
      <pc:sldChg chg="addSp delSp modSp new mod">
        <pc:chgData name="Kalin Zaluzec" userId="a2ef6f7838e696e8" providerId="LiveId" clId="{465BD87B-B165-4E5E-B458-C6F0AA483BB0}" dt="2025-01-26T22:36:08.156" v="836" actId="1076"/>
        <pc:sldMkLst>
          <pc:docMk/>
          <pc:sldMk cId="2712516599" sldId="314"/>
        </pc:sldMkLst>
        <pc:spChg chg="mod">
          <ac:chgData name="Kalin Zaluzec" userId="a2ef6f7838e696e8" providerId="LiveId" clId="{465BD87B-B165-4E5E-B458-C6F0AA483BB0}" dt="2025-01-26T22:34:55.803" v="795"/>
          <ac:spMkLst>
            <pc:docMk/>
            <pc:sldMk cId="2712516599" sldId="314"/>
            <ac:spMk id="2" creationId="{CC8B6B39-2106-6A68-C55E-12B55A231A3A}"/>
          </ac:spMkLst>
        </pc:spChg>
        <pc:spChg chg="del">
          <ac:chgData name="Kalin Zaluzec" userId="a2ef6f7838e696e8" providerId="LiveId" clId="{465BD87B-B165-4E5E-B458-C6F0AA483BB0}" dt="2025-01-26T22:35:05.458" v="796" actId="478"/>
          <ac:spMkLst>
            <pc:docMk/>
            <pc:sldMk cId="2712516599" sldId="314"/>
            <ac:spMk id="3" creationId="{3C2898D3-CAD3-4034-F8A2-F9503545094A}"/>
          </ac:spMkLst>
        </pc:spChg>
        <pc:spChg chg="add mod">
          <ac:chgData name="Kalin Zaluzec" userId="a2ef6f7838e696e8" providerId="LiveId" clId="{465BD87B-B165-4E5E-B458-C6F0AA483BB0}" dt="2025-01-26T22:35:06.063" v="797"/>
          <ac:spMkLst>
            <pc:docMk/>
            <pc:sldMk cId="2712516599" sldId="314"/>
            <ac:spMk id="29" creationId="{8E5D3C7E-5483-2756-4E1D-F7A99D1039BC}"/>
          </ac:spMkLst>
        </pc:spChg>
        <pc:spChg chg="add mod">
          <ac:chgData name="Kalin Zaluzec" userId="a2ef6f7838e696e8" providerId="LiveId" clId="{465BD87B-B165-4E5E-B458-C6F0AA483BB0}" dt="2025-01-26T22:35:06.063" v="797"/>
          <ac:spMkLst>
            <pc:docMk/>
            <pc:sldMk cId="2712516599" sldId="314"/>
            <ac:spMk id="40" creationId="{1917B7F7-432D-7F44-6FDD-993C38462AFD}"/>
          </ac:spMkLst>
        </pc:spChg>
        <pc:spChg chg="add mod">
          <ac:chgData name="Kalin Zaluzec" userId="a2ef6f7838e696e8" providerId="LiveId" clId="{465BD87B-B165-4E5E-B458-C6F0AA483BB0}" dt="2025-01-26T22:35:06.063" v="797"/>
          <ac:spMkLst>
            <pc:docMk/>
            <pc:sldMk cId="2712516599" sldId="314"/>
            <ac:spMk id="62" creationId="{6088C9A0-BB5C-469B-ADFB-EB2C6197B7CF}"/>
          </ac:spMkLst>
        </pc:spChg>
        <pc:spChg chg="mod">
          <ac:chgData name="Kalin Zaluzec" userId="a2ef6f7838e696e8" providerId="LiveId" clId="{465BD87B-B165-4E5E-B458-C6F0AA483BB0}" dt="2025-01-26T22:35:08.935" v="798"/>
          <ac:spMkLst>
            <pc:docMk/>
            <pc:sldMk cId="2712516599" sldId="314"/>
            <ac:spMk id="108" creationId="{4B684BB2-CE8B-D96D-1685-139E8936B7F3}"/>
          </ac:spMkLst>
        </pc:spChg>
        <pc:spChg chg="add mod">
          <ac:chgData name="Kalin Zaluzec" userId="a2ef6f7838e696e8" providerId="LiveId" clId="{465BD87B-B165-4E5E-B458-C6F0AA483BB0}" dt="2025-01-26T22:35:06.063" v="797"/>
          <ac:spMkLst>
            <pc:docMk/>
            <pc:sldMk cId="2712516599" sldId="314"/>
            <ac:spMk id="118" creationId="{97436746-71F8-0857-95CD-0F21EEDE14A0}"/>
          </ac:spMkLst>
        </pc:spChg>
        <pc:spChg chg="mod">
          <ac:chgData name="Kalin Zaluzec" userId="a2ef6f7838e696e8" providerId="LiveId" clId="{465BD87B-B165-4E5E-B458-C6F0AA483BB0}" dt="2025-01-26T22:35:08.935" v="798"/>
          <ac:spMkLst>
            <pc:docMk/>
            <pc:sldMk cId="2712516599" sldId="314"/>
            <ac:spMk id="142" creationId="{E5A705B7-6BB8-C4C3-265A-A36716ECA66F}"/>
          </ac:spMkLst>
        </pc:spChg>
        <pc:spChg chg="mod">
          <ac:chgData name="Kalin Zaluzec" userId="a2ef6f7838e696e8" providerId="LiveId" clId="{465BD87B-B165-4E5E-B458-C6F0AA483BB0}" dt="2025-01-26T22:35:08.935" v="798"/>
          <ac:spMkLst>
            <pc:docMk/>
            <pc:sldMk cId="2712516599" sldId="314"/>
            <ac:spMk id="144" creationId="{56D85408-75C3-862D-59A2-CE0C901FAF3C}"/>
          </ac:spMkLst>
        </pc:spChg>
        <pc:spChg chg="add mod">
          <ac:chgData name="Kalin Zaluzec" userId="a2ef6f7838e696e8" providerId="LiveId" clId="{465BD87B-B165-4E5E-B458-C6F0AA483BB0}" dt="2025-01-26T22:35:06.063" v="797"/>
          <ac:spMkLst>
            <pc:docMk/>
            <pc:sldMk cId="2712516599" sldId="314"/>
            <ac:spMk id="158" creationId="{8273256E-888B-E245-89AB-8AF76D52D5A4}"/>
          </ac:spMkLst>
        </pc:spChg>
        <pc:spChg chg="add mod">
          <ac:chgData name="Kalin Zaluzec" userId="a2ef6f7838e696e8" providerId="LiveId" clId="{465BD87B-B165-4E5E-B458-C6F0AA483BB0}" dt="2025-01-26T22:35:06.063" v="797"/>
          <ac:spMkLst>
            <pc:docMk/>
            <pc:sldMk cId="2712516599" sldId="314"/>
            <ac:spMk id="160" creationId="{DAB53A04-FFE2-A69F-5EEB-16F6B92CF678}"/>
          </ac:spMkLst>
        </pc:spChg>
        <pc:spChg chg="add mod">
          <ac:chgData name="Kalin Zaluzec" userId="a2ef6f7838e696e8" providerId="LiveId" clId="{465BD87B-B165-4E5E-B458-C6F0AA483BB0}" dt="2025-01-26T22:35:06.063" v="797"/>
          <ac:spMkLst>
            <pc:docMk/>
            <pc:sldMk cId="2712516599" sldId="314"/>
            <ac:spMk id="172" creationId="{90AC9763-9E52-D151-C5EB-5E6055586E18}"/>
          </ac:spMkLst>
        </pc:spChg>
        <pc:spChg chg="mod">
          <ac:chgData name="Kalin Zaluzec" userId="a2ef6f7838e696e8" providerId="LiveId" clId="{465BD87B-B165-4E5E-B458-C6F0AA483BB0}" dt="2025-01-26T22:35:08.935" v="798"/>
          <ac:spMkLst>
            <pc:docMk/>
            <pc:sldMk cId="2712516599" sldId="314"/>
            <ac:spMk id="228" creationId="{F33D3040-0A09-27A5-0191-E6BA5DDBFB6E}"/>
          </ac:spMkLst>
        </pc:spChg>
        <pc:spChg chg="mod">
          <ac:chgData name="Kalin Zaluzec" userId="a2ef6f7838e696e8" providerId="LiveId" clId="{465BD87B-B165-4E5E-B458-C6F0AA483BB0}" dt="2025-01-26T22:35:08.935" v="798"/>
          <ac:spMkLst>
            <pc:docMk/>
            <pc:sldMk cId="2712516599" sldId="314"/>
            <ac:spMk id="246" creationId="{33F1D78C-83D4-471A-ADFC-6089F1B443BD}"/>
          </ac:spMkLst>
        </pc:spChg>
        <pc:spChg chg="mod">
          <ac:chgData name="Kalin Zaluzec" userId="a2ef6f7838e696e8" providerId="LiveId" clId="{465BD87B-B165-4E5E-B458-C6F0AA483BB0}" dt="2025-01-26T22:35:08.935" v="798"/>
          <ac:spMkLst>
            <pc:docMk/>
            <pc:sldMk cId="2712516599" sldId="314"/>
            <ac:spMk id="261" creationId="{61352F2B-9E55-4DC0-2260-32EFEF2D595B}"/>
          </ac:spMkLst>
        </pc:spChg>
        <pc:spChg chg="mod">
          <ac:chgData name="Kalin Zaluzec" userId="a2ef6f7838e696e8" providerId="LiveId" clId="{465BD87B-B165-4E5E-B458-C6F0AA483BB0}" dt="2025-01-26T22:35:08.935" v="798"/>
          <ac:spMkLst>
            <pc:docMk/>
            <pc:sldMk cId="2712516599" sldId="314"/>
            <ac:spMk id="266" creationId="{C0EDCF73-1767-A8B5-1231-9517245D121C}"/>
          </ac:spMkLst>
        </pc:spChg>
        <pc:spChg chg="mod">
          <ac:chgData name="Kalin Zaluzec" userId="a2ef6f7838e696e8" providerId="LiveId" clId="{465BD87B-B165-4E5E-B458-C6F0AA483BB0}" dt="2025-01-26T22:35:08.935" v="798"/>
          <ac:spMkLst>
            <pc:docMk/>
            <pc:sldMk cId="2712516599" sldId="314"/>
            <ac:spMk id="271" creationId="{FDA51BF1-DE07-9939-807E-5957FA6B442B}"/>
          </ac:spMkLst>
        </pc:spChg>
        <pc:spChg chg="mod">
          <ac:chgData name="Kalin Zaluzec" userId="a2ef6f7838e696e8" providerId="LiveId" clId="{465BD87B-B165-4E5E-B458-C6F0AA483BB0}" dt="2025-01-26T22:35:08.935" v="798"/>
          <ac:spMkLst>
            <pc:docMk/>
            <pc:sldMk cId="2712516599" sldId="314"/>
            <ac:spMk id="280" creationId="{73EB1256-BEA7-B41A-1A99-35AD722ADEAD}"/>
          </ac:spMkLst>
        </pc:spChg>
        <pc:spChg chg="add mod">
          <ac:chgData name="Kalin Zaluzec" userId="a2ef6f7838e696e8" providerId="LiveId" clId="{465BD87B-B165-4E5E-B458-C6F0AA483BB0}" dt="2025-01-26T22:35:06.063" v="797"/>
          <ac:spMkLst>
            <pc:docMk/>
            <pc:sldMk cId="2712516599" sldId="314"/>
            <ac:spMk id="336" creationId="{1AD1C13B-0DAB-06D8-CB25-5C07C69A8EFF}"/>
          </ac:spMkLst>
        </pc:spChg>
        <pc:spChg chg="add mod">
          <ac:chgData name="Kalin Zaluzec" userId="a2ef6f7838e696e8" providerId="LiveId" clId="{465BD87B-B165-4E5E-B458-C6F0AA483BB0}" dt="2025-01-26T22:35:06.063" v="797"/>
          <ac:spMkLst>
            <pc:docMk/>
            <pc:sldMk cId="2712516599" sldId="314"/>
            <ac:spMk id="338" creationId="{9AE070FA-DD7F-C6C4-9A03-7ABA9CD98A0D}"/>
          </ac:spMkLst>
        </pc:spChg>
        <pc:spChg chg="mod">
          <ac:chgData name="Kalin Zaluzec" userId="a2ef6f7838e696e8" providerId="LiveId" clId="{465BD87B-B165-4E5E-B458-C6F0AA483BB0}" dt="2025-01-26T22:35:08.935" v="798"/>
          <ac:spMkLst>
            <pc:docMk/>
            <pc:sldMk cId="2712516599" sldId="314"/>
            <ac:spMk id="340" creationId="{F333E7E7-DFDD-15F7-C2FC-7C97685D0356}"/>
          </ac:spMkLst>
        </pc:spChg>
        <pc:spChg chg="add mod">
          <ac:chgData name="Kalin Zaluzec" userId="a2ef6f7838e696e8" providerId="LiveId" clId="{465BD87B-B165-4E5E-B458-C6F0AA483BB0}" dt="2025-01-26T22:35:06.063" v="797"/>
          <ac:spMkLst>
            <pc:docMk/>
            <pc:sldMk cId="2712516599" sldId="314"/>
            <ac:spMk id="365" creationId="{789DB167-DEA5-33ED-EC9F-41AB27118B85}"/>
          </ac:spMkLst>
        </pc:spChg>
        <pc:spChg chg="mod">
          <ac:chgData name="Kalin Zaluzec" userId="a2ef6f7838e696e8" providerId="LiveId" clId="{465BD87B-B165-4E5E-B458-C6F0AA483BB0}" dt="2025-01-26T22:35:13.751" v="800" actId="1076"/>
          <ac:spMkLst>
            <pc:docMk/>
            <pc:sldMk cId="2712516599" sldId="314"/>
            <ac:spMk id="373" creationId="{8F512070-C449-E7B4-434D-1D00678BCF40}"/>
          </ac:spMkLst>
        </pc:spChg>
        <pc:spChg chg="mod">
          <ac:chgData name="Kalin Zaluzec" userId="a2ef6f7838e696e8" providerId="LiveId" clId="{465BD87B-B165-4E5E-B458-C6F0AA483BB0}" dt="2025-01-26T22:35:13.751" v="800" actId="1076"/>
          <ac:spMkLst>
            <pc:docMk/>
            <pc:sldMk cId="2712516599" sldId="314"/>
            <ac:spMk id="375" creationId="{75179499-832B-D3BD-6245-6D9D321CD1B1}"/>
          </ac:spMkLst>
        </pc:spChg>
        <pc:spChg chg="add mod">
          <ac:chgData name="Kalin Zaluzec" userId="a2ef6f7838e696e8" providerId="LiveId" clId="{465BD87B-B165-4E5E-B458-C6F0AA483BB0}" dt="2025-01-26T22:35:13.751" v="800" actId="1076"/>
          <ac:spMkLst>
            <pc:docMk/>
            <pc:sldMk cId="2712516599" sldId="314"/>
            <ac:spMk id="376" creationId="{62B5F768-BEE9-A097-82E4-A8E17298A63A}"/>
          </ac:spMkLst>
        </pc:spChg>
        <pc:spChg chg="mod">
          <ac:chgData name="Kalin Zaluzec" userId="a2ef6f7838e696e8" providerId="LiveId" clId="{465BD87B-B165-4E5E-B458-C6F0AA483BB0}" dt="2025-01-26T22:35:13.751" v="800" actId="1076"/>
          <ac:spMkLst>
            <pc:docMk/>
            <pc:sldMk cId="2712516599" sldId="314"/>
            <ac:spMk id="377" creationId="{91F188C7-316B-A425-B90B-6135B0EC7099}"/>
          </ac:spMkLst>
        </pc:spChg>
        <pc:spChg chg="mod">
          <ac:chgData name="Kalin Zaluzec" userId="a2ef6f7838e696e8" providerId="LiveId" clId="{465BD87B-B165-4E5E-B458-C6F0AA483BB0}" dt="2025-01-26T22:35:13.751" v="800" actId="1076"/>
          <ac:spMkLst>
            <pc:docMk/>
            <pc:sldMk cId="2712516599" sldId="314"/>
            <ac:spMk id="380" creationId="{5385FA94-AA14-7AAA-D0FA-E5E1A16F2445}"/>
          </ac:spMkLst>
        </pc:spChg>
        <pc:spChg chg="mod">
          <ac:chgData name="Kalin Zaluzec" userId="a2ef6f7838e696e8" providerId="LiveId" clId="{465BD87B-B165-4E5E-B458-C6F0AA483BB0}" dt="2025-01-26T22:36:08.156" v="836" actId="1076"/>
          <ac:spMkLst>
            <pc:docMk/>
            <pc:sldMk cId="2712516599" sldId="314"/>
            <ac:spMk id="381" creationId="{A6B8D621-AD18-3C96-F381-CC1CD1794CCA}"/>
          </ac:spMkLst>
        </pc:spChg>
        <pc:spChg chg="del mod">
          <ac:chgData name="Kalin Zaluzec" userId="a2ef6f7838e696e8" providerId="LiveId" clId="{465BD87B-B165-4E5E-B458-C6F0AA483BB0}" dt="2025-01-26T22:35:51.721" v="808" actId="478"/>
          <ac:spMkLst>
            <pc:docMk/>
            <pc:sldMk cId="2712516599" sldId="314"/>
            <ac:spMk id="382" creationId="{A1F8D380-755F-29FD-2DEA-48C61A9AE347}"/>
          </ac:spMkLst>
        </pc:spChg>
        <pc:spChg chg="mod">
          <ac:chgData name="Kalin Zaluzec" userId="a2ef6f7838e696e8" providerId="LiveId" clId="{465BD87B-B165-4E5E-B458-C6F0AA483BB0}" dt="2025-01-26T22:35:13.751" v="800" actId="1076"/>
          <ac:spMkLst>
            <pc:docMk/>
            <pc:sldMk cId="2712516599" sldId="314"/>
            <ac:spMk id="383" creationId="{7705DED5-1151-1410-5F6E-73AC103E51F4}"/>
          </ac:spMkLst>
        </pc:spChg>
        <pc:spChg chg="add mod">
          <ac:chgData name="Kalin Zaluzec" userId="a2ef6f7838e696e8" providerId="LiveId" clId="{465BD87B-B165-4E5E-B458-C6F0AA483BB0}" dt="2025-01-26T22:35:13.751" v="800" actId="1076"/>
          <ac:spMkLst>
            <pc:docMk/>
            <pc:sldMk cId="2712516599" sldId="314"/>
            <ac:spMk id="385" creationId="{9579458B-9A0A-8DF8-28C6-5847BC8FD878}"/>
          </ac:spMkLst>
        </pc:spChg>
        <pc:spChg chg="mod">
          <ac:chgData name="Kalin Zaluzec" userId="a2ef6f7838e696e8" providerId="LiveId" clId="{465BD87B-B165-4E5E-B458-C6F0AA483BB0}" dt="2025-01-26T22:35:13.751" v="800" actId="1076"/>
          <ac:spMkLst>
            <pc:docMk/>
            <pc:sldMk cId="2712516599" sldId="314"/>
            <ac:spMk id="394" creationId="{5849EEF2-E392-67F1-BC30-84C9F9BA9D0D}"/>
          </ac:spMkLst>
        </pc:spChg>
        <pc:spChg chg="add mod">
          <ac:chgData name="Kalin Zaluzec" userId="a2ef6f7838e696e8" providerId="LiveId" clId="{465BD87B-B165-4E5E-B458-C6F0AA483BB0}" dt="2025-01-26T22:35:10.355" v="799"/>
          <ac:spMkLst>
            <pc:docMk/>
            <pc:sldMk cId="2712516599" sldId="314"/>
            <ac:spMk id="405" creationId="{A0E4327B-C1B8-8323-795D-3D93356F4395}"/>
          </ac:spMkLst>
        </pc:spChg>
        <pc:spChg chg="add mod">
          <ac:chgData name="Kalin Zaluzec" userId="a2ef6f7838e696e8" providerId="LiveId" clId="{465BD87B-B165-4E5E-B458-C6F0AA483BB0}" dt="2025-01-26T22:35:10.355" v="799"/>
          <ac:spMkLst>
            <pc:docMk/>
            <pc:sldMk cId="2712516599" sldId="314"/>
            <ac:spMk id="439" creationId="{2189FB54-9C0A-1E98-830D-F51666A3263E}"/>
          </ac:spMkLst>
        </pc:spChg>
        <pc:spChg chg="add mod">
          <ac:chgData name="Kalin Zaluzec" userId="a2ef6f7838e696e8" providerId="LiveId" clId="{465BD87B-B165-4E5E-B458-C6F0AA483BB0}" dt="2025-01-26T22:35:10.355" v="799"/>
          <ac:spMkLst>
            <pc:docMk/>
            <pc:sldMk cId="2712516599" sldId="314"/>
            <ac:spMk id="500" creationId="{DB9DDAE0-FECC-2C73-120C-FF357F652273}"/>
          </ac:spMkLst>
        </pc:spChg>
        <pc:spChg chg="add mod">
          <ac:chgData name="Kalin Zaluzec" userId="a2ef6f7838e696e8" providerId="LiveId" clId="{465BD87B-B165-4E5E-B458-C6F0AA483BB0}" dt="2025-01-26T22:35:10.355" v="799"/>
          <ac:spMkLst>
            <pc:docMk/>
            <pc:sldMk cId="2712516599" sldId="314"/>
            <ac:spMk id="601" creationId="{CDBFFD92-2497-7599-6D48-CE74FA932922}"/>
          </ac:spMkLst>
        </pc:spChg>
        <pc:spChg chg="add mod">
          <ac:chgData name="Kalin Zaluzec" userId="a2ef6f7838e696e8" providerId="LiveId" clId="{465BD87B-B165-4E5E-B458-C6F0AA483BB0}" dt="2025-01-26T22:35:10.355" v="799"/>
          <ac:spMkLst>
            <pc:docMk/>
            <pc:sldMk cId="2712516599" sldId="314"/>
            <ac:spMk id="619" creationId="{E0B0F5F3-A9C2-0451-C6D4-80D5E354CF7A}"/>
          </ac:spMkLst>
        </pc:spChg>
        <pc:spChg chg="add mod">
          <ac:chgData name="Kalin Zaluzec" userId="a2ef6f7838e696e8" providerId="LiveId" clId="{465BD87B-B165-4E5E-B458-C6F0AA483BB0}" dt="2025-01-26T22:35:10.355" v="799"/>
          <ac:spMkLst>
            <pc:docMk/>
            <pc:sldMk cId="2712516599" sldId="314"/>
            <ac:spMk id="620" creationId="{F13C28AE-F481-A3F8-E223-66A360E68FB1}"/>
          </ac:spMkLst>
        </pc:spChg>
        <pc:spChg chg="add mod">
          <ac:chgData name="Kalin Zaluzec" userId="a2ef6f7838e696e8" providerId="LiveId" clId="{465BD87B-B165-4E5E-B458-C6F0AA483BB0}" dt="2025-01-26T22:35:10.355" v="799"/>
          <ac:spMkLst>
            <pc:docMk/>
            <pc:sldMk cId="2712516599" sldId="314"/>
            <ac:spMk id="633" creationId="{FB175305-8847-5562-C221-A1F951A534C8}"/>
          </ac:spMkLst>
        </pc:spChg>
        <pc:spChg chg="add mod">
          <ac:chgData name="Kalin Zaluzec" userId="a2ef6f7838e696e8" providerId="LiveId" clId="{465BD87B-B165-4E5E-B458-C6F0AA483BB0}" dt="2025-01-26T22:35:10.355" v="799"/>
          <ac:spMkLst>
            <pc:docMk/>
            <pc:sldMk cId="2712516599" sldId="314"/>
            <ac:spMk id="655" creationId="{00FBB465-4BFF-AC99-918C-EDF899DFFC62}"/>
          </ac:spMkLst>
        </pc:spChg>
      </pc:sldChg>
      <pc:sldChg chg="addSp delSp modSp add mod">
        <pc:chgData name="Kalin Zaluzec" userId="a2ef6f7838e696e8" providerId="LiveId" clId="{465BD87B-B165-4E5E-B458-C6F0AA483BB0}" dt="2025-01-26T22:39:55.117" v="848" actId="1076"/>
        <pc:sldMkLst>
          <pc:docMk/>
          <pc:sldMk cId="3925539436" sldId="315"/>
        </pc:sldMkLst>
        <pc:spChg chg="add mod">
          <ac:chgData name="Kalin Zaluzec" userId="a2ef6f7838e696e8" providerId="LiveId" clId="{465BD87B-B165-4E5E-B458-C6F0AA483BB0}" dt="2025-01-26T22:38:09.884" v="839"/>
          <ac:spMkLst>
            <pc:docMk/>
            <pc:sldMk cId="3925539436" sldId="315"/>
            <ac:spMk id="8" creationId="{8AABF96B-3531-310C-1AEC-08E39DEB3A20}"/>
          </ac:spMkLst>
        </pc:spChg>
        <pc:spChg chg="mod">
          <ac:chgData name="Kalin Zaluzec" userId="a2ef6f7838e696e8" providerId="LiveId" clId="{465BD87B-B165-4E5E-B458-C6F0AA483BB0}" dt="2025-01-26T22:38:12.949" v="840"/>
          <ac:spMkLst>
            <pc:docMk/>
            <pc:sldMk cId="3925539436" sldId="315"/>
            <ac:spMk id="10" creationId="{11B2CE81-3F34-2D92-8788-C870271A9009}"/>
          </ac:spMkLst>
        </pc:spChg>
        <pc:spChg chg="add mod">
          <ac:chgData name="Kalin Zaluzec" userId="a2ef6f7838e696e8" providerId="LiveId" clId="{465BD87B-B165-4E5E-B458-C6F0AA483BB0}" dt="2025-01-26T22:38:09.884" v="839"/>
          <ac:spMkLst>
            <pc:docMk/>
            <pc:sldMk cId="3925539436" sldId="315"/>
            <ac:spMk id="18" creationId="{ED8C2733-5626-2AD3-79CE-10FBE9CA69E0}"/>
          </ac:spMkLst>
        </pc:spChg>
        <pc:spChg chg="mod">
          <ac:chgData name="Kalin Zaluzec" userId="a2ef6f7838e696e8" providerId="LiveId" clId="{465BD87B-B165-4E5E-B458-C6F0AA483BB0}" dt="2025-01-26T22:38:12.949" v="840"/>
          <ac:spMkLst>
            <pc:docMk/>
            <pc:sldMk cId="3925539436" sldId="315"/>
            <ac:spMk id="19" creationId="{3AF4E785-A88A-40D6-F3D8-9E950D405E17}"/>
          </ac:spMkLst>
        </pc:spChg>
        <pc:spChg chg="add mod">
          <ac:chgData name="Kalin Zaluzec" userId="a2ef6f7838e696e8" providerId="LiveId" clId="{465BD87B-B165-4E5E-B458-C6F0AA483BB0}" dt="2025-01-26T22:38:09.884" v="839"/>
          <ac:spMkLst>
            <pc:docMk/>
            <pc:sldMk cId="3925539436" sldId="315"/>
            <ac:spMk id="44" creationId="{DBBEED80-D873-C394-6BA5-9FB4DCB8F237}"/>
          </ac:spMkLst>
        </pc:spChg>
        <pc:spChg chg="mod">
          <ac:chgData name="Kalin Zaluzec" userId="a2ef6f7838e696e8" providerId="LiveId" clId="{465BD87B-B165-4E5E-B458-C6F0AA483BB0}" dt="2025-01-26T22:38:12.949" v="840"/>
          <ac:spMkLst>
            <pc:docMk/>
            <pc:sldMk cId="3925539436" sldId="315"/>
            <ac:spMk id="320" creationId="{2F629962-73DA-419A-0A2C-AE761BC26755}"/>
          </ac:spMkLst>
        </pc:spChg>
        <pc:spChg chg="mod">
          <ac:chgData name="Kalin Zaluzec" userId="a2ef6f7838e696e8" providerId="LiveId" clId="{465BD87B-B165-4E5E-B458-C6F0AA483BB0}" dt="2025-01-26T22:38:12.949" v="840"/>
          <ac:spMkLst>
            <pc:docMk/>
            <pc:sldMk cId="3925539436" sldId="315"/>
            <ac:spMk id="329" creationId="{412CD11A-A77D-8B31-F101-8F9720041D15}"/>
          </ac:spMkLst>
        </pc:spChg>
        <pc:spChg chg="add mod">
          <ac:chgData name="Kalin Zaluzec" userId="a2ef6f7838e696e8" providerId="LiveId" clId="{465BD87B-B165-4E5E-B458-C6F0AA483BB0}" dt="2025-01-26T22:38:09.884" v="839"/>
          <ac:spMkLst>
            <pc:docMk/>
            <pc:sldMk cId="3925539436" sldId="315"/>
            <ac:spMk id="335" creationId="{82374A3F-99A5-682D-2A5B-9232B99E31AA}"/>
          </ac:spMkLst>
        </pc:spChg>
        <pc:spChg chg="add mod">
          <ac:chgData name="Kalin Zaluzec" userId="a2ef6f7838e696e8" providerId="LiveId" clId="{465BD87B-B165-4E5E-B458-C6F0AA483BB0}" dt="2025-01-26T22:38:09.884" v="839"/>
          <ac:spMkLst>
            <pc:docMk/>
            <pc:sldMk cId="3925539436" sldId="315"/>
            <ac:spMk id="339" creationId="{5BD3F231-0D4E-8927-5A4E-021AC42A4E93}"/>
          </ac:spMkLst>
        </pc:spChg>
        <pc:spChg chg="mod">
          <ac:chgData name="Kalin Zaluzec" userId="a2ef6f7838e696e8" providerId="LiveId" clId="{465BD87B-B165-4E5E-B458-C6F0AA483BB0}" dt="2025-01-26T22:38:12.949" v="840"/>
          <ac:spMkLst>
            <pc:docMk/>
            <pc:sldMk cId="3925539436" sldId="315"/>
            <ac:spMk id="340" creationId="{05C7B429-4251-C616-5139-435960C4CB9B}"/>
          </ac:spMkLst>
        </pc:spChg>
        <pc:spChg chg="mod">
          <ac:chgData name="Kalin Zaluzec" userId="a2ef6f7838e696e8" providerId="LiveId" clId="{465BD87B-B165-4E5E-B458-C6F0AA483BB0}" dt="2025-01-26T22:38:12.949" v="840"/>
          <ac:spMkLst>
            <pc:docMk/>
            <pc:sldMk cId="3925539436" sldId="315"/>
            <ac:spMk id="351" creationId="{1CA42D2D-CB33-8CB5-798A-7B07ED50CD3E}"/>
          </ac:spMkLst>
        </pc:spChg>
        <pc:spChg chg="add mod">
          <ac:chgData name="Kalin Zaluzec" userId="a2ef6f7838e696e8" providerId="LiveId" clId="{465BD87B-B165-4E5E-B458-C6F0AA483BB0}" dt="2025-01-26T22:38:09.884" v="839"/>
          <ac:spMkLst>
            <pc:docMk/>
            <pc:sldMk cId="3925539436" sldId="315"/>
            <ac:spMk id="361" creationId="{CF55C9D5-9D1D-EC04-1F17-07CF6CFBD288}"/>
          </ac:spMkLst>
        </pc:spChg>
        <pc:spChg chg="del">
          <ac:chgData name="Kalin Zaluzec" userId="a2ef6f7838e696e8" providerId="LiveId" clId="{465BD87B-B165-4E5E-B458-C6F0AA483BB0}" dt="2025-01-26T22:37:48.458" v="838" actId="478"/>
          <ac:spMkLst>
            <pc:docMk/>
            <pc:sldMk cId="3925539436" sldId="315"/>
            <ac:spMk id="373" creationId="{C2A6E49E-99C2-89B9-1B94-857E0F920BEB}"/>
          </ac:spMkLst>
        </pc:spChg>
        <pc:spChg chg="del">
          <ac:chgData name="Kalin Zaluzec" userId="a2ef6f7838e696e8" providerId="LiveId" clId="{465BD87B-B165-4E5E-B458-C6F0AA483BB0}" dt="2025-01-26T22:37:48.458" v="838" actId="478"/>
          <ac:spMkLst>
            <pc:docMk/>
            <pc:sldMk cId="3925539436" sldId="315"/>
            <ac:spMk id="375" creationId="{E1A1547B-F65C-F428-9E7A-D740B17D4522}"/>
          </ac:spMkLst>
        </pc:spChg>
        <pc:spChg chg="del">
          <ac:chgData name="Kalin Zaluzec" userId="a2ef6f7838e696e8" providerId="LiveId" clId="{465BD87B-B165-4E5E-B458-C6F0AA483BB0}" dt="2025-01-26T22:37:48.458" v="838" actId="478"/>
          <ac:spMkLst>
            <pc:docMk/>
            <pc:sldMk cId="3925539436" sldId="315"/>
            <ac:spMk id="376" creationId="{0C73A136-4EFB-F1CA-F5EA-58771AB7E552}"/>
          </ac:spMkLst>
        </pc:spChg>
        <pc:spChg chg="del">
          <ac:chgData name="Kalin Zaluzec" userId="a2ef6f7838e696e8" providerId="LiveId" clId="{465BD87B-B165-4E5E-B458-C6F0AA483BB0}" dt="2025-01-26T22:37:48.458" v="838" actId="478"/>
          <ac:spMkLst>
            <pc:docMk/>
            <pc:sldMk cId="3925539436" sldId="315"/>
            <ac:spMk id="377" creationId="{926DAFF6-5364-5D96-9453-86D1BA131571}"/>
          </ac:spMkLst>
        </pc:spChg>
        <pc:spChg chg="del">
          <ac:chgData name="Kalin Zaluzec" userId="a2ef6f7838e696e8" providerId="LiveId" clId="{465BD87B-B165-4E5E-B458-C6F0AA483BB0}" dt="2025-01-26T22:37:48.458" v="838" actId="478"/>
          <ac:spMkLst>
            <pc:docMk/>
            <pc:sldMk cId="3925539436" sldId="315"/>
            <ac:spMk id="379" creationId="{113AFCF2-8887-CAA2-1E77-55D5913B97C2}"/>
          </ac:spMkLst>
        </pc:spChg>
        <pc:spChg chg="del">
          <ac:chgData name="Kalin Zaluzec" userId="a2ef6f7838e696e8" providerId="LiveId" clId="{465BD87B-B165-4E5E-B458-C6F0AA483BB0}" dt="2025-01-26T22:37:48.458" v="838" actId="478"/>
          <ac:spMkLst>
            <pc:docMk/>
            <pc:sldMk cId="3925539436" sldId="315"/>
            <ac:spMk id="380" creationId="{08DC1439-66D0-DB0E-8BB0-95053E608DEB}"/>
          </ac:spMkLst>
        </pc:spChg>
        <pc:spChg chg="del">
          <ac:chgData name="Kalin Zaluzec" userId="a2ef6f7838e696e8" providerId="LiveId" clId="{465BD87B-B165-4E5E-B458-C6F0AA483BB0}" dt="2025-01-26T22:37:48.458" v="838" actId="478"/>
          <ac:spMkLst>
            <pc:docMk/>
            <pc:sldMk cId="3925539436" sldId="315"/>
            <ac:spMk id="383" creationId="{F3C8ACBA-79F8-4B73-A4F0-5A4B416D8B97}"/>
          </ac:spMkLst>
        </pc:spChg>
        <pc:spChg chg="del">
          <ac:chgData name="Kalin Zaluzec" userId="a2ef6f7838e696e8" providerId="LiveId" clId="{465BD87B-B165-4E5E-B458-C6F0AA483BB0}" dt="2025-01-26T22:37:48.458" v="838" actId="478"/>
          <ac:spMkLst>
            <pc:docMk/>
            <pc:sldMk cId="3925539436" sldId="315"/>
            <ac:spMk id="384" creationId="{18202D81-F6C6-8838-C4E5-BDF83838FA08}"/>
          </ac:spMkLst>
        </pc:spChg>
        <pc:spChg chg="del">
          <ac:chgData name="Kalin Zaluzec" userId="a2ef6f7838e696e8" providerId="LiveId" clId="{465BD87B-B165-4E5E-B458-C6F0AA483BB0}" dt="2025-01-26T22:37:48.458" v="838" actId="478"/>
          <ac:spMkLst>
            <pc:docMk/>
            <pc:sldMk cId="3925539436" sldId="315"/>
            <ac:spMk id="385" creationId="{4EEADD38-AE1B-35A3-95CB-EC86875F9E71}"/>
          </ac:spMkLst>
        </pc:spChg>
        <pc:spChg chg="del">
          <ac:chgData name="Kalin Zaluzec" userId="a2ef6f7838e696e8" providerId="LiveId" clId="{465BD87B-B165-4E5E-B458-C6F0AA483BB0}" dt="2025-01-26T22:37:48.458" v="838" actId="478"/>
          <ac:spMkLst>
            <pc:docMk/>
            <pc:sldMk cId="3925539436" sldId="315"/>
            <ac:spMk id="394" creationId="{DE1244FA-9FF7-4643-238A-688D11C8825F}"/>
          </ac:spMkLst>
        </pc:spChg>
        <pc:spChg chg="add mod">
          <ac:chgData name="Kalin Zaluzec" userId="a2ef6f7838e696e8" providerId="LiveId" clId="{465BD87B-B165-4E5E-B458-C6F0AA483BB0}" dt="2025-01-26T22:38:09.884" v="839"/>
          <ac:spMkLst>
            <pc:docMk/>
            <pc:sldMk cId="3925539436" sldId="315"/>
            <ac:spMk id="769" creationId="{DA903257-10E2-613D-E63B-70E4202CFABB}"/>
          </ac:spMkLst>
        </pc:spChg>
        <pc:spChg chg="mod">
          <ac:chgData name="Kalin Zaluzec" userId="a2ef6f7838e696e8" providerId="LiveId" clId="{465BD87B-B165-4E5E-B458-C6F0AA483BB0}" dt="2025-01-26T22:38:12.949" v="840"/>
          <ac:spMkLst>
            <pc:docMk/>
            <pc:sldMk cId="3925539436" sldId="315"/>
            <ac:spMk id="815" creationId="{6CA6AA92-B1B3-4AD1-5C27-23B1F4636E76}"/>
          </ac:spMkLst>
        </pc:spChg>
        <pc:spChg chg="add mod">
          <ac:chgData name="Kalin Zaluzec" userId="a2ef6f7838e696e8" providerId="LiveId" clId="{465BD87B-B165-4E5E-B458-C6F0AA483BB0}" dt="2025-01-26T22:38:09.884" v="839"/>
          <ac:spMkLst>
            <pc:docMk/>
            <pc:sldMk cId="3925539436" sldId="315"/>
            <ac:spMk id="850" creationId="{0186A99D-EC7D-4912-05B9-DCE6733D56BD}"/>
          </ac:spMkLst>
        </pc:spChg>
        <pc:spChg chg="mod">
          <ac:chgData name="Kalin Zaluzec" userId="a2ef6f7838e696e8" providerId="LiveId" clId="{465BD87B-B165-4E5E-B458-C6F0AA483BB0}" dt="2025-01-26T22:38:12.949" v="840"/>
          <ac:spMkLst>
            <pc:docMk/>
            <pc:sldMk cId="3925539436" sldId="315"/>
            <ac:spMk id="854" creationId="{F281D2B6-ABFA-90E4-6F42-8B3FB517D506}"/>
          </ac:spMkLst>
        </pc:spChg>
        <pc:spChg chg="mod">
          <ac:chgData name="Kalin Zaluzec" userId="a2ef6f7838e696e8" providerId="LiveId" clId="{465BD87B-B165-4E5E-B458-C6F0AA483BB0}" dt="2025-01-26T22:38:12.949" v="840"/>
          <ac:spMkLst>
            <pc:docMk/>
            <pc:sldMk cId="3925539436" sldId="315"/>
            <ac:spMk id="877" creationId="{116637DA-C1CA-353B-BBD9-BAD5F840D1E6}"/>
          </ac:spMkLst>
        </pc:spChg>
        <pc:spChg chg="add mod">
          <ac:chgData name="Kalin Zaluzec" userId="a2ef6f7838e696e8" providerId="LiveId" clId="{465BD87B-B165-4E5E-B458-C6F0AA483BB0}" dt="2025-01-26T22:38:09.884" v="839"/>
          <ac:spMkLst>
            <pc:docMk/>
            <pc:sldMk cId="3925539436" sldId="315"/>
            <ac:spMk id="892" creationId="{AF3DA1F0-592D-04D8-6A98-293777890591}"/>
          </ac:spMkLst>
        </pc:spChg>
        <pc:spChg chg="mod">
          <ac:chgData name="Kalin Zaluzec" userId="a2ef6f7838e696e8" providerId="LiveId" clId="{465BD87B-B165-4E5E-B458-C6F0AA483BB0}" dt="2025-01-26T22:38:12.949" v="840"/>
          <ac:spMkLst>
            <pc:docMk/>
            <pc:sldMk cId="3925539436" sldId="315"/>
            <ac:spMk id="924" creationId="{049E3161-2374-1E19-6487-14BD53EE6BFC}"/>
          </ac:spMkLst>
        </pc:spChg>
        <pc:spChg chg="add mod">
          <ac:chgData name="Kalin Zaluzec" userId="a2ef6f7838e696e8" providerId="LiveId" clId="{465BD87B-B165-4E5E-B458-C6F0AA483BB0}" dt="2025-01-26T22:38:09.884" v="839"/>
          <ac:spMkLst>
            <pc:docMk/>
            <pc:sldMk cId="3925539436" sldId="315"/>
            <ac:spMk id="927" creationId="{A7A6F635-4D8E-ACE5-233F-AFEE8C16E139}"/>
          </ac:spMkLst>
        </pc:spChg>
        <pc:spChg chg="add mod">
          <ac:chgData name="Kalin Zaluzec" userId="a2ef6f7838e696e8" providerId="LiveId" clId="{465BD87B-B165-4E5E-B458-C6F0AA483BB0}" dt="2025-01-26T22:38:16.790" v="842" actId="1076"/>
          <ac:spMkLst>
            <pc:docMk/>
            <pc:sldMk cId="3925539436" sldId="315"/>
            <ac:spMk id="935" creationId="{0DB2D4D4-229C-F0FF-C956-D276BACE6A08}"/>
          </ac:spMkLst>
        </pc:spChg>
        <pc:spChg chg="mod">
          <ac:chgData name="Kalin Zaluzec" userId="a2ef6f7838e696e8" providerId="LiveId" clId="{465BD87B-B165-4E5E-B458-C6F0AA483BB0}" dt="2025-01-26T22:38:16.790" v="842" actId="1076"/>
          <ac:spMkLst>
            <pc:docMk/>
            <pc:sldMk cId="3925539436" sldId="315"/>
            <ac:spMk id="937" creationId="{B8D19087-E010-5A1D-F37C-6378315B057D}"/>
          </ac:spMkLst>
        </pc:spChg>
        <pc:spChg chg="mod">
          <ac:chgData name="Kalin Zaluzec" userId="a2ef6f7838e696e8" providerId="LiveId" clId="{465BD87B-B165-4E5E-B458-C6F0AA483BB0}" dt="2025-01-26T22:38:16.790" v="842" actId="1076"/>
          <ac:spMkLst>
            <pc:docMk/>
            <pc:sldMk cId="3925539436" sldId="315"/>
            <ac:spMk id="938" creationId="{7AF5026D-F214-BE58-1483-6F562B304BFA}"/>
          </ac:spMkLst>
        </pc:spChg>
        <pc:spChg chg="mod">
          <ac:chgData name="Kalin Zaluzec" userId="a2ef6f7838e696e8" providerId="LiveId" clId="{465BD87B-B165-4E5E-B458-C6F0AA483BB0}" dt="2025-01-26T22:38:16.790" v="842" actId="1076"/>
          <ac:spMkLst>
            <pc:docMk/>
            <pc:sldMk cId="3925539436" sldId="315"/>
            <ac:spMk id="939" creationId="{182CEF75-8172-B1AA-3B9F-F95CEE127761}"/>
          </ac:spMkLst>
        </pc:spChg>
        <pc:spChg chg="mod">
          <ac:chgData name="Kalin Zaluzec" userId="a2ef6f7838e696e8" providerId="LiveId" clId="{465BD87B-B165-4E5E-B458-C6F0AA483BB0}" dt="2025-01-26T22:38:16.790" v="842" actId="1076"/>
          <ac:spMkLst>
            <pc:docMk/>
            <pc:sldMk cId="3925539436" sldId="315"/>
            <ac:spMk id="940" creationId="{AD57EC87-59A3-F5AF-5F87-2C6BD54EEE0F}"/>
          </ac:spMkLst>
        </pc:spChg>
        <pc:spChg chg="mod">
          <ac:chgData name="Kalin Zaluzec" userId="a2ef6f7838e696e8" providerId="LiveId" clId="{465BD87B-B165-4E5E-B458-C6F0AA483BB0}" dt="2025-01-26T22:38:16.790" v="842" actId="1076"/>
          <ac:spMkLst>
            <pc:docMk/>
            <pc:sldMk cId="3925539436" sldId="315"/>
            <ac:spMk id="943" creationId="{572717D2-82FC-E406-0A94-5DDB28EDF1BF}"/>
          </ac:spMkLst>
        </pc:spChg>
        <pc:spChg chg="mod">
          <ac:chgData name="Kalin Zaluzec" userId="a2ef6f7838e696e8" providerId="LiveId" clId="{465BD87B-B165-4E5E-B458-C6F0AA483BB0}" dt="2025-01-26T22:38:16.790" v="842" actId="1076"/>
          <ac:spMkLst>
            <pc:docMk/>
            <pc:sldMk cId="3925539436" sldId="315"/>
            <ac:spMk id="944" creationId="{641CCAD7-86CD-116D-9DC0-A1AF9AE235B6}"/>
          </ac:spMkLst>
        </pc:spChg>
        <pc:spChg chg="mod">
          <ac:chgData name="Kalin Zaluzec" userId="a2ef6f7838e696e8" providerId="LiveId" clId="{465BD87B-B165-4E5E-B458-C6F0AA483BB0}" dt="2025-01-26T22:38:16.790" v="842" actId="1076"/>
          <ac:spMkLst>
            <pc:docMk/>
            <pc:sldMk cId="3925539436" sldId="315"/>
            <ac:spMk id="948" creationId="{BCA291E9-60AA-C7A9-8922-DE7685684D2A}"/>
          </ac:spMkLst>
        </pc:spChg>
        <pc:spChg chg="mod">
          <ac:chgData name="Kalin Zaluzec" userId="a2ef6f7838e696e8" providerId="LiveId" clId="{465BD87B-B165-4E5E-B458-C6F0AA483BB0}" dt="2025-01-26T22:38:16.790" v="842" actId="1076"/>
          <ac:spMkLst>
            <pc:docMk/>
            <pc:sldMk cId="3925539436" sldId="315"/>
            <ac:spMk id="953" creationId="{1B2C5ECC-A40D-1441-48EC-CAB2AC1B6795}"/>
          </ac:spMkLst>
        </pc:spChg>
        <pc:spChg chg="mod">
          <ac:chgData name="Kalin Zaluzec" userId="a2ef6f7838e696e8" providerId="LiveId" clId="{465BD87B-B165-4E5E-B458-C6F0AA483BB0}" dt="2025-01-26T22:38:27.103" v="844" actId="1076"/>
          <ac:spMkLst>
            <pc:docMk/>
            <pc:sldMk cId="3925539436" sldId="315"/>
            <ac:spMk id="955" creationId="{E6C28150-73FA-E003-B30B-7D832DDD789C}"/>
          </ac:spMkLst>
        </pc:spChg>
        <pc:spChg chg="add mod">
          <ac:chgData name="Kalin Zaluzec" userId="a2ef6f7838e696e8" providerId="LiveId" clId="{465BD87B-B165-4E5E-B458-C6F0AA483BB0}" dt="2025-01-26T22:38:13.683" v="841"/>
          <ac:spMkLst>
            <pc:docMk/>
            <pc:sldMk cId="3925539436" sldId="315"/>
            <ac:spMk id="982" creationId="{B5C458EB-0010-7DD1-FC15-C8201417D63B}"/>
          </ac:spMkLst>
        </pc:spChg>
        <pc:spChg chg="add mod">
          <ac:chgData name="Kalin Zaluzec" userId="a2ef6f7838e696e8" providerId="LiveId" clId="{465BD87B-B165-4E5E-B458-C6F0AA483BB0}" dt="2025-01-26T22:38:13.683" v="841"/>
          <ac:spMkLst>
            <pc:docMk/>
            <pc:sldMk cId="3925539436" sldId="315"/>
            <ac:spMk id="1027" creationId="{674AFB00-2066-4775-1A12-EC3E19476A8C}"/>
          </ac:spMkLst>
        </pc:spChg>
        <pc:spChg chg="add mod">
          <ac:chgData name="Kalin Zaluzec" userId="a2ef6f7838e696e8" providerId="LiveId" clId="{465BD87B-B165-4E5E-B458-C6F0AA483BB0}" dt="2025-01-26T22:38:13.683" v="841"/>
          <ac:spMkLst>
            <pc:docMk/>
            <pc:sldMk cId="3925539436" sldId="315"/>
            <ac:spMk id="1037" creationId="{2E0D09CB-4FF3-D20A-CB23-356CF11C0089}"/>
          </ac:spMkLst>
        </pc:spChg>
        <pc:spChg chg="add mod">
          <ac:chgData name="Kalin Zaluzec" userId="a2ef6f7838e696e8" providerId="LiveId" clId="{465BD87B-B165-4E5E-B458-C6F0AA483BB0}" dt="2025-01-26T22:38:13.683" v="841"/>
          <ac:spMkLst>
            <pc:docMk/>
            <pc:sldMk cId="3925539436" sldId="315"/>
            <ac:spMk id="1127" creationId="{3D9E2024-A4C4-C1D4-6128-203121DCE477}"/>
          </ac:spMkLst>
        </pc:spChg>
        <pc:spChg chg="add mod">
          <ac:chgData name="Kalin Zaluzec" userId="a2ef6f7838e696e8" providerId="LiveId" clId="{465BD87B-B165-4E5E-B458-C6F0AA483BB0}" dt="2025-01-26T22:38:13.683" v="841"/>
          <ac:spMkLst>
            <pc:docMk/>
            <pc:sldMk cId="3925539436" sldId="315"/>
            <ac:spMk id="1129" creationId="{22C7615C-9DFC-6D02-4B21-2A6CB4FDB0AE}"/>
          </ac:spMkLst>
        </pc:spChg>
        <pc:spChg chg="add mod">
          <ac:chgData name="Kalin Zaluzec" userId="a2ef6f7838e696e8" providerId="LiveId" clId="{465BD87B-B165-4E5E-B458-C6F0AA483BB0}" dt="2025-01-26T22:38:13.683" v="841"/>
          <ac:spMkLst>
            <pc:docMk/>
            <pc:sldMk cId="3925539436" sldId="315"/>
            <ac:spMk id="1141" creationId="{48D38855-016B-C361-9D8B-40F6CEBED851}"/>
          </ac:spMkLst>
        </pc:spChg>
        <pc:spChg chg="add mod">
          <ac:chgData name="Kalin Zaluzec" userId="a2ef6f7838e696e8" providerId="LiveId" clId="{465BD87B-B165-4E5E-B458-C6F0AA483BB0}" dt="2025-01-26T22:38:13.683" v="841"/>
          <ac:spMkLst>
            <pc:docMk/>
            <pc:sldMk cId="3925539436" sldId="315"/>
            <ac:spMk id="1162" creationId="{14D4BB7C-E611-B5D7-7517-C2B59B8532B8}"/>
          </ac:spMkLst>
        </pc:spChg>
        <pc:spChg chg="add mod">
          <ac:chgData name="Kalin Zaluzec" userId="a2ef6f7838e696e8" providerId="LiveId" clId="{465BD87B-B165-4E5E-B458-C6F0AA483BB0}" dt="2025-01-26T22:38:13.683" v="841"/>
          <ac:spMkLst>
            <pc:docMk/>
            <pc:sldMk cId="3925539436" sldId="315"/>
            <ac:spMk id="1195" creationId="{34CE607A-A078-A617-38B1-6B684613E04C}"/>
          </ac:spMkLst>
        </pc:spChg>
        <pc:spChg chg="add mod">
          <ac:chgData name="Kalin Zaluzec" userId="a2ef6f7838e696e8" providerId="LiveId" clId="{465BD87B-B165-4E5E-B458-C6F0AA483BB0}" dt="2025-01-26T22:38:13.683" v="841"/>
          <ac:spMkLst>
            <pc:docMk/>
            <pc:sldMk cId="3925539436" sldId="315"/>
            <ac:spMk id="1237" creationId="{26CEC851-BA29-FB18-8999-3F67817A6557}"/>
          </ac:spMkLst>
        </pc:spChg>
        <pc:grpChg chg="mod">
          <ac:chgData name="Kalin Zaluzec" userId="a2ef6f7838e696e8" providerId="LiveId" clId="{465BD87B-B165-4E5E-B458-C6F0AA483BB0}" dt="2025-01-26T22:39:55.117" v="848" actId="1076"/>
          <ac:grpSpMkLst>
            <pc:docMk/>
            <pc:sldMk cId="3925539436" sldId="315"/>
            <ac:grpSpMk id="949" creationId="{BF015A19-6AB9-2D5B-B5FB-F5C707D44287}"/>
          </ac:grpSpMkLst>
        </pc:grpChg>
        <pc:grpChg chg="mod">
          <ac:chgData name="Kalin Zaluzec" userId="a2ef6f7838e696e8" providerId="LiveId" clId="{465BD87B-B165-4E5E-B458-C6F0AA483BB0}" dt="2025-01-26T22:38:23.623" v="843" actId="1076"/>
          <ac:grpSpMkLst>
            <pc:docMk/>
            <pc:sldMk cId="3925539436" sldId="315"/>
            <ac:grpSpMk id="956" creationId="{1F060DF7-7557-686C-56DA-8DDD42E4D366}"/>
          </ac:grpSpMkLst>
        </pc:grpChg>
      </pc:sldChg>
      <pc:sldChg chg="addSp delSp modSp add mod">
        <pc:chgData name="Kalin Zaluzec" userId="a2ef6f7838e696e8" providerId="LiveId" clId="{465BD87B-B165-4E5E-B458-C6F0AA483BB0}" dt="2025-01-26T22:41:04.852" v="861" actId="1076"/>
        <pc:sldMkLst>
          <pc:docMk/>
          <pc:sldMk cId="942085012" sldId="316"/>
        </pc:sldMkLst>
        <pc:spChg chg="mod">
          <ac:chgData name="Kalin Zaluzec" userId="a2ef6f7838e696e8" providerId="LiveId" clId="{465BD87B-B165-4E5E-B458-C6F0AA483BB0}" dt="2025-01-26T22:40:45.546" v="857" actId="20577"/>
          <ac:spMkLst>
            <pc:docMk/>
            <pc:sldMk cId="942085012" sldId="316"/>
            <ac:spMk id="2" creationId="{5E4CA275-867A-7FC1-4EDF-79D3C742800F}"/>
          </ac:spMkLst>
        </pc:spChg>
        <pc:spChg chg="mod">
          <ac:chgData name="Kalin Zaluzec" userId="a2ef6f7838e696e8" providerId="LiveId" clId="{465BD87B-B165-4E5E-B458-C6F0AA483BB0}" dt="2025-01-26T22:41:04.852" v="861" actId="1076"/>
          <ac:spMkLst>
            <pc:docMk/>
            <pc:sldMk cId="942085012" sldId="316"/>
            <ac:spMk id="3" creationId="{3AD70BD1-A75F-6570-DE45-8B49EEC5327F}"/>
          </ac:spMkLst>
        </pc:spChg>
        <pc:spChg chg="mod">
          <ac:chgData name="Kalin Zaluzec" userId="a2ef6f7838e696e8" providerId="LiveId" clId="{465BD87B-B165-4E5E-B458-C6F0AA483BB0}" dt="2025-01-26T22:41:04.852" v="861" actId="1076"/>
          <ac:spMkLst>
            <pc:docMk/>
            <pc:sldMk cId="942085012" sldId="316"/>
            <ac:spMk id="5" creationId="{FA84B521-80A9-34E2-444A-C32B0D5F68BF}"/>
          </ac:spMkLst>
        </pc:spChg>
        <pc:spChg chg="mod">
          <ac:chgData name="Kalin Zaluzec" userId="a2ef6f7838e696e8" providerId="LiveId" clId="{465BD87B-B165-4E5E-B458-C6F0AA483BB0}" dt="2025-01-26T22:41:04.852" v="861" actId="1076"/>
          <ac:spMkLst>
            <pc:docMk/>
            <pc:sldMk cId="942085012" sldId="316"/>
            <ac:spMk id="6" creationId="{154E8BB8-22FF-0597-4A68-22647E0F2BFC}"/>
          </ac:spMkLst>
        </pc:spChg>
        <pc:spChg chg="mod">
          <ac:chgData name="Kalin Zaluzec" userId="a2ef6f7838e696e8" providerId="LiveId" clId="{465BD87B-B165-4E5E-B458-C6F0AA483BB0}" dt="2025-01-26T22:41:04.852" v="861" actId="1076"/>
          <ac:spMkLst>
            <pc:docMk/>
            <pc:sldMk cId="942085012" sldId="316"/>
            <ac:spMk id="8" creationId="{1FC5A2F0-998C-678C-B3BB-2589C65895E1}"/>
          </ac:spMkLst>
        </pc:spChg>
        <pc:spChg chg="mod">
          <ac:chgData name="Kalin Zaluzec" userId="a2ef6f7838e696e8" providerId="LiveId" clId="{465BD87B-B165-4E5E-B458-C6F0AA483BB0}" dt="2025-01-26T22:41:04.852" v="861" actId="1076"/>
          <ac:spMkLst>
            <pc:docMk/>
            <pc:sldMk cId="942085012" sldId="316"/>
            <ac:spMk id="10" creationId="{4B1E128E-2206-35CB-B66D-AA066D3A4067}"/>
          </ac:spMkLst>
        </pc:spChg>
        <pc:spChg chg="add mod">
          <ac:chgData name="Kalin Zaluzec" userId="a2ef6f7838e696e8" providerId="LiveId" clId="{465BD87B-B165-4E5E-B458-C6F0AA483BB0}" dt="2025-01-26T22:41:04.852" v="861" actId="1076"/>
          <ac:spMkLst>
            <pc:docMk/>
            <pc:sldMk cId="942085012" sldId="316"/>
            <ac:spMk id="11" creationId="{77223C77-18E9-AFB8-F01D-9E632F7A6F08}"/>
          </ac:spMkLst>
        </pc:spChg>
        <pc:spChg chg="mod">
          <ac:chgData name="Kalin Zaluzec" userId="a2ef6f7838e696e8" providerId="LiveId" clId="{465BD87B-B165-4E5E-B458-C6F0AA483BB0}" dt="2025-01-26T22:41:04.852" v="861" actId="1076"/>
          <ac:spMkLst>
            <pc:docMk/>
            <pc:sldMk cId="942085012" sldId="316"/>
            <ac:spMk id="12" creationId="{5192BB17-F8E2-6FFB-5C6D-BC2F46D9E35E}"/>
          </ac:spMkLst>
        </pc:spChg>
        <pc:spChg chg="mod">
          <ac:chgData name="Kalin Zaluzec" userId="a2ef6f7838e696e8" providerId="LiveId" clId="{465BD87B-B165-4E5E-B458-C6F0AA483BB0}" dt="2025-01-26T22:41:04.852" v="861" actId="1076"/>
          <ac:spMkLst>
            <pc:docMk/>
            <pc:sldMk cId="942085012" sldId="316"/>
            <ac:spMk id="13" creationId="{8C229F2B-52E7-379B-8FE8-D0B57AEAD623}"/>
          </ac:spMkLst>
        </pc:spChg>
        <pc:spChg chg="mod">
          <ac:chgData name="Kalin Zaluzec" userId="a2ef6f7838e696e8" providerId="LiveId" clId="{465BD87B-B165-4E5E-B458-C6F0AA483BB0}" dt="2025-01-26T22:41:04.852" v="861" actId="1076"/>
          <ac:spMkLst>
            <pc:docMk/>
            <pc:sldMk cId="942085012" sldId="316"/>
            <ac:spMk id="16" creationId="{0378AF32-CD3D-D027-8D16-DAB653677254}"/>
          </ac:spMkLst>
        </pc:spChg>
        <pc:spChg chg="mod">
          <ac:chgData name="Kalin Zaluzec" userId="a2ef6f7838e696e8" providerId="LiveId" clId="{465BD87B-B165-4E5E-B458-C6F0AA483BB0}" dt="2025-01-26T22:41:04.852" v="861" actId="1076"/>
          <ac:spMkLst>
            <pc:docMk/>
            <pc:sldMk cId="942085012" sldId="316"/>
            <ac:spMk id="18" creationId="{2CA9F3EA-18B2-DD31-241E-02AB176B08F1}"/>
          </ac:spMkLst>
        </pc:spChg>
        <pc:spChg chg="add mod">
          <ac:chgData name="Kalin Zaluzec" userId="a2ef6f7838e696e8" providerId="LiveId" clId="{465BD87B-B165-4E5E-B458-C6F0AA483BB0}" dt="2025-01-26T22:41:02.266" v="860"/>
          <ac:spMkLst>
            <pc:docMk/>
            <pc:sldMk cId="942085012" sldId="316"/>
            <ac:spMk id="48" creationId="{6A6E8033-A866-4C95-D57D-5BACE6FA76B6}"/>
          </ac:spMkLst>
        </pc:spChg>
        <pc:spChg chg="add mod">
          <ac:chgData name="Kalin Zaluzec" userId="a2ef6f7838e696e8" providerId="LiveId" clId="{465BD87B-B165-4E5E-B458-C6F0AA483BB0}" dt="2025-01-26T22:41:02.266" v="860"/>
          <ac:spMkLst>
            <pc:docMk/>
            <pc:sldMk cId="942085012" sldId="316"/>
            <ac:spMk id="902" creationId="{898B8275-DEBC-4BDA-7CC8-ED18E6C914BA}"/>
          </ac:spMkLst>
        </pc:spChg>
        <pc:spChg chg="del">
          <ac:chgData name="Kalin Zaluzec" userId="a2ef6f7838e696e8" providerId="LiveId" clId="{465BD87B-B165-4E5E-B458-C6F0AA483BB0}" dt="2025-01-26T22:40:50.216" v="858" actId="478"/>
          <ac:spMkLst>
            <pc:docMk/>
            <pc:sldMk cId="942085012" sldId="316"/>
            <ac:spMk id="936" creationId="{82A672CE-9D73-5C14-7836-E5DAEDD7F1EF}"/>
          </ac:spMkLst>
        </pc:spChg>
        <pc:spChg chg="del">
          <ac:chgData name="Kalin Zaluzec" userId="a2ef6f7838e696e8" providerId="LiveId" clId="{465BD87B-B165-4E5E-B458-C6F0AA483BB0}" dt="2025-01-26T22:40:50.216" v="858" actId="478"/>
          <ac:spMkLst>
            <pc:docMk/>
            <pc:sldMk cId="942085012" sldId="316"/>
            <ac:spMk id="939" creationId="{42C03FB8-21AF-77F1-7805-8E28EE173676}"/>
          </ac:spMkLst>
        </pc:spChg>
        <pc:spChg chg="del">
          <ac:chgData name="Kalin Zaluzec" userId="a2ef6f7838e696e8" providerId="LiveId" clId="{465BD87B-B165-4E5E-B458-C6F0AA483BB0}" dt="2025-01-26T22:40:50.216" v="858" actId="478"/>
          <ac:spMkLst>
            <pc:docMk/>
            <pc:sldMk cId="942085012" sldId="316"/>
            <ac:spMk id="942" creationId="{AAAA73F8-9AAA-2EE8-5A7F-74164C0D0E21}"/>
          </ac:spMkLst>
        </pc:spChg>
        <pc:spChg chg="del">
          <ac:chgData name="Kalin Zaluzec" userId="a2ef6f7838e696e8" providerId="LiveId" clId="{465BD87B-B165-4E5E-B458-C6F0AA483BB0}" dt="2025-01-26T22:40:50.216" v="858" actId="478"/>
          <ac:spMkLst>
            <pc:docMk/>
            <pc:sldMk cId="942085012" sldId="316"/>
            <ac:spMk id="944" creationId="{37A5E8EA-C56F-5347-FDCF-A74FFE9D9BA3}"/>
          </ac:spMkLst>
        </pc:spChg>
        <pc:spChg chg="del">
          <ac:chgData name="Kalin Zaluzec" userId="a2ef6f7838e696e8" providerId="LiveId" clId="{465BD87B-B165-4E5E-B458-C6F0AA483BB0}" dt="2025-01-26T22:40:50.216" v="858" actId="478"/>
          <ac:spMkLst>
            <pc:docMk/>
            <pc:sldMk cId="942085012" sldId="316"/>
            <ac:spMk id="946" creationId="{6821B5A2-E4F4-744B-72B7-99F0A72C7411}"/>
          </ac:spMkLst>
        </pc:spChg>
        <pc:spChg chg="del">
          <ac:chgData name="Kalin Zaluzec" userId="a2ef6f7838e696e8" providerId="LiveId" clId="{465BD87B-B165-4E5E-B458-C6F0AA483BB0}" dt="2025-01-26T22:40:50.216" v="858" actId="478"/>
          <ac:spMkLst>
            <pc:docMk/>
            <pc:sldMk cId="942085012" sldId="316"/>
            <ac:spMk id="950" creationId="{89F12F94-45A5-FED1-2CBC-8D20E04D3713}"/>
          </ac:spMkLst>
        </pc:spChg>
        <pc:spChg chg="del">
          <ac:chgData name="Kalin Zaluzec" userId="a2ef6f7838e696e8" providerId="LiveId" clId="{465BD87B-B165-4E5E-B458-C6F0AA483BB0}" dt="2025-01-26T22:40:50.216" v="858" actId="478"/>
          <ac:spMkLst>
            <pc:docMk/>
            <pc:sldMk cId="942085012" sldId="316"/>
            <ac:spMk id="951" creationId="{D9EECCCC-9AC5-B552-C155-02921DC5C435}"/>
          </ac:spMkLst>
        </pc:spChg>
        <pc:spChg chg="del">
          <ac:chgData name="Kalin Zaluzec" userId="a2ef6f7838e696e8" providerId="LiveId" clId="{465BD87B-B165-4E5E-B458-C6F0AA483BB0}" dt="2025-01-26T22:40:50.216" v="858" actId="478"/>
          <ac:spMkLst>
            <pc:docMk/>
            <pc:sldMk cId="942085012" sldId="316"/>
            <ac:spMk id="953" creationId="{6272E11A-28DD-8035-0CC8-8837BA494AF0}"/>
          </ac:spMkLst>
        </pc:spChg>
        <pc:spChg chg="del">
          <ac:chgData name="Kalin Zaluzec" userId="a2ef6f7838e696e8" providerId="LiveId" clId="{465BD87B-B165-4E5E-B458-C6F0AA483BB0}" dt="2025-01-26T22:40:52.010" v="859" actId="478"/>
          <ac:spMkLst>
            <pc:docMk/>
            <pc:sldMk cId="942085012" sldId="316"/>
            <ac:spMk id="955" creationId="{C801181D-EC96-B2A0-B8D0-0DB5C0C8FE3B}"/>
          </ac:spMkLst>
        </pc:spChg>
        <pc:spChg chg="del">
          <ac:chgData name="Kalin Zaluzec" userId="a2ef6f7838e696e8" providerId="LiveId" clId="{465BD87B-B165-4E5E-B458-C6F0AA483BB0}" dt="2025-01-26T22:40:50.216" v="858" actId="478"/>
          <ac:spMkLst>
            <pc:docMk/>
            <pc:sldMk cId="942085012" sldId="316"/>
            <ac:spMk id="959" creationId="{DC37C568-9F8A-FF92-EC65-672C3A396A7D}"/>
          </ac:spMkLst>
        </pc:spChg>
        <pc:spChg chg="del">
          <ac:chgData name="Kalin Zaluzec" userId="a2ef6f7838e696e8" providerId="LiveId" clId="{465BD87B-B165-4E5E-B458-C6F0AA483BB0}" dt="2025-01-26T22:40:50.216" v="858" actId="478"/>
          <ac:spMkLst>
            <pc:docMk/>
            <pc:sldMk cId="942085012" sldId="316"/>
            <ac:spMk id="961" creationId="{B11DCFA2-468D-96D0-CC58-71F437BE9D4A}"/>
          </ac:spMkLst>
        </pc:spChg>
        <pc:spChg chg="add mod">
          <ac:chgData name="Kalin Zaluzec" userId="a2ef6f7838e696e8" providerId="LiveId" clId="{465BD87B-B165-4E5E-B458-C6F0AA483BB0}" dt="2025-01-26T22:41:02.266" v="860"/>
          <ac:spMkLst>
            <pc:docMk/>
            <pc:sldMk cId="942085012" sldId="316"/>
            <ac:spMk id="1305" creationId="{3436D85B-E993-2CBF-5011-8AA24A7C2A94}"/>
          </ac:spMkLst>
        </pc:spChg>
        <pc:spChg chg="add mod">
          <ac:chgData name="Kalin Zaluzec" userId="a2ef6f7838e696e8" providerId="LiveId" clId="{465BD87B-B165-4E5E-B458-C6F0AA483BB0}" dt="2025-01-26T22:41:02.266" v="860"/>
          <ac:spMkLst>
            <pc:docMk/>
            <pc:sldMk cId="942085012" sldId="316"/>
            <ac:spMk id="1318" creationId="{4786069B-E0D5-676A-1A6C-5C367B7BE51A}"/>
          </ac:spMkLst>
        </pc:spChg>
        <pc:spChg chg="add mod">
          <ac:chgData name="Kalin Zaluzec" userId="a2ef6f7838e696e8" providerId="LiveId" clId="{465BD87B-B165-4E5E-B458-C6F0AA483BB0}" dt="2025-01-26T22:41:02.266" v="860"/>
          <ac:spMkLst>
            <pc:docMk/>
            <pc:sldMk cId="942085012" sldId="316"/>
            <ac:spMk id="1344" creationId="{B1FDDA5A-C0AC-B639-F495-8EA70E7DCF56}"/>
          </ac:spMkLst>
        </pc:spChg>
        <pc:spChg chg="add mod">
          <ac:chgData name="Kalin Zaluzec" userId="a2ef6f7838e696e8" providerId="LiveId" clId="{465BD87B-B165-4E5E-B458-C6F0AA483BB0}" dt="2025-01-26T22:41:02.266" v="860"/>
          <ac:spMkLst>
            <pc:docMk/>
            <pc:sldMk cId="942085012" sldId="316"/>
            <ac:spMk id="1375" creationId="{8F62DD9D-8170-DDEA-5FE5-57B54532D2F7}"/>
          </ac:spMkLst>
        </pc:spChg>
        <pc:spChg chg="add mod">
          <ac:chgData name="Kalin Zaluzec" userId="a2ef6f7838e696e8" providerId="LiveId" clId="{465BD87B-B165-4E5E-B458-C6F0AA483BB0}" dt="2025-01-26T22:41:02.266" v="860"/>
          <ac:spMkLst>
            <pc:docMk/>
            <pc:sldMk cId="942085012" sldId="316"/>
            <ac:spMk id="1385" creationId="{82A4377C-3BF4-599D-8030-9A804A351BCD}"/>
          </ac:spMkLst>
        </pc:spChg>
        <pc:spChg chg="add mod">
          <ac:chgData name="Kalin Zaluzec" userId="a2ef6f7838e696e8" providerId="LiveId" clId="{465BD87B-B165-4E5E-B458-C6F0AA483BB0}" dt="2025-01-26T22:41:02.266" v="860"/>
          <ac:spMkLst>
            <pc:docMk/>
            <pc:sldMk cId="942085012" sldId="316"/>
            <ac:spMk id="1394" creationId="{8AC634B0-FF04-146E-ABDC-A1619E44734A}"/>
          </ac:spMkLst>
        </pc:spChg>
        <pc:spChg chg="add mod">
          <ac:chgData name="Kalin Zaluzec" userId="a2ef6f7838e696e8" providerId="LiveId" clId="{465BD87B-B165-4E5E-B458-C6F0AA483BB0}" dt="2025-01-26T22:41:02.266" v="860"/>
          <ac:spMkLst>
            <pc:docMk/>
            <pc:sldMk cId="942085012" sldId="316"/>
            <ac:spMk id="1395" creationId="{3BA88E48-961E-C547-DCDB-70098D630D36}"/>
          </ac:spMkLst>
        </pc:spChg>
      </pc:sldChg>
      <pc:sldChg chg="addSp delSp modSp new mod">
        <pc:chgData name="Kalin Zaluzec" userId="a2ef6f7838e696e8" providerId="LiveId" clId="{465BD87B-B165-4E5E-B458-C6F0AA483BB0}" dt="2025-01-27T06:06:17.858" v="864"/>
        <pc:sldMkLst>
          <pc:docMk/>
          <pc:sldMk cId="2180429401" sldId="317"/>
        </pc:sldMkLst>
        <pc:spChg chg="del">
          <ac:chgData name="Kalin Zaluzec" userId="a2ef6f7838e696e8" providerId="LiveId" clId="{465BD87B-B165-4E5E-B458-C6F0AA483BB0}" dt="2025-01-27T06:06:17.624" v="863" actId="478"/>
          <ac:spMkLst>
            <pc:docMk/>
            <pc:sldMk cId="2180429401" sldId="317"/>
            <ac:spMk id="2" creationId="{E967CD31-E63A-2265-7C2B-FACAD0832299}"/>
          </ac:spMkLst>
        </pc:spChg>
        <pc:spChg chg="del">
          <ac:chgData name="Kalin Zaluzec" userId="a2ef6f7838e696e8" providerId="LiveId" clId="{465BD87B-B165-4E5E-B458-C6F0AA483BB0}" dt="2025-01-27T06:06:17.624" v="863" actId="478"/>
          <ac:spMkLst>
            <pc:docMk/>
            <pc:sldMk cId="2180429401" sldId="317"/>
            <ac:spMk id="3" creationId="{32248477-3061-EA05-0741-1DFD9F5BBF1D}"/>
          </ac:spMkLst>
        </pc:spChg>
        <pc:spChg chg="add mod">
          <ac:chgData name="Kalin Zaluzec" userId="a2ef6f7838e696e8" providerId="LiveId" clId="{465BD87B-B165-4E5E-B458-C6F0AA483BB0}" dt="2025-01-27T06:06:17.858" v="864"/>
          <ac:spMkLst>
            <pc:docMk/>
            <pc:sldMk cId="2180429401" sldId="317"/>
            <ac:spMk id="4" creationId="{54F722D2-5DB1-DEFD-1B74-F34364DF4463}"/>
          </ac:spMkLst>
        </pc:spChg>
        <pc:spChg chg="add mod">
          <ac:chgData name="Kalin Zaluzec" userId="a2ef6f7838e696e8" providerId="LiveId" clId="{465BD87B-B165-4E5E-B458-C6F0AA483BB0}" dt="2025-01-27T06:06:17.858" v="864"/>
          <ac:spMkLst>
            <pc:docMk/>
            <pc:sldMk cId="2180429401" sldId="317"/>
            <ac:spMk id="5" creationId="{CDD969FB-51B5-8EF0-0C35-4FAE0C5915EB}"/>
          </ac:spMkLst>
        </pc:spChg>
        <pc:spChg chg="add mod">
          <ac:chgData name="Kalin Zaluzec" userId="a2ef6f7838e696e8" providerId="LiveId" clId="{465BD87B-B165-4E5E-B458-C6F0AA483BB0}" dt="2025-01-27T06:06:17.858" v="864"/>
          <ac:spMkLst>
            <pc:docMk/>
            <pc:sldMk cId="2180429401" sldId="317"/>
            <ac:spMk id="6" creationId="{753D5375-7C2D-1662-3F90-81D2E97B4DE1}"/>
          </ac:spMkLst>
        </pc:spChg>
        <pc:spChg chg="add mod">
          <ac:chgData name="Kalin Zaluzec" userId="a2ef6f7838e696e8" providerId="LiveId" clId="{465BD87B-B165-4E5E-B458-C6F0AA483BB0}" dt="2025-01-27T06:06:17.858" v="864"/>
          <ac:spMkLst>
            <pc:docMk/>
            <pc:sldMk cId="2180429401" sldId="317"/>
            <ac:spMk id="7" creationId="{CD94AB33-CD88-115F-5F86-C570803BBDCB}"/>
          </ac:spMkLst>
        </pc:spChg>
      </pc:sldChg>
      <pc:sldChg chg="addSp delSp modSp new mod">
        <pc:chgData name="Kalin Zaluzec" userId="a2ef6f7838e696e8" providerId="LiveId" clId="{465BD87B-B165-4E5E-B458-C6F0AA483BB0}" dt="2025-01-27T06:11:38.622" v="867"/>
        <pc:sldMkLst>
          <pc:docMk/>
          <pc:sldMk cId="1141799039" sldId="318"/>
        </pc:sldMkLst>
        <pc:spChg chg="del">
          <ac:chgData name="Kalin Zaluzec" userId="a2ef6f7838e696e8" providerId="LiveId" clId="{465BD87B-B165-4E5E-B458-C6F0AA483BB0}" dt="2025-01-27T06:11:38.263" v="866" actId="478"/>
          <ac:spMkLst>
            <pc:docMk/>
            <pc:sldMk cId="1141799039" sldId="318"/>
            <ac:spMk id="2" creationId="{163FD9EE-C5F2-96EF-40A7-D097088410BD}"/>
          </ac:spMkLst>
        </pc:spChg>
        <pc:spChg chg="del">
          <ac:chgData name="Kalin Zaluzec" userId="a2ef6f7838e696e8" providerId="LiveId" clId="{465BD87B-B165-4E5E-B458-C6F0AA483BB0}" dt="2025-01-27T06:11:38.263" v="866" actId="478"/>
          <ac:spMkLst>
            <pc:docMk/>
            <pc:sldMk cId="1141799039" sldId="318"/>
            <ac:spMk id="3" creationId="{5FC74C24-6B08-0044-8FA6-C93D5C30DFF5}"/>
          </ac:spMkLst>
        </pc:spChg>
        <pc:spChg chg="add mod">
          <ac:chgData name="Kalin Zaluzec" userId="a2ef6f7838e696e8" providerId="LiveId" clId="{465BD87B-B165-4E5E-B458-C6F0AA483BB0}" dt="2025-01-27T06:11:38.622" v="867"/>
          <ac:spMkLst>
            <pc:docMk/>
            <pc:sldMk cId="1141799039" sldId="318"/>
            <ac:spMk id="5" creationId="{4166B87D-B7BC-5E57-5E4D-CA623FC45795}"/>
          </ac:spMkLst>
        </pc:spChg>
        <pc:spChg chg="add mod">
          <ac:chgData name="Kalin Zaluzec" userId="a2ef6f7838e696e8" providerId="LiveId" clId="{465BD87B-B165-4E5E-B458-C6F0AA483BB0}" dt="2025-01-27T06:11:38.622" v="867"/>
          <ac:spMkLst>
            <pc:docMk/>
            <pc:sldMk cId="1141799039" sldId="318"/>
            <ac:spMk id="11" creationId="{C3680F6E-2435-2026-0CEA-20EB40542D3E}"/>
          </ac:spMkLst>
        </pc:spChg>
        <pc:spChg chg="mod">
          <ac:chgData name="Kalin Zaluzec" userId="a2ef6f7838e696e8" providerId="LiveId" clId="{465BD87B-B165-4E5E-B458-C6F0AA483BB0}" dt="2025-01-27T06:11:38.622" v="867"/>
          <ac:spMkLst>
            <pc:docMk/>
            <pc:sldMk cId="1141799039" sldId="318"/>
            <ac:spMk id="19" creationId="{2425849D-E7AA-AC42-306C-FCEF37BE66C2}"/>
          </ac:spMkLst>
        </pc:spChg>
        <pc:spChg chg="mod">
          <ac:chgData name="Kalin Zaluzec" userId="a2ef6f7838e696e8" providerId="LiveId" clId="{465BD87B-B165-4E5E-B458-C6F0AA483BB0}" dt="2025-01-27T06:11:38.622" v="867"/>
          <ac:spMkLst>
            <pc:docMk/>
            <pc:sldMk cId="1141799039" sldId="318"/>
            <ac:spMk id="22" creationId="{73429C90-9688-112A-87A6-57C80C5DDA74}"/>
          </ac:spMkLst>
        </pc:spChg>
        <pc:spChg chg="add mod">
          <ac:chgData name="Kalin Zaluzec" userId="a2ef6f7838e696e8" providerId="LiveId" clId="{465BD87B-B165-4E5E-B458-C6F0AA483BB0}" dt="2025-01-27T06:11:38.622" v="867"/>
          <ac:spMkLst>
            <pc:docMk/>
            <pc:sldMk cId="1141799039" sldId="318"/>
            <ac:spMk id="29" creationId="{1E98E016-DCDB-605D-868E-5E0A19F26968}"/>
          </ac:spMkLst>
        </pc:spChg>
        <pc:spChg chg="mod">
          <ac:chgData name="Kalin Zaluzec" userId="a2ef6f7838e696e8" providerId="LiveId" clId="{465BD87B-B165-4E5E-B458-C6F0AA483BB0}" dt="2025-01-27T06:11:38.622" v="867"/>
          <ac:spMkLst>
            <pc:docMk/>
            <pc:sldMk cId="1141799039" sldId="318"/>
            <ac:spMk id="41" creationId="{0966B5C4-A759-361E-AF67-7B600500EC49}"/>
          </ac:spMkLst>
        </pc:spChg>
        <pc:spChg chg="mod">
          <ac:chgData name="Kalin Zaluzec" userId="a2ef6f7838e696e8" providerId="LiveId" clId="{465BD87B-B165-4E5E-B458-C6F0AA483BB0}" dt="2025-01-27T06:11:38.622" v="867"/>
          <ac:spMkLst>
            <pc:docMk/>
            <pc:sldMk cId="1141799039" sldId="318"/>
            <ac:spMk id="49" creationId="{BB0B2EC0-D926-9A08-881A-521E9C665D86}"/>
          </ac:spMkLst>
        </pc:spChg>
        <pc:spChg chg="mod">
          <ac:chgData name="Kalin Zaluzec" userId="a2ef6f7838e696e8" providerId="LiveId" clId="{465BD87B-B165-4E5E-B458-C6F0AA483BB0}" dt="2025-01-27T06:11:38.622" v="867"/>
          <ac:spMkLst>
            <pc:docMk/>
            <pc:sldMk cId="1141799039" sldId="318"/>
            <ac:spMk id="53" creationId="{E8F451CF-7107-53D8-1519-DA665A43BC56}"/>
          </ac:spMkLst>
        </pc:spChg>
        <pc:spChg chg="mod">
          <ac:chgData name="Kalin Zaluzec" userId="a2ef6f7838e696e8" providerId="LiveId" clId="{465BD87B-B165-4E5E-B458-C6F0AA483BB0}" dt="2025-01-27T06:11:38.622" v="867"/>
          <ac:spMkLst>
            <pc:docMk/>
            <pc:sldMk cId="1141799039" sldId="318"/>
            <ac:spMk id="61" creationId="{DA146FEB-3F4B-BF38-4E3F-3696A24EA2FE}"/>
          </ac:spMkLst>
        </pc:spChg>
        <pc:spChg chg="mod">
          <ac:chgData name="Kalin Zaluzec" userId="a2ef6f7838e696e8" providerId="LiveId" clId="{465BD87B-B165-4E5E-B458-C6F0AA483BB0}" dt="2025-01-27T06:11:38.622" v="867"/>
          <ac:spMkLst>
            <pc:docMk/>
            <pc:sldMk cId="1141799039" sldId="318"/>
            <ac:spMk id="65" creationId="{B7559333-E766-9A8A-738B-8E91E11F4FE7}"/>
          </ac:spMkLst>
        </pc:spChg>
      </pc:sldChg>
      <pc:sldChg chg="addSp delSp modSp new mod">
        <pc:chgData name="Kalin Zaluzec" userId="a2ef6f7838e696e8" providerId="LiveId" clId="{465BD87B-B165-4E5E-B458-C6F0AA483BB0}" dt="2025-01-27T19:47:40.681" v="1376" actId="20577"/>
        <pc:sldMkLst>
          <pc:docMk/>
          <pc:sldMk cId="2183297713" sldId="319"/>
        </pc:sldMkLst>
        <pc:spChg chg="del">
          <ac:chgData name="Kalin Zaluzec" userId="a2ef6f7838e696e8" providerId="LiveId" clId="{465BD87B-B165-4E5E-B458-C6F0AA483BB0}" dt="2025-01-27T06:12:27.384" v="869" actId="478"/>
          <ac:spMkLst>
            <pc:docMk/>
            <pc:sldMk cId="2183297713" sldId="319"/>
            <ac:spMk id="2" creationId="{0BEAC25F-622E-0411-A790-921809E4E176}"/>
          </ac:spMkLst>
        </pc:spChg>
        <pc:spChg chg="del">
          <ac:chgData name="Kalin Zaluzec" userId="a2ef6f7838e696e8" providerId="LiveId" clId="{465BD87B-B165-4E5E-B458-C6F0AA483BB0}" dt="2025-01-27T06:12:27.384" v="869" actId="478"/>
          <ac:spMkLst>
            <pc:docMk/>
            <pc:sldMk cId="2183297713" sldId="319"/>
            <ac:spMk id="3" creationId="{F69DEB0C-B80A-2E1B-6748-30467BFF8F1B}"/>
          </ac:spMkLst>
        </pc:spChg>
        <pc:spChg chg="add mod">
          <ac:chgData name="Kalin Zaluzec" userId="a2ef6f7838e696e8" providerId="LiveId" clId="{465BD87B-B165-4E5E-B458-C6F0AA483BB0}" dt="2025-01-27T19:47:40.681" v="1376" actId="20577"/>
          <ac:spMkLst>
            <pc:docMk/>
            <pc:sldMk cId="2183297713" sldId="319"/>
            <ac:spMk id="4" creationId="{3EA44466-FD4D-8FEF-D2EE-CCD14E722B2D}"/>
          </ac:spMkLst>
        </pc:spChg>
        <pc:spChg chg="add mod">
          <ac:chgData name="Kalin Zaluzec" userId="a2ef6f7838e696e8" providerId="LiveId" clId="{465BD87B-B165-4E5E-B458-C6F0AA483BB0}" dt="2025-01-27T19:47:37.431" v="1363" actId="20577"/>
          <ac:spMkLst>
            <pc:docMk/>
            <pc:sldMk cId="2183297713" sldId="319"/>
            <ac:spMk id="5" creationId="{6BB2EFE9-93B9-F7D2-D793-1E31BDFDC932}"/>
          </ac:spMkLst>
        </pc:spChg>
        <pc:picChg chg="add mod">
          <ac:chgData name="Kalin Zaluzec" userId="a2ef6f7838e696e8" providerId="LiveId" clId="{465BD87B-B165-4E5E-B458-C6F0AA483BB0}" dt="2025-01-27T06:12:27.695" v="870"/>
          <ac:picMkLst>
            <pc:docMk/>
            <pc:sldMk cId="2183297713" sldId="319"/>
            <ac:picMk id="6" creationId="{EA74CA68-2E40-89C2-4706-596F438D8612}"/>
          </ac:picMkLst>
        </pc:picChg>
      </pc:sldChg>
      <pc:sldChg chg="addSp delSp modSp new del mod">
        <pc:chgData name="Kalin Zaluzec" userId="a2ef6f7838e696e8" providerId="LiveId" clId="{465BD87B-B165-4E5E-B458-C6F0AA483BB0}" dt="2025-01-27T06:26:11.634" v="888" actId="47"/>
        <pc:sldMkLst>
          <pc:docMk/>
          <pc:sldMk cId="3586673165" sldId="320"/>
        </pc:sldMkLst>
        <pc:spChg chg="del">
          <ac:chgData name="Kalin Zaluzec" userId="a2ef6f7838e696e8" providerId="LiveId" clId="{465BD87B-B165-4E5E-B458-C6F0AA483BB0}" dt="2025-01-27T06:23:12.377" v="872" actId="478"/>
          <ac:spMkLst>
            <pc:docMk/>
            <pc:sldMk cId="3586673165" sldId="320"/>
            <ac:spMk id="2" creationId="{02AD561E-AAC6-27B7-2120-7118C36C666C}"/>
          </ac:spMkLst>
        </pc:spChg>
        <pc:spChg chg="del">
          <ac:chgData name="Kalin Zaluzec" userId="a2ef6f7838e696e8" providerId="LiveId" clId="{465BD87B-B165-4E5E-B458-C6F0AA483BB0}" dt="2025-01-27T06:23:12.377" v="872" actId="478"/>
          <ac:spMkLst>
            <pc:docMk/>
            <pc:sldMk cId="3586673165" sldId="320"/>
            <ac:spMk id="3" creationId="{B7CA8883-276B-1543-6CD0-A93B48FA23A6}"/>
          </ac:spMkLst>
        </pc:spChg>
        <pc:spChg chg="add mod">
          <ac:chgData name="Kalin Zaluzec" userId="a2ef6f7838e696e8" providerId="LiveId" clId="{465BD87B-B165-4E5E-B458-C6F0AA483BB0}" dt="2025-01-27T06:23:13.497" v="873"/>
          <ac:spMkLst>
            <pc:docMk/>
            <pc:sldMk cId="3586673165" sldId="320"/>
            <ac:spMk id="5" creationId="{F91B201F-3A7D-E78C-2348-3C81C8970931}"/>
          </ac:spMkLst>
        </pc:spChg>
        <pc:spChg chg="add mod">
          <ac:chgData name="Kalin Zaluzec" userId="a2ef6f7838e696e8" providerId="LiveId" clId="{465BD87B-B165-4E5E-B458-C6F0AA483BB0}" dt="2025-01-27T06:23:13.497" v="873"/>
          <ac:spMkLst>
            <pc:docMk/>
            <pc:sldMk cId="3586673165" sldId="320"/>
            <ac:spMk id="7" creationId="{FA656CFB-7280-20C7-F06D-D2D8B5B46FDE}"/>
          </ac:spMkLst>
        </pc:spChg>
        <pc:spChg chg="add mod">
          <ac:chgData name="Kalin Zaluzec" userId="a2ef6f7838e696e8" providerId="LiveId" clId="{465BD87B-B165-4E5E-B458-C6F0AA483BB0}" dt="2025-01-27T06:23:13.497" v="873"/>
          <ac:spMkLst>
            <pc:docMk/>
            <pc:sldMk cId="3586673165" sldId="320"/>
            <ac:spMk id="9" creationId="{859088A6-4687-6ADC-2F11-D40A80933191}"/>
          </ac:spMkLst>
        </pc:spChg>
        <pc:spChg chg="mod">
          <ac:chgData name="Kalin Zaluzec" userId="a2ef6f7838e696e8" providerId="LiveId" clId="{465BD87B-B165-4E5E-B458-C6F0AA483BB0}" dt="2025-01-27T06:23:13.497" v="873"/>
          <ac:spMkLst>
            <pc:docMk/>
            <pc:sldMk cId="3586673165" sldId="320"/>
            <ac:spMk id="12" creationId="{55A9D96E-F834-26E1-264A-11738CA8F182}"/>
          </ac:spMkLst>
        </pc:spChg>
        <pc:spChg chg="mod">
          <ac:chgData name="Kalin Zaluzec" userId="a2ef6f7838e696e8" providerId="LiveId" clId="{465BD87B-B165-4E5E-B458-C6F0AA483BB0}" dt="2025-01-27T06:23:13.497" v="873"/>
          <ac:spMkLst>
            <pc:docMk/>
            <pc:sldMk cId="3586673165" sldId="320"/>
            <ac:spMk id="14" creationId="{B6FCB6B2-2666-9A4E-A95D-7EE6489B9895}"/>
          </ac:spMkLst>
        </pc:spChg>
        <pc:spChg chg="mod">
          <ac:chgData name="Kalin Zaluzec" userId="a2ef6f7838e696e8" providerId="LiveId" clId="{465BD87B-B165-4E5E-B458-C6F0AA483BB0}" dt="2025-01-27T06:23:13.497" v="873"/>
          <ac:spMkLst>
            <pc:docMk/>
            <pc:sldMk cId="3586673165" sldId="320"/>
            <ac:spMk id="17" creationId="{25723663-FF3B-D279-81D0-68E0C8220C3B}"/>
          </ac:spMkLst>
        </pc:spChg>
        <pc:spChg chg="mod">
          <ac:chgData name="Kalin Zaluzec" userId="a2ef6f7838e696e8" providerId="LiveId" clId="{465BD87B-B165-4E5E-B458-C6F0AA483BB0}" dt="2025-01-27T06:23:13.497" v="873"/>
          <ac:spMkLst>
            <pc:docMk/>
            <pc:sldMk cId="3586673165" sldId="320"/>
            <ac:spMk id="20" creationId="{9BDBD45F-7C93-AB04-7943-D9F691DFAF1D}"/>
          </ac:spMkLst>
        </pc:spChg>
        <pc:spChg chg="mod">
          <ac:chgData name="Kalin Zaluzec" userId="a2ef6f7838e696e8" providerId="LiveId" clId="{465BD87B-B165-4E5E-B458-C6F0AA483BB0}" dt="2025-01-27T06:23:13.497" v="873"/>
          <ac:spMkLst>
            <pc:docMk/>
            <pc:sldMk cId="3586673165" sldId="320"/>
            <ac:spMk id="24" creationId="{50097802-9FB6-7126-1D2E-9EC3E4A9DA73}"/>
          </ac:spMkLst>
        </pc:spChg>
        <pc:spChg chg="mod">
          <ac:chgData name="Kalin Zaluzec" userId="a2ef6f7838e696e8" providerId="LiveId" clId="{465BD87B-B165-4E5E-B458-C6F0AA483BB0}" dt="2025-01-27T06:23:13.497" v="873"/>
          <ac:spMkLst>
            <pc:docMk/>
            <pc:sldMk cId="3586673165" sldId="320"/>
            <ac:spMk id="25" creationId="{4709F2DB-148E-8D95-80CE-6B0A60DA8ECF}"/>
          </ac:spMkLst>
        </pc:spChg>
        <pc:spChg chg="add mod">
          <ac:chgData name="Kalin Zaluzec" userId="a2ef6f7838e696e8" providerId="LiveId" clId="{465BD87B-B165-4E5E-B458-C6F0AA483BB0}" dt="2025-01-27T06:23:13.497" v="873"/>
          <ac:spMkLst>
            <pc:docMk/>
            <pc:sldMk cId="3586673165" sldId="320"/>
            <ac:spMk id="28" creationId="{9DEB2F75-AF96-9F6E-084E-F8D05FBFD350}"/>
          </ac:spMkLst>
        </pc:spChg>
        <pc:spChg chg="mod">
          <ac:chgData name="Kalin Zaluzec" userId="a2ef6f7838e696e8" providerId="LiveId" clId="{465BD87B-B165-4E5E-B458-C6F0AA483BB0}" dt="2025-01-27T06:23:41.443" v="874"/>
          <ac:spMkLst>
            <pc:docMk/>
            <pc:sldMk cId="3586673165" sldId="320"/>
            <ac:spMk id="66" creationId="{56A0C9E5-CE0E-A0BF-D310-6F23CA933262}"/>
          </ac:spMkLst>
        </pc:spChg>
        <pc:spChg chg="mod">
          <ac:chgData name="Kalin Zaluzec" userId="a2ef6f7838e696e8" providerId="LiveId" clId="{465BD87B-B165-4E5E-B458-C6F0AA483BB0}" dt="2025-01-27T06:23:41.443" v="874"/>
          <ac:spMkLst>
            <pc:docMk/>
            <pc:sldMk cId="3586673165" sldId="320"/>
            <ac:spMk id="111" creationId="{9D453D71-E790-745D-7F7B-EF3554CA5B78}"/>
          </ac:spMkLst>
        </pc:spChg>
        <pc:spChg chg="mod">
          <ac:chgData name="Kalin Zaluzec" userId="a2ef6f7838e696e8" providerId="LiveId" clId="{465BD87B-B165-4E5E-B458-C6F0AA483BB0}" dt="2025-01-27T06:23:41.443" v="874"/>
          <ac:spMkLst>
            <pc:docMk/>
            <pc:sldMk cId="3586673165" sldId="320"/>
            <ac:spMk id="113" creationId="{B9ABF18E-E616-94A2-9E03-3DB348FA7BBF}"/>
          </ac:spMkLst>
        </pc:spChg>
        <pc:spChg chg="mod">
          <ac:chgData name="Kalin Zaluzec" userId="a2ef6f7838e696e8" providerId="LiveId" clId="{465BD87B-B165-4E5E-B458-C6F0AA483BB0}" dt="2025-01-27T06:23:41.443" v="874"/>
          <ac:spMkLst>
            <pc:docMk/>
            <pc:sldMk cId="3586673165" sldId="320"/>
            <ac:spMk id="124" creationId="{2BE5AB6A-4001-DD06-C83B-5A7E1AD4C868}"/>
          </ac:spMkLst>
        </pc:spChg>
        <pc:spChg chg="mod">
          <ac:chgData name="Kalin Zaluzec" userId="a2ef6f7838e696e8" providerId="LiveId" clId="{465BD87B-B165-4E5E-B458-C6F0AA483BB0}" dt="2025-01-27T06:23:41.443" v="874"/>
          <ac:spMkLst>
            <pc:docMk/>
            <pc:sldMk cId="3586673165" sldId="320"/>
            <ac:spMk id="130" creationId="{5C1FCC03-6FB1-40A6-A22D-86AFAC8F1A83}"/>
          </ac:spMkLst>
        </pc:spChg>
        <pc:spChg chg="mod">
          <ac:chgData name="Kalin Zaluzec" userId="a2ef6f7838e696e8" providerId="LiveId" clId="{465BD87B-B165-4E5E-B458-C6F0AA483BB0}" dt="2025-01-27T06:23:41.443" v="874"/>
          <ac:spMkLst>
            <pc:docMk/>
            <pc:sldMk cId="3586673165" sldId="320"/>
            <ac:spMk id="142" creationId="{A7A4F535-A6CE-A4E9-0293-EE7CCBB4E10F}"/>
          </ac:spMkLst>
        </pc:spChg>
        <pc:spChg chg="mod">
          <ac:chgData name="Kalin Zaluzec" userId="a2ef6f7838e696e8" providerId="LiveId" clId="{465BD87B-B165-4E5E-B458-C6F0AA483BB0}" dt="2025-01-27T06:23:41.443" v="874"/>
          <ac:spMkLst>
            <pc:docMk/>
            <pc:sldMk cId="3586673165" sldId="320"/>
            <ac:spMk id="163" creationId="{749281D6-B36F-1A0C-E28C-4CDA2211084B}"/>
          </ac:spMkLst>
        </pc:spChg>
        <pc:spChg chg="mod">
          <ac:chgData name="Kalin Zaluzec" userId="a2ef6f7838e696e8" providerId="LiveId" clId="{465BD87B-B165-4E5E-B458-C6F0AA483BB0}" dt="2025-01-27T06:23:41.443" v="874"/>
          <ac:spMkLst>
            <pc:docMk/>
            <pc:sldMk cId="3586673165" sldId="320"/>
            <ac:spMk id="205" creationId="{FE6555E4-EC33-B75B-1E99-B468466FD466}"/>
          </ac:spMkLst>
        </pc:spChg>
        <pc:spChg chg="mod">
          <ac:chgData name="Kalin Zaluzec" userId="a2ef6f7838e696e8" providerId="LiveId" clId="{465BD87B-B165-4E5E-B458-C6F0AA483BB0}" dt="2025-01-27T06:23:41.443" v="874"/>
          <ac:spMkLst>
            <pc:docMk/>
            <pc:sldMk cId="3586673165" sldId="320"/>
            <ac:spMk id="252" creationId="{B8D344D6-1B46-708E-3776-7398A7CB2B61}"/>
          </ac:spMkLst>
        </pc:spChg>
        <pc:spChg chg="mod">
          <ac:chgData name="Kalin Zaluzec" userId="a2ef6f7838e696e8" providerId="LiveId" clId="{465BD87B-B165-4E5E-B458-C6F0AA483BB0}" dt="2025-01-27T06:23:41.443" v="874"/>
          <ac:spMkLst>
            <pc:docMk/>
            <pc:sldMk cId="3586673165" sldId="320"/>
            <ac:spMk id="304" creationId="{D5B9EF07-8110-9589-90A0-EE34D6398B83}"/>
          </ac:spMkLst>
        </pc:spChg>
      </pc:sldChg>
      <pc:sldChg chg="modSp new mod">
        <pc:chgData name="Kalin Zaluzec" userId="a2ef6f7838e696e8" providerId="LiveId" clId="{465BD87B-B165-4E5E-B458-C6F0AA483BB0}" dt="2025-01-27T06:36:26.649" v="1362" actId="20577"/>
        <pc:sldMkLst>
          <pc:docMk/>
          <pc:sldMk cId="3628464193" sldId="320"/>
        </pc:sldMkLst>
        <pc:spChg chg="mod">
          <ac:chgData name="Kalin Zaluzec" userId="a2ef6f7838e696e8" providerId="LiveId" clId="{465BD87B-B165-4E5E-B458-C6F0AA483BB0}" dt="2025-01-27T06:34:40.702" v="978" actId="20577"/>
          <ac:spMkLst>
            <pc:docMk/>
            <pc:sldMk cId="3628464193" sldId="320"/>
            <ac:spMk id="2" creationId="{A1E9EA39-8BA7-2698-000D-B470AA539A19}"/>
          </ac:spMkLst>
        </pc:spChg>
        <pc:spChg chg="mod">
          <ac:chgData name="Kalin Zaluzec" userId="a2ef6f7838e696e8" providerId="LiveId" clId="{465BD87B-B165-4E5E-B458-C6F0AA483BB0}" dt="2025-01-27T06:36:26.649" v="1362" actId="20577"/>
          <ac:spMkLst>
            <pc:docMk/>
            <pc:sldMk cId="3628464193" sldId="320"/>
            <ac:spMk id="3" creationId="{6307146F-4429-7D11-FD53-A6C5791D9C61}"/>
          </ac:spMkLst>
        </pc:spChg>
      </pc:sldChg>
      <pc:sldChg chg="modSp add del mod">
        <pc:chgData name="Kalin Zaluzec" userId="a2ef6f7838e696e8" providerId="LiveId" clId="{465BD87B-B165-4E5E-B458-C6F0AA483BB0}" dt="2025-01-27T19:54:45.836" v="1395" actId="1076"/>
        <pc:sldMkLst>
          <pc:docMk/>
          <pc:sldMk cId="0" sldId="321"/>
        </pc:sldMkLst>
        <pc:spChg chg="mod">
          <ac:chgData name="Kalin Zaluzec" userId="a2ef6f7838e696e8" providerId="LiveId" clId="{465BD87B-B165-4E5E-B458-C6F0AA483BB0}" dt="2025-01-27T19:54:45.836" v="1395" actId="1076"/>
          <ac:spMkLst>
            <pc:docMk/>
            <pc:sldMk cId="0" sldId="321"/>
            <ac:spMk id="195" creationId="{00000000-0000-0000-0000-000000000000}"/>
          </ac:spMkLst>
        </pc:spChg>
        <pc:spChg chg="mod">
          <ac:chgData name="Kalin Zaluzec" userId="a2ef6f7838e696e8" providerId="LiveId" clId="{465BD87B-B165-4E5E-B458-C6F0AA483BB0}" dt="2025-01-27T19:54:39.520" v="1392" actId="1076"/>
          <ac:spMkLst>
            <pc:docMk/>
            <pc:sldMk cId="0" sldId="321"/>
            <ac:spMk id="277" creationId="{00000000-0000-0000-0000-000000000000}"/>
          </ac:spMkLst>
        </pc:spChg>
        <pc:grpChg chg="ord">
          <ac:chgData name="Kalin Zaluzec" userId="a2ef6f7838e696e8" providerId="LiveId" clId="{465BD87B-B165-4E5E-B458-C6F0AA483BB0}" dt="2025-01-27T19:54:37.689" v="1390" actId="167"/>
          <ac:grpSpMkLst>
            <pc:docMk/>
            <pc:sldMk cId="0" sldId="321"/>
            <ac:grpSpMk id="4" creationId="{00000000-0000-0000-0000-000000000000}"/>
          </ac:grpSpMkLst>
        </pc:grpChg>
        <pc:grpChg chg="mod">
          <ac:chgData name="Kalin Zaluzec" userId="a2ef6f7838e696e8" providerId="LiveId" clId="{465BD87B-B165-4E5E-B458-C6F0AA483BB0}" dt="2025-01-27T19:54:41.911" v="1394" actId="1076"/>
          <ac:grpSpMkLst>
            <pc:docMk/>
            <pc:sldMk cId="0" sldId="321"/>
            <ac:grpSpMk id="24" creationId="{00000000-0000-0000-0000-000000000000}"/>
          </ac:grpSpMkLst>
        </pc:grpChg>
      </pc:sldChg>
      <pc:sldChg chg="addSp delSp modSp add del mod">
        <pc:chgData name="Kalin Zaluzec" userId="a2ef6f7838e696e8" providerId="LiveId" clId="{465BD87B-B165-4E5E-B458-C6F0AA483BB0}" dt="2025-01-27T06:26:10.679" v="887" actId="47"/>
        <pc:sldMkLst>
          <pc:docMk/>
          <pc:sldMk cId="1344768411" sldId="321"/>
        </pc:sldMkLst>
        <pc:spChg chg="add del mod">
          <ac:chgData name="Kalin Zaluzec" userId="a2ef6f7838e696e8" providerId="LiveId" clId="{465BD87B-B165-4E5E-B458-C6F0AA483BB0}" dt="2025-01-27T06:25:16.127" v="877" actId="478"/>
          <ac:spMkLst>
            <pc:docMk/>
            <pc:sldMk cId="1344768411" sldId="321"/>
            <ac:spMk id="3" creationId="{A5FC81A2-F2BF-5EA9-8E7D-0B61C284150A}"/>
          </ac:spMkLst>
        </pc:spChg>
        <pc:spChg chg="mod">
          <ac:chgData name="Kalin Zaluzec" userId="a2ef6f7838e696e8" providerId="LiveId" clId="{465BD87B-B165-4E5E-B458-C6F0AA483BB0}" dt="2025-01-27T06:25:16.990" v="878"/>
          <ac:spMkLst>
            <pc:docMk/>
            <pc:sldMk cId="1344768411" sldId="321"/>
            <ac:spMk id="9" creationId="{8564ED46-B2FC-AE08-7F78-C4E2F249A972}"/>
          </ac:spMkLst>
        </pc:spChg>
        <pc:spChg chg="mod">
          <ac:chgData name="Kalin Zaluzec" userId="a2ef6f7838e696e8" providerId="LiveId" clId="{465BD87B-B165-4E5E-B458-C6F0AA483BB0}" dt="2025-01-27T06:25:16.990" v="878"/>
          <ac:spMkLst>
            <pc:docMk/>
            <pc:sldMk cId="1344768411" sldId="321"/>
            <ac:spMk id="50" creationId="{AD59EFAE-2E60-1405-12DF-601CBC499D68}"/>
          </ac:spMkLst>
        </pc:spChg>
        <pc:spChg chg="del">
          <ac:chgData name="Kalin Zaluzec" userId="a2ef6f7838e696e8" providerId="LiveId" clId="{465BD87B-B165-4E5E-B458-C6F0AA483BB0}" dt="2025-01-27T06:25:13.155" v="876" actId="478"/>
          <ac:spMkLst>
            <pc:docMk/>
            <pc:sldMk cId="1344768411" sldId="321"/>
            <ac:spMk id="55" creationId="{A6E0EC49-FC96-689F-3E6A-4C64F214D5B1}"/>
          </ac:spMkLst>
        </pc:spChg>
        <pc:spChg chg="del">
          <ac:chgData name="Kalin Zaluzec" userId="a2ef6f7838e696e8" providerId="LiveId" clId="{465BD87B-B165-4E5E-B458-C6F0AA483BB0}" dt="2025-01-27T06:25:13.155" v="876" actId="478"/>
          <ac:spMkLst>
            <pc:docMk/>
            <pc:sldMk cId="1344768411" sldId="321"/>
            <ac:spMk id="56" creationId="{213E218F-60D8-F636-9D27-3199AF4878CC}"/>
          </ac:spMkLst>
        </pc:spChg>
        <pc:spChg chg="del">
          <ac:chgData name="Kalin Zaluzec" userId="a2ef6f7838e696e8" providerId="LiveId" clId="{465BD87B-B165-4E5E-B458-C6F0AA483BB0}" dt="2025-01-27T06:25:13.155" v="876" actId="478"/>
          <ac:spMkLst>
            <pc:docMk/>
            <pc:sldMk cId="1344768411" sldId="321"/>
            <ac:spMk id="57" creationId="{AA97255D-10A5-006D-C7B8-942A1760E7D8}"/>
          </ac:spMkLst>
        </pc:spChg>
        <pc:spChg chg="del">
          <ac:chgData name="Kalin Zaluzec" userId="a2ef6f7838e696e8" providerId="LiveId" clId="{465BD87B-B165-4E5E-B458-C6F0AA483BB0}" dt="2025-01-27T06:25:13.155" v="876" actId="478"/>
          <ac:spMkLst>
            <pc:docMk/>
            <pc:sldMk cId="1344768411" sldId="321"/>
            <ac:spMk id="58" creationId="{E9E49B29-CEC3-C685-084A-22B8FB501CA3}"/>
          </ac:spMkLst>
        </pc:spChg>
        <pc:spChg chg="del">
          <ac:chgData name="Kalin Zaluzec" userId="a2ef6f7838e696e8" providerId="LiveId" clId="{465BD87B-B165-4E5E-B458-C6F0AA483BB0}" dt="2025-01-27T06:25:13.155" v="876" actId="478"/>
          <ac:spMkLst>
            <pc:docMk/>
            <pc:sldMk cId="1344768411" sldId="321"/>
            <ac:spMk id="59" creationId="{5DD18594-FB8E-986D-14D7-9712B8C1D127}"/>
          </ac:spMkLst>
        </pc:spChg>
        <pc:spChg chg="del">
          <ac:chgData name="Kalin Zaluzec" userId="a2ef6f7838e696e8" providerId="LiveId" clId="{465BD87B-B165-4E5E-B458-C6F0AA483BB0}" dt="2025-01-27T06:25:13.155" v="876" actId="478"/>
          <ac:spMkLst>
            <pc:docMk/>
            <pc:sldMk cId="1344768411" sldId="321"/>
            <ac:spMk id="77" creationId="{24601358-D94A-CCEB-39F5-37467436AB26}"/>
          </ac:spMkLst>
        </pc:spChg>
        <pc:spChg chg="del">
          <ac:chgData name="Kalin Zaluzec" userId="a2ef6f7838e696e8" providerId="LiveId" clId="{465BD87B-B165-4E5E-B458-C6F0AA483BB0}" dt="2025-01-27T06:25:13.155" v="876" actId="478"/>
          <ac:spMkLst>
            <pc:docMk/>
            <pc:sldMk cId="1344768411" sldId="321"/>
            <ac:spMk id="78" creationId="{0B234266-B64E-3B7D-9187-1D386CF80AA0}"/>
          </ac:spMkLst>
        </pc:spChg>
        <pc:spChg chg="del">
          <ac:chgData name="Kalin Zaluzec" userId="a2ef6f7838e696e8" providerId="LiveId" clId="{465BD87B-B165-4E5E-B458-C6F0AA483BB0}" dt="2025-01-27T06:25:13.155" v="876" actId="478"/>
          <ac:spMkLst>
            <pc:docMk/>
            <pc:sldMk cId="1344768411" sldId="321"/>
            <ac:spMk id="80" creationId="{4147912C-7592-11CE-B215-D813D94B49A0}"/>
          </ac:spMkLst>
        </pc:spChg>
        <pc:spChg chg="del">
          <ac:chgData name="Kalin Zaluzec" userId="a2ef6f7838e696e8" providerId="LiveId" clId="{465BD87B-B165-4E5E-B458-C6F0AA483BB0}" dt="2025-01-27T06:25:13.155" v="876" actId="478"/>
          <ac:spMkLst>
            <pc:docMk/>
            <pc:sldMk cId="1344768411" sldId="321"/>
            <ac:spMk id="81" creationId="{5B16307C-1E3B-BDC4-05DA-C0392E6D1C98}"/>
          </ac:spMkLst>
        </pc:spChg>
        <pc:spChg chg="mod">
          <ac:chgData name="Kalin Zaluzec" userId="a2ef6f7838e696e8" providerId="LiveId" clId="{465BD87B-B165-4E5E-B458-C6F0AA483BB0}" dt="2025-01-27T06:25:16.990" v="878"/>
          <ac:spMkLst>
            <pc:docMk/>
            <pc:sldMk cId="1344768411" sldId="321"/>
            <ac:spMk id="332" creationId="{7A92BFA6-1910-044D-3FCC-8C6D1701ED52}"/>
          </ac:spMkLst>
        </pc:spChg>
        <pc:spChg chg="mod">
          <ac:chgData name="Kalin Zaluzec" userId="a2ef6f7838e696e8" providerId="LiveId" clId="{465BD87B-B165-4E5E-B458-C6F0AA483BB0}" dt="2025-01-27T06:25:16.990" v="878"/>
          <ac:spMkLst>
            <pc:docMk/>
            <pc:sldMk cId="1344768411" sldId="321"/>
            <ac:spMk id="360" creationId="{D4451E90-1EEE-6A0D-F0ED-1E8B805170D9}"/>
          </ac:spMkLst>
        </pc:spChg>
        <pc:spChg chg="mod">
          <ac:chgData name="Kalin Zaluzec" userId="a2ef6f7838e696e8" providerId="LiveId" clId="{465BD87B-B165-4E5E-B458-C6F0AA483BB0}" dt="2025-01-27T06:25:16.990" v="878"/>
          <ac:spMkLst>
            <pc:docMk/>
            <pc:sldMk cId="1344768411" sldId="321"/>
            <ac:spMk id="399" creationId="{6EDB9CA2-AD43-0BCB-8D53-0678FCC70EA8}"/>
          </ac:spMkLst>
        </pc:spChg>
        <pc:spChg chg="mod">
          <ac:chgData name="Kalin Zaluzec" userId="a2ef6f7838e696e8" providerId="LiveId" clId="{465BD87B-B165-4E5E-B458-C6F0AA483BB0}" dt="2025-01-27T06:25:16.990" v="878"/>
          <ac:spMkLst>
            <pc:docMk/>
            <pc:sldMk cId="1344768411" sldId="321"/>
            <ac:spMk id="432" creationId="{5B2B6378-E88C-3C48-1E94-3113560B66EA}"/>
          </ac:spMkLst>
        </pc:spChg>
        <pc:spChg chg="mod">
          <ac:chgData name="Kalin Zaluzec" userId="a2ef6f7838e696e8" providerId="LiveId" clId="{465BD87B-B165-4E5E-B458-C6F0AA483BB0}" dt="2025-01-27T06:25:16.990" v="878"/>
          <ac:spMkLst>
            <pc:docMk/>
            <pc:sldMk cId="1344768411" sldId="321"/>
            <ac:spMk id="441" creationId="{43062311-4A8C-4ABC-698D-692626B93B56}"/>
          </ac:spMkLst>
        </pc:spChg>
        <pc:spChg chg="mod">
          <ac:chgData name="Kalin Zaluzec" userId="a2ef6f7838e696e8" providerId="LiveId" clId="{465BD87B-B165-4E5E-B458-C6F0AA483BB0}" dt="2025-01-27T06:25:16.990" v="878"/>
          <ac:spMkLst>
            <pc:docMk/>
            <pc:sldMk cId="1344768411" sldId="321"/>
            <ac:spMk id="494" creationId="{224270CB-4156-CAB3-8DAD-992D00076998}"/>
          </ac:spMkLst>
        </pc:spChg>
        <pc:spChg chg="mod">
          <ac:chgData name="Kalin Zaluzec" userId="a2ef6f7838e696e8" providerId="LiveId" clId="{465BD87B-B165-4E5E-B458-C6F0AA483BB0}" dt="2025-01-27T06:25:16.990" v="878"/>
          <ac:spMkLst>
            <pc:docMk/>
            <pc:sldMk cId="1344768411" sldId="321"/>
            <ac:spMk id="504" creationId="{ADECB739-AB10-EE7E-CD60-62846D2D5A90}"/>
          </ac:spMkLst>
        </pc:spChg>
        <pc:spChg chg="mod">
          <ac:chgData name="Kalin Zaluzec" userId="a2ef6f7838e696e8" providerId="LiveId" clId="{465BD87B-B165-4E5E-B458-C6F0AA483BB0}" dt="2025-01-27T06:25:16.990" v="878"/>
          <ac:spMkLst>
            <pc:docMk/>
            <pc:sldMk cId="1344768411" sldId="321"/>
            <ac:spMk id="516" creationId="{8DF7A645-2AE0-30D5-D4F9-F5340237AD75}"/>
          </ac:spMkLst>
        </pc:spChg>
        <pc:spChg chg="mod">
          <ac:chgData name="Kalin Zaluzec" userId="a2ef6f7838e696e8" providerId="LiveId" clId="{465BD87B-B165-4E5E-B458-C6F0AA483BB0}" dt="2025-01-27T06:25:25.472" v="879"/>
          <ac:spMkLst>
            <pc:docMk/>
            <pc:sldMk cId="1344768411" sldId="321"/>
            <ac:spMk id="531" creationId="{223C50EC-8E7B-302E-1D2B-29A4E1048919}"/>
          </ac:spMkLst>
        </pc:spChg>
        <pc:spChg chg="mod">
          <ac:chgData name="Kalin Zaluzec" userId="a2ef6f7838e696e8" providerId="LiveId" clId="{465BD87B-B165-4E5E-B458-C6F0AA483BB0}" dt="2025-01-27T06:25:25.472" v="879"/>
          <ac:spMkLst>
            <pc:docMk/>
            <pc:sldMk cId="1344768411" sldId="321"/>
            <ac:spMk id="541" creationId="{DF95FAC5-E1F5-CEFB-8B5C-A6C01E741E54}"/>
          </ac:spMkLst>
        </pc:spChg>
        <pc:spChg chg="mod">
          <ac:chgData name="Kalin Zaluzec" userId="a2ef6f7838e696e8" providerId="LiveId" clId="{465BD87B-B165-4E5E-B458-C6F0AA483BB0}" dt="2025-01-27T06:25:25.472" v="879"/>
          <ac:spMkLst>
            <pc:docMk/>
            <pc:sldMk cId="1344768411" sldId="321"/>
            <ac:spMk id="639" creationId="{CAC85B30-B0C8-522C-EEC3-C7458767FA27}"/>
          </ac:spMkLst>
        </pc:spChg>
        <pc:spChg chg="mod">
          <ac:chgData name="Kalin Zaluzec" userId="a2ef6f7838e696e8" providerId="LiveId" clId="{465BD87B-B165-4E5E-B458-C6F0AA483BB0}" dt="2025-01-27T06:25:25.472" v="879"/>
          <ac:spMkLst>
            <pc:docMk/>
            <pc:sldMk cId="1344768411" sldId="321"/>
            <ac:spMk id="650" creationId="{029CF7F9-6DDB-4CEB-4B3F-DE71C3FDC389}"/>
          </ac:spMkLst>
        </pc:spChg>
        <pc:spChg chg="mod">
          <ac:chgData name="Kalin Zaluzec" userId="a2ef6f7838e696e8" providerId="LiveId" clId="{465BD87B-B165-4E5E-B458-C6F0AA483BB0}" dt="2025-01-27T06:25:25.472" v="879"/>
          <ac:spMkLst>
            <pc:docMk/>
            <pc:sldMk cId="1344768411" sldId="321"/>
            <ac:spMk id="654" creationId="{3041EF75-C6B1-802E-8645-46DD4BB68A59}"/>
          </ac:spMkLst>
        </pc:spChg>
        <pc:spChg chg="mod">
          <ac:chgData name="Kalin Zaluzec" userId="a2ef6f7838e696e8" providerId="LiveId" clId="{465BD87B-B165-4E5E-B458-C6F0AA483BB0}" dt="2025-01-27T06:25:25.472" v="879"/>
          <ac:spMkLst>
            <pc:docMk/>
            <pc:sldMk cId="1344768411" sldId="321"/>
            <ac:spMk id="701" creationId="{338BB3E2-5239-27DB-7466-EE8803030CF0}"/>
          </ac:spMkLst>
        </pc:spChg>
        <pc:spChg chg="mod">
          <ac:chgData name="Kalin Zaluzec" userId="a2ef6f7838e696e8" providerId="LiveId" clId="{465BD87B-B165-4E5E-B458-C6F0AA483BB0}" dt="2025-01-27T06:25:25.472" v="879"/>
          <ac:spMkLst>
            <pc:docMk/>
            <pc:sldMk cId="1344768411" sldId="321"/>
            <ac:spMk id="705" creationId="{0961ADB0-C9A1-116D-D844-A27A016F96C6}"/>
          </ac:spMkLst>
        </pc:spChg>
        <pc:spChg chg="mod">
          <ac:chgData name="Kalin Zaluzec" userId="a2ef6f7838e696e8" providerId="LiveId" clId="{465BD87B-B165-4E5E-B458-C6F0AA483BB0}" dt="2025-01-27T06:25:25.472" v="879"/>
          <ac:spMkLst>
            <pc:docMk/>
            <pc:sldMk cId="1344768411" sldId="321"/>
            <ac:spMk id="738" creationId="{F6906093-93E0-66BC-7FF7-02AB2263E2C7}"/>
          </ac:spMkLst>
        </pc:spChg>
        <pc:spChg chg="mod">
          <ac:chgData name="Kalin Zaluzec" userId="a2ef6f7838e696e8" providerId="LiveId" clId="{465BD87B-B165-4E5E-B458-C6F0AA483BB0}" dt="2025-01-27T06:25:25.472" v="879"/>
          <ac:spMkLst>
            <pc:docMk/>
            <pc:sldMk cId="1344768411" sldId="321"/>
            <ac:spMk id="779" creationId="{91E11696-1510-D5A8-F910-5A9653C40354}"/>
          </ac:spMkLst>
        </pc:spChg>
        <pc:spChg chg="mod">
          <ac:chgData name="Kalin Zaluzec" userId="a2ef6f7838e696e8" providerId="LiveId" clId="{465BD87B-B165-4E5E-B458-C6F0AA483BB0}" dt="2025-01-27T06:25:25.472" v="879"/>
          <ac:spMkLst>
            <pc:docMk/>
            <pc:sldMk cId="1344768411" sldId="321"/>
            <ac:spMk id="785" creationId="{05E4571B-EA57-9519-1EFB-B20A8A92D0F0}"/>
          </ac:spMkLst>
        </pc:spChg>
        <pc:spChg chg="add del mod">
          <ac:chgData name="Kalin Zaluzec" userId="a2ef6f7838e696e8" providerId="LiveId" clId="{465BD87B-B165-4E5E-B458-C6F0AA483BB0}" dt="2025-01-27T06:26:04.231" v="886"/>
          <ac:spMkLst>
            <pc:docMk/>
            <pc:sldMk cId="1344768411" sldId="321"/>
            <ac:spMk id="803" creationId="{3B385E30-5776-7329-4516-573AF76445B4}"/>
          </ac:spMkLst>
        </pc:spChg>
        <pc:grpChg chg="del">
          <ac:chgData name="Kalin Zaluzec" userId="a2ef6f7838e696e8" providerId="LiveId" clId="{465BD87B-B165-4E5E-B458-C6F0AA483BB0}" dt="2025-01-27T06:25:16.127" v="877" actId="478"/>
          <ac:grpSpMkLst>
            <pc:docMk/>
            <pc:sldMk cId="1344768411" sldId="321"/>
            <ac:grpSpMk id="104" creationId="{540FE538-800D-9ACF-9007-97E1EF53B301}"/>
          </ac:grpSpMkLst>
        </pc:grpChg>
        <pc:grpChg chg="add del">
          <ac:chgData name="Kalin Zaluzec" userId="a2ef6f7838e696e8" providerId="LiveId" clId="{465BD87B-B165-4E5E-B458-C6F0AA483BB0}" dt="2025-01-27T06:25:32.229" v="882" actId="478"/>
          <ac:grpSpMkLst>
            <pc:docMk/>
            <pc:sldMk cId="1344768411" sldId="321"/>
            <ac:grpSpMk id="529" creationId="{0796755B-9400-F386-11E0-797B614ABD0D}"/>
          </ac:grpSpMkLst>
        </pc:grpChg>
        <pc:picChg chg="add del">
          <ac:chgData name="Kalin Zaluzec" userId="a2ef6f7838e696e8" providerId="LiveId" clId="{465BD87B-B165-4E5E-B458-C6F0AA483BB0}" dt="2025-01-27T06:26:03.453" v="884" actId="478"/>
          <ac:picMkLst>
            <pc:docMk/>
            <pc:sldMk cId="1344768411" sldId="321"/>
            <ac:picMk id="530" creationId="{D670CA1F-4800-9543-C29F-60A0273444E5}"/>
          </ac:picMkLst>
        </pc:picChg>
      </pc:sldChg>
      <pc:sldChg chg="add del">
        <pc:chgData name="Kalin Zaluzec" userId="a2ef6f7838e696e8" providerId="LiveId" clId="{465BD87B-B165-4E5E-B458-C6F0AA483BB0}" dt="2025-01-27T19:54:18.698" v="1381"/>
        <pc:sldMkLst>
          <pc:docMk/>
          <pc:sldMk cId="2323161190" sldId="32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3E0A-8A2C-C618-D945-E0FAA4B66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96870-2630-E14E-B3EC-1EDA57F42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C5603-C2BD-E49F-58B4-A2071126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0EE5-349A-4F97-B303-5D0E92F78AC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76FD-088B-A8BD-8F26-A043F632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BCFFA-B9B4-62E0-446F-2CC0F90D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456D-4B70-43B7-834B-AAD779424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7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9588-4D86-3331-4CD1-3BC07184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9FFE7-6433-1416-D7C8-830D0125E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69915-9E50-CC15-F98A-A0E1BCA5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0EE5-349A-4F97-B303-5D0E92F78AC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0A84-078A-26D5-9ABB-3AC2B45B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88290-BB20-93AE-1B82-051EDC2E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456D-4B70-43B7-834B-AAD779424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9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15337-A2C4-C6BA-BF67-8628A2541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185BA-14F3-D748-02F2-CCFD23BFB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1807F-E07C-A502-F41C-B2179113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0EE5-349A-4F97-B303-5D0E92F78AC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0D489-B3E9-FEC1-BD28-B5CAC5A3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F3AAB-F2BC-8DD5-E6BE-901C1BFD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456D-4B70-43B7-834B-AAD779424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0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35430" y="1477263"/>
            <a:ext cx="3756660" cy="369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1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289800" y="1827276"/>
            <a:ext cx="3938904" cy="3612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1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2225">
              <a:lnSpc>
                <a:spcPts val="1425"/>
              </a:lnSpc>
            </a:pPr>
            <a:fld id="{81D60167-4931-47E6-BA6A-407CBD079E47}" type="slidenum">
              <a:rPr spc="-25" dirty="0">
                <a:latin typeface="Arial MT"/>
                <a:cs typeface="Arial MT"/>
              </a:rPr>
              <a:t>‹#›</a:t>
            </a:fld>
            <a:endParaRPr spc="-25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15939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FED8-4D8C-3272-0341-A57CAEFD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1CDA0-099A-33D1-FBF9-C618F8730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0720-749E-DA7D-DB57-F4BEDACB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0EE5-349A-4F97-B303-5D0E92F78AC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65745-6F07-9320-B570-3153734A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F50C3-D024-5BC4-4674-0306B278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456D-4B70-43B7-834B-AAD779424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E8F1-0EC7-E53B-95FA-B5D112C4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BA9BE-6EB5-E00D-E15B-5B3C543B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1225-F598-BE14-6903-3A16C396E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0EE5-349A-4F97-B303-5D0E92F78AC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1292-139D-8B83-E420-5C769199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540A7-915B-14A0-6012-C0A0E125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456D-4B70-43B7-834B-AAD779424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E8D0-0184-760D-0C6B-1432EF05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5EF88-4A0C-5D02-FE34-7BFEB9A93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C74DD-63BA-FD8C-B0EC-CEE89370D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FBA7B-965E-8F89-B219-F1633BB4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0EE5-349A-4F97-B303-5D0E92F78AC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3EC41-1C91-FEDE-185F-3F57A97A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87F3B-4F45-5B90-8E98-FEA4FD449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456D-4B70-43B7-834B-AAD779424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9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7354-95BF-33E0-F04B-BCAA4B9B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F5E19-02E3-58C2-14F1-BE75224E5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7E5A5-FD10-6F38-B4D3-8C590B968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70989-E902-22F2-5C1B-E625CAF9E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0E231-0C7C-2C60-2287-607ABEAA3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75028-535C-B983-FFA5-934CF7E5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0EE5-349A-4F97-B303-5D0E92F78AC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CBBD2-394D-20DB-7F80-C1A4AD3F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5E057-A947-77B1-B8F0-A00DBB04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456D-4B70-43B7-834B-AAD779424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6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89DB-0C7B-640E-4EEE-F9FDA1F9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BA855-AA47-FCF8-D141-91B0038C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0EE5-349A-4F97-B303-5D0E92F78AC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E3FBA-FA06-B7FD-BF17-C07777F4A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DCD4D-C72D-719B-5258-99D63B33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456D-4B70-43B7-834B-AAD779424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9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3A7A2-5542-6EDA-5D4A-D57E6956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0EE5-349A-4F97-B303-5D0E92F78AC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BB41F-2273-4F47-E29E-BE959E72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F2D21-E66D-6989-241A-2474F2CE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456D-4B70-43B7-834B-AAD779424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0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6D25-BCB2-3073-AFD8-04246B2B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28DA-8E18-84FA-D6E5-145D76A94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3A18D-5678-6360-3B0A-442B9BE6C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6ABB-6CB7-FA6A-BE2E-E7FFB831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0EE5-349A-4F97-B303-5D0E92F78AC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B05C7-7991-D7B1-6F3A-2E78B3F1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F705D-32C4-A6CD-A9DA-494DC975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456D-4B70-43B7-834B-AAD779424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6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2288-7004-02B7-AF40-24FDE23C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4BF6A-61EB-7F31-0647-80F86A5CF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E55F-73C3-5B48-5D1D-71D4F0410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C217E-0012-8B0E-DCD7-0447D1E3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0EE5-349A-4F97-B303-5D0E92F78AC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D7184-6FDD-E0ED-B4A4-CFFFD13B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F2071-48D6-4613-5B43-6BFC50DB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456D-4B70-43B7-834B-AAD779424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0A5F7-7700-6E53-3359-3C5E6E5C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32D1D-5514-7958-6952-27DEF88A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59842-0FF6-48B7-B8E4-FA98112B1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0EE5-349A-4F97-B303-5D0E92F78AC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4BA8-D72A-C629-3282-065D86D4E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4284-0E2E-1AFC-01D8-8F245BC80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456D-4B70-43B7-834B-AAD779424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rd.gg/avh2KB4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g"/><Relationship Id="rId18" Type="http://schemas.openxmlformats.org/officeDocument/2006/relationships/image" Target="../media/image1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10" Type="http://schemas.openxmlformats.org/officeDocument/2006/relationships/image" Target="../media/image11.png"/><Relationship Id="rId19" Type="http://schemas.openxmlformats.org/officeDocument/2006/relationships/image" Target="../media/image20.jpg"/><Relationship Id="rId4" Type="http://schemas.openxmlformats.org/officeDocument/2006/relationships/image" Target="../media/image5.jpg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5.png"/><Relationship Id="rId117" Type="http://schemas.openxmlformats.org/officeDocument/2006/relationships/image" Target="../media/image136.png"/><Relationship Id="rId21" Type="http://schemas.openxmlformats.org/officeDocument/2006/relationships/image" Target="../media/image40.png"/><Relationship Id="rId42" Type="http://schemas.openxmlformats.org/officeDocument/2006/relationships/image" Target="../media/image61.png"/><Relationship Id="rId47" Type="http://schemas.openxmlformats.org/officeDocument/2006/relationships/image" Target="../media/image66.png"/><Relationship Id="rId63" Type="http://schemas.openxmlformats.org/officeDocument/2006/relationships/image" Target="../media/image82.png"/><Relationship Id="rId68" Type="http://schemas.openxmlformats.org/officeDocument/2006/relationships/image" Target="../media/image87.png"/><Relationship Id="rId84" Type="http://schemas.openxmlformats.org/officeDocument/2006/relationships/image" Target="../media/image103.png"/><Relationship Id="rId89" Type="http://schemas.openxmlformats.org/officeDocument/2006/relationships/image" Target="../media/image108.png"/><Relationship Id="rId112" Type="http://schemas.openxmlformats.org/officeDocument/2006/relationships/image" Target="../media/image131.png"/><Relationship Id="rId16" Type="http://schemas.openxmlformats.org/officeDocument/2006/relationships/image" Target="../media/image35.png"/><Relationship Id="rId107" Type="http://schemas.openxmlformats.org/officeDocument/2006/relationships/image" Target="../media/image126.png"/><Relationship Id="rId11" Type="http://schemas.openxmlformats.org/officeDocument/2006/relationships/image" Target="../media/image30.png"/><Relationship Id="rId32" Type="http://schemas.openxmlformats.org/officeDocument/2006/relationships/image" Target="../media/image51.png"/><Relationship Id="rId37" Type="http://schemas.openxmlformats.org/officeDocument/2006/relationships/image" Target="../media/image56.png"/><Relationship Id="rId53" Type="http://schemas.openxmlformats.org/officeDocument/2006/relationships/image" Target="../media/image72.png"/><Relationship Id="rId58" Type="http://schemas.openxmlformats.org/officeDocument/2006/relationships/image" Target="../media/image77.png"/><Relationship Id="rId74" Type="http://schemas.openxmlformats.org/officeDocument/2006/relationships/image" Target="../media/image93.png"/><Relationship Id="rId79" Type="http://schemas.openxmlformats.org/officeDocument/2006/relationships/image" Target="../media/image98.png"/><Relationship Id="rId102" Type="http://schemas.openxmlformats.org/officeDocument/2006/relationships/image" Target="../media/image121.png"/><Relationship Id="rId5" Type="http://schemas.openxmlformats.org/officeDocument/2006/relationships/image" Target="../media/image24.png"/><Relationship Id="rId90" Type="http://schemas.openxmlformats.org/officeDocument/2006/relationships/image" Target="../media/image109.png"/><Relationship Id="rId95" Type="http://schemas.openxmlformats.org/officeDocument/2006/relationships/image" Target="../media/image114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43" Type="http://schemas.openxmlformats.org/officeDocument/2006/relationships/image" Target="../media/image62.png"/><Relationship Id="rId48" Type="http://schemas.openxmlformats.org/officeDocument/2006/relationships/image" Target="../media/image67.png"/><Relationship Id="rId64" Type="http://schemas.openxmlformats.org/officeDocument/2006/relationships/image" Target="../media/image83.png"/><Relationship Id="rId69" Type="http://schemas.openxmlformats.org/officeDocument/2006/relationships/image" Target="../media/image88.png"/><Relationship Id="rId113" Type="http://schemas.openxmlformats.org/officeDocument/2006/relationships/image" Target="../media/image132.png"/><Relationship Id="rId80" Type="http://schemas.openxmlformats.org/officeDocument/2006/relationships/image" Target="../media/image99.png"/><Relationship Id="rId85" Type="http://schemas.openxmlformats.org/officeDocument/2006/relationships/image" Target="../media/image104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33" Type="http://schemas.openxmlformats.org/officeDocument/2006/relationships/image" Target="../media/image52.png"/><Relationship Id="rId38" Type="http://schemas.openxmlformats.org/officeDocument/2006/relationships/image" Target="../media/image57.png"/><Relationship Id="rId59" Type="http://schemas.openxmlformats.org/officeDocument/2006/relationships/image" Target="../media/image78.png"/><Relationship Id="rId103" Type="http://schemas.openxmlformats.org/officeDocument/2006/relationships/image" Target="../media/image122.png"/><Relationship Id="rId108" Type="http://schemas.openxmlformats.org/officeDocument/2006/relationships/image" Target="../media/image127.png"/><Relationship Id="rId54" Type="http://schemas.openxmlformats.org/officeDocument/2006/relationships/image" Target="../media/image73.png"/><Relationship Id="rId70" Type="http://schemas.openxmlformats.org/officeDocument/2006/relationships/image" Target="../media/image89.png"/><Relationship Id="rId75" Type="http://schemas.openxmlformats.org/officeDocument/2006/relationships/image" Target="../media/image94.png"/><Relationship Id="rId91" Type="http://schemas.openxmlformats.org/officeDocument/2006/relationships/image" Target="../media/image110.png"/><Relationship Id="rId9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49" Type="http://schemas.openxmlformats.org/officeDocument/2006/relationships/image" Target="../media/image68.png"/><Relationship Id="rId114" Type="http://schemas.openxmlformats.org/officeDocument/2006/relationships/image" Target="../media/image133.png"/><Relationship Id="rId10" Type="http://schemas.openxmlformats.org/officeDocument/2006/relationships/image" Target="../media/image29.png"/><Relationship Id="rId31" Type="http://schemas.openxmlformats.org/officeDocument/2006/relationships/image" Target="../media/image50.png"/><Relationship Id="rId44" Type="http://schemas.openxmlformats.org/officeDocument/2006/relationships/image" Target="../media/image63.png"/><Relationship Id="rId52" Type="http://schemas.openxmlformats.org/officeDocument/2006/relationships/image" Target="../media/image71.png"/><Relationship Id="rId60" Type="http://schemas.openxmlformats.org/officeDocument/2006/relationships/image" Target="../media/image79.png"/><Relationship Id="rId65" Type="http://schemas.openxmlformats.org/officeDocument/2006/relationships/image" Target="../media/image84.png"/><Relationship Id="rId73" Type="http://schemas.openxmlformats.org/officeDocument/2006/relationships/image" Target="../media/image92.png"/><Relationship Id="rId78" Type="http://schemas.openxmlformats.org/officeDocument/2006/relationships/image" Target="../media/image97.png"/><Relationship Id="rId81" Type="http://schemas.openxmlformats.org/officeDocument/2006/relationships/image" Target="../media/image100.png"/><Relationship Id="rId86" Type="http://schemas.openxmlformats.org/officeDocument/2006/relationships/image" Target="../media/image105.png"/><Relationship Id="rId94" Type="http://schemas.openxmlformats.org/officeDocument/2006/relationships/image" Target="../media/image113.png"/><Relationship Id="rId99" Type="http://schemas.openxmlformats.org/officeDocument/2006/relationships/image" Target="../media/image118.png"/><Relationship Id="rId101" Type="http://schemas.openxmlformats.org/officeDocument/2006/relationships/image" Target="../media/image12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9" Type="http://schemas.openxmlformats.org/officeDocument/2006/relationships/image" Target="../media/image58.png"/><Relationship Id="rId109" Type="http://schemas.openxmlformats.org/officeDocument/2006/relationships/image" Target="../media/image128.png"/><Relationship Id="rId34" Type="http://schemas.openxmlformats.org/officeDocument/2006/relationships/image" Target="../media/image53.png"/><Relationship Id="rId50" Type="http://schemas.openxmlformats.org/officeDocument/2006/relationships/image" Target="../media/image69.png"/><Relationship Id="rId55" Type="http://schemas.openxmlformats.org/officeDocument/2006/relationships/image" Target="../media/image74.png"/><Relationship Id="rId76" Type="http://schemas.openxmlformats.org/officeDocument/2006/relationships/image" Target="../media/image95.png"/><Relationship Id="rId97" Type="http://schemas.openxmlformats.org/officeDocument/2006/relationships/image" Target="../media/image116.png"/><Relationship Id="rId104" Type="http://schemas.openxmlformats.org/officeDocument/2006/relationships/image" Target="../media/image123.png"/><Relationship Id="rId7" Type="http://schemas.openxmlformats.org/officeDocument/2006/relationships/image" Target="../media/image26.jpg"/><Relationship Id="rId71" Type="http://schemas.openxmlformats.org/officeDocument/2006/relationships/image" Target="../media/image90.png"/><Relationship Id="rId92" Type="http://schemas.openxmlformats.org/officeDocument/2006/relationships/image" Target="../media/image111.png"/><Relationship Id="rId2" Type="http://schemas.openxmlformats.org/officeDocument/2006/relationships/image" Target="../media/image21.png"/><Relationship Id="rId29" Type="http://schemas.openxmlformats.org/officeDocument/2006/relationships/image" Target="../media/image48.png"/><Relationship Id="rId24" Type="http://schemas.openxmlformats.org/officeDocument/2006/relationships/image" Target="../media/image43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66" Type="http://schemas.openxmlformats.org/officeDocument/2006/relationships/image" Target="../media/image85.png"/><Relationship Id="rId87" Type="http://schemas.openxmlformats.org/officeDocument/2006/relationships/image" Target="../media/image106.png"/><Relationship Id="rId110" Type="http://schemas.openxmlformats.org/officeDocument/2006/relationships/image" Target="../media/image129.png"/><Relationship Id="rId115" Type="http://schemas.openxmlformats.org/officeDocument/2006/relationships/image" Target="../media/image134.png"/><Relationship Id="rId61" Type="http://schemas.openxmlformats.org/officeDocument/2006/relationships/image" Target="../media/image80.png"/><Relationship Id="rId82" Type="http://schemas.openxmlformats.org/officeDocument/2006/relationships/image" Target="../media/image101.png"/><Relationship Id="rId19" Type="http://schemas.openxmlformats.org/officeDocument/2006/relationships/image" Target="../media/image38.png"/><Relationship Id="rId14" Type="http://schemas.openxmlformats.org/officeDocument/2006/relationships/image" Target="../media/image33.png"/><Relationship Id="rId30" Type="http://schemas.openxmlformats.org/officeDocument/2006/relationships/image" Target="../media/image49.png"/><Relationship Id="rId35" Type="http://schemas.openxmlformats.org/officeDocument/2006/relationships/image" Target="../media/image54.png"/><Relationship Id="rId56" Type="http://schemas.openxmlformats.org/officeDocument/2006/relationships/image" Target="../media/image75.png"/><Relationship Id="rId77" Type="http://schemas.openxmlformats.org/officeDocument/2006/relationships/image" Target="../media/image96.png"/><Relationship Id="rId100" Type="http://schemas.openxmlformats.org/officeDocument/2006/relationships/image" Target="../media/image119.png"/><Relationship Id="rId105" Type="http://schemas.openxmlformats.org/officeDocument/2006/relationships/image" Target="../media/image124.png"/><Relationship Id="rId8" Type="http://schemas.openxmlformats.org/officeDocument/2006/relationships/image" Target="../media/image27.png"/><Relationship Id="rId51" Type="http://schemas.openxmlformats.org/officeDocument/2006/relationships/image" Target="../media/image70.png"/><Relationship Id="rId72" Type="http://schemas.openxmlformats.org/officeDocument/2006/relationships/image" Target="../media/image91.png"/><Relationship Id="rId93" Type="http://schemas.openxmlformats.org/officeDocument/2006/relationships/image" Target="../media/image112.png"/><Relationship Id="rId98" Type="http://schemas.openxmlformats.org/officeDocument/2006/relationships/image" Target="../media/image117.png"/><Relationship Id="rId3" Type="http://schemas.openxmlformats.org/officeDocument/2006/relationships/image" Target="../media/image22.png"/><Relationship Id="rId25" Type="http://schemas.openxmlformats.org/officeDocument/2006/relationships/image" Target="../media/image44.png"/><Relationship Id="rId46" Type="http://schemas.openxmlformats.org/officeDocument/2006/relationships/image" Target="../media/image65.png"/><Relationship Id="rId67" Type="http://schemas.openxmlformats.org/officeDocument/2006/relationships/image" Target="../media/image86.png"/><Relationship Id="rId116" Type="http://schemas.openxmlformats.org/officeDocument/2006/relationships/image" Target="../media/image135.png"/><Relationship Id="rId20" Type="http://schemas.openxmlformats.org/officeDocument/2006/relationships/image" Target="../media/image39.png"/><Relationship Id="rId41" Type="http://schemas.openxmlformats.org/officeDocument/2006/relationships/image" Target="../media/image60.png"/><Relationship Id="rId62" Type="http://schemas.openxmlformats.org/officeDocument/2006/relationships/image" Target="../media/image81.png"/><Relationship Id="rId83" Type="http://schemas.openxmlformats.org/officeDocument/2006/relationships/image" Target="../media/image102.png"/><Relationship Id="rId88" Type="http://schemas.openxmlformats.org/officeDocument/2006/relationships/image" Target="../media/image107.png"/><Relationship Id="rId111" Type="http://schemas.openxmlformats.org/officeDocument/2006/relationships/image" Target="../media/image130.png"/><Relationship Id="rId15" Type="http://schemas.openxmlformats.org/officeDocument/2006/relationships/image" Target="../media/image34.png"/><Relationship Id="rId36" Type="http://schemas.openxmlformats.org/officeDocument/2006/relationships/image" Target="../media/image55.png"/><Relationship Id="rId57" Type="http://schemas.openxmlformats.org/officeDocument/2006/relationships/image" Target="../media/image76.png"/><Relationship Id="rId106" Type="http://schemas.openxmlformats.org/officeDocument/2006/relationships/image" Target="../media/image125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6.png"/><Relationship Id="rId21" Type="http://schemas.openxmlformats.org/officeDocument/2006/relationships/image" Target="../media/image145.png"/><Relationship Id="rId42" Type="http://schemas.openxmlformats.org/officeDocument/2006/relationships/image" Target="../media/image82.png"/><Relationship Id="rId47" Type="http://schemas.openxmlformats.org/officeDocument/2006/relationships/image" Target="../media/image159.png"/><Relationship Id="rId63" Type="http://schemas.openxmlformats.org/officeDocument/2006/relationships/image" Target="../media/image172.png"/><Relationship Id="rId68" Type="http://schemas.openxmlformats.org/officeDocument/2006/relationships/image" Target="../media/image175.png"/><Relationship Id="rId84" Type="http://schemas.openxmlformats.org/officeDocument/2006/relationships/image" Target="../media/image187.png"/><Relationship Id="rId89" Type="http://schemas.openxmlformats.org/officeDocument/2006/relationships/image" Target="../media/image191.png"/><Relationship Id="rId16" Type="http://schemas.openxmlformats.org/officeDocument/2006/relationships/image" Target="../media/image144.png"/><Relationship Id="rId11" Type="http://schemas.openxmlformats.org/officeDocument/2006/relationships/image" Target="../media/image53.png"/><Relationship Id="rId32" Type="http://schemas.openxmlformats.org/officeDocument/2006/relationships/image" Target="../media/image71.png"/><Relationship Id="rId37" Type="http://schemas.openxmlformats.org/officeDocument/2006/relationships/image" Target="../media/image153.png"/><Relationship Id="rId53" Type="http://schemas.openxmlformats.org/officeDocument/2006/relationships/image" Target="../media/image163.png"/><Relationship Id="rId58" Type="http://schemas.openxmlformats.org/officeDocument/2006/relationships/image" Target="../media/image167.png"/><Relationship Id="rId74" Type="http://schemas.openxmlformats.org/officeDocument/2006/relationships/image" Target="../media/image180.png"/><Relationship Id="rId79" Type="http://schemas.openxmlformats.org/officeDocument/2006/relationships/image" Target="../media/image116.png"/><Relationship Id="rId5" Type="http://schemas.openxmlformats.org/officeDocument/2006/relationships/image" Target="../media/image25.png"/><Relationship Id="rId90" Type="http://schemas.openxmlformats.org/officeDocument/2006/relationships/image" Target="../media/image192.png"/><Relationship Id="rId95" Type="http://schemas.openxmlformats.org/officeDocument/2006/relationships/image" Target="../media/image196.png"/><Relationship Id="rId22" Type="http://schemas.openxmlformats.org/officeDocument/2006/relationships/image" Target="../media/image146.png"/><Relationship Id="rId27" Type="http://schemas.openxmlformats.org/officeDocument/2006/relationships/image" Target="../media/image149.png"/><Relationship Id="rId43" Type="http://schemas.openxmlformats.org/officeDocument/2006/relationships/image" Target="../media/image83.png"/><Relationship Id="rId48" Type="http://schemas.openxmlformats.org/officeDocument/2006/relationships/image" Target="../media/image160.png"/><Relationship Id="rId64" Type="http://schemas.openxmlformats.org/officeDocument/2006/relationships/image" Target="../media/image79.png"/><Relationship Id="rId69" Type="http://schemas.openxmlformats.org/officeDocument/2006/relationships/image" Target="../media/image176.png"/><Relationship Id="rId80" Type="http://schemas.openxmlformats.org/officeDocument/2006/relationships/image" Target="../media/image184.png"/><Relationship Id="rId85" Type="http://schemas.openxmlformats.org/officeDocument/2006/relationships/image" Target="../media/image188.png"/><Relationship Id="rId3" Type="http://schemas.openxmlformats.org/officeDocument/2006/relationships/image" Target="../media/image138.png"/><Relationship Id="rId12" Type="http://schemas.openxmlformats.org/officeDocument/2006/relationships/image" Target="../media/image140.png"/><Relationship Id="rId17" Type="http://schemas.openxmlformats.org/officeDocument/2006/relationships/image" Target="../media/image38.png"/><Relationship Id="rId25" Type="http://schemas.openxmlformats.org/officeDocument/2006/relationships/image" Target="../media/image148.png"/><Relationship Id="rId33" Type="http://schemas.openxmlformats.org/officeDocument/2006/relationships/image" Target="../media/image150.png"/><Relationship Id="rId38" Type="http://schemas.openxmlformats.org/officeDocument/2006/relationships/image" Target="../media/image154.png"/><Relationship Id="rId46" Type="http://schemas.openxmlformats.org/officeDocument/2006/relationships/image" Target="../media/image158.png"/><Relationship Id="rId59" Type="http://schemas.openxmlformats.org/officeDocument/2006/relationships/image" Target="../media/image168.png"/><Relationship Id="rId67" Type="http://schemas.openxmlformats.org/officeDocument/2006/relationships/image" Target="../media/image174.png"/><Relationship Id="rId20" Type="http://schemas.openxmlformats.org/officeDocument/2006/relationships/image" Target="../media/image60.png"/><Relationship Id="rId41" Type="http://schemas.openxmlformats.org/officeDocument/2006/relationships/image" Target="../media/image156.png"/><Relationship Id="rId54" Type="http://schemas.openxmlformats.org/officeDocument/2006/relationships/image" Target="../media/image164.png"/><Relationship Id="rId62" Type="http://schemas.openxmlformats.org/officeDocument/2006/relationships/image" Target="../media/image171.png"/><Relationship Id="rId70" Type="http://schemas.openxmlformats.org/officeDocument/2006/relationships/image" Target="../media/image177.png"/><Relationship Id="rId75" Type="http://schemas.openxmlformats.org/officeDocument/2006/relationships/image" Target="../media/image114.png"/><Relationship Id="rId83" Type="http://schemas.openxmlformats.org/officeDocument/2006/relationships/image" Target="../media/image186.png"/><Relationship Id="rId88" Type="http://schemas.openxmlformats.org/officeDocument/2006/relationships/image" Target="../media/image190.png"/><Relationship Id="rId91" Type="http://schemas.openxmlformats.org/officeDocument/2006/relationships/image" Target="../media/image193.png"/><Relationship Id="rId96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5" Type="http://schemas.openxmlformats.org/officeDocument/2006/relationships/image" Target="../media/image143.png"/><Relationship Id="rId23" Type="http://schemas.openxmlformats.org/officeDocument/2006/relationships/image" Target="../media/image147.png"/><Relationship Id="rId28" Type="http://schemas.openxmlformats.org/officeDocument/2006/relationships/image" Target="../media/image36.png"/><Relationship Id="rId36" Type="http://schemas.openxmlformats.org/officeDocument/2006/relationships/image" Target="../media/image152.png"/><Relationship Id="rId49" Type="http://schemas.openxmlformats.org/officeDocument/2006/relationships/image" Target="../media/image161.png"/><Relationship Id="rId57" Type="http://schemas.openxmlformats.org/officeDocument/2006/relationships/image" Target="../media/image166.png"/><Relationship Id="rId10" Type="http://schemas.openxmlformats.org/officeDocument/2006/relationships/image" Target="../media/image39.png"/><Relationship Id="rId31" Type="http://schemas.openxmlformats.org/officeDocument/2006/relationships/image" Target="../media/image70.png"/><Relationship Id="rId44" Type="http://schemas.openxmlformats.org/officeDocument/2006/relationships/image" Target="../media/image157.png"/><Relationship Id="rId52" Type="http://schemas.openxmlformats.org/officeDocument/2006/relationships/image" Target="../media/image162.png"/><Relationship Id="rId60" Type="http://schemas.openxmlformats.org/officeDocument/2006/relationships/image" Target="../media/image169.png"/><Relationship Id="rId65" Type="http://schemas.openxmlformats.org/officeDocument/2006/relationships/image" Target="../media/image173.png"/><Relationship Id="rId73" Type="http://schemas.openxmlformats.org/officeDocument/2006/relationships/image" Target="../media/image107.png"/><Relationship Id="rId78" Type="http://schemas.openxmlformats.org/officeDocument/2006/relationships/image" Target="../media/image183.png"/><Relationship Id="rId81" Type="http://schemas.openxmlformats.org/officeDocument/2006/relationships/image" Target="../media/image126.png"/><Relationship Id="rId86" Type="http://schemas.openxmlformats.org/officeDocument/2006/relationships/image" Target="../media/image122.png"/><Relationship Id="rId94" Type="http://schemas.openxmlformats.org/officeDocument/2006/relationships/image" Target="../media/image127.png"/><Relationship Id="rId4" Type="http://schemas.openxmlformats.org/officeDocument/2006/relationships/image" Target="../media/image52.png"/><Relationship Id="rId9" Type="http://schemas.openxmlformats.org/officeDocument/2006/relationships/image" Target="../media/image35.png"/><Relationship Id="rId13" Type="http://schemas.openxmlformats.org/officeDocument/2006/relationships/image" Target="../media/image141.png"/><Relationship Id="rId18" Type="http://schemas.openxmlformats.org/officeDocument/2006/relationships/image" Target="../media/image59.png"/><Relationship Id="rId39" Type="http://schemas.openxmlformats.org/officeDocument/2006/relationships/image" Target="../media/image155.png"/><Relationship Id="rId34" Type="http://schemas.openxmlformats.org/officeDocument/2006/relationships/image" Target="../media/image151.png"/><Relationship Id="rId50" Type="http://schemas.openxmlformats.org/officeDocument/2006/relationships/image" Target="../media/image91.png"/><Relationship Id="rId55" Type="http://schemas.openxmlformats.org/officeDocument/2006/relationships/image" Target="../media/image165.png"/><Relationship Id="rId76" Type="http://schemas.openxmlformats.org/officeDocument/2006/relationships/image" Target="../media/image181.png"/><Relationship Id="rId97" Type="http://schemas.openxmlformats.org/officeDocument/2006/relationships/image" Target="../media/image197.png"/><Relationship Id="rId7" Type="http://schemas.openxmlformats.org/officeDocument/2006/relationships/image" Target="../media/image139.png"/><Relationship Id="rId71" Type="http://schemas.openxmlformats.org/officeDocument/2006/relationships/image" Target="../media/image178.png"/><Relationship Id="rId92" Type="http://schemas.openxmlformats.org/officeDocument/2006/relationships/image" Target="../media/image194.png"/><Relationship Id="rId2" Type="http://schemas.openxmlformats.org/officeDocument/2006/relationships/image" Target="../media/image137.png"/><Relationship Id="rId29" Type="http://schemas.openxmlformats.org/officeDocument/2006/relationships/image" Target="../media/image68.png"/><Relationship Id="rId24" Type="http://schemas.openxmlformats.org/officeDocument/2006/relationships/image" Target="../media/image64.png"/><Relationship Id="rId40" Type="http://schemas.openxmlformats.org/officeDocument/2006/relationships/image" Target="../media/image80.png"/><Relationship Id="rId45" Type="http://schemas.openxmlformats.org/officeDocument/2006/relationships/image" Target="../media/image85.png"/><Relationship Id="rId66" Type="http://schemas.openxmlformats.org/officeDocument/2006/relationships/image" Target="../media/image24.png"/><Relationship Id="rId87" Type="http://schemas.openxmlformats.org/officeDocument/2006/relationships/image" Target="../media/image189.png"/><Relationship Id="rId61" Type="http://schemas.openxmlformats.org/officeDocument/2006/relationships/image" Target="../media/image170.png"/><Relationship Id="rId82" Type="http://schemas.openxmlformats.org/officeDocument/2006/relationships/image" Target="../media/image185.png"/><Relationship Id="rId19" Type="http://schemas.openxmlformats.org/officeDocument/2006/relationships/image" Target="../media/image37.png"/><Relationship Id="rId14" Type="http://schemas.openxmlformats.org/officeDocument/2006/relationships/image" Target="../media/image142.png"/><Relationship Id="rId30" Type="http://schemas.openxmlformats.org/officeDocument/2006/relationships/image" Target="../media/image69.png"/><Relationship Id="rId35" Type="http://schemas.openxmlformats.org/officeDocument/2006/relationships/image" Target="../media/image99.png"/><Relationship Id="rId56" Type="http://schemas.openxmlformats.org/officeDocument/2006/relationships/image" Target="../media/image96.png"/><Relationship Id="rId77" Type="http://schemas.openxmlformats.org/officeDocument/2006/relationships/image" Target="../media/image182.png"/><Relationship Id="rId8" Type="http://schemas.openxmlformats.org/officeDocument/2006/relationships/image" Target="../media/image34.png"/><Relationship Id="rId51" Type="http://schemas.openxmlformats.org/officeDocument/2006/relationships/image" Target="../media/image92.png"/><Relationship Id="rId72" Type="http://schemas.openxmlformats.org/officeDocument/2006/relationships/image" Target="../media/image179.png"/><Relationship Id="rId93" Type="http://schemas.openxmlformats.org/officeDocument/2006/relationships/image" Target="../media/image19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5.png"/><Relationship Id="rId21" Type="http://schemas.openxmlformats.org/officeDocument/2006/relationships/image" Target="../media/image203.png"/><Relationship Id="rId42" Type="http://schemas.openxmlformats.org/officeDocument/2006/relationships/image" Target="../media/image82.png"/><Relationship Id="rId47" Type="http://schemas.openxmlformats.org/officeDocument/2006/relationships/image" Target="../media/image159.png"/><Relationship Id="rId63" Type="http://schemas.openxmlformats.org/officeDocument/2006/relationships/image" Target="../media/image79.png"/><Relationship Id="rId68" Type="http://schemas.openxmlformats.org/officeDocument/2006/relationships/image" Target="../media/image176.png"/><Relationship Id="rId84" Type="http://schemas.openxmlformats.org/officeDocument/2006/relationships/image" Target="../media/image229.png"/><Relationship Id="rId89" Type="http://schemas.openxmlformats.org/officeDocument/2006/relationships/image" Target="../media/image190.png"/><Relationship Id="rId16" Type="http://schemas.openxmlformats.org/officeDocument/2006/relationships/image" Target="../media/image38.png"/><Relationship Id="rId11" Type="http://schemas.openxmlformats.org/officeDocument/2006/relationships/image" Target="../media/image199.png"/><Relationship Id="rId32" Type="http://schemas.openxmlformats.org/officeDocument/2006/relationships/image" Target="../media/image206.png"/><Relationship Id="rId37" Type="http://schemas.openxmlformats.org/officeDocument/2006/relationships/image" Target="../media/image153.png"/><Relationship Id="rId53" Type="http://schemas.openxmlformats.org/officeDocument/2006/relationships/image" Target="../media/image85.png"/><Relationship Id="rId58" Type="http://schemas.openxmlformats.org/officeDocument/2006/relationships/image" Target="../media/image217.png"/><Relationship Id="rId74" Type="http://schemas.openxmlformats.org/officeDocument/2006/relationships/image" Target="../media/image114.png"/><Relationship Id="rId79" Type="http://schemas.openxmlformats.org/officeDocument/2006/relationships/image" Target="../media/image228.png"/><Relationship Id="rId5" Type="http://schemas.openxmlformats.org/officeDocument/2006/relationships/image" Target="../media/image25.png"/><Relationship Id="rId90" Type="http://schemas.openxmlformats.org/officeDocument/2006/relationships/image" Target="../media/image193.png"/><Relationship Id="rId95" Type="http://schemas.openxmlformats.org/officeDocument/2006/relationships/image" Target="../media/image234.png"/><Relationship Id="rId22" Type="http://schemas.openxmlformats.org/officeDocument/2006/relationships/image" Target="../media/image204.png"/><Relationship Id="rId27" Type="http://schemas.openxmlformats.org/officeDocument/2006/relationships/image" Target="../media/image36.png"/><Relationship Id="rId43" Type="http://schemas.openxmlformats.org/officeDocument/2006/relationships/image" Target="../media/image83.png"/><Relationship Id="rId48" Type="http://schemas.openxmlformats.org/officeDocument/2006/relationships/image" Target="../media/image160.png"/><Relationship Id="rId64" Type="http://schemas.openxmlformats.org/officeDocument/2006/relationships/image" Target="../media/image219.png"/><Relationship Id="rId69" Type="http://schemas.openxmlformats.org/officeDocument/2006/relationships/image" Target="../media/image222.png"/><Relationship Id="rId8" Type="http://schemas.openxmlformats.org/officeDocument/2006/relationships/image" Target="../media/image35.png"/><Relationship Id="rId51" Type="http://schemas.openxmlformats.org/officeDocument/2006/relationships/image" Target="../media/image92.png"/><Relationship Id="rId72" Type="http://schemas.openxmlformats.org/officeDocument/2006/relationships/image" Target="../media/image107.png"/><Relationship Id="rId80" Type="http://schemas.openxmlformats.org/officeDocument/2006/relationships/image" Target="../media/image126.png"/><Relationship Id="rId85" Type="http://schemas.openxmlformats.org/officeDocument/2006/relationships/image" Target="../media/image230.png"/><Relationship Id="rId93" Type="http://schemas.openxmlformats.org/officeDocument/2006/relationships/image" Target="../media/image179.png"/><Relationship Id="rId3" Type="http://schemas.openxmlformats.org/officeDocument/2006/relationships/image" Target="../media/image198.png"/><Relationship Id="rId12" Type="http://schemas.openxmlformats.org/officeDocument/2006/relationships/image" Target="../media/image141.png"/><Relationship Id="rId17" Type="http://schemas.openxmlformats.org/officeDocument/2006/relationships/image" Target="../media/image59.png"/><Relationship Id="rId25" Type="http://schemas.openxmlformats.org/officeDocument/2006/relationships/image" Target="../media/image66.png"/><Relationship Id="rId33" Type="http://schemas.openxmlformats.org/officeDocument/2006/relationships/image" Target="../media/image207.png"/><Relationship Id="rId38" Type="http://schemas.openxmlformats.org/officeDocument/2006/relationships/image" Target="../media/image210.png"/><Relationship Id="rId46" Type="http://schemas.openxmlformats.org/officeDocument/2006/relationships/image" Target="../media/image158.png"/><Relationship Id="rId59" Type="http://schemas.openxmlformats.org/officeDocument/2006/relationships/image" Target="../media/image168.png"/><Relationship Id="rId67" Type="http://schemas.openxmlformats.org/officeDocument/2006/relationships/image" Target="../media/image221.png"/><Relationship Id="rId20" Type="http://schemas.openxmlformats.org/officeDocument/2006/relationships/image" Target="../media/image202.png"/><Relationship Id="rId41" Type="http://schemas.openxmlformats.org/officeDocument/2006/relationships/image" Target="../media/image211.png"/><Relationship Id="rId54" Type="http://schemas.openxmlformats.org/officeDocument/2006/relationships/image" Target="../media/image214.png"/><Relationship Id="rId62" Type="http://schemas.openxmlformats.org/officeDocument/2006/relationships/image" Target="../media/image78.png"/><Relationship Id="rId70" Type="http://schemas.openxmlformats.org/officeDocument/2006/relationships/image" Target="../media/image174.png"/><Relationship Id="rId75" Type="http://schemas.openxmlformats.org/officeDocument/2006/relationships/image" Target="../media/image225.png"/><Relationship Id="rId83" Type="http://schemas.openxmlformats.org/officeDocument/2006/relationships/image" Target="../media/image122.png"/><Relationship Id="rId88" Type="http://schemas.openxmlformats.org/officeDocument/2006/relationships/image" Target="../media/image232.png"/><Relationship Id="rId91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5" Type="http://schemas.openxmlformats.org/officeDocument/2006/relationships/image" Target="../media/image58.png"/><Relationship Id="rId23" Type="http://schemas.openxmlformats.org/officeDocument/2006/relationships/image" Target="../media/image64.png"/><Relationship Id="rId28" Type="http://schemas.openxmlformats.org/officeDocument/2006/relationships/image" Target="../media/image68.png"/><Relationship Id="rId36" Type="http://schemas.openxmlformats.org/officeDocument/2006/relationships/image" Target="../media/image209.png"/><Relationship Id="rId49" Type="http://schemas.openxmlformats.org/officeDocument/2006/relationships/image" Target="../media/image161.png"/><Relationship Id="rId57" Type="http://schemas.openxmlformats.org/officeDocument/2006/relationships/image" Target="../media/image216.png"/><Relationship Id="rId10" Type="http://schemas.openxmlformats.org/officeDocument/2006/relationships/image" Target="../media/image53.png"/><Relationship Id="rId31" Type="http://schemas.openxmlformats.org/officeDocument/2006/relationships/image" Target="../media/image71.png"/><Relationship Id="rId44" Type="http://schemas.openxmlformats.org/officeDocument/2006/relationships/image" Target="../media/image84.png"/><Relationship Id="rId52" Type="http://schemas.openxmlformats.org/officeDocument/2006/relationships/image" Target="../media/image213.png"/><Relationship Id="rId60" Type="http://schemas.openxmlformats.org/officeDocument/2006/relationships/image" Target="../media/image169.png"/><Relationship Id="rId65" Type="http://schemas.openxmlformats.org/officeDocument/2006/relationships/image" Target="../media/image24.png"/><Relationship Id="rId73" Type="http://schemas.openxmlformats.org/officeDocument/2006/relationships/image" Target="../media/image224.png"/><Relationship Id="rId78" Type="http://schemas.openxmlformats.org/officeDocument/2006/relationships/image" Target="../media/image227.png"/><Relationship Id="rId81" Type="http://schemas.openxmlformats.org/officeDocument/2006/relationships/image" Target="../media/image127.png"/><Relationship Id="rId86" Type="http://schemas.openxmlformats.org/officeDocument/2006/relationships/image" Target="../media/image231.png"/><Relationship Id="rId94" Type="http://schemas.openxmlformats.org/officeDocument/2006/relationships/image" Target="../media/image133.png"/><Relationship Id="rId4" Type="http://schemas.openxmlformats.org/officeDocument/2006/relationships/image" Target="../media/image52.png"/><Relationship Id="rId9" Type="http://schemas.openxmlformats.org/officeDocument/2006/relationships/image" Target="../media/image39.png"/><Relationship Id="rId13" Type="http://schemas.openxmlformats.org/officeDocument/2006/relationships/image" Target="../media/image200.png"/><Relationship Id="rId18" Type="http://schemas.openxmlformats.org/officeDocument/2006/relationships/image" Target="../media/image37.png"/><Relationship Id="rId39" Type="http://schemas.openxmlformats.org/officeDocument/2006/relationships/image" Target="../media/image155.png"/><Relationship Id="rId34" Type="http://schemas.openxmlformats.org/officeDocument/2006/relationships/image" Target="../media/image208.png"/><Relationship Id="rId50" Type="http://schemas.openxmlformats.org/officeDocument/2006/relationships/image" Target="../media/image91.png"/><Relationship Id="rId55" Type="http://schemas.openxmlformats.org/officeDocument/2006/relationships/image" Target="../media/image215.png"/><Relationship Id="rId76" Type="http://schemas.openxmlformats.org/officeDocument/2006/relationships/image" Target="../media/image182.png"/><Relationship Id="rId7" Type="http://schemas.openxmlformats.org/officeDocument/2006/relationships/image" Target="../media/image34.png"/><Relationship Id="rId71" Type="http://schemas.openxmlformats.org/officeDocument/2006/relationships/image" Target="../media/image223.png"/><Relationship Id="rId92" Type="http://schemas.openxmlformats.org/officeDocument/2006/relationships/image" Target="../media/image233.png"/><Relationship Id="rId2" Type="http://schemas.openxmlformats.org/officeDocument/2006/relationships/image" Target="../media/image137.png"/><Relationship Id="rId29" Type="http://schemas.openxmlformats.org/officeDocument/2006/relationships/image" Target="../media/image69.png"/><Relationship Id="rId24" Type="http://schemas.openxmlformats.org/officeDocument/2006/relationships/image" Target="../media/image148.png"/><Relationship Id="rId40" Type="http://schemas.openxmlformats.org/officeDocument/2006/relationships/image" Target="../media/image80.png"/><Relationship Id="rId45" Type="http://schemas.openxmlformats.org/officeDocument/2006/relationships/image" Target="../media/image212.png"/><Relationship Id="rId66" Type="http://schemas.openxmlformats.org/officeDocument/2006/relationships/image" Target="../media/image220.png"/><Relationship Id="rId87" Type="http://schemas.openxmlformats.org/officeDocument/2006/relationships/image" Target="../media/image118.png"/><Relationship Id="rId61" Type="http://schemas.openxmlformats.org/officeDocument/2006/relationships/image" Target="../media/image218.png"/><Relationship Id="rId82" Type="http://schemas.openxmlformats.org/officeDocument/2006/relationships/image" Target="../media/image189.png"/><Relationship Id="rId19" Type="http://schemas.openxmlformats.org/officeDocument/2006/relationships/image" Target="../media/image60.png"/><Relationship Id="rId14" Type="http://schemas.openxmlformats.org/officeDocument/2006/relationships/image" Target="../media/image201.png"/><Relationship Id="rId30" Type="http://schemas.openxmlformats.org/officeDocument/2006/relationships/image" Target="../media/image70.png"/><Relationship Id="rId35" Type="http://schemas.openxmlformats.org/officeDocument/2006/relationships/image" Target="../media/image99.png"/><Relationship Id="rId56" Type="http://schemas.openxmlformats.org/officeDocument/2006/relationships/image" Target="../media/image96.png"/><Relationship Id="rId77" Type="http://schemas.openxmlformats.org/officeDocument/2006/relationships/image" Target="../media/image2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46.png"/><Relationship Id="rId3" Type="http://schemas.openxmlformats.org/officeDocument/2006/relationships/image" Target="../media/image236.png"/><Relationship Id="rId7" Type="http://schemas.openxmlformats.org/officeDocument/2006/relationships/image" Target="../media/image240.png"/><Relationship Id="rId12" Type="http://schemas.openxmlformats.org/officeDocument/2006/relationships/image" Target="../media/image245.png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9.png"/><Relationship Id="rId11" Type="http://schemas.openxmlformats.org/officeDocument/2006/relationships/image" Target="../media/image244.png"/><Relationship Id="rId5" Type="http://schemas.openxmlformats.org/officeDocument/2006/relationships/image" Target="../media/image238.png"/><Relationship Id="rId15" Type="http://schemas.openxmlformats.org/officeDocument/2006/relationships/hyperlink" Target="http://gaia.cs.umass.edu/kurose_ross" TargetMode="External"/><Relationship Id="rId10" Type="http://schemas.openxmlformats.org/officeDocument/2006/relationships/image" Target="../media/image243.png"/><Relationship Id="rId4" Type="http://schemas.openxmlformats.org/officeDocument/2006/relationships/image" Target="../media/image237.png"/><Relationship Id="rId9" Type="http://schemas.openxmlformats.org/officeDocument/2006/relationships/image" Target="../media/image242.png"/><Relationship Id="rId14" Type="http://schemas.openxmlformats.org/officeDocument/2006/relationships/image" Target="../media/image24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60.png"/><Relationship Id="rId42" Type="http://schemas.openxmlformats.org/officeDocument/2006/relationships/image" Target="../media/image124.png"/><Relationship Id="rId47" Type="http://schemas.openxmlformats.org/officeDocument/2006/relationships/image" Target="../media/image53.png"/><Relationship Id="rId63" Type="http://schemas.openxmlformats.org/officeDocument/2006/relationships/image" Target="../media/image67.png"/><Relationship Id="rId68" Type="http://schemas.openxmlformats.org/officeDocument/2006/relationships/image" Target="../media/image71.png"/><Relationship Id="rId84" Type="http://schemas.openxmlformats.org/officeDocument/2006/relationships/image" Target="../media/image281.png"/><Relationship Id="rId89" Type="http://schemas.openxmlformats.org/officeDocument/2006/relationships/image" Target="../media/image212.png"/><Relationship Id="rId16" Type="http://schemas.openxmlformats.org/officeDocument/2006/relationships/image" Target="../media/image119.png"/><Relationship Id="rId11" Type="http://schemas.openxmlformats.org/officeDocument/2006/relationships/image" Target="../media/image192.png"/><Relationship Id="rId32" Type="http://schemas.openxmlformats.org/officeDocument/2006/relationships/image" Target="../media/image107.png"/><Relationship Id="rId37" Type="http://schemas.openxmlformats.org/officeDocument/2006/relationships/image" Target="../media/image265.png"/><Relationship Id="rId53" Type="http://schemas.openxmlformats.org/officeDocument/2006/relationships/image" Target="../media/image38.png"/><Relationship Id="rId58" Type="http://schemas.openxmlformats.org/officeDocument/2006/relationships/image" Target="../media/image273.png"/><Relationship Id="rId74" Type="http://schemas.openxmlformats.org/officeDocument/2006/relationships/image" Target="../media/image80.png"/><Relationship Id="rId79" Type="http://schemas.openxmlformats.org/officeDocument/2006/relationships/image" Target="../media/image279.png"/><Relationship Id="rId5" Type="http://schemas.openxmlformats.org/officeDocument/2006/relationships/image" Target="../media/image250.png"/><Relationship Id="rId90" Type="http://schemas.openxmlformats.org/officeDocument/2006/relationships/image" Target="../media/image283.png"/><Relationship Id="rId95" Type="http://schemas.openxmlformats.org/officeDocument/2006/relationships/image" Target="../media/image285.png"/><Relationship Id="rId22" Type="http://schemas.openxmlformats.org/officeDocument/2006/relationships/image" Target="../media/image72.png"/><Relationship Id="rId27" Type="http://schemas.openxmlformats.org/officeDocument/2006/relationships/image" Target="../media/image23.png"/><Relationship Id="rId43" Type="http://schemas.openxmlformats.org/officeDocument/2006/relationships/image" Target="../media/image133.png"/><Relationship Id="rId48" Type="http://schemas.openxmlformats.org/officeDocument/2006/relationships/image" Target="../media/image54.png"/><Relationship Id="rId64" Type="http://schemas.openxmlformats.org/officeDocument/2006/relationships/image" Target="../media/image36.png"/><Relationship Id="rId69" Type="http://schemas.openxmlformats.org/officeDocument/2006/relationships/image" Target="../media/image73.png"/><Relationship Id="rId80" Type="http://schemas.openxmlformats.org/officeDocument/2006/relationships/image" Target="../media/image280.png"/><Relationship Id="rId85" Type="http://schemas.openxmlformats.org/officeDocument/2006/relationships/image" Target="../media/image282.png"/><Relationship Id="rId3" Type="http://schemas.openxmlformats.org/officeDocument/2006/relationships/image" Target="../media/image198.png"/><Relationship Id="rId12" Type="http://schemas.openxmlformats.org/officeDocument/2006/relationships/image" Target="../media/image188.png"/><Relationship Id="rId17" Type="http://schemas.openxmlformats.org/officeDocument/2006/relationships/image" Target="../media/image257.png"/><Relationship Id="rId25" Type="http://schemas.openxmlformats.org/officeDocument/2006/relationships/image" Target="../media/image52.png"/><Relationship Id="rId33" Type="http://schemas.openxmlformats.org/officeDocument/2006/relationships/image" Target="../media/image114.png"/><Relationship Id="rId38" Type="http://schemas.openxmlformats.org/officeDocument/2006/relationships/image" Target="../media/image266.png"/><Relationship Id="rId46" Type="http://schemas.openxmlformats.org/officeDocument/2006/relationships/image" Target="../media/image39.png"/><Relationship Id="rId59" Type="http://schemas.openxmlformats.org/officeDocument/2006/relationships/image" Target="../media/image63.png"/><Relationship Id="rId67" Type="http://schemas.openxmlformats.org/officeDocument/2006/relationships/image" Target="../media/image70.png"/><Relationship Id="rId20" Type="http://schemas.openxmlformats.org/officeDocument/2006/relationships/image" Target="../media/image106.png"/><Relationship Id="rId41" Type="http://schemas.openxmlformats.org/officeDocument/2006/relationships/image" Target="../media/image268.png"/><Relationship Id="rId54" Type="http://schemas.openxmlformats.org/officeDocument/2006/relationships/image" Target="../media/image59.png"/><Relationship Id="rId62" Type="http://schemas.openxmlformats.org/officeDocument/2006/relationships/image" Target="../media/image66.png"/><Relationship Id="rId70" Type="http://schemas.openxmlformats.org/officeDocument/2006/relationships/image" Target="../media/image276.png"/><Relationship Id="rId75" Type="http://schemas.openxmlformats.org/officeDocument/2006/relationships/image" Target="../media/image156.png"/><Relationship Id="rId83" Type="http://schemas.openxmlformats.org/officeDocument/2006/relationships/image" Target="../media/image89.png"/><Relationship Id="rId88" Type="http://schemas.openxmlformats.org/officeDocument/2006/relationships/image" Target="../media/image213.png"/><Relationship Id="rId91" Type="http://schemas.openxmlformats.org/officeDocument/2006/relationships/image" Target="../media/image284.png"/><Relationship Id="rId96" Type="http://schemas.openxmlformats.org/officeDocument/2006/relationships/image" Target="../media/image2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15" Type="http://schemas.openxmlformats.org/officeDocument/2006/relationships/image" Target="../media/image193.png"/><Relationship Id="rId23" Type="http://schemas.openxmlformats.org/officeDocument/2006/relationships/image" Target="../media/image97.png"/><Relationship Id="rId28" Type="http://schemas.openxmlformats.org/officeDocument/2006/relationships/image" Target="../media/image24.png"/><Relationship Id="rId36" Type="http://schemas.openxmlformats.org/officeDocument/2006/relationships/image" Target="../media/image187.png"/><Relationship Id="rId49" Type="http://schemas.openxmlformats.org/officeDocument/2006/relationships/image" Target="../media/image269.png"/><Relationship Id="rId57" Type="http://schemas.openxmlformats.org/officeDocument/2006/relationships/image" Target="../media/image272.png"/><Relationship Id="rId10" Type="http://schemas.openxmlformats.org/officeDocument/2006/relationships/image" Target="../media/image255.png"/><Relationship Id="rId31" Type="http://schemas.openxmlformats.org/officeDocument/2006/relationships/image" Target="../media/image263.png"/><Relationship Id="rId44" Type="http://schemas.openxmlformats.org/officeDocument/2006/relationships/image" Target="../media/image34.png"/><Relationship Id="rId52" Type="http://schemas.openxmlformats.org/officeDocument/2006/relationships/image" Target="../media/image144.png"/><Relationship Id="rId60" Type="http://schemas.openxmlformats.org/officeDocument/2006/relationships/image" Target="../media/image274.png"/><Relationship Id="rId65" Type="http://schemas.openxmlformats.org/officeDocument/2006/relationships/image" Target="../media/image68.png"/><Relationship Id="rId73" Type="http://schemas.openxmlformats.org/officeDocument/2006/relationships/image" Target="../media/image155.png"/><Relationship Id="rId78" Type="http://schemas.openxmlformats.org/officeDocument/2006/relationships/image" Target="../media/image278.png"/><Relationship Id="rId81" Type="http://schemas.openxmlformats.org/officeDocument/2006/relationships/image" Target="../media/image87.png"/><Relationship Id="rId86" Type="http://schemas.openxmlformats.org/officeDocument/2006/relationships/image" Target="../media/image91.png"/><Relationship Id="rId94" Type="http://schemas.openxmlformats.org/officeDocument/2006/relationships/image" Target="../media/image208.png"/><Relationship Id="rId4" Type="http://schemas.openxmlformats.org/officeDocument/2006/relationships/image" Target="../media/image249.png"/><Relationship Id="rId9" Type="http://schemas.openxmlformats.org/officeDocument/2006/relationships/image" Target="../media/image254.png"/><Relationship Id="rId13" Type="http://schemas.openxmlformats.org/officeDocument/2006/relationships/image" Target="../media/image256.png"/><Relationship Id="rId18" Type="http://schemas.openxmlformats.org/officeDocument/2006/relationships/image" Target="../media/image258.png"/><Relationship Id="rId39" Type="http://schemas.openxmlformats.org/officeDocument/2006/relationships/image" Target="../media/image267.png"/><Relationship Id="rId34" Type="http://schemas.openxmlformats.org/officeDocument/2006/relationships/image" Target="../media/image264.png"/><Relationship Id="rId50" Type="http://schemas.openxmlformats.org/officeDocument/2006/relationships/image" Target="../media/image270.png"/><Relationship Id="rId55" Type="http://schemas.openxmlformats.org/officeDocument/2006/relationships/image" Target="../media/image37.png"/><Relationship Id="rId76" Type="http://schemas.openxmlformats.org/officeDocument/2006/relationships/image" Target="../media/image82.png"/><Relationship Id="rId97" Type="http://schemas.openxmlformats.org/officeDocument/2006/relationships/image" Target="../media/image103.png"/><Relationship Id="rId7" Type="http://schemas.openxmlformats.org/officeDocument/2006/relationships/image" Target="../media/image252.png"/><Relationship Id="rId71" Type="http://schemas.openxmlformats.org/officeDocument/2006/relationships/image" Target="../media/image277.png"/><Relationship Id="rId92" Type="http://schemas.openxmlformats.org/officeDocument/2006/relationships/image" Target="../media/image96.png"/><Relationship Id="rId2" Type="http://schemas.openxmlformats.org/officeDocument/2006/relationships/image" Target="../media/image137.png"/><Relationship Id="rId29" Type="http://schemas.openxmlformats.org/officeDocument/2006/relationships/image" Target="../media/image178.png"/><Relationship Id="rId24" Type="http://schemas.openxmlformats.org/officeDocument/2006/relationships/image" Target="../media/image261.png"/><Relationship Id="rId40" Type="http://schemas.openxmlformats.org/officeDocument/2006/relationships/image" Target="../media/image118.png"/><Relationship Id="rId45" Type="http://schemas.openxmlformats.org/officeDocument/2006/relationships/image" Target="../media/image35.png"/><Relationship Id="rId66" Type="http://schemas.openxmlformats.org/officeDocument/2006/relationships/image" Target="../media/image69.png"/><Relationship Id="rId87" Type="http://schemas.openxmlformats.org/officeDocument/2006/relationships/image" Target="../media/image92.png"/><Relationship Id="rId61" Type="http://schemas.openxmlformats.org/officeDocument/2006/relationships/image" Target="../media/image275.png"/><Relationship Id="rId82" Type="http://schemas.openxmlformats.org/officeDocument/2006/relationships/image" Target="../media/image88.png"/><Relationship Id="rId19" Type="http://schemas.openxmlformats.org/officeDocument/2006/relationships/image" Target="../media/image259.png"/><Relationship Id="rId14" Type="http://schemas.openxmlformats.org/officeDocument/2006/relationships/image" Target="../media/image229.png"/><Relationship Id="rId30" Type="http://schemas.openxmlformats.org/officeDocument/2006/relationships/image" Target="../media/image262.png"/><Relationship Id="rId35" Type="http://schemas.openxmlformats.org/officeDocument/2006/relationships/image" Target="../media/image126.png"/><Relationship Id="rId56" Type="http://schemas.openxmlformats.org/officeDocument/2006/relationships/image" Target="../media/image60.png"/><Relationship Id="rId77" Type="http://schemas.openxmlformats.org/officeDocument/2006/relationships/image" Target="../media/image83.png"/><Relationship Id="rId8" Type="http://schemas.openxmlformats.org/officeDocument/2006/relationships/image" Target="../media/image253.png"/><Relationship Id="rId51" Type="http://schemas.openxmlformats.org/officeDocument/2006/relationships/image" Target="../media/image271.png"/><Relationship Id="rId72" Type="http://schemas.openxmlformats.org/officeDocument/2006/relationships/image" Target="../media/image78.png"/><Relationship Id="rId93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1.png"/><Relationship Id="rId21" Type="http://schemas.openxmlformats.org/officeDocument/2006/relationships/image" Target="../media/image34.png"/><Relationship Id="rId42" Type="http://schemas.openxmlformats.org/officeDocument/2006/relationships/image" Target="../media/image287.png"/><Relationship Id="rId47" Type="http://schemas.openxmlformats.org/officeDocument/2006/relationships/image" Target="../media/image156.png"/><Relationship Id="rId63" Type="http://schemas.openxmlformats.org/officeDocument/2006/relationships/image" Target="../media/image98.png"/><Relationship Id="rId68" Type="http://schemas.openxmlformats.org/officeDocument/2006/relationships/image" Target="../media/image103.png"/><Relationship Id="rId84" Type="http://schemas.openxmlformats.org/officeDocument/2006/relationships/image" Target="../media/image105.png"/><Relationship Id="rId89" Type="http://schemas.openxmlformats.org/officeDocument/2006/relationships/image" Target="../media/image110.png"/><Relationship Id="rId16" Type="http://schemas.openxmlformats.org/officeDocument/2006/relationships/image" Target="../media/image268.png"/><Relationship Id="rId11" Type="http://schemas.openxmlformats.org/officeDocument/2006/relationships/image" Target="../media/image229.png"/><Relationship Id="rId32" Type="http://schemas.openxmlformats.org/officeDocument/2006/relationships/image" Target="../media/image273.png"/><Relationship Id="rId37" Type="http://schemas.openxmlformats.org/officeDocument/2006/relationships/image" Target="../media/image67.png"/><Relationship Id="rId53" Type="http://schemas.openxmlformats.org/officeDocument/2006/relationships/image" Target="../media/image88.png"/><Relationship Id="rId58" Type="http://schemas.openxmlformats.org/officeDocument/2006/relationships/image" Target="../media/image212.png"/><Relationship Id="rId74" Type="http://schemas.openxmlformats.org/officeDocument/2006/relationships/image" Target="../media/image39.png"/><Relationship Id="rId79" Type="http://schemas.openxmlformats.org/officeDocument/2006/relationships/image" Target="../media/image264.png"/><Relationship Id="rId5" Type="http://schemas.openxmlformats.org/officeDocument/2006/relationships/image" Target="../media/image192.png"/><Relationship Id="rId90" Type="http://schemas.openxmlformats.org/officeDocument/2006/relationships/image" Target="../media/image290.png"/><Relationship Id="rId95" Type="http://schemas.openxmlformats.org/officeDocument/2006/relationships/image" Target="../media/image133.png"/><Relationship Id="rId22" Type="http://schemas.openxmlformats.org/officeDocument/2006/relationships/image" Target="../media/image53.png"/><Relationship Id="rId27" Type="http://schemas.openxmlformats.org/officeDocument/2006/relationships/image" Target="../media/image144.png"/><Relationship Id="rId43" Type="http://schemas.openxmlformats.org/officeDocument/2006/relationships/image" Target="../media/image277.png"/><Relationship Id="rId48" Type="http://schemas.openxmlformats.org/officeDocument/2006/relationships/image" Target="../media/image83.png"/><Relationship Id="rId64" Type="http://schemas.openxmlformats.org/officeDocument/2006/relationships/image" Target="../media/image208.png"/><Relationship Id="rId69" Type="http://schemas.openxmlformats.org/officeDocument/2006/relationships/image" Target="../media/image89.png"/><Relationship Id="rId8" Type="http://schemas.openxmlformats.org/officeDocument/2006/relationships/image" Target="../media/image265.png"/><Relationship Id="rId51" Type="http://schemas.openxmlformats.org/officeDocument/2006/relationships/image" Target="../media/image280.png"/><Relationship Id="rId72" Type="http://schemas.openxmlformats.org/officeDocument/2006/relationships/image" Target="../media/image253.png"/><Relationship Id="rId80" Type="http://schemas.openxmlformats.org/officeDocument/2006/relationships/image" Target="../media/image288.png"/><Relationship Id="rId85" Type="http://schemas.openxmlformats.org/officeDocument/2006/relationships/image" Target="../media/image179.png"/><Relationship Id="rId93" Type="http://schemas.openxmlformats.org/officeDocument/2006/relationships/image" Target="../media/image68.png"/><Relationship Id="rId3" Type="http://schemas.openxmlformats.org/officeDocument/2006/relationships/image" Target="../media/image198.png"/><Relationship Id="rId12" Type="http://schemas.openxmlformats.org/officeDocument/2006/relationships/image" Target="../media/image267.png"/><Relationship Id="rId17" Type="http://schemas.openxmlformats.org/officeDocument/2006/relationships/image" Target="../media/image257.png"/><Relationship Id="rId25" Type="http://schemas.openxmlformats.org/officeDocument/2006/relationships/image" Target="../media/image270.png"/><Relationship Id="rId33" Type="http://schemas.openxmlformats.org/officeDocument/2006/relationships/image" Target="../media/image63.png"/><Relationship Id="rId38" Type="http://schemas.openxmlformats.org/officeDocument/2006/relationships/image" Target="../media/image36.png"/><Relationship Id="rId46" Type="http://schemas.openxmlformats.org/officeDocument/2006/relationships/image" Target="../media/image80.png"/><Relationship Id="rId59" Type="http://schemas.openxmlformats.org/officeDocument/2006/relationships/image" Target="../media/image283.png"/><Relationship Id="rId67" Type="http://schemas.openxmlformats.org/officeDocument/2006/relationships/image" Target="../media/image286.png"/><Relationship Id="rId20" Type="http://schemas.openxmlformats.org/officeDocument/2006/relationships/image" Target="../media/image259.png"/><Relationship Id="rId41" Type="http://schemas.openxmlformats.org/officeDocument/2006/relationships/image" Target="../media/image74.png"/><Relationship Id="rId54" Type="http://schemas.openxmlformats.org/officeDocument/2006/relationships/image" Target="../media/image281.png"/><Relationship Id="rId62" Type="http://schemas.openxmlformats.org/officeDocument/2006/relationships/image" Target="../media/image97.png"/><Relationship Id="rId70" Type="http://schemas.openxmlformats.org/officeDocument/2006/relationships/image" Target="../media/image23.png"/><Relationship Id="rId75" Type="http://schemas.openxmlformats.org/officeDocument/2006/relationships/image" Target="../media/image24.png"/><Relationship Id="rId83" Type="http://schemas.openxmlformats.org/officeDocument/2006/relationships/image" Target="../media/image25.png"/><Relationship Id="rId88" Type="http://schemas.openxmlformats.org/officeDocument/2006/relationships/image" Target="../media/image132.png"/><Relationship Id="rId91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15" Type="http://schemas.openxmlformats.org/officeDocument/2006/relationships/image" Target="../media/image119.png"/><Relationship Id="rId23" Type="http://schemas.openxmlformats.org/officeDocument/2006/relationships/image" Target="../media/image54.png"/><Relationship Id="rId28" Type="http://schemas.openxmlformats.org/officeDocument/2006/relationships/image" Target="../media/image38.png"/><Relationship Id="rId36" Type="http://schemas.openxmlformats.org/officeDocument/2006/relationships/image" Target="../media/image66.png"/><Relationship Id="rId49" Type="http://schemas.openxmlformats.org/officeDocument/2006/relationships/image" Target="../media/image278.png"/><Relationship Id="rId57" Type="http://schemas.openxmlformats.org/officeDocument/2006/relationships/image" Target="../media/image213.png"/><Relationship Id="rId10" Type="http://schemas.openxmlformats.org/officeDocument/2006/relationships/image" Target="../media/image266.png"/><Relationship Id="rId31" Type="http://schemas.openxmlformats.org/officeDocument/2006/relationships/image" Target="../media/image272.png"/><Relationship Id="rId44" Type="http://schemas.openxmlformats.org/officeDocument/2006/relationships/image" Target="../media/image78.png"/><Relationship Id="rId52" Type="http://schemas.openxmlformats.org/officeDocument/2006/relationships/image" Target="../media/image87.png"/><Relationship Id="rId60" Type="http://schemas.openxmlformats.org/officeDocument/2006/relationships/image" Target="../media/image284.png"/><Relationship Id="rId65" Type="http://schemas.openxmlformats.org/officeDocument/2006/relationships/image" Target="../media/image261.png"/><Relationship Id="rId73" Type="http://schemas.openxmlformats.org/officeDocument/2006/relationships/image" Target="../media/image35.png"/><Relationship Id="rId78" Type="http://schemas.openxmlformats.org/officeDocument/2006/relationships/image" Target="../media/image37.png"/><Relationship Id="rId81" Type="http://schemas.openxmlformats.org/officeDocument/2006/relationships/image" Target="../media/image70.png"/><Relationship Id="rId86" Type="http://schemas.openxmlformats.org/officeDocument/2006/relationships/image" Target="../media/image107.png"/><Relationship Id="rId94" Type="http://schemas.openxmlformats.org/officeDocument/2006/relationships/image" Target="../media/image69.png"/><Relationship Id="rId4" Type="http://schemas.openxmlformats.org/officeDocument/2006/relationships/image" Target="../media/image126.png"/><Relationship Id="rId9" Type="http://schemas.openxmlformats.org/officeDocument/2006/relationships/image" Target="../media/image256.png"/><Relationship Id="rId13" Type="http://schemas.openxmlformats.org/officeDocument/2006/relationships/image" Target="../media/image193.png"/><Relationship Id="rId18" Type="http://schemas.openxmlformats.org/officeDocument/2006/relationships/image" Target="../media/image124.png"/><Relationship Id="rId39" Type="http://schemas.openxmlformats.org/officeDocument/2006/relationships/image" Target="../media/image72.png"/><Relationship Id="rId34" Type="http://schemas.openxmlformats.org/officeDocument/2006/relationships/image" Target="../media/image274.png"/><Relationship Id="rId50" Type="http://schemas.openxmlformats.org/officeDocument/2006/relationships/image" Target="../media/image279.png"/><Relationship Id="rId55" Type="http://schemas.openxmlformats.org/officeDocument/2006/relationships/image" Target="../media/image282.png"/><Relationship Id="rId76" Type="http://schemas.openxmlformats.org/officeDocument/2006/relationships/image" Target="../media/image52.png"/><Relationship Id="rId7" Type="http://schemas.openxmlformats.org/officeDocument/2006/relationships/image" Target="../media/image188.png"/><Relationship Id="rId71" Type="http://schemas.openxmlformats.org/officeDocument/2006/relationships/image" Target="../media/image114.png"/><Relationship Id="rId92" Type="http://schemas.openxmlformats.org/officeDocument/2006/relationships/image" Target="../media/image91.png"/><Relationship Id="rId2" Type="http://schemas.openxmlformats.org/officeDocument/2006/relationships/image" Target="../media/image137.png"/><Relationship Id="rId29" Type="http://schemas.openxmlformats.org/officeDocument/2006/relationships/image" Target="../media/image59.png"/><Relationship Id="rId24" Type="http://schemas.openxmlformats.org/officeDocument/2006/relationships/image" Target="../media/image269.png"/><Relationship Id="rId40" Type="http://schemas.openxmlformats.org/officeDocument/2006/relationships/image" Target="../media/image73.png"/><Relationship Id="rId45" Type="http://schemas.openxmlformats.org/officeDocument/2006/relationships/image" Target="../media/image155.png"/><Relationship Id="rId66" Type="http://schemas.openxmlformats.org/officeDocument/2006/relationships/image" Target="../media/image285.png"/><Relationship Id="rId87" Type="http://schemas.openxmlformats.org/officeDocument/2006/relationships/image" Target="../media/image289.png"/><Relationship Id="rId61" Type="http://schemas.openxmlformats.org/officeDocument/2006/relationships/image" Target="../media/image96.png"/><Relationship Id="rId82" Type="http://schemas.openxmlformats.org/officeDocument/2006/relationships/image" Target="../media/image71.png"/><Relationship Id="rId19" Type="http://schemas.openxmlformats.org/officeDocument/2006/relationships/image" Target="../media/image258.png"/><Relationship Id="rId14" Type="http://schemas.openxmlformats.org/officeDocument/2006/relationships/image" Target="../media/image118.png"/><Relationship Id="rId30" Type="http://schemas.openxmlformats.org/officeDocument/2006/relationships/image" Target="../media/image60.png"/><Relationship Id="rId35" Type="http://schemas.openxmlformats.org/officeDocument/2006/relationships/image" Target="../media/image275.png"/><Relationship Id="rId56" Type="http://schemas.openxmlformats.org/officeDocument/2006/relationships/image" Target="../media/image92.png"/><Relationship Id="rId77" Type="http://schemas.openxmlformats.org/officeDocument/2006/relationships/image" Target="../media/image254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6.png"/><Relationship Id="rId21" Type="http://schemas.openxmlformats.org/officeDocument/2006/relationships/image" Target="../media/image132.png"/><Relationship Id="rId42" Type="http://schemas.openxmlformats.org/officeDocument/2006/relationships/image" Target="../media/image273.png"/><Relationship Id="rId47" Type="http://schemas.openxmlformats.org/officeDocument/2006/relationships/image" Target="../media/image67.png"/><Relationship Id="rId63" Type="http://schemas.openxmlformats.org/officeDocument/2006/relationships/image" Target="../media/image282.png"/><Relationship Id="rId68" Type="http://schemas.openxmlformats.org/officeDocument/2006/relationships/image" Target="../media/image284.png"/><Relationship Id="rId84" Type="http://schemas.openxmlformats.org/officeDocument/2006/relationships/image" Target="../media/image70.png"/><Relationship Id="rId89" Type="http://schemas.openxmlformats.org/officeDocument/2006/relationships/image" Target="../media/image110.png"/><Relationship Id="rId16" Type="http://schemas.openxmlformats.org/officeDocument/2006/relationships/image" Target="../media/image253.png"/><Relationship Id="rId11" Type="http://schemas.openxmlformats.org/officeDocument/2006/relationships/image" Target="../media/image258.png"/><Relationship Id="rId32" Type="http://schemas.openxmlformats.org/officeDocument/2006/relationships/image" Target="../media/image53.png"/><Relationship Id="rId37" Type="http://schemas.openxmlformats.org/officeDocument/2006/relationships/image" Target="../media/image144.png"/><Relationship Id="rId53" Type="http://schemas.openxmlformats.org/officeDocument/2006/relationships/image" Target="../media/image155.png"/><Relationship Id="rId58" Type="http://schemas.openxmlformats.org/officeDocument/2006/relationships/image" Target="../media/image279.png"/><Relationship Id="rId74" Type="http://schemas.openxmlformats.org/officeDocument/2006/relationships/image" Target="../media/image103.png"/><Relationship Id="rId79" Type="http://schemas.openxmlformats.org/officeDocument/2006/relationships/image" Target="../media/image39.png"/><Relationship Id="rId5" Type="http://schemas.openxmlformats.org/officeDocument/2006/relationships/image" Target="../media/image188.png"/><Relationship Id="rId90" Type="http://schemas.openxmlformats.org/officeDocument/2006/relationships/image" Target="../media/image82.png"/><Relationship Id="rId22" Type="http://schemas.openxmlformats.org/officeDocument/2006/relationships/image" Target="../media/image290.png"/><Relationship Id="rId27" Type="http://schemas.openxmlformats.org/officeDocument/2006/relationships/image" Target="../media/image267.png"/><Relationship Id="rId43" Type="http://schemas.openxmlformats.org/officeDocument/2006/relationships/image" Target="../media/image63.png"/><Relationship Id="rId48" Type="http://schemas.openxmlformats.org/officeDocument/2006/relationships/image" Target="../media/image36.png"/><Relationship Id="rId64" Type="http://schemas.openxmlformats.org/officeDocument/2006/relationships/image" Target="../media/image92.png"/><Relationship Id="rId69" Type="http://schemas.openxmlformats.org/officeDocument/2006/relationships/image" Target="../media/image96.png"/><Relationship Id="rId8" Type="http://schemas.openxmlformats.org/officeDocument/2006/relationships/image" Target="../media/image193.png"/><Relationship Id="rId51" Type="http://schemas.openxmlformats.org/officeDocument/2006/relationships/image" Target="../media/image277.png"/><Relationship Id="rId72" Type="http://schemas.openxmlformats.org/officeDocument/2006/relationships/image" Target="../media/image285.png"/><Relationship Id="rId80" Type="http://schemas.openxmlformats.org/officeDocument/2006/relationships/image" Target="../media/image24.png"/><Relationship Id="rId85" Type="http://schemas.openxmlformats.org/officeDocument/2006/relationships/image" Target="../media/image71.png"/><Relationship Id="rId93" Type="http://schemas.openxmlformats.org/officeDocument/2006/relationships/image" Target="../media/image69.png"/><Relationship Id="rId3" Type="http://schemas.openxmlformats.org/officeDocument/2006/relationships/image" Target="../media/image198.png"/><Relationship Id="rId12" Type="http://schemas.openxmlformats.org/officeDocument/2006/relationships/image" Target="../media/image259.png"/><Relationship Id="rId17" Type="http://schemas.openxmlformats.org/officeDocument/2006/relationships/image" Target="../media/image254.png"/><Relationship Id="rId25" Type="http://schemas.openxmlformats.org/officeDocument/2006/relationships/image" Target="../media/image265.png"/><Relationship Id="rId33" Type="http://schemas.openxmlformats.org/officeDocument/2006/relationships/image" Target="../media/image54.png"/><Relationship Id="rId38" Type="http://schemas.openxmlformats.org/officeDocument/2006/relationships/image" Target="../media/image38.png"/><Relationship Id="rId46" Type="http://schemas.openxmlformats.org/officeDocument/2006/relationships/image" Target="../media/image66.png"/><Relationship Id="rId59" Type="http://schemas.openxmlformats.org/officeDocument/2006/relationships/image" Target="../media/image280.png"/><Relationship Id="rId67" Type="http://schemas.openxmlformats.org/officeDocument/2006/relationships/image" Target="../media/image283.png"/><Relationship Id="rId20" Type="http://schemas.openxmlformats.org/officeDocument/2006/relationships/image" Target="../media/image289.png"/><Relationship Id="rId41" Type="http://schemas.openxmlformats.org/officeDocument/2006/relationships/image" Target="../media/image272.png"/><Relationship Id="rId54" Type="http://schemas.openxmlformats.org/officeDocument/2006/relationships/image" Target="../media/image80.png"/><Relationship Id="rId62" Type="http://schemas.openxmlformats.org/officeDocument/2006/relationships/image" Target="../media/image281.png"/><Relationship Id="rId70" Type="http://schemas.openxmlformats.org/officeDocument/2006/relationships/image" Target="../media/image98.png"/><Relationship Id="rId75" Type="http://schemas.openxmlformats.org/officeDocument/2006/relationships/image" Target="../media/image89.png"/><Relationship Id="rId83" Type="http://schemas.openxmlformats.org/officeDocument/2006/relationships/image" Target="../media/image264.png"/><Relationship Id="rId88" Type="http://schemas.openxmlformats.org/officeDocument/2006/relationships/image" Target="../media/image107.png"/><Relationship Id="rId91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6.png"/><Relationship Id="rId15" Type="http://schemas.openxmlformats.org/officeDocument/2006/relationships/image" Target="../media/image261.png"/><Relationship Id="rId23" Type="http://schemas.openxmlformats.org/officeDocument/2006/relationships/image" Target="../media/image126.png"/><Relationship Id="rId28" Type="http://schemas.openxmlformats.org/officeDocument/2006/relationships/image" Target="../media/image118.png"/><Relationship Id="rId36" Type="http://schemas.openxmlformats.org/officeDocument/2006/relationships/image" Target="../media/image271.png"/><Relationship Id="rId49" Type="http://schemas.openxmlformats.org/officeDocument/2006/relationships/image" Target="../media/image73.png"/><Relationship Id="rId57" Type="http://schemas.openxmlformats.org/officeDocument/2006/relationships/image" Target="../media/image278.png"/><Relationship Id="rId10" Type="http://schemas.openxmlformats.org/officeDocument/2006/relationships/image" Target="../media/image257.png"/><Relationship Id="rId31" Type="http://schemas.openxmlformats.org/officeDocument/2006/relationships/image" Target="../media/image34.png"/><Relationship Id="rId44" Type="http://schemas.openxmlformats.org/officeDocument/2006/relationships/image" Target="../media/image274.png"/><Relationship Id="rId52" Type="http://schemas.openxmlformats.org/officeDocument/2006/relationships/image" Target="../media/image78.png"/><Relationship Id="rId60" Type="http://schemas.openxmlformats.org/officeDocument/2006/relationships/image" Target="../media/image87.png"/><Relationship Id="rId65" Type="http://schemas.openxmlformats.org/officeDocument/2006/relationships/image" Target="../media/image213.png"/><Relationship Id="rId73" Type="http://schemas.openxmlformats.org/officeDocument/2006/relationships/image" Target="../media/image286.png"/><Relationship Id="rId78" Type="http://schemas.openxmlformats.org/officeDocument/2006/relationships/image" Target="../media/image35.png"/><Relationship Id="rId81" Type="http://schemas.openxmlformats.org/officeDocument/2006/relationships/image" Target="../media/image52.png"/><Relationship Id="rId86" Type="http://schemas.openxmlformats.org/officeDocument/2006/relationships/image" Target="../media/image25.png"/><Relationship Id="rId94" Type="http://schemas.openxmlformats.org/officeDocument/2006/relationships/image" Target="../media/image133.png"/><Relationship Id="rId4" Type="http://schemas.openxmlformats.org/officeDocument/2006/relationships/image" Target="../media/image192.png"/><Relationship Id="rId9" Type="http://schemas.openxmlformats.org/officeDocument/2006/relationships/image" Target="../media/image119.png"/><Relationship Id="rId13" Type="http://schemas.openxmlformats.org/officeDocument/2006/relationships/image" Target="../media/image72.png"/><Relationship Id="rId18" Type="http://schemas.openxmlformats.org/officeDocument/2006/relationships/image" Target="../media/image288.png"/><Relationship Id="rId39" Type="http://schemas.openxmlformats.org/officeDocument/2006/relationships/image" Target="../media/image59.png"/><Relationship Id="rId34" Type="http://schemas.openxmlformats.org/officeDocument/2006/relationships/image" Target="../media/image269.png"/><Relationship Id="rId50" Type="http://schemas.openxmlformats.org/officeDocument/2006/relationships/image" Target="../media/image276.png"/><Relationship Id="rId55" Type="http://schemas.openxmlformats.org/officeDocument/2006/relationships/image" Target="../media/image156.png"/><Relationship Id="rId76" Type="http://schemas.openxmlformats.org/officeDocument/2006/relationships/image" Target="../media/image23.png"/><Relationship Id="rId7" Type="http://schemas.openxmlformats.org/officeDocument/2006/relationships/image" Target="../media/image229.png"/><Relationship Id="rId71" Type="http://schemas.openxmlformats.org/officeDocument/2006/relationships/image" Target="../media/image208.png"/><Relationship Id="rId92" Type="http://schemas.openxmlformats.org/officeDocument/2006/relationships/image" Target="../media/image68.png"/><Relationship Id="rId2" Type="http://schemas.openxmlformats.org/officeDocument/2006/relationships/image" Target="../media/image137.png"/><Relationship Id="rId29" Type="http://schemas.openxmlformats.org/officeDocument/2006/relationships/image" Target="../media/image268.png"/><Relationship Id="rId24" Type="http://schemas.openxmlformats.org/officeDocument/2006/relationships/image" Target="../media/image187.png"/><Relationship Id="rId40" Type="http://schemas.openxmlformats.org/officeDocument/2006/relationships/image" Target="../media/image60.png"/><Relationship Id="rId45" Type="http://schemas.openxmlformats.org/officeDocument/2006/relationships/image" Target="../media/image275.png"/><Relationship Id="rId66" Type="http://schemas.openxmlformats.org/officeDocument/2006/relationships/image" Target="../media/image212.png"/><Relationship Id="rId87" Type="http://schemas.openxmlformats.org/officeDocument/2006/relationships/image" Target="../media/image105.png"/><Relationship Id="rId61" Type="http://schemas.openxmlformats.org/officeDocument/2006/relationships/image" Target="../media/image88.png"/><Relationship Id="rId82" Type="http://schemas.openxmlformats.org/officeDocument/2006/relationships/image" Target="../media/image37.png"/><Relationship Id="rId19" Type="http://schemas.openxmlformats.org/officeDocument/2006/relationships/image" Target="../media/image179.png"/><Relationship Id="rId14" Type="http://schemas.openxmlformats.org/officeDocument/2006/relationships/image" Target="../media/image97.png"/><Relationship Id="rId30" Type="http://schemas.openxmlformats.org/officeDocument/2006/relationships/image" Target="../media/image124.png"/><Relationship Id="rId35" Type="http://schemas.openxmlformats.org/officeDocument/2006/relationships/image" Target="../media/image270.png"/><Relationship Id="rId56" Type="http://schemas.openxmlformats.org/officeDocument/2006/relationships/image" Target="../media/image83.png"/><Relationship Id="rId77" Type="http://schemas.openxmlformats.org/officeDocument/2006/relationships/image" Target="../media/image114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1.png"/><Relationship Id="rId21" Type="http://schemas.openxmlformats.org/officeDocument/2006/relationships/image" Target="../media/image34.png"/><Relationship Id="rId42" Type="http://schemas.openxmlformats.org/officeDocument/2006/relationships/image" Target="../media/image287.png"/><Relationship Id="rId47" Type="http://schemas.openxmlformats.org/officeDocument/2006/relationships/image" Target="../media/image156.png"/><Relationship Id="rId63" Type="http://schemas.openxmlformats.org/officeDocument/2006/relationships/image" Target="../media/image98.png"/><Relationship Id="rId68" Type="http://schemas.openxmlformats.org/officeDocument/2006/relationships/image" Target="../media/image103.png"/><Relationship Id="rId84" Type="http://schemas.openxmlformats.org/officeDocument/2006/relationships/image" Target="../media/image105.png"/><Relationship Id="rId89" Type="http://schemas.openxmlformats.org/officeDocument/2006/relationships/image" Target="../media/image110.png"/><Relationship Id="rId16" Type="http://schemas.openxmlformats.org/officeDocument/2006/relationships/image" Target="../media/image268.png"/><Relationship Id="rId11" Type="http://schemas.openxmlformats.org/officeDocument/2006/relationships/image" Target="../media/image229.png"/><Relationship Id="rId32" Type="http://schemas.openxmlformats.org/officeDocument/2006/relationships/image" Target="../media/image273.png"/><Relationship Id="rId37" Type="http://schemas.openxmlformats.org/officeDocument/2006/relationships/image" Target="../media/image67.png"/><Relationship Id="rId53" Type="http://schemas.openxmlformats.org/officeDocument/2006/relationships/image" Target="../media/image88.png"/><Relationship Id="rId58" Type="http://schemas.openxmlformats.org/officeDocument/2006/relationships/image" Target="../media/image212.png"/><Relationship Id="rId74" Type="http://schemas.openxmlformats.org/officeDocument/2006/relationships/image" Target="../media/image39.png"/><Relationship Id="rId79" Type="http://schemas.openxmlformats.org/officeDocument/2006/relationships/image" Target="../media/image264.png"/><Relationship Id="rId5" Type="http://schemas.openxmlformats.org/officeDocument/2006/relationships/image" Target="../media/image192.png"/><Relationship Id="rId90" Type="http://schemas.openxmlformats.org/officeDocument/2006/relationships/image" Target="../media/image290.png"/><Relationship Id="rId95" Type="http://schemas.openxmlformats.org/officeDocument/2006/relationships/image" Target="../media/image133.png"/><Relationship Id="rId22" Type="http://schemas.openxmlformats.org/officeDocument/2006/relationships/image" Target="../media/image53.png"/><Relationship Id="rId27" Type="http://schemas.openxmlformats.org/officeDocument/2006/relationships/image" Target="../media/image144.png"/><Relationship Id="rId43" Type="http://schemas.openxmlformats.org/officeDocument/2006/relationships/image" Target="../media/image277.png"/><Relationship Id="rId48" Type="http://schemas.openxmlformats.org/officeDocument/2006/relationships/image" Target="../media/image83.png"/><Relationship Id="rId64" Type="http://schemas.openxmlformats.org/officeDocument/2006/relationships/image" Target="../media/image208.png"/><Relationship Id="rId69" Type="http://schemas.openxmlformats.org/officeDocument/2006/relationships/image" Target="../media/image89.png"/><Relationship Id="rId8" Type="http://schemas.openxmlformats.org/officeDocument/2006/relationships/image" Target="../media/image265.png"/><Relationship Id="rId51" Type="http://schemas.openxmlformats.org/officeDocument/2006/relationships/image" Target="../media/image280.png"/><Relationship Id="rId72" Type="http://schemas.openxmlformats.org/officeDocument/2006/relationships/image" Target="../media/image253.png"/><Relationship Id="rId80" Type="http://schemas.openxmlformats.org/officeDocument/2006/relationships/image" Target="../media/image288.png"/><Relationship Id="rId85" Type="http://schemas.openxmlformats.org/officeDocument/2006/relationships/image" Target="../media/image179.png"/><Relationship Id="rId93" Type="http://schemas.openxmlformats.org/officeDocument/2006/relationships/image" Target="../media/image68.png"/><Relationship Id="rId3" Type="http://schemas.openxmlformats.org/officeDocument/2006/relationships/image" Target="../media/image198.png"/><Relationship Id="rId12" Type="http://schemas.openxmlformats.org/officeDocument/2006/relationships/image" Target="../media/image267.png"/><Relationship Id="rId17" Type="http://schemas.openxmlformats.org/officeDocument/2006/relationships/image" Target="../media/image257.png"/><Relationship Id="rId25" Type="http://schemas.openxmlformats.org/officeDocument/2006/relationships/image" Target="../media/image270.png"/><Relationship Id="rId33" Type="http://schemas.openxmlformats.org/officeDocument/2006/relationships/image" Target="../media/image63.png"/><Relationship Id="rId38" Type="http://schemas.openxmlformats.org/officeDocument/2006/relationships/image" Target="../media/image36.png"/><Relationship Id="rId46" Type="http://schemas.openxmlformats.org/officeDocument/2006/relationships/image" Target="../media/image80.png"/><Relationship Id="rId59" Type="http://schemas.openxmlformats.org/officeDocument/2006/relationships/image" Target="../media/image283.png"/><Relationship Id="rId67" Type="http://schemas.openxmlformats.org/officeDocument/2006/relationships/image" Target="../media/image286.png"/><Relationship Id="rId20" Type="http://schemas.openxmlformats.org/officeDocument/2006/relationships/image" Target="../media/image259.png"/><Relationship Id="rId41" Type="http://schemas.openxmlformats.org/officeDocument/2006/relationships/image" Target="../media/image74.png"/><Relationship Id="rId54" Type="http://schemas.openxmlformats.org/officeDocument/2006/relationships/image" Target="../media/image281.png"/><Relationship Id="rId62" Type="http://schemas.openxmlformats.org/officeDocument/2006/relationships/image" Target="../media/image97.png"/><Relationship Id="rId70" Type="http://schemas.openxmlformats.org/officeDocument/2006/relationships/image" Target="../media/image23.png"/><Relationship Id="rId75" Type="http://schemas.openxmlformats.org/officeDocument/2006/relationships/image" Target="../media/image24.png"/><Relationship Id="rId83" Type="http://schemas.openxmlformats.org/officeDocument/2006/relationships/image" Target="../media/image25.png"/><Relationship Id="rId88" Type="http://schemas.openxmlformats.org/officeDocument/2006/relationships/image" Target="../media/image132.png"/><Relationship Id="rId91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15" Type="http://schemas.openxmlformats.org/officeDocument/2006/relationships/image" Target="../media/image119.png"/><Relationship Id="rId23" Type="http://schemas.openxmlformats.org/officeDocument/2006/relationships/image" Target="../media/image54.png"/><Relationship Id="rId28" Type="http://schemas.openxmlformats.org/officeDocument/2006/relationships/image" Target="../media/image38.png"/><Relationship Id="rId36" Type="http://schemas.openxmlformats.org/officeDocument/2006/relationships/image" Target="../media/image66.png"/><Relationship Id="rId49" Type="http://schemas.openxmlformats.org/officeDocument/2006/relationships/image" Target="../media/image278.png"/><Relationship Id="rId57" Type="http://schemas.openxmlformats.org/officeDocument/2006/relationships/image" Target="../media/image213.png"/><Relationship Id="rId10" Type="http://schemas.openxmlformats.org/officeDocument/2006/relationships/image" Target="../media/image266.png"/><Relationship Id="rId31" Type="http://schemas.openxmlformats.org/officeDocument/2006/relationships/image" Target="../media/image272.png"/><Relationship Id="rId44" Type="http://schemas.openxmlformats.org/officeDocument/2006/relationships/image" Target="../media/image78.png"/><Relationship Id="rId52" Type="http://schemas.openxmlformats.org/officeDocument/2006/relationships/image" Target="../media/image87.png"/><Relationship Id="rId60" Type="http://schemas.openxmlformats.org/officeDocument/2006/relationships/image" Target="../media/image284.png"/><Relationship Id="rId65" Type="http://schemas.openxmlformats.org/officeDocument/2006/relationships/image" Target="../media/image261.png"/><Relationship Id="rId73" Type="http://schemas.openxmlformats.org/officeDocument/2006/relationships/image" Target="../media/image35.png"/><Relationship Id="rId78" Type="http://schemas.openxmlformats.org/officeDocument/2006/relationships/image" Target="../media/image37.png"/><Relationship Id="rId81" Type="http://schemas.openxmlformats.org/officeDocument/2006/relationships/image" Target="../media/image70.png"/><Relationship Id="rId86" Type="http://schemas.openxmlformats.org/officeDocument/2006/relationships/image" Target="../media/image107.png"/><Relationship Id="rId94" Type="http://schemas.openxmlformats.org/officeDocument/2006/relationships/image" Target="../media/image69.png"/><Relationship Id="rId4" Type="http://schemas.openxmlformats.org/officeDocument/2006/relationships/image" Target="../media/image126.png"/><Relationship Id="rId9" Type="http://schemas.openxmlformats.org/officeDocument/2006/relationships/image" Target="../media/image256.png"/><Relationship Id="rId13" Type="http://schemas.openxmlformats.org/officeDocument/2006/relationships/image" Target="../media/image193.png"/><Relationship Id="rId18" Type="http://schemas.openxmlformats.org/officeDocument/2006/relationships/image" Target="../media/image124.png"/><Relationship Id="rId39" Type="http://schemas.openxmlformats.org/officeDocument/2006/relationships/image" Target="../media/image72.png"/><Relationship Id="rId34" Type="http://schemas.openxmlformats.org/officeDocument/2006/relationships/image" Target="../media/image274.png"/><Relationship Id="rId50" Type="http://schemas.openxmlformats.org/officeDocument/2006/relationships/image" Target="../media/image279.png"/><Relationship Id="rId55" Type="http://schemas.openxmlformats.org/officeDocument/2006/relationships/image" Target="../media/image282.png"/><Relationship Id="rId76" Type="http://schemas.openxmlformats.org/officeDocument/2006/relationships/image" Target="../media/image52.png"/><Relationship Id="rId7" Type="http://schemas.openxmlformats.org/officeDocument/2006/relationships/image" Target="../media/image188.png"/><Relationship Id="rId71" Type="http://schemas.openxmlformats.org/officeDocument/2006/relationships/image" Target="../media/image114.png"/><Relationship Id="rId92" Type="http://schemas.openxmlformats.org/officeDocument/2006/relationships/image" Target="../media/image91.png"/><Relationship Id="rId2" Type="http://schemas.openxmlformats.org/officeDocument/2006/relationships/image" Target="../media/image137.png"/><Relationship Id="rId29" Type="http://schemas.openxmlformats.org/officeDocument/2006/relationships/image" Target="../media/image59.png"/><Relationship Id="rId24" Type="http://schemas.openxmlformats.org/officeDocument/2006/relationships/image" Target="../media/image269.png"/><Relationship Id="rId40" Type="http://schemas.openxmlformats.org/officeDocument/2006/relationships/image" Target="../media/image73.png"/><Relationship Id="rId45" Type="http://schemas.openxmlformats.org/officeDocument/2006/relationships/image" Target="../media/image155.png"/><Relationship Id="rId66" Type="http://schemas.openxmlformats.org/officeDocument/2006/relationships/image" Target="../media/image285.png"/><Relationship Id="rId87" Type="http://schemas.openxmlformats.org/officeDocument/2006/relationships/image" Target="../media/image289.png"/><Relationship Id="rId61" Type="http://schemas.openxmlformats.org/officeDocument/2006/relationships/image" Target="../media/image96.png"/><Relationship Id="rId82" Type="http://schemas.openxmlformats.org/officeDocument/2006/relationships/image" Target="../media/image71.png"/><Relationship Id="rId19" Type="http://schemas.openxmlformats.org/officeDocument/2006/relationships/image" Target="../media/image258.png"/><Relationship Id="rId14" Type="http://schemas.openxmlformats.org/officeDocument/2006/relationships/image" Target="../media/image118.png"/><Relationship Id="rId30" Type="http://schemas.openxmlformats.org/officeDocument/2006/relationships/image" Target="../media/image60.png"/><Relationship Id="rId35" Type="http://schemas.openxmlformats.org/officeDocument/2006/relationships/image" Target="../media/image275.png"/><Relationship Id="rId56" Type="http://schemas.openxmlformats.org/officeDocument/2006/relationships/image" Target="../media/image92.png"/><Relationship Id="rId77" Type="http://schemas.openxmlformats.org/officeDocument/2006/relationships/image" Target="../media/image25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png"/><Relationship Id="rId3" Type="http://schemas.openxmlformats.org/officeDocument/2006/relationships/image" Target="../media/image292.png"/><Relationship Id="rId7" Type="http://schemas.openxmlformats.org/officeDocument/2006/relationships/image" Target="../media/image296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5.png"/><Relationship Id="rId5" Type="http://schemas.openxmlformats.org/officeDocument/2006/relationships/image" Target="../media/image294.png"/><Relationship Id="rId10" Type="http://schemas.openxmlformats.org/officeDocument/2006/relationships/image" Target="../media/image299.png"/><Relationship Id="rId4" Type="http://schemas.openxmlformats.org/officeDocument/2006/relationships/image" Target="../media/image293.png"/><Relationship Id="rId9" Type="http://schemas.openxmlformats.org/officeDocument/2006/relationships/image" Target="../media/image29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png"/><Relationship Id="rId3" Type="http://schemas.openxmlformats.org/officeDocument/2006/relationships/image" Target="../media/image301.png"/><Relationship Id="rId7" Type="http://schemas.openxmlformats.org/officeDocument/2006/relationships/image" Target="../media/image305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4.png"/><Relationship Id="rId5" Type="http://schemas.openxmlformats.org/officeDocument/2006/relationships/image" Target="../media/image303.png"/><Relationship Id="rId10" Type="http://schemas.openxmlformats.org/officeDocument/2006/relationships/image" Target="../media/image307.png"/><Relationship Id="rId4" Type="http://schemas.openxmlformats.org/officeDocument/2006/relationships/image" Target="../media/image302.png"/><Relationship Id="rId9" Type="http://schemas.openxmlformats.org/officeDocument/2006/relationships/image" Target="../media/image29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png"/><Relationship Id="rId3" Type="http://schemas.openxmlformats.org/officeDocument/2006/relationships/image" Target="../media/image301.png"/><Relationship Id="rId7" Type="http://schemas.openxmlformats.org/officeDocument/2006/relationships/image" Target="../media/image307.png"/><Relationship Id="rId12" Type="http://schemas.openxmlformats.org/officeDocument/2006/relationships/image" Target="../media/image293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Relationship Id="rId11" Type="http://schemas.openxmlformats.org/officeDocument/2006/relationships/image" Target="../media/image310.png"/><Relationship Id="rId5" Type="http://schemas.openxmlformats.org/officeDocument/2006/relationships/image" Target="../media/image303.png"/><Relationship Id="rId10" Type="http://schemas.openxmlformats.org/officeDocument/2006/relationships/image" Target="../media/image294.png"/><Relationship Id="rId4" Type="http://schemas.openxmlformats.org/officeDocument/2006/relationships/image" Target="../media/image302.png"/><Relationship Id="rId9" Type="http://schemas.openxmlformats.org/officeDocument/2006/relationships/image" Target="../media/image30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png"/><Relationship Id="rId13" Type="http://schemas.openxmlformats.org/officeDocument/2006/relationships/image" Target="../media/image321.png"/><Relationship Id="rId18" Type="http://schemas.openxmlformats.org/officeDocument/2006/relationships/image" Target="../media/image23.png"/><Relationship Id="rId26" Type="http://schemas.openxmlformats.org/officeDocument/2006/relationships/image" Target="../media/image333.png"/><Relationship Id="rId3" Type="http://schemas.openxmlformats.org/officeDocument/2006/relationships/image" Target="../media/image311.png"/><Relationship Id="rId21" Type="http://schemas.openxmlformats.org/officeDocument/2006/relationships/image" Target="../media/image328.png"/><Relationship Id="rId7" Type="http://schemas.openxmlformats.org/officeDocument/2006/relationships/image" Target="../media/image315.png"/><Relationship Id="rId12" Type="http://schemas.openxmlformats.org/officeDocument/2006/relationships/image" Target="../media/image320.png"/><Relationship Id="rId17" Type="http://schemas.openxmlformats.org/officeDocument/2006/relationships/image" Target="../media/image325.png"/><Relationship Id="rId25" Type="http://schemas.openxmlformats.org/officeDocument/2006/relationships/image" Target="../media/image332.png"/><Relationship Id="rId2" Type="http://schemas.openxmlformats.org/officeDocument/2006/relationships/image" Target="../media/image24.png"/><Relationship Id="rId16" Type="http://schemas.openxmlformats.org/officeDocument/2006/relationships/image" Target="../media/image324.png"/><Relationship Id="rId20" Type="http://schemas.openxmlformats.org/officeDocument/2006/relationships/image" Target="../media/image3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4.png"/><Relationship Id="rId11" Type="http://schemas.openxmlformats.org/officeDocument/2006/relationships/image" Target="../media/image319.png"/><Relationship Id="rId24" Type="http://schemas.openxmlformats.org/officeDocument/2006/relationships/image" Target="../media/image331.png"/><Relationship Id="rId5" Type="http://schemas.openxmlformats.org/officeDocument/2006/relationships/image" Target="../media/image313.png"/><Relationship Id="rId15" Type="http://schemas.openxmlformats.org/officeDocument/2006/relationships/image" Target="../media/image323.png"/><Relationship Id="rId23" Type="http://schemas.openxmlformats.org/officeDocument/2006/relationships/image" Target="../media/image330.png"/><Relationship Id="rId10" Type="http://schemas.openxmlformats.org/officeDocument/2006/relationships/image" Target="../media/image318.png"/><Relationship Id="rId19" Type="http://schemas.openxmlformats.org/officeDocument/2006/relationships/image" Target="../media/image326.png"/><Relationship Id="rId4" Type="http://schemas.openxmlformats.org/officeDocument/2006/relationships/image" Target="../media/image312.png"/><Relationship Id="rId9" Type="http://schemas.openxmlformats.org/officeDocument/2006/relationships/image" Target="../media/image317.png"/><Relationship Id="rId14" Type="http://schemas.openxmlformats.org/officeDocument/2006/relationships/image" Target="../media/image322.png"/><Relationship Id="rId22" Type="http://schemas.openxmlformats.org/officeDocument/2006/relationships/image" Target="../media/image329.png"/><Relationship Id="rId27" Type="http://schemas.openxmlformats.org/officeDocument/2006/relationships/image" Target="../media/image334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5.png"/><Relationship Id="rId18" Type="http://schemas.openxmlformats.org/officeDocument/2006/relationships/image" Target="../media/image350.png"/><Relationship Id="rId26" Type="http://schemas.openxmlformats.org/officeDocument/2006/relationships/image" Target="../media/image358.png"/><Relationship Id="rId39" Type="http://schemas.openxmlformats.org/officeDocument/2006/relationships/image" Target="../media/image371.png"/><Relationship Id="rId21" Type="http://schemas.openxmlformats.org/officeDocument/2006/relationships/image" Target="../media/image353.png"/><Relationship Id="rId34" Type="http://schemas.openxmlformats.org/officeDocument/2006/relationships/image" Target="../media/image366.png"/><Relationship Id="rId42" Type="http://schemas.openxmlformats.org/officeDocument/2006/relationships/image" Target="../media/image373.png"/><Relationship Id="rId7" Type="http://schemas.openxmlformats.org/officeDocument/2006/relationships/image" Target="../media/image339.png"/><Relationship Id="rId2" Type="http://schemas.openxmlformats.org/officeDocument/2006/relationships/image" Target="../media/image24.png"/><Relationship Id="rId16" Type="http://schemas.openxmlformats.org/officeDocument/2006/relationships/image" Target="../media/image348.png"/><Relationship Id="rId29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8.png"/><Relationship Id="rId11" Type="http://schemas.openxmlformats.org/officeDocument/2006/relationships/image" Target="../media/image343.png"/><Relationship Id="rId24" Type="http://schemas.openxmlformats.org/officeDocument/2006/relationships/image" Target="../media/image356.png"/><Relationship Id="rId32" Type="http://schemas.openxmlformats.org/officeDocument/2006/relationships/image" Target="../media/image364.png"/><Relationship Id="rId37" Type="http://schemas.openxmlformats.org/officeDocument/2006/relationships/image" Target="../media/image369.png"/><Relationship Id="rId40" Type="http://schemas.openxmlformats.org/officeDocument/2006/relationships/image" Target="../media/image45.png"/><Relationship Id="rId45" Type="http://schemas.openxmlformats.org/officeDocument/2006/relationships/image" Target="../media/image376.png"/><Relationship Id="rId5" Type="http://schemas.openxmlformats.org/officeDocument/2006/relationships/image" Target="../media/image337.png"/><Relationship Id="rId15" Type="http://schemas.openxmlformats.org/officeDocument/2006/relationships/image" Target="../media/image347.png"/><Relationship Id="rId23" Type="http://schemas.openxmlformats.org/officeDocument/2006/relationships/image" Target="../media/image355.png"/><Relationship Id="rId28" Type="http://schemas.openxmlformats.org/officeDocument/2006/relationships/image" Target="../media/image360.png"/><Relationship Id="rId36" Type="http://schemas.openxmlformats.org/officeDocument/2006/relationships/image" Target="../media/image368.png"/><Relationship Id="rId10" Type="http://schemas.openxmlformats.org/officeDocument/2006/relationships/image" Target="../media/image342.png"/><Relationship Id="rId19" Type="http://schemas.openxmlformats.org/officeDocument/2006/relationships/image" Target="../media/image351.png"/><Relationship Id="rId31" Type="http://schemas.openxmlformats.org/officeDocument/2006/relationships/image" Target="../media/image363.png"/><Relationship Id="rId44" Type="http://schemas.openxmlformats.org/officeDocument/2006/relationships/image" Target="../media/image375.png"/><Relationship Id="rId4" Type="http://schemas.openxmlformats.org/officeDocument/2006/relationships/image" Target="../media/image336.png"/><Relationship Id="rId9" Type="http://schemas.openxmlformats.org/officeDocument/2006/relationships/image" Target="../media/image341.png"/><Relationship Id="rId14" Type="http://schemas.openxmlformats.org/officeDocument/2006/relationships/image" Target="../media/image346.png"/><Relationship Id="rId22" Type="http://schemas.openxmlformats.org/officeDocument/2006/relationships/image" Target="../media/image354.png"/><Relationship Id="rId27" Type="http://schemas.openxmlformats.org/officeDocument/2006/relationships/image" Target="../media/image359.png"/><Relationship Id="rId30" Type="http://schemas.openxmlformats.org/officeDocument/2006/relationships/image" Target="../media/image362.png"/><Relationship Id="rId35" Type="http://schemas.openxmlformats.org/officeDocument/2006/relationships/image" Target="../media/image367.png"/><Relationship Id="rId43" Type="http://schemas.openxmlformats.org/officeDocument/2006/relationships/image" Target="../media/image374.png"/><Relationship Id="rId8" Type="http://schemas.openxmlformats.org/officeDocument/2006/relationships/image" Target="../media/image340.png"/><Relationship Id="rId3" Type="http://schemas.openxmlformats.org/officeDocument/2006/relationships/image" Target="../media/image335.png"/><Relationship Id="rId12" Type="http://schemas.openxmlformats.org/officeDocument/2006/relationships/image" Target="../media/image344.png"/><Relationship Id="rId17" Type="http://schemas.openxmlformats.org/officeDocument/2006/relationships/image" Target="../media/image349.png"/><Relationship Id="rId25" Type="http://schemas.openxmlformats.org/officeDocument/2006/relationships/image" Target="../media/image357.png"/><Relationship Id="rId33" Type="http://schemas.openxmlformats.org/officeDocument/2006/relationships/image" Target="../media/image365.png"/><Relationship Id="rId38" Type="http://schemas.openxmlformats.org/officeDocument/2006/relationships/image" Target="../media/image370.png"/><Relationship Id="rId46" Type="http://schemas.openxmlformats.org/officeDocument/2006/relationships/image" Target="../media/image377.png"/><Relationship Id="rId20" Type="http://schemas.openxmlformats.org/officeDocument/2006/relationships/image" Target="../media/image352.png"/><Relationship Id="rId41" Type="http://schemas.openxmlformats.org/officeDocument/2006/relationships/image" Target="../media/image37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png"/><Relationship Id="rId13" Type="http://schemas.openxmlformats.org/officeDocument/2006/relationships/image" Target="../media/image386.png"/><Relationship Id="rId3" Type="http://schemas.openxmlformats.org/officeDocument/2006/relationships/image" Target="../media/image311.png"/><Relationship Id="rId7" Type="http://schemas.openxmlformats.org/officeDocument/2006/relationships/image" Target="../media/image381.png"/><Relationship Id="rId12" Type="http://schemas.openxmlformats.org/officeDocument/2006/relationships/image" Target="../media/image298.png"/><Relationship Id="rId17" Type="http://schemas.openxmlformats.org/officeDocument/2006/relationships/image" Target="../media/image388.png"/><Relationship Id="rId2" Type="http://schemas.openxmlformats.org/officeDocument/2006/relationships/image" Target="../media/image24.png"/><Relationship Id="rId16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385.png"/><Relationship Id="rId5" Type="http://schemas.openxmlformats.org/officeDocument/2006/relationships/image" Target="../media/image379.png"/><Relationship Id="rId15" Type="http://schemas.openxmlformats.org/officeDocument/2006/relationships/image" Target="../media/image319.png"/><Relationship Id="rId10" Type="http://schemas.openxmlformats.org/officeDocument/2006/relationships/image" Target="../media/image384.png"/><Relationship Id="rId4" Type="http://schemas.openxmlformats.org/officeDocument/2006/relationships/image" Target="../media/image378.png"/><Relationship Id="rId9" Type="http://schemas.openxmlformats.org/officeDocument/2006/relationships/image" Target="../media/image383.png"/><Relationship Id="rId14" Type="http://schemas.openxmlformats.org/officeDocument/2006/relationships/image" Target="../media/image38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jpg"/><Relationship Id="rId2" Type="http://schemas.openxmlformats.org/officeDocument/2006/relationships/image" Target="../media/image389.jp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2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9DEB-358F-6EBC-FB5F-B4912B716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600" b="1" kern="0" dirty="0">
                <a:solidFill>
                  <a:schemeClr val="tx2"/>
                </a:solidFill>
              </a:rPr>
              <a:t>CS 3800: Computer Networks</a:t>
            </a:r>
            <a:br>
              <a:rPr lang="en-US" altLang="en-US" sz="3600" b="1" kern="0" dirty="0">
                <a:solidFill>
                  <a:schemeClr val="tx2"/>
                </a:solidFill>
              </a:rPr>
            </a:br>
            <a:br>
              <a:rPr lang="en-US" altLang="en-US" sz="3600" b="1" kern="0" dirty="0">
                <a:solidFill>
                  <a:schemeClr val="tx2"/>
                </a:solidFill>
              </a:rPr>
            </a:br>
            <a:r>
              <a:rPr lang="en-US" altLang="en-US" sz="3600" b="1" kern="0" dirty="0">
                <a:solidFill>
                  <a:schemeClr val="tx2"/>
                </a:solidFill>
              </a:rPr>
              <a:t>Session 1: Introduction</a:t>
            </a:r>
            <a:br>
              <a:rPr lang="en-US" altLang="en-US" sz="3600" b="1" kern="0" dirty="0">
                <a:solidFill>
                  <a:schemeClr val="tx2"/>
                </a:solidFill>
              </a:rPr>
            </a:br>
            <a:endParaRPr lang="en-US" sz="36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ECA61-74F5-E3A9-0A72-F62FA60DA621}"/>
              </a:ext>
            </a:extLst>
          </p:cNvPr>
          <p:cNvSpPr txBox="1">
            <a:spLocks/>
          </p:cNvSpPr>
          <p:nvPr/>
        </p:nvSpPr>
        <p:spPr>
          <a:xfrm>
            <a:off x="1659467" y="420323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Kalin Zaluzec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Cal Poly Pomona</a:t>
            </a:r>
          </a:p>
        </p:txBody>
      </p:sp>
    </p:spTree>
    <p:extLst>
      <p:ext uri="{BB962C8B-B14F-4D97-AF65-F5344CB8AC3E}">
        <p14:creationId xmlns:p14="http://schemas.microsoft.com/office/powerpoint/2010/main" val="371027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D223-6280-7AC9-0E79-C4C37F15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2BF3-13CE-46F9-7630-5AF24BC0F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28310"/>
          </a:xfrm>
        </p:spPr>
        <p:txBody>
          <a:bodyPr>
            <a:normAutofit/>
          </a:bodyPr>
          <a:lstStyle/>
          <a:p>
            <a:r>
              <a:rPr lang="en-US" dirty="0"/>
              <a:t>Late Assignment Policy</a:t>
            </a:r>
          </a:p>
          <a:p>
            <a:pPr lvl="1"/>
            <a:r>
              <a:rPr lang="en-US" dirty="0"/>
              <a:t>All assignments are expected to be submitted by the specified deadline, but they will (usually) remain open for a week after the deadline)</a:t>
            </a:r>
          </a:p>
          <a:p>
            <a:r>
              <a:rPr lang="en-US" dirty="0"/>
              <a:t>Honor Code</a:t>
            </a:r>
          </a:p>
          <a:p>
            <a:pPr lvl="1"/>
            <a:r>
              <a:rPr lang="en-US" dirty="0"/>
              <a:t>All assignments, unless explicitly specified, are to be your own work</a:t>
            </a:r>
          </a:p>
          <a:p>
            <a:pPr lvl="1"/>
            <a:r>
              <a:rPr lang="en-US" dirty="0"/>
              <a:t>Collaboration is permitted, so long as it is properly documented</a:t>
            </a:r>
          </a:p>
          <a:p>
            <a:pPr lvl="1"/>
            <a:r>
              <a:rPr lang="en-US" altLang="en-US" dirty="0"/>
              <a:t>Evidence of cheating, plagiarism, or unauthorized collaboration will result in a 0 grade for quiz/assignment/exam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8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12AD-04B7-2F48-BF55-EA595837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B38A4-EC63-162C-7E4F-3DF82FB80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Mondays </a:t>
            </a:r>
          </a:p>
          <a:p>
            <a:pPr lvl="1"/>
            <a:r>
              <a:rPr lang="en-US" dirty="0"/>
              <a:t>Mostly lectures</a:t>
            </a:r>
          </a:p>
          <a:p>
            <a:pPr lvl="1"/>
            <a:r>
              <a:rPr lang="en-US" dirty="0"/>
              <a:t>Occasional collected in-class activities (you will know ahead of time)</a:t>
            </a:r>
          </a:p>
          <a:p>
            <a:pPr lvl="1"/>
            <a:r>
              <a:rPr lang="en-US" dirty="0"/>
              <a:t>Exams</a:t>
            </a:r>
          </a:p>
          <a:p>
            <a:r>
              <a:rPr lang="en-US" dirty="0"/>
              <a:t>Wednesdays</a:t>
            </a:r>
          </a:p>
          <a:p>
            <a:pPr lvl="1"/>
            <a:r>
              <a:rPr lang="en-US" dirty="0"/>
              <a:t>Asynchronous labs </a:t>
            </a:r>
          </a:p>
          <a:p>
            <a:pPr lvl="1"/>
            <a:r>
              <a:rPr lang="en-US" dirty="0"/>
              <a:t>Pre-recorded lectures</a:t>
            </a:r>
          </a:p>
        </p:txBody>
      </p:sp>
    </p:spTree>
    <p:extLst>
      <p:ext uri="{BB962C8B-B14F-4D97-AF65-F5344CB8AC3E}">
        <p14:creationId xmlns:p14="http://schemas.microsoft.com/office/powerpoint/2010/main" val="197188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932D-D402-C702-EE3F-CB433546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Well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11D8-FBB6-AA78-DBE1-42EA2DD42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  <a:p>
            <a:pPr lvl="1"/>
            <a:r>
              <a:rPr lang="en-US" dirty="0"/>
              <a:t>Try to attend every class</a:t>
            </a:r>
          </a:p>
          <a:p>
            <a:pPr lvl="1"/>
            <a:r>
              <a:rPr lang="en-US" dirty="0"/>
              <a:t>Ask questions</a:t>
            </a:r>
          </a:p>
          <a:p>
            <a:r>
              <a:rPr lang="en-US" dirty="0"/>
              <a:t>Notes</a:t>
            </a:r>
          </a:p>
          <a:p>
            <a:pPr lvl="1"/>
            <a:r>
              <a:rPr lang="en-US" dirty="0"/>
              <a:t>Take notes and review notes after class</a:t>
            </a:r>
          </a:p>
          <a:p>
            <a:r>
              <a:rPr lang="en-US" dirty="0"/>
              <a:t>Homework</a:t>
            </a:r>
          </a:p>
          <a:p>
            <a:pPr lvl="1"/>
            <a:r>
              <a:rPr lang="en-US" dirty="0"/>
              <a:t>Get started early</a:t>
            </a:r>
          </a:p>
          <a:p>
            <a:pPr lvl="1"/>
            <a:r>
              <a:rPr lang="en-US" dirty="0"/>
              <a:t>Contact me if you encounter problems</a:t>
            </a:r>
          </a:p>
        </p:txBody>
      </p:sp>
    </p:spTree>
    <p:extLst>
      <p:ext uri="{BB962C8B-B14F-4D97-AF65-F5344CB8AC3E}">
        <p14:creationId xmlns:p14="http://schemas.microsoft.com/office/powerpoint/2010/main" val="3557802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BF20-CF3D-1EE6-1D03-664F2E19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8B60-C350-6A00-93CD-5497028EA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questions in class or after class</a:t>
            </a:r>
          </a:p>
          <a:p>
            <a:r>
              <a:rPr lang="en-US" dirty="0"/>
              <a:t>Attend office hours</a:t>
            </a:r>
          </a:p>
          <a:p>
            <a:r>
              <a:rPr lang="en-US" dirty="0"/>
              <a:t>Email me</a:t>
            </a:r>
          </a:p>
          <a:p>
            <a:pPr lvl="1"/>
            <a:r>
              <a:rPr lang="en-US" dirty="0"/>
              <a:t>Put “CS3800” in the subject line</a:t>
            </a:r>
          </a:p>
          <a:p>
            <a:pPr lvl="1"/>
            <a:r>
              <a:rPr lang="en-US" dirty="0"/>
              <a:t>Send it from your .</a:t>
            </a:r>
            <a:r>
              <a:rPr lang="en-US" dirty="0" err="1"/>
              <a:t>cpp</a:t>
            </a:r>
            <a:r>
              <a:rPr lang="en-US" dirty="0"/>
              <a:t> account </a:t>
            </a:r>
          </a:p>
          <a:p>
            <a:r>
              <a:rPr lang="en-US" dirty="0"/>
              <a:t>Class Discord (preferred method)</a:t>
            </a:r>
          </a:p>
          <a:p>
            <a:pPr lvl="1"/>
            <a:r>
              <a:rPr lang="en-US" dirty="0">
                <a:hlinkClick r:id="rId2"/>
              </a:rPr>
              <a:t>https://discord.gg/avh2KB4N</a:t>
            </a:r>
            <a:endParaRPr lang="en-US" dirty="0"/>
          </a:p>
          <a:p>
            <a:pPr lvl="1"/>
            <a:r>
              <a:rPr lang="en-US" dirty="0"/>
              <a:t>Note:  If you direct message me about something important (like missing a class or making up an assignment), include your name!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6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955B-3C14-B213-FD1D-719691A3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E679-FC9D-837A-BDB8-8696F10F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exams (lowest score dropped)</a:t>
            </a:r>
          </a:p>
          <a:p>
            <a:pPr lvl="1"/>
            <a:r>
              <a:rPr lang="en-US" dirty="0"/>
              <a:t>You can skip the final if you do well on both midterms</a:t>
            </a:r>
          </a:p>
          <a:p>
            <a:r>
              <a:rPr lang="en-US" dirty="0"/>
              <a:t>To be completed during class time</a:t>
            </a:r>
          </a:p>
          <a:p>
            <a:r>
              <a:rPr lang="en-US" dirty="0"/>
              <a:t>All exams open-notes</a:t>
            </a:r>
          </a:p>
        </p:txBody>
      </p:sp>
    </p:spTree>
    <p:extLst>
      <p:ext uri="{BB962C8B-B14F-4D97-AF65-F5344CB8AC3E}">
        <p14:creationId xmlns:p14="http://schemas.microsoft.com/office/powerpoint/2010/main" val="3983011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D630-DC46-D6CF-1A6A-A037665D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AD552-D542-97C3-1495-AB120A3FB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dirty="0"/>
              <a:t>Tell us about yourself,</a:t>
            </a:r>
          </a:p>
          <a:p>
            <a:pPr lvl="1"/>
            <a:r>
              <a:rPr lang="en-US" altLang="en-US" sz="2200" dirty="0"/>
              <a:t>Name/Year/Major</a:t>
            </a:r>
          </a:p>
          <a:p>
            <a:pPr lvl="1"/>
            <a:r>
              <a:rPr lang="en-US" altLang="en-US" sz="2200" dirty="0"/>
              <a:t>Something interesting about yourself</a:t>
            </a:r>
          </a:p>
          <a:p>
            <a:pPr lvl="1"/>
            <a:r>
              <a:rPr lang="en-US" altLang="en-US" sz="2200" dirty="0"/>
              <a:t>Expectation in this class</a:t>
            </a:r>
          </a:p>
          <a:p>
            <a:pPr lvl="1"/>
            <a:r>
              <a:rPr lang="en-US" altLang="en-US" sz="2200" dirty="0"/>
              <a:t>Optional: Any questions for 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8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2BD-50F2-36BE-235D-B6BFAEFD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3229-30C5-F46F-AA0B-3F13AE61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  <a:p>
            <a:r>
              <a:rPr lang="en-US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1713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704E-630D-2A59-0D5E-74AC72A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Connected Devices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8B4DFADD-7C69-77A5-002D-F0894062E49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0099" y="3160895"/>
            <a:ext cx="1676400" cy="1971675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5D2AA625-DE89-C8E8-2CB8-ED9B32B62EE0}"/>
              </a:ext>
            </a:extLst>
          </p:cNvPr>
          <p:cNvSpPr txBox="1"/>
          <p:nvPr/>
        </p:nvSpPr>
        <p:spPr>
          <a:xfrm>
            <a:off x="6914404" y="3371651"/>
            <a:ext cx="1911350" cy="5143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>
            <a:defPPr>
              <a:defRPr kern="0"/>
            </a:defPPr>
          </a:lstStyle>
          <a:p>
            <a:pPr marL="12700" marR="5080">
              <a:lnSpc>
                <a:spcPct val="105000"/>
              </a:lnSpc>
              <a:spcBef>
                <a:spcPts val="35"/>
              </a:spcBef>
            </a:pPr>
            <a:r>
              <a:rPr sz="1550" dirty="0">
                <a:latin typeface="Calibri"/>
                <a:cs typeface="Calibri"/>
              </a:rPr>
              <a:t>Web-enabled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toaster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+ </a:t>
            </a:r>
            <a:r>
              <a:rPr sz="1550" dirty="0">
                <a:latin typeface="Calibri"/>
                <a:cs typeface="Calibri"/>
              </a:rPr>
              <a:t>weather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forecaster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1438EDFB-F8F0-77FA-386A-317CBD2B8B2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412" y="5439381"/>
            <a:ext cx="1692322" cy="1057807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F3BCF3C9-DF9F-022E-80BF-18A8551321CC}"/>
              </a:ext>
            </a:extLst>
          </p:cNvPr>
          <p:cNvSpPr txBox="1"/>
          <p:nvPr/>
        </p:nvSpPr>
        <p:spPr>
          <a:xfrm>
            <a:off x="769191" y="6533697"/>
            <a:ext cx="13512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Internet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phones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8" name="object 7">
            <a:extLst>
              <a:ext uri="{FF2B5EF4-FFF2-40B4-BE49-F238E27FC236}">
                <a16:creationId xmlns:a16="http://schemas.microsoft.com/office/drawing/2014/main" id="{99E40970-B3CB-5A6E-AAED-E7D93D48BA7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51799" y="3894320"/>
            <a:ext cx="1504950" cy="742950"/>
          </a:xfrm>
          <a:prstGeom prst="rect">
            <a:avLst/>
          </a:prstGeom>
        </p:spPr>
      </p:pic>
      <p:sp>
        <p:nvSpPr>
          <p:cNvPr id="9" name="object 8">
            <a:extLst>
              <a:ext uri="{FF2B5EF4-FFF2-40B4-BE49-F238E27FC236}">
                <a16:creationId xmlns:a16="http://schemas.microsoft.com/office/drawing/2014/main" id="{4FF77EE8-456B-A716-CF8F-30E6AA5B807D}"/>
              </a:ext>
            </a:extLst>
          </p:cNvPr>
          <p:cNvSpPr txBox="1"/>
          <p:nvPr/>
        </p:nvSpPr>
        <p:spPr>
          <a:xfrm>
            <a:off x="3682000" y="4504872"/>
            <a:ext cx="1419860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>
            <a:defPPr>
              <a:defRPr kern="0"/>
            </a:defPPr>
          </a:lstStyle>
          <a:p>
            <a:pPr marL="12700" marR="5080">
              <a:lnSpc>
                <a:spcPct val="104900"/>
              </a:lnSpc>
              <a:spcBef>
                <a:spcPts val="35"/>
              </a:spcBef>
            </a:pPr>
            <a:r>
              <a:rPr sz="1550" dirty="0">
                <a:latin typeface="Calibri"/>
                <a:cs typeface="Calibri"/>
              </a:rPr>
              <a:t>Slingbox: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remote </a:t>
            </a:r>
            <a:r>
              <a:rPr sz="1550" dirty="0">
                <a:latin typeface="Calibri"/>
                <a:cs typeface="Calibri"/>
              </a:rPr>
              <a:t>control</a:t>
            </a:r>
            <a:r>
              <a:rPr sz="1550" spc="3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cable</a:t>
            </a:r>
            <a:r>
              <a:rPr sz="1550" spc="155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TV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39CDC48E-7D3C-D36D-B298-EED3E8A9BC0F}"/>
              </a:ext>
            </a:extLst>
          </p:cNvPr>
          <p:cNvSpPr txBox="1"/>
          <p:nvPr/>
        </p:nvSpPr>
        <p:spPr>
          <a:xfrm>
            <a:off x="1774713" y="4930322"/>
            <a:ext cx="136779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Security</a:t>
            </a:r>
            <a:r>
              <a:rPr sz="1550" spc="16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Camera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11" name="object 10">
            <a:extLst>
              <a:ext uri="{FF2B5EF4-FFF2-40B4-BE49-F238E27FC236}">
                <a16:creationId xmlns:a16="http://schemas.microsoft.com/office/drawing/2014/main" id="{FF87096B-7BA8-3239-6316-838FF22A84F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6624" y="4046720"/>
            <a:ext cx="1133475" cy="1138828"/>
          </a:xfrm>
          <a:prstGeom prst="rect">
            <a:avLst/>
          </a:prstGeom>
        </p:spPr>
      </p:pic>
      <p:pic>
        <p:nvPicPr>
          <p:cNvPr id="12" name="object 11">
            <a:extLst>
              <a:ext uri="{FF2B5EF4-FFF2-40B4-BE49-F238E27FC236}">
                <a16:creationId xmlns:a16="http://schemas.microsoft.com/office/drawing/2014/main" id="{7BF4F16D-C4A5-FB49-D95E-9C620DA3385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46949" y="2017895"/>
            <a:ext cx="1895475" cy="1562100"/>
          </a:xfrm>
          <a:prstGeom prst="rect">
            <a:avLst/>
          </a:prstGeom>
        </p:spPr>
      </p:pic>
      <p:sp>
        <p:nvSpPr>
          <p:cNvPr id="13" name="object 12">
            <a:extLst>
              <a:ext uri="{FF2B5EF4-FFF2-40B4-BE49-F238E27FC236}">
                <a16:creationId xmlns:a16="http://schemas.microsoft.com/office/drawing/2014/main" id="{20209100-F737-71D0-A56F-28E13AEB2D9A}"/>
              </a:ext>
            </a:extLst>
          </p:cNvPr>
          <p:cNvSpPr txBox="1"/>
          <p:nvPr/>
        </p:nvSpPr>
        <p:spPr>
          <a:xfrm>
            <a:off x="3393964" y="3448867"/>
            <a:ext cx="13474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IP</a:t>
            </a:r>
            <a:r>
              <a:rPr sz="1550" spc="9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picture</a:t>
            </a:r>
            <a:r>
              <a:rPr sz="1550" spc="40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frame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14" name="object 13">
            <a:extLst>
              <a:ext uri="{FF2B5EF4-FFF2-40B4-BE49-F238E27FC236}">
                <a16:creationId xmlns:a16="http://schemas.microsoft.com/office/drawing/2014/main" id="{016B3E7C-45D5-36CB-7FBF-E487FF639736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32524" y="1713095"/>
            <a:ext cx="800100" cy="2171700"/>
          </a:xfrm>
          <a:prstGeom prst="rect">
            <a:avLst/>
          </a:prstGeom>
        </p:spPr>
      </p:pic>
      <p:sp>
        <p:nvSpPr>
          <p:cNvPr id="15" name="object 14">
            <a:extLst>
              <a:ext uri="{FF2B5EF4-FFF2-40B4-BE49-F238E27FC236}">
                <a16:creationId xmlns:a16="http://schemas.microsoft.com/office/drawing/2014/main" id="{F7D1AAA0-BACE-D3A7-7A61-C94960F292A1}"/>
              </a:ext>
            </a:extLst>
          </p:cNvPr>
          <p:cNvSpPr txBox="1"/>
          <p:nvPr/>
        </p:nvSpPr>
        <p:spPr>
          <a:xfrm>
            <a:off x="1946544" y="3923212"/>
            <a:ext cx="973455" cy="5143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>
            <a:defPPr>
              <a:defRPr kern="0"/>
            </a:defPPr>
          </a:lstStyle>
          <a:p>
            <a:pPr marL="12700" marR="5080" indent="117475">
              <a:lnSpc>
                <a:spcPct val="105000"/>
              </a:lnSpc>
              <a:spcBef>
                <a:spcPts val="35"/>
              </a:spcBef>
            </a:pPr>
            <a:r>
              <a:rPr sz="1550" spc="-10" dirty="0">
                <a:latin typeface="Calibri"/>
                <a:cs typeface="Calibri"/>
              </a:rPr>
              <a:t>Internet refrigerator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6" name="object 15">
            <a:extLst>
              <a:ext uri="{FF2B5EF4-FFF2-40B4-BE49-F238E27FC236}">
                <a16:creationId xmlns:a16="http://schemas.microsoft.com/office/drawing/2014/main" id="{B04F19FC-AAB0-ED6F-4BCB-EFD877B8D103}"/>
              </a:ext>
            </a:extLst>
          </p:cNvPr>
          <p:cNvGrpSpPr/>
          <p:nvPr/>
        </p:nvGrpSpPr>
        <p:grpSpPr>
          <a:xfrm>
            <a:off x="8309334" y="1484320"/>
            <a:ext cx="759385" cy="1157545"/>
            <a:chOff x="8572335" y="1180925"/>
            <a:chExt cx="759385" cy="1157545"/>
          </a:xfrm>
        </p:grpSpPr>
        <p:pic>
          <p:nvPicPr>
            <p:cNvPr id="43" name="object 16">
              <a:extLst>
                <a:ext uri="{FF2B5EF4-FFF2-40B4-BE49-F238E27FC236}">
                  <a16:creationId xmlns:a16="http://schemas.microsoft.com/office/drawing/2014/main" id="{E9646B10-EAFF-1FA7-6EB3-EE42F6F4764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72335" y="1180925"/>
              <a:ext cx="757620" cy="1157545"/>
            </a:xfrm>
            <a:prstGeom prst="rect">
              <a:avLst/>
            </a:prstGeom>
          </p:spPr>
        </p:pic>
        <p:pic>
          <p:nvPicPr>
            <p:cNvPr id="44" name="object 17">
              <a:extLst>
                <a:ext uri="{FF2B5EF4-FFF2-40B4-BE49-F238E27FC236}">
                  <a16:creationId xmlns:a16="http://schemas.microsoft.com/office/drawing/2014/main" id="{F532DF58-9646-D529-7C77-DEADB5EADDC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39174" y="1190665"/>
              <a:ext cx="692546" cy="1091451"/>
            </a:xfrm>
            <a:prstGeom prst="rect">
              <a:avLst/>
            </a:prstGeom>
          </p:spPr>
        </p:pic>
      </p:grpSp>
      <p:sp>
        <p:nvSpPr>
          <p:cNvPr id="17" name="object 18">
            <a:extLst>
              <a:ext uri="{FF2B5EF4-FFF2-40B4-BE49-F238E27FC236}">
                <a16:creationId xmlns:a16="http://schemas.microsoft.com/office/drawing/2014/main" id="{04897643-998C-D9AB-B21A-3EDAA2D8DB52}"/>
              </a:ext>
            </a:extLst>
          </p:cNvPr>
          <p:cNvSpPr txBox="1"/>
          <p:nvPr/>
        </p:nvSpPr>
        <p:spPr>
          <a:xfrm>
            <a:off x="9181989" y="1472112"/>
            <a:ext cx="1638300" cy="5143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>
            <a:defPPr>
              <a:defRPr kern="0"/>
            </a:defPPr>
          </a:lstStyle>
          <a:p>
            <a:pPr marL="12700" marR="5080">
              <a:lnSpc>
                <a:spcPct val="105000"/>
              </a:lnSpc>
              <a:spcBef>
                <a:spcPts val="35"/>
              </a:spcBef>
            </a:pPr>
            <a:r>
              <a:rPr sz="1550" dirty="0">
                <a:latin typeface="Calibri"/>
                <a:cs typeface="Calibri"/>
              </a:rPr>
              <a:t>Tweet-a-</a:t>
            </a:r>
            <a:r>
              <a:rPr sz="1550" spc="-20" dirty="0">
                <a:latin typeface="Calibri"/>
                <a:cs typeface="Calibri"/>
              </a:rPr>
              <a:t>watt: </a:t>
            </a:r>
            <a:r>
              <a:rPr sz="1550" dirty="0">
                <a:latin typeface="Calibri"/>
                <a:cs typeface="Calibri"/>
              </a:rPr>
              <a:t>monitor</a:t>
            </a:r>
            <a:r>
              <a:rPr sz="1550" spc="1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energy</a:t>
            </a:r>
            <a:r>
              <a:rPr sz="1550" spc="100" dirty="0">
                <a:latin typeface="Calibri"/>
                <a:cs typeface="Calibri"/>
              </a:rPr>
              <a:t> </a:t>
            </a:r>
            <a:r>
              <a:rPr sz="1550" spc="-25" dirty="0">
                <a:latin typeface="Calibri"/>
                <a:cs typeface="Calibri"/>
              </a:rPr>
              <a:t>use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18" name="object 19">
            <a:extLst>
              <a:ext uri="{FF2B5EF4-FFF2-40B4-BE49-F238E27FC236}">
                <a16:creationId xmlns:a16="http://schemas.microsoft.com/office/drawing/2014/main" id="{30E99CFD-AE8E-5258-6CBE-818E22D434F1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04299" y="5361170"/>
            <a:ext cx="1285875" cy="1543050"/>
          </a:xfrm>
          <a:prstGeom prst="rect">
            <a:avLst/>
          </a:prstGeom>
        </p:spPr>
      </p:pic>
      <p:sp>
        <p:nvSpPr>
          <p:cNvPr id="19" name="object 20">
            <a:extLst>
              <a:ext uri="{FF2B5EF4-FFF2-40B4-BE49-F238E27FC236}">
                <a16:creationId xmlns:a16="http://schemas.microsoft.com/office/drawing/2014/main" id="{04549A09-42A3-A8A8-3BE8-AE616949083B}"/>
              </a:ext>
            </a:extLst>
          </p:cNvPr>
          <p:cNvSpPr txBox="1"/>
          <p:nvPr/>
        </p:nvSpPr>
        <p:spPr>
          <a:xfrm>
            <a:off x="6198758" y="5383077"/>
            <a:ext cx="953135" cy="7524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>
            <a:defPPr>
              <a:defRPr kern="0"/>
            </a:defPPr>
          </a:lstStyle>
          <a:p>
            <a:pPr marL="12700" marR="5080">
              <a:lnSpc>
                <a:spcPct val="103000"/>
              </a:lnSpc>
              <a:spcBef>
                <a:spcPts val="70"/>
              </a:spcBef>
            </a:pPr>
            <a:r>
              <a:rPr sz="1550" spc="-10" dirty="0">
                <a:latin typeface="Calibri"/>
                <a:cs typeface="Calibri"/>
              </a:rPr>
              <a:t>sensorized, </a:t>
            </a:r>
            <a:r>
              <a:rPr sz="1550" spc="-25" dirty="0">
                <a:latin typeface="Calibri"/>
                <a:cs typeface="Calibri"/>
              </a:rPr>
              <a:t>bed </a:t>
            </a:r>
            <a:r>
              <a:rPr sz="1550" spc="-10" dirty="0">
                <a:latin typeface="Calibri"/>
                <a:cs typeface="Calibri"/>
              </a:rPr>
              <a:t>mattress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20" name="object 21">
            <a:extLst>
              <a:ext uri="{FF2B5EF4-FFF2-40B4-BE49-F238E27FC236}">
                <a16:creationId xmlns:a16="http://schemas.microsoft.com/office/drawing/2014/main" id="{39635A94-8D6E-BFB2-AF31-34A22590A922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5674" y="2113145"/>
            <a:ext cx="530585" cy="1122368"/>
          </a:xfrm>
          <a:prstGeom prst="rect">
            <a:avLst/>
          </a:prstGeom>
        </p:spPr>
      </p:pic>
      <p:sp>
        <p:nvSpPr>
          <p:cNvPr id="21" name="object 22">
            <a:extLst>
              <a:ext uri="{FF2B5EF4-FFF2-40B4-BE49-F238E27FC236}">
                <a16:creationId xmlns:a16="http://schemas.microsoft.com/office/drawing/2014/main" id="{7D5420AB-DF9A-ACDA-47B1-29B118A30BA9}"/>
              </a:ext>
            </a:extLst>
          </p:cNvPr>
          <p:cNvSpPr txBox="1"/>
          <p:nvPr/>
        </p:nvSpPr>
        <p:spPr>
          <a:xfrm>
            <a:off x="545354" y="3294943"/>
            <a:ext cx="113411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Amazon</a:t>
            </a:r>
            <a:r>
              <a:rPr sz="1550" spc="12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Echo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D7EB1089-D7FA-D943-B257-6A5384809EF4}"/>
              </a:ext>
            </a:extLst>
          </p:cNvPr>
          <p:cNvSpPr txBox="1"/>
          <p:nvPr/>
        </p:nvSpPr>
        <p:spPr>
          <a:xfrm>
            <a:off x="9530604" y="5849485"/>
            <a:ext cx="163957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i="1" spc="-10" dirty="0">
                <a:solidFill>
                  <a:srgbClr val="0000A8"/>
                </a:solidFill>
                <a:latin typeface="Calibri"/>
                <a:cs typeface="Calibri"/>
              </a:rPr>
              <a:t>Others?</a:t>
            </a:r>
            <a:endParaRPr sz="3950">
              <a:latin typeface="Calibri"/>
              <a:cs typeface="Calibri"/>
            </a:endParaRPr>
          </a:p>
        </p:txBody>
      </p:sp>
      <p:pic>
        <p:nvPicPr>
          <p:cNvPr id="23" name="object 24">
            <a:extLst>
              <a:ext uri="{FF2B5EF4-FFF2-40B4-BE49-F238E27FC236}">
                <a16:creationId xmlns:a16="http://schemas.microsoft.com/office/drawing/2014/main" id="{D00AABB2-068C-ACF0-25FF-883582DA637D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89774" y="5361170"/>
            <a:ext cx="1514475" cy="971550"/>
          </a:xfrm>
          <a:prstGeom prst="rect">
            <a:avLst/>
          </a:prstGeom>
        </p:spPr>
      </p:pic>
      <p:sp>
        <p:nvSpPr>
          <p:cNvPr id="24" name="object 25">
            <a:extLst>
              <a:ext uri="{FF2B5EF4-FFF2-40B4-BE49-F238E27FC236}">
                <a16:creationId xmlns:a16="http://schemas.microsoft.com/office/drawing/2014/main" id="{88DCFEA2-1D98-3BAC-DECF-048092690E68}"/>
              </a:ext>
            </a:extLst>
          </p:cNvPr>
          <p:cNvSpPr txBox="1"/>
          <p:nvPr/>
        </p:nvSpPr>
        <p:spPr>
          <a:xfrm>
            <a:off x="2967878" y="6295572"/>
            <a:ext cx="131254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Gaming</a:t>
            </a:r>
            <a:r>
              <a:rPr sz="1550" spc="17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devices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25" name="object 26">
            <a:extLst>
              <a:ext uri="{FF2B5EF4-FFF2-40B4-BE49-F238E27FC236}">
                <a16:creationId xmlns:a16="http://schemas.microsoft.com/office/drawing/2014/main" id="{AB65066A-55FF-1250-58A9-8913619B6FBD}"/>
              </a:ext>
            </a:extLst>
          </p:cNvPr>
          <p:cNvGrpSpPr/>
          <p:nvPr/>
        </p:nvGrpSpPr>
        <p:grpSpPr>
          <a:xfrm>
            <a:off x="9376299" y="2436995"/>
            <a:ext cx="2333625" cy="2952750"/>
            <a:chOff x="9639300" y="2133600"/>
            <a:chExt cx="2333625" cy="2952750"/>
          </a:xfrm>
        </p:grpSpPr>
        <p:pic>
          <p:nvPicPr>
            <p:cNvPr id="40" name="object 27">
              <a:extLst>
                <a:ext uri="{FF2B5EF4-FFF2-40B4-BE49-F238E27FC236}">
                  <a16:creationId xmlns:a16="http://schemas.microsoft.com/office/drawing/2014/main" id="{F00712A9-82C7-9226-BA84-1CD6D828CE7E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34675" y="2133600"/>
              <a:ext cx="1152525" cy="1038225"/>
            </a:xfrm>
            <a:prstGeom prst="rect">
              <a:avLst/>
            </a:prstGeom>
          </p:spPr>
        </p:pic>
        <p:pic>
          <p:nvPicPr>
            <p:cNvPr id="41" name="object 28">
              <a:extLst>
                <a:ext uri="{FF2B5EF4-FFF2-40B4-BE49-F238E27FC236}">
                  <a16:creationId xmlns:a16="http://schemas.microsoft.com/office/drawing/2014/main" id="{4E685616-3377-78FE-A981-DD2A621B595A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82350" y="3609975"/>
              <a:ext cx="790575" cy="1476375"/>
            </a:xfrm>
            <a:prstGeom prst="rect">
              <a:avLst/>
            </a:prstGeom>
          </p:spPr>
        </p:pic>
        <p:pic>
          <p:nvPicPr>
            <p:cNvPr id="42" name="object 29">
              <a:extLst>
                <a:ext uri="{FF2B5EF4-FFF2-40B4-BE49-F238E27FC236}">
                  <a16:creationId xmlns:a16="http://schemas.microsoft.com/office/drawing/2014/main" id="{7B0ED3D4-70C9-1797-7A8F-4E40D5DE94E6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639300" y="3009900"/>
              <a:ext cx="1724025" cy="1181100"/>
            </a:xfrm>
            <a:prstGeom prst="rect">
              <a:avLst/>
            </a:prstGeom>
          </p:spPr>
        </p:pic>
      </p:grpSp>
      <p:sp>
        <p:nvSpPr>
          <p:cNvPr id="26" name="object 30">
            <a:extLst>
              <a:ext uri="{FF2B5EF4-FFF2-40B4-BE49-F238E27FC236}">
                <a16:creationId xmlns:a16="http://schemas.microsoft.com/office/drawing/2014/main" id="{852015F4-FA58-33F3-88A8-9F6CAA24FCB0}"/>
              </a:ext>
            </a:extLst>
          </p:cNvPr>
          <p:cNvSpPr txBox="1"/>
          <p:nvPr/>
        </p:nvSpPr>
        <p:spPr>
          <a:xfrm>
            <a:off x="10000504" y="4447468"/>
            <a:ext cx="35179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20" dirty="0">
                <a:latin typeface="Calibri"/>
                <a:cs typeface="Calibri"/>
              </a:rPr>
              <a:t>cars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7" name="object 31">
            <a:extLst>
              <a:ext uri="{FF2B5EF4-FFF2-40B4-BE49-F238E27FC236}">
                <a16:creationId xmlns:a16="http://schemas.microsoft.com/office/drawing/2014/main" id="{7809985D-CF4A-4914-2377-925F7D1EE034}"/>
              </a:ext>
            </a:extLst>
          </p:cNvPr>
          <p:cNvSpPr txBox="1"/>
          <p:nvPr/>
        </p:nvSpPr>
        <p:spPr>
          <a:xfrm>
            <a:off x="10898775" y="5379902"/>
            <a:ext cx="7226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10" dirty="0">
                <a:latin typeface="Calibri"/>
                <a:cs typeface="Calibri"/>
              </a:rPr>
              <a:t>scooters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8" name="object 32">
            <a:extLst>
              <a:ext uri="{FF2B5EF4-FFF2-40B4-BE49-F238E27FC236}">
                <a16:creationId xmlns:a16="http://schemas.microsoft.com/office/drawing/2014/main" id="{C965AF68-ED88-AA1E-819E-4EE9E9731CD7}"/>
              </a:ext>
            </a:extLst>
          </p:cNvPr>
          <p:cNvSpPr txBox="1"/>
          <p:nvPr/>
        </p:nvSpPr>
        <p:spPr>
          <a:xfrm>
            <a:off x="10847975" y="2141720"/>
            <a:ext cx="44704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10" dirty="0">
                <a:latin typeface="Calibri"/>
                <a:cs typeface="Calibri"/>
              </a:rPr>
              <a:t>bikes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29" name="object 33">
            <a:extLst>
              <a:ext uri="{FF2B5EF4-FFF2-40B4-BE49-F238E27FC236}">
                <a16:creationId xmlns:a16="http://schemas.microsoft.com/office/drawing/2014/main" id="{55C4611B-0385-D378-C532-F70193134A6A}"/>
              </a:ext>
            </a:extLst>
          </p:cNvPr>
          <p:cNvGrpSpPr/>
          <p:nvPr/>
        </p:nvGrpSpPr>
        <p:grpSpPr>
          <a:xfrm>
            <a:off x="4785249" y="1360606"/>
            <a:ext cx="2862326" cy="871537"/>
            <a:chOff x="5048250" y="1057211"/>
            <a:chExt cx="2862326" cy="871537"/>
          </a:xfrm>
        </p:grpSpPr>
        <p:pic>
          <p:nvPicPr>
            <p:cNvPr id="38" name="object 34">
              <a:extLst>
                <a:ext uri="{FF2B5EF4-FFF2-40B4-BE49-F238E27FC236}">
                  <a16:creationId xmlns:a16="http://schemas.microsoft.com/office/drawing/2014/main" id="{F3888A81-B437-FFC8-1E8A-B714FEC298EB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48250" y="1057211"/>
              <a:ext cx="2862326" cy="871537"/>
            </a:xfrm>
            <a:prstGeom prst="rect">
              <a:avLst/>
            </a:prstGeom>
          </p:spPr>
        </p:pic>
        <p:pic>
          <p:nvPicPr>
            <p:cNvPr id="39" name="object 35">
              <a:extLst>
                <a:ext uri="{FF2B5EF4-FFF2-40B4-BE49-F238E27FC236}">
                  <a16:creationId xmlns:a16="http://schemas.microsoft.com/office/drawing/2014/main" id="{61922A57-9671-2C86-5D4A-929822F12E8F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43500" y="1095375"/>
              <a:ext cx="2733675" cy="742950"/>
            </a:xfrm>
            <a:prstGeom prst="rect">
              <a:avLst/>
            </a:prstGeom>
          </p:spPr>
        </p:pic>
      </p:grpSp>
      <p:sp>
        <p:nvSpPr>
          <p:cNvPr id="30" name="object 36">
            <a:extLst>
              <a:ext uri="{FF2B5EF4-FFF2-40B4-BE49-F238E27FC236}">
                <a16:creationId xmlns:a16="http://schemas.microsoft.com/office/drawing/2014/main" id="{80452D4A-37F9-F59A-8163-D7ED26B4FD35}"/>
              </a:ext>
            </a:extLst>
          </p:cNvPr>
          <p:cNvSpPr txBox="1"/>
          <p:nvPr/>
        </p:nvSpPr>
        <p:spPr>
          <a:xfrm>
            <a:off x="5302393" y="2181026"/>
            <a:ext cx="18364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Pacemaker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&amp;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Monitor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31" name="object 37">
            <a:extLst>
              <a:ext uri="{FF2B5EF4-FFF2-40B4-BE49-F238E27FC236}">
                <a16:creationId xmlns:a16="http://schemas.microsoft.com/office/drawing/2014/main" id="{7EF24EC1-95DC-D544-7A12-3739A0511C8C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566472" y="4107823"/>
            <a:ext cx="1465164" cy="496018"/>
          </a:xfrm>
          <a:prstGeom prst="rect">
            <a:avLst/>
          </a:prstGeom>
        </p:spPr>
      </p:pic>
      <p:sp>
        <p:nvSpPr>
          <p:cNvPr id="32" name="object 38">
            <a:extLst>
              <a:ext uri="{FF2B5EF4-FFF2-40B4-BE49-F238E27FC236}">
                <a16:creationId xmlns:a16="http://schemas.microsoft.com/office/drawing/2014/main" id="{F590E029-E5B8-4CF6-D981-40CE797AD0D6}"/>
              </a:ext>
            </a:extLst>
          </p:cNvPr>
          <p:cNvSpPr txBox="1"/>
          <p:nvPr/>
        </p:nvSpPr>
        <p:spPr>
          <a:xfrm>
            <a:off x="8024383" y="4640127"/>
            <a:ext cx="9131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alibri"/>
                <a:cs typeface="Calibri"/>
              </a:rPr>
              <a:t>AR</a:t>
            </a:r>
            <a:r>
              <a:rPr sz="1550" spc="7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devices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33" name="object 39">
            <a:extLst>
              <a:ext uri="{FF2B5EF4-FFF2-40B4-BE49-F238E27FC236}">
                <a16:creationId xmlns:a16="http://schemas.microsoft.com/office/drawing/2014/main" id="{CC10AD82-69DC-2E75-5E7B-99ED52EE2AE8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633224" y="5363117"/>
            <a:ext cx="876300" cy="866775"/>
          </a:xfrm>
          <a:prstGeom prst="rect">
            <a:avLst/>
          </a:prstGeom>
        </p:spPr>
      </p:pic>
      <p:sp>
        <p:nvSpPr>
          <p:cNvPr id="34" name="object 40">
            <a:extLst>
              <a:ext uri="{FF2B5EF4-FFF2-40B4-BE49-F238E27FC236}">
                <a16:creationId xmlns:a16="http://schemas.microsoft.com/office/drawing/2014/main" id="{F33BA9A3-CF20-5D65-0387-238B1EC7F019}"/>
              </a:ext>
            </a:extLst>
          </p:cNvPr>
          <p:cNvSpPr txBox="1"/>
          <p:nvPr/>
        </p:nvSpPr>
        <p:spPr>
          <a:xfrm>
            <a:off x="7860934" y="6238464"/>
            <a:ext cx="45402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10" dirty="0">
                <a:latin typeface="Calibri"/>
                <a:cs typeface="Calibri"/>
              </a:rPr>
              <a:t>Fitbit</a:t>
            </a:r>
            <a:endParaRPr sz="15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435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6B39-2106-6A68-C55E-12B55A23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spc="35" dirty="0"/>
              <a:t> </a:t>
            </a:r>
            <a:r>
              <a:rPr lang="en-US" dirty="0"/>
              <a:t>Internet:</a:t>
            </a:r>
            <a:r>
              <a:rPr lang="en-US" spc="-210" dirty="0"/>
              <a:t> </a:t>
            </a:r>
            <a:r>
              <a:rPr lang="en-US" dirty="0"/>
              <a:t>A</a:t>
            </a:r>
            <a:r>
              <a:rPr lang="en-US" spc="-165" dirty="0"/>
              <a:t> </a:t>
            </a:r>
            <a:r>
              <a:rPr lang="en-US" dirty="0"/>
              <a:t>“Nuts</a:t>
            </a:r>
            <a:r>
              <a:rPr lang="en-US" spc="40" dirty="0"/>
              <a:t> </a:t>
            </a:r>
            <a:r>
              <a:rPr lang="en-US" dirty="0"/>
              <a:t>and</a:t>
            </a:r>
            <a:r>
              <a:rPr lang="en-US" spc="40" dirty="0"/>
              <a:t> </a:t>
            </a:r>
            <a:r>
              <a:rPr lang="en-US" dirty="0"/>
              <a:t>Bolts”</a:t>
            </a:r>
            <a:r>
              <a:rPr lang="en-US" spc="-35" dirty="0"/>
              <a:t> </a:t>
            </a:r>
            <a:r>
              <a:rPr lang="en-US" spc="-20" dirty="0"/>
              <a:t>View</a:t>
            </a:r>
            <a:endParaRPr lang="en-US" dirty="0"/>
          </a:p>
        </p:txBody>
      </p:sp>
      <p:sp>
        <p:nvSpPr>
          <p:cNvPr id="373" name="object 3">
            <a:extLst>
              <a:ext uri="{FF2B5EF4-FFF2-40B4-BE49-F238E27FC236}">
                <a16:creationId xmlns:a16="http://schemas.microsoft.com/office/drawing/2014/main" id="{8F512070-C449-E7B4-434D-1D00678BCF40}"/>
              </a:ext>
            </a:extLst>
          </p:cNvPr>
          <p:cNvSpPr txBox="1"/>
          <p:nvPr/>
        </p:nvSpPr>
        <p:spPr>
          <a:xfrm>
            <a:off x="9415982" y="3320522"/>
            <a:ext cx="271145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ts val="2635"/>
              </a:lnSpc>
            </a:pPr>
            <a:r>
              <a:rPr sz="2750" spc="-35" dirty="0">
                <a:latin typeface="Calibri"/>
                <a:cs typeface="Calibri"/>
              </a:rPr>
              <a:t>In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374" name="object 4">
            <a:extLst>
              <a:ext uri="{FF2B5EF4-FFF2-40B4-BE49-F238E27FC236}">
                <a16:creationId xmlns:a16="http://schemas.microsoft.com/office/drawing/2014/main" id="{01F47510-A3AE-F1A3-9358-0E2530936E2F}"/>
              </a:ext>
            </a:extLst>
          </p:cNvPr>
          <p:cNvGrpSpPr/>
          <p:nvPr/>
        </p:nvGrpSpPr>
        <p:grpSpPr>
          <a:xfrm>
            <a:off x="7330007" y="1551136"/>
            <a:ext cx="3609975" cy="4504055"/>
            <a:chOff x="7343775" y="1529295"/>
            <a:chExt cx="3609975" cy="4504055"/>
          </a:xfrm>
        </p:grpSpPr>
        <p:sp>
          <p:nvSpPr>
            <p:cNvPr id="740" name="object 5">
              <a:extLst>
                <a:ext uri="{FF2B5EF4-FFF2-40B4-BE49-F238E27FC236}">
                  <a16:creationId xmlns:a16="http://schemas.microsoft.com/office/drawing/2014/main" id="{453B8B9A-FE63-37A7-83CD-61A0428DEE3F}"/>
                </a:ext>
              </a:extLst>
            </p:cNvPr>
            <p:cNvSpPr/>
            <p:nvPr/>
          </p:nvSpPr>
          <p:spPr>
            <a:xfrm>
              <a:off x="9391650" y="3228975"/>
              <a:ext cx="1562100" cy="533400"/>
            </a:xfrm>
            <a:custGeom>
              <a:avLst/>
              <a:gdLst/>
              <a:ahLst/>
              <a:cxnLst/>
              <a:rect l="l" t="t" r="r" b="b"/>
              <a:pathLst>
                <a:path w="1562100" h="533400">
                  <a:moveTo>
                    <a:pt x="15621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1562100" y="533400"/>
                  </a:lnTo>
                  <a:lnTo>
                    <a:pt x="1562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41" name="object 6">
              <a:extLst>
                <a:ext uri="{FF2B5EF4-FFF2-40B4-BE49-F238E27FC236}">
                  <a16:creationId xmlns:a16="http://schemas.microsoft.com/office/drawing/2014/main" id="{108C33D0-36F2-DFC6-48CE-E8D3AA2C949D}"/>
                </a:ext>
              </a:extLst>
            </p:cNvPr>
            <p:cNvSpPr/>
            <p:nvPr/>
          </p:nvSpPr>
          <p:spPr>
            <a:xfrm>
              <a:off x="7343775" y="1529295"/>
              <a:ext cx="3569970" cy="4504055"/>
            </a:xfrm>
            <a:custGeom>
              <a:avLst/>
              <a:gdLst/>
              <a:ahLst/>
              <a:cxnLst/>
              <a:rect l="l" t="t" r="r" b="b"/>
              <a:pathLst>
                <a:path w="3569970" h="4504055">
                  <a:moveTo>
                    <a:pt x="1457325" y="1775879"/>
                  </a:moveTo>
                  <a:lnTo>
                    <a:pt x="728726" y="1461554"/>
                  </a:lnTo>
                  <a:lnTo>
                    <a:pt x="0" y="1775879"/>
                  </a:lnTo>
                  <a:lnTo>
                    <a:pt x="238125" y="1775879"/>
                  </a:lnTo>
                  <a:lnTo>
                    <a:pt x="238125" y="2395004"/>
                  </a:lnTo>
                  <a:lnTo>
                    <a:pt x="1219200" y="2395004"/>
                  </a:lnTo>
                  <a:lnTo>
                    <a:pt x="1219200" y="1775879"/>
                  </a:lnTo>
                  <a:lnTo>
                    <a:pt x="1457325" y="1775879"/>
                  </a:lnTo>
                  <a:close/>
                </a:path>
                <a:path w="3569970" h="4504055">
                  <a:moveTo>
                    <a:pt x="1796656" y="296392"/>
                  </a:moveTo>
                  <a:lnTo>
                    <a:pt x="1793709" y="247256"/>
                  </a:lnTo>
                  <a:lnTo>
                    <a:pt x="1786255" y="204635"/>
                  </a:lnTo>
                  <a:lnTo>
                    <a:pt x="1768398" y="154800"/>
                  </a:lnTo>
                  <a:lnTo>
                    <a:pt x="1743773" y="113080"/>
                  </a:lnTo>
                  <a:lnTo>
                    <a:pt x="1713280" y="78613"/>
                  </a:lnTo>
                  <a:lnTo>
                    <a:pt x="1677784" y="50584"/>
                  </a:lnTo>
                  <a:lnTo>
                    <a:pt x="1638173" y="28105"/>
                  </a:lnTo>
                  <a:lnTo>
                    <a:pt x="1591779" y="12611"/>
                  </a:lnTo>
                  <a:lnTo>
                    <a:pt x="1538033" y="4572"/>
                  </a:lnTo>
                  <a:lnTo>
                    <a:pt x="1480870" y="1511"/>
                  </a:lnTo>
                  <a:lnTo>
                    <a:pt x="1319720" y="0"/>
                  </a:lnTo>
                  <a:lnTo>
                    <a:pt x="1274737" y="1803"/>
                  </a:lnTo>
                  <a:lnTo>
                    <a:pt x="1224686" y="6934"/>
                  </a:lnTo>
                  <a:lnTo>
                    <a:pt x="1156970" y="16294"/>
                  </a:lnTo>
                  <a:lnTo>
                    <a:pt x="1073086" y="28486"/>
                  </a:lnTo>
                  <a:lnTo>
                    <a:pt x="1024216" y="35890"/>
                  </a:lnTo>
                  <a:lnTo>
                    <a:pt x="972604" y="44183"/>
                  </a:lnTo>
                  <a:lnTo>
                    <a:pt x="919657" y="53340"/>
                  </a:lnTo>
                  <a:lnTo>
                    <a:pt x="866800" y="63385"/>
                  </a:lnTo>
                  <a:lnTo>
                    <a:pt x="815441" y="74295"/>
                  </a:lnTo>
                  <a:lnTo>
                    <a:pt x="767003" y="86080"/>
                  </a:lnTo>
                  <a:lnTo>
                    <a:pt x="722884" y="98717"/>
                  </a:lnTo>
                  <a:lnTo>
                    <a:pt x="670026" y="116306"/>
                  </a:lnTo>
                  <a:lnTo>
                    <a:pt x="618782" y="135407"/>
                  </a:lnTo>
                  <a:lnTo>
                    <a:pt x="569899" y="155867"/>
                  </a:lnTo>
                  <a:lnTo>
                    <a:pt x="524141" y="177495"/>
                  </a:lnTo>
                  <a:lnTo>
                    <a:pt x="482282" y="200126"/>
                  </a:lnTo>
                  <a:lnTo>
                    <a:pt x="445058" y="223583"/>
                  </a:lnTo>
                  <a:lnTo>
                    <a:pt x="413258" y="247688"/>
                  </a:lnTo>
                  <a:lnTo>
                    <a:pt x="382955" y="284670"/>
                  </a:lnTo>
                  <a:lnTo>
                    <a:pt x="367207" y="325501"/>
                  </a:lnTo>
                  <a:lnTo>
                    <a:pt x="357517" y="367474"/>
                  </a:lnTo>
                  <a:lnTo>
                    <a:pt x="345427" y="407847"/>
                  </a:lnTo>
                  <a:lnTo>
                    <a:pt x="322453" y="443903"/>
                  </a:lnTo>
                  <a:lnTo>
                    <a:pt x="290690" y="467664"/>
                  </a:lnTo>
                  <a:lnTo>
                    <a:pt x="250761" y="486295"/>
                  </a:lnTo>
                  <a:lnTo>
                    <a:pt x="207365" y="503199"/>
                  </a:lnTo>
                  <a:lnTo>
                    <a:pt x="165239" y="521741"/>
                  </a:lnTo>
                  <a:lnTo>
                    <a:pt x="129082" y="545312"/>
                  </a:lnTo>
                  <a:lnTo>
                    <a:pt x="103632" y="577253"/>
                  </a:lnTo>
                  <a:lnTo>
                    <a:pt x="90030" y="615035"/>
                  </a:lnTo>
                  <a:lnTo>
                    <a:pt x="80848" y="661885"/>
                  </a:lnTo>
                  <a:lnTo>
                    <a:pt x="75946" y="713867"/>
                  </a:lnTo>
                  <a:lnTo>
                    <a:pt x="75222" y="767080"/>
                  </a:lnTo>
                  <a:lnTo>
                    <a:pt x="78549" y="817626"/>
                  </a:lnTo>
                  <a:lnTo>
                    <a:pt x="85813" y="861568"/>
                  </a:lnTo>
                  <a:lnTo>
                    <a:pt x="116713" y="924280"/>
                  </a:lnTo>
                  <a:lnTo>
                    <a:pt x="176936" y="946962"/>
                  </a:lnTo>
                  <a:lnTo>
                    <a:pt x="288798" y="953808"/>
                  </a:lnTo>
                  <a:lnTo>
                    <a:pt x="370789" y="955675"/>
                  </a:lnTo>
                  <a:lnTo>
                    <a:pt x="420763" y="954595"/>
                  </a:lnTo>
                  <a:lnTo>
                    <a:pt x="474738" y="952741"/>
                  </a:lnTo>
                  <a:lnTo>
                    <a:pt x="588581" y="948410"/>
                  </a:lnTo>
                  <a:lnTo>
                    <a:pt x="645452" y="946772"/>
                  </a:lnTo>
                  <a:lnTo>
                    <a:pt x="700265" y="946073"/>
                  </a:lnTo>
                  <a:lnTo>
                    <a:pt x="751509" y="946734"/>
                  </a:lnTo>
                  <a:lnTo>
                    <a:pt x="797699" y="949172"/>
                  </a:lnTo>
                  <a:lnTo>
                    <a:pt x="837311" y="953808"/>
                  </a:lnTo>
                  <a:lnTo>
                    <a:pt x="894575" y="967092"/>
                  </a:lnTo>
                  <a:lnTo>
                    <a:pt x="938339" y="984770"/>
                  </a:lnTo>
                  <a:lnTo>
                    <a:pt x="973328" y="1006055"/>
                  </a:lnTo>
                  <a:lnTo>
                    <a:pt x="1004239" y="1030122"/>
                  </a:lnTo>
                  <a:lnTo>
                    <a:pt x="1035812" y="1056170"/>
                  </a:lnTo>
                  <a:lnTo>
                    <a:pt x="1109129" y="1109853"/>
                  </a:lnTo>
                  <a:lnTo>
                    <a:pt x="1146987" y="1140828"/>
                  </a:lnTo>
                  <a:lnTo>
                    <a:pt x="1224114" y="1207109"/>
                  </a:lnTo>
                  <a:lnTo>
                    <a:pt x="1261859" y="1237881"/>
                  </a:lnTo>
                  <a:lnTo>
                    <a:pt x="1298067" y="1264056"/>
                  </a:lnTo>
                  <a:lnTo>
                    <a:pt x="1331976" y="1283373"/>
                  </a:lnTo>
                  <a:lnTo>
                    <a:pt x="1387119" y="1301991"/>
                  </a:lnTo>
                  <a:lnTo>
                    <a:pt x="1438795" y="1307172"/>
                  </a:lnTo>
                  <a:lnTo>
                    <a:pt x="1486687" y="1302435"/>
                  </a:lnTo>
                  <a:lnTo>
                    <a:pt x="1530477" y="1291247"/>
                  </a:lnTo>
                  <a:lnTo>
                    <a:pt x="1570697" y="1275956"/>
                  </a:lnTo>
                  <a:lnTo>
                    <a:pt x="1607616" y="1254213"/>
                  </a:lnTo>
                  <a:lnTo>
                    <a:pt x="1640446" y="1222552"/>
                  </a:lnTo>
                  <a:lnTo>
                    <a:pt x="1668399" y="1177455"/>
                  </a:lnTo>
                  <a:lnTo>
                    <a:pt x="1683778" y="1137069"/>
                  </a:lnTo>
                  <a:lnTo>
                    <a:pt x="1696681" y="1088402"/>
                  </a:lnTo>
                  <a:lnTo>
                    <a:pt x="1707718" y="1034288"/>
                  </a:lnTo>
                  <a:lnTo>
                    <a:pt x="1717484" y="977557"/>
                  </a:lnTo>
                  <a:lnTo>
                    <a:pt x="1726615" y="921042"/>
                  </a:lnTo>
                  <a:lnTo>
                    <a:pt x="1735709" y="867575"/>
                  </a:lnTo>
                  <a:lnTo>
                    <a:pt x="1744789" y="817422"/>
                  </a:lnTo>
                  <a:lnTo>
                    <a:pt x="1753412" y="768337"/>
                  </a:lnTo>
                  <a:lnTo>
                    <a:pt x="1761375" y="719467"/>
                  </a:lnTo>
                  <a:lnTo>
                    <a:pt x="1768500" y="669937"/>
                  </a:lnTo>
                  <a:lnTo>
                    <a:pt x="1774609" y="618896"/>
                  </a:lnTo>
                  <a:lnTo>
                    <a:pt x="1779524" y="565442"/>
                  </a:lnTo>
                  <a:lnTo>
                    <a:pt x="1783765" y="515607"/>
                  </a:lnTo>
                  <a:lnTo>
                    <a:pt x="1788629" y="461645"/>
                  </a:lnTo>
                  <a:lnTo>
                    <a:pt x="1793087" y="405714"/>
                  </a:lnTo>
                  <a:lnTo>
                    <a:pt x="1796097" y="349910"/>
                  </a:lnTo>
                  <a:lnTo>
                    <a:pt x="1796656" y="296392"/>
                  </a:lnTo>
                  <a:close/>
                </a:path>
                <a:path w="3569970" h="4504055">
                  <a:moveTo>
                    <a:pt x="2904655" y="2333193"/>
                  </a:moveTo>
                  <a:lnTo>
                    <a:pt x="2904426" y="2285415"/>
                  </a:lnTo>
                  <a:lnTo>
                    <a:pt x="2900159" y="2238438"/>
                  </a:lnTo>
                  <a:lnTo>
                    <a:pt x="2893479" y="2194141"/>
                  </a:lnTo>
                  <a:lnTo>
                    <a:pt x="2885998" y="2154351"/>
                  </a:lnTo>
                  <a:lnTo>
                    <a:pt x="2867469" y="2093633"/>
                  </a:lnTo>
                  <a:lnTo>
                    <a:pt x="2819082" y="2062975"/>
                  </a:lnTo>
                  <a:lnTo>
                    <a:pt x="2788056" y="2053082"/>
                  </a:lnTo>
                  <a:lnTo>
                    <a:pt x="2756141" y="2042414"/>
                  </a:lnTo>
                  <a:lnTo>
                    <a:pt x="2726067" y="2027732"/>
                  </a:lnTo>
                  <a:lnTo>
                    <a:pt x="2700578" y="2005749"/>
                  </a:lnTo>
                  <a:lnTo>
                    <a:pt x="2682430" y="1973186"/>
                  </a:lnTo>
                  <a:lnTo>
                    <a:pt x="2674366" y="1926755"/>
                  </a:lnTo>
                  <a:lnTo>
                    <a:pt x="2684195" y="1873224"/>
                  </a:lnTo>
                  <a:lnTo>
                    <a:pt x="2703753" y="1828863"/>
                  </a:lnTo>
                  <a:lnTo>
                    <a:pt x="2730233" y="1791855"/>
                  </a:lnTo>
                  <a:lnTo>
                    <a:pt x="2760789" y="1760410"/>
                  </a:lnTo>
                  <a:lnTo>
                    <a:pt x="2792615" y="1732711"/>
                  </a:lnTo>
                  <a:lnTo>
                    <a:pt x="2822879" y="1706956"/>
                  </a:lnTo>
                  <a:lnTo>
                    <a:pt x="2848749" y="1681353"/>
                  </a:lnTo>
                  <a:lnTo>
                    <a:pt x="2867406" y="1654086"/>
                  </a:lnTo>
                  <a:lnTo>
                    <a:pt x="2876042" y="1623352"/>
                  </a:lnTo>
                  <a:lnTo>
                    <a:pt x="2875178" y="1582686"/>
                  </a:lnTo>
                  <a:lnTo>
                    <a:pt x="2866098" y="1544637"/>
                  </a:lnTo>
                  <a:lnTo>
                    <a:pt x="2849524" y="1507401"/>
                  </a:lnTo>
                  <a:lnTo>
                    <a:pt x="2826169" y="1469237"/>
                  </a:lnTo>
                  <a:lnTo>
                    <a:pt x="2796730" y="1428330"/>
                  </a:lnTo>
                  <a:lnTo>
                    <a:pt x="2722499" y="1331252"/>
                  </a:lnTo>
                  <a:lnTo>
                    <a:pt x="2689707" y="1305255"/>
                  </a:lnTo>
                  <a:lnTo>
                    <a:pt x="2651341" y="1281290"/>
                  </a:lnTo>
                  <a:lnTo>
                    <a:pt x="2608694" y="1260741"/>
                  </a:lnTo>
                  <a:lnTo>
                    <a:pt x="2563063" y="1244955"/>
                  </a:lnTo>
                  <a:lnTo>
                    <a:pt x="2515717" y="1235329"/>
                  </a:lnTo>
                  <a:lnTo>
                    <a:pt x="2467940" y="1233208"/>
                  </a:lnTo>
                  <a:lnTo>
                    <a:pt x="2421039" y="1239964"/>
                  </a:lnTo>
                  <a:lnTo>
                    <a:pt x="2376297" y="1256957"/>
                  </a:lnTo>
                  <a:lnTo>
                    <a:pt x="2344280" y="1277988"/>
                  </a:lnTo>
                  <a:lnTo>
                    <a:pt x="2311387" y="1307223"/>
                  </a:lnTo>
                  <a:lnTo>
                    <a:pt x="2277948" y="1343177"/>
                  </a:lnTo>
                  <a:lnTo>
                    <a:pt x="2244280" y="1384350"/>
                  </a:lnTo>
                  <a:lnTo>
                    <a:pt x="2210739" y="1429232"/>
                  </a:lnTo>
                  <a:lnTo>
                    <a:pt x="2177631" y="1476349"/>
                  </a:lnTo>
                  <a:lnTo>
                    <a:pt x="2145322" y="1524190"/>
                  </a:lnTo>
                  <a:lnTo>
                    <a:pt x="2084387" y="1616036"/>
                  </a:lnTo>
                  <a:lnTo>
                    <a:pt x="2056434" y="1657070"/>
                  </a:lnTo>
                  <a:lnTo>
                    <a:pt x="2030603" y="1692821"/>
                  </a:lnTo>
                  <a:lnTo>
                    <a:pt x="1992591" y="1738947"/>
                  </a:lnTo>
                  <a:lnTo>
                    <a:pt x="1956663" y="1777225"/>
                  </a:lnTo>
                  <a:lnTo>
                    <a:pt x="1923516" y="1811185"/>
                  </a:lnTo>
                  <a:lnTo>
                    <a:pt x="1893874" y="1844332"/>
                  </a:lnTo>
                  <a:lnTo>
                    <a:pt x="1868424" y="1880222"/>
                  </a:lnTo>
                  <a:lnTo>
                    <a:pt x="1847900" y="1922348"/>
                  </a:lnTo>
                  <a:lnTo>
                    <a:pt x="1832991" y="1974253"/>
                  </a:lnTo>
                  <a:lnTo>
                    <a:pt x="1824977" y="2011070"/>
                  </a:lnTo>
                  <a:lnTo>
                    <a:pt x="1815439" y="2053094"/>
                  </a:lnTo>
                  <a:lnTo>
                    <a:pt x="1805406" y="2099170"/>
                  </a:lnTo>
                  <a:lnTo>
                    <a:pt x="1795919" y="2148128"/>
                  </a:lnTo>
                  <a:lnTo>
                    <a:pt x="1788033" y="2198827"/>
                  </a:lnTo>
                  <a:lnTo>
                    <a:pt x="1782775" y="2250084"/>
                  </a:lnTo>
                  <a:lnTo>
                    <a:pt x="1781187" y="2300757"/>
                  </a:lnTo>
                  <a:lnTo>
                    <a:pt x="1784324" y="2349665"/>
                  </a:lnTo>
                  <a:lnTo>
                    <a:pt x="1793214" y="2395651"/>
                  </a:lnTo>
                  <a:lnTo>
                    <a:pt x="1808899" y="2437561"/>
                  </a:lnTo>
                  <a:lnTo>
                    <a:pt x="1832444" y="2474226"/>
                  </a:lnTo>
                  <a:lnTo>
                    <a:pt x="1864868" y="2504478"/>
                  </a:lnTo>
                  <a:lnTo>
                    <a:pt x="1926018" y="2533815"/>
                  </a:lnTo>
                  <a:lnTo>
                    <a:pt x="1966036" y="2545346"/>
                  </a:lnTo>
                  <a:lnTo>
                    <a:pt x="2011311" y="2554897"/>
                  </a:lnTo>
                  <a:lnTo>
                    <a:pt x="2061057" y="2562555"/>
                  </a:lnTo>
                  <a:lnTo>
                    <a:pt x="2114499" y="2568410"/>
                  </a:lnTo>
                  <a:lnTo>
                    <a:pt x="2170836" y="2572537"/>
                  </a:lnTo>
                  <a:lnTo>
                    <a:pt x="2229294" y="2575039"/>
                  </a:lnTo>
                  <a:lnTo>
                    <a:pt x="2289111" y="2576004"/>
                  </a:lnTo>
                  <a:lnTo>
                    <a:pt x="2349474" y="2575496"/>
                  </a:lnTo>
                  <a:lnTo>
                    <a:pt x="2409621" y="2573604"/>
                  </a:lnTo>
                  <a:lnTo>
                    <a:pt x="2468753" y="2570429"/>
                  </a:lnTo>
                  <a:lnTo>
                    <a:pt x="2526106" y="2566060"/>
                  </a:lnTo>
                  <a:lnTo>
                    <a:pt x="2580894" y="2560561"/>
                  </a:lnTo>
                  <a:lnTo>
                    <a:pt x="2632329" y="2554033"/>
                  </a:lnTo>
                  <a:lnTo>
                    <a:pt x="2679623" y="2546566"/>
                  </a:lnTo>
                  <a:lnTo>
                    <a:pt x="2722016" y="2538234"/>
                  </a:lnTo>
                  <a:lnTo>
                    <a:pt x="2788920" y="2519337"/>
                  </a:lnTo>
                  <a:lnTo>
                    <a:pt x="2833039" y="2495334"/>
                  </a:lnTo>
                  <a:lnTo>
                    <a:pt x="2865056" y="2462847"/>
                  </a:lnTo>
                  <a:lnTo>
                    <a:pt x="2886595" y="2423769"/>
                  </a:lnTo>
                  <a:lnTo>
                    <a:pt x="2899257" y="2379929"/>
                  </a:lnTo>
                  <a:lnTo>
                    <a:pt x="2904655" y="2333193"/>
                  </a:lnTo>
                  <a:close/>
                </a:path>
                <a:path w="3569970" h="4504055">
                  <a:moveTo>
                    <a:pt x="3569843" y="3905808"/>
                  </a:moveTo>
                  <a:lnTo>
                    <a:pt x="3569373" y="3858247"/>
                  </a:lnTo>
                  <a:lnTo>
                    <a:pt x="3566757" y="3807142"/>
                  </a:lnTo>
                  <a:lnTo>
                    <a:pt x="3562108" y="3753294"/>
                  </a:lnTo>
                  <a:lnTo>
                    <a:pt x="3555555" y="3697579"/>
                  </a:lnTo>
                  <a:lnTo>
                    <a:pt x="3547211" y="3640836"/>
                  </a:lnTo>
                  <a:lnTo>
                    <a:pt x="3537191" y="3583902"/>
                  </a:lnTo>
                  <a:lnTo>
                    <a:pt x="3525621" y="3527615"/>
                  </a:lnTo>
                  <a:lnTo>
                    <a:pt x="3512629" y="3472840"/>
                  </a:lnTo>
                  <a:lnTo>
                    <a:pt x="3498304" y="3420402"/>
                  </a:lnTo>
                  <a:lnTo>
                    <a:pt x="3482797" y="3371151"/>
                  </a:lnTo>
                  <a:lnTo>
                    <a:pt x="3466198" y="3325939"/>
                  </a:lnTo>
                  <a:lnTo>
                    <a:pt x="3448659" y="3285604"/>
                  </a:lnTo>
                  <a:lnTo>
                    <a:pt x="3430270" y="3250984"/>
                  </a:lnTo>
                  <a:lnTo>
                    <a:pt x="3402431" y="3211512"/>
                  </a:lnTo>
                  <a:lnTo>
                    <a:pt x="3370542" y="3179038"/>
                  </a:lnTo>
                  <a:lnTo>
                    <a:pt x="3335147" y="3152546"/>
                  </a:lnTo>
                  <a:lnTo>
                    <a:pt x="3296843" y="3131032"/>
                  </a:lnTo>
                  <a:lnTo>
                    <a:pt x="3256203" y="3113443"/>
                  </a:lnTo>
                  <a:lnTo>
                    <a:pt x="3213811" y="3098774"/>
                  </a:lnTo>
                  <a:lnTo>
                    <a:pt x="3170250" y="3085998"/>
                  </a:lnTo>
                  <a:lnTo>
                    <a:pt x="3081947" y="3062020"/>
                  </a:lnTo>
                  <a:lnTo>
                    <a:pt x="3038360" y="3048774"/>
                  </a:lnTo>
                  <a:lnTo>
                    <a:pt x="2995930" y="3033306"/>
                  </a:lnTo>
                  <a:lnTo>
                    <a:pt x="2855176" y="2977235"/>
                  </a:lnTo>
                  <a:lnTo>
                    <a:pt x="2807068" y="2958744"/>
                  </a:lnTo>
                  <a:lnTo>
                    <a:pt x="2758567" y="2940977"/>
                  </a:lnTo>
                  <a:lnTo>
                    <a:pt x="2709761" y="2924314"/>
                  </a:lnTo>
                  <a:lnTo>
                    <a:pt x="2660789" y="2909125"/>
                  </a:lnTo>
                  <a:lnTo>
                    <a:pt x="2611755" y="2895765"/>
                  </a:lnTo>
                  <a:lnTo>
                    <a:pt x="2562771" y="2884627"/>
                  </a:lnTo>
                  <a:lnTo>
                    <a:pt x="2513965" y="2876080"/>
                  </a:lnTo>
                  <a:lnTo>
                    <a:pt x="2464320" y="2869996"/>
                  </a:lnTo>
                  <a:lnTo>
                    <a:pt x="2413165" y="2865983"/>
                  </a:lnTo>
                  <a:lnTo>
                    <a:pt x="2361069" y="2863913"/>
                  </a:lnTo>
                  <a:lnTo>
                    <a:pt x="2308631" y="2863672"/>
                  </a:lnTo>
                  <a:lnTo>
                    <a:pt x="2256434" y="2865120"/>
                  </a:lnTo>
                  <a:lnTo>
                    <a:pt x="2205050" y="2868142"/>
                  </a:lnTo>
                  <a:lnTo>
                    <a:pt x="2155063" y="2872613"/>
                  </a:lnTo>
                  <a:lnTo>
                    <a:pt x="2107044" y="2878417"/>
                  </a:lnTo>
                  <a:lnTo>
                    <a:pt x="2061603" y="2885414"/>
                  </a:lnTo>
                  <a:lnTo>
                    <a:pt x="2019300" y="2893479"/>
                  </a:lnTo>
                  <a:lnTo>
                    <a:pt x="1972017" y="2908465"/>
                  </a:lnTo>
                  <a:lnTo>
                    <a:pt x="1930476" y="2929255"/>
                  </a:lnTo>
                  <a:lnTo>
                    <a:pt x="1892960" y="2953613"/>
                  </a:lnTo>
                  <a:lnTo>
                    <a:pt x="1857768" y="2979305"/>
                  </a:lnTo>
                  <a:lnTo>
                    <a:pt x="1823173" y="3004108"/>
                  </a:lnTo>
                  <a:lnTo>
                    <a:pt x="1787461" y="3025787"/>
                  </a:lnTo>
                  <a:lnTo>
                    <a:pt x="1748929" y="3042107"/>
                  </a:lnTo>
                  <a:lnTo>
                    <a:pt x="1705864" y="3050832"/>
                  </a:lnTo>
                  <a:lnTo>
                    <a:pt x="1664195" y="3050883"/>
                  </a:lnTo>
                  <a:lnTo>
                    <a:pt x="1620977" y="3044647"/>
                  </a:lnTo>
                  <a:lnTo>
                    <a:pt x="1576285" y="3033738"/>
                  </a:lnTo>
                  <a:lnTo>
                    <a:pt x="1530172" y="3019768"/>
                  </a:lnTo>
                  <a:lnTo>
                    <a:pt x="1482725" y="3004337"/>
                  </a:lnTo>
                  <a:lnTo>
                    <a:pt x="1434033" y="2989072"/>
                  </a:lnTo>
                  <a:lnTo>
                    <a:pt x="1384160" y="2975559"/>
                  </a:lnTo>
                  <a:lnTo>
                    <a:pt x="1333169" y="2965437"/>
                  </a:lnTo>
                  <a:lnTo>
                    <a:pt x="1281176" y="2960281"/>
                  </a:lnTo>
                  <a:lnTo>
                    <a:pt x="1188110" y="2955709"/>
                  </a:lnTo>
                  <a:lnTo>
                    <a:pt x="1137564" y="2953448"/>
                  </a:lnTo>
                  <a:lnTo>
                    <a:pt x="1085557" y="2951988"/>
                  </a:lnTo>
                  <a:lnTo>
                    <a:pt x="1032979" y="2951899"/>
                  </a:lnTo>
                  <a:lnTo>
                    <a:pt x="980732" y="2953766"/>
                  </a:lnTo>
                  <a:lnTo>
                    <a:pt x="929728" y="2958173"/>
                  </a:lnTo>
                  <a:lnTo>
                    <a:pt x="880859" y="2965691"/>
                  </a:lnTo>
                  <a:lnTo>
                    <a:pt x="835037" y="2976905"/>
                  </a:lnTo>
                  <a:lnTo>
                    <a:pt x="793165" y="2992399"/>
                  </a:lnTo>
                  <a:lnTo>
                    <a:pt x="756158" y="3012732"/>
                  </a:lnTo>
                  <a:lnTo>
                    <a:pt x="723011" y="3039122"/>
                  </a:lnTo>
                  <a:lnTo>
                    <a:pt x="692137" y="3071634"/>
                  </a:lnTo>
                  <a:lnTo>
                    <a:pt x="663600" y="3109264"/>
                  </a:lnTo>
                  <a:lnTo>
                    <a:pt x="637451" y="3150971"/>
                  </a:lnTo>
                  <a:lnTo>
                    <a:pt x="613778" y="3195713"/>
                  </a:lnTo>
                  <a:lnTo>
                    <a:pt x="592620" y="3242475"/>
                  </a:lnTo>
                  <a:lnTo>
                    <a:pt x="574065" y="3290214"/>
                  </a:lnTo>
                  <a:lnTo>
                    <a:pt x="558165" y="3337903"/>
                  </a:lnTo>
                  <a:lnTo>
                    <a:pt x="544982" y="3384499"/>
                  </a:lnTo>
                  <a:lnTo>
                    <a:pt x="534581" y="3428987"/>
                  </a:lnTo>
                  <a:lnTo>
                    <a:pt x="527050" y="3470313"/>
                  </a:lnTo>
                  <a:lnTo>
                    <a:pt x="521893" y="3519767"/>
                  </a:lnTo>
                  <a:lnTo>
                    <a:pt x="521093" y="3570897"/>
                  </a:lnTo>
                  <a:lnTo>
                    <a:pt x="524421" y="3622611"/>
                  </a:lnTo>
                  <a:lnTo>
                    <a:pt x="531622" y="3673767"/>
                  </a:lnTo>
                  <a:lnTo>
                    <a:pt x="542493" y="3723259"/>
                  </a:lnTo>
                  <a:lnTo>
                    <a:pt x="556768" y="3769931"/>
                  </a:lnTo>
                  <a:lnTo>
                    <a:pt x="574217" y="3812692"/>
                  </a:lnTo>
                  <a:lnTo>
                    <a:pt x="594614" y="3850398"/>
                  </a:lnTo>
                  <a:lnTo>
                    <a:pt x="617728" y="3881920"/>
                  </a:lnTo>
                  <a:lnTo>
                    <a:pt x="648182" y="3907383"/>
                  </a:lnTo>
                  <a:lnTo>
                    <a:pt x="684022" y="3922674"/>
                  </a:lnTo>
                  <a:lnTo>
                    <a:pt x="724357" y="3930878"/>
                  </a:lnTo>
                  <a:lnTo>
                    <a:pt x="768311" y="3935107"/>
                  </a:lnTo>
                  <a:lnTo>
                    <a:pt x="815022" y="3938435"/>
                  </a:lnTo>
                  <a:lnTo>
                    <a:pt x="863612" y="3943972"/>
                  </a:lnTo>
                  <a:lnTo>
                    <a:pt x="913193" y="3954792"/>
                  </a:lnTo>
                  <a:lnTo>
                    <a:pt x="962914" y="3973995"/>
                  </a:lnTo>
                  <a:lnTo>
                    <a:pt x="998829" y="3993781"/>
                  </a:lnTo>
                  <a:lnTo>
                    <a:pt x="1034732" y="4017111"/>
                  </a:lnTo>
                  <a:lnTo>
                    <a:pt x="1070940" y="4043299"/>
                  </a:lnTo>
                  <a:lnTo>
                    <a:pt x="1107757" y="4071645"/>
                  </a:lnTo>
                  <a:lnTo>
                    <a:pt x="1184452" y="4131957"/>
                  </a:lnTo>
                  <a:lnTo>
                    <a:pt x="1224953" y="4162526"/>
                  </a:lnTo>
                  <a:lnTo>
                    <a:pt x="1267294" y="4192435"/>
                  </a:lnTo>
                  <a:lnTo>
                    <a:pt x="1311770" y="4220984"/>
                  </a:lnTo>
                  <a:lnTo>
                    <a:pt x="1358722" y="4247477"/>
                  </a:lnTo>
                  <a:lnTo>
                    <a:pt x="1408430" y="4271188"/>
                  </a:lnTo>
                  <a:lnTo>
                    <a:pt x="1449768" y="4288447"/>
                  </a:lnTo>
                  <a:lnTo>
                    <a:pt x="1493215" y="4305439"/>
                  </a:lnTo>
                  <a:lnTo>
                    <a:pt x="1538516" y="4322102"/>
                  </a:lnTo>
                  <a:lnTo>
                    <a:pt x="1585417" y="4338358"/>
                  </a:lnTo>
                  <a:lnTo>
                    <a:pt x="1633677" y="4354144"/>
                  </a:lnTo>
                  <a:lnTo>
                    <a:pt x="1683054" y="4369384"/>
                  </a:lnTo>
                  <a:lnTo>
                    <a:pt x="1733321" y="4384014"/>
                  </a:lnTo>
                  <a:lnTo>
                    <a:pt x="1784210" y="4397972"/>
                  </a:lnTo>
                  <a:lnTo>
                    <a:pt x="1835505" y="4411167"/>
                  </a:lnTo>
                  <a:lnTo>
                    <a:pt x="1886927" y="4423549"/>
                  </a:lnTo>
                  <a:lnTo>
                    <a:pt x="1938274" y="4435030"/>
                  </a:lnTo>
                  <a:lnTo>
                    <a:pt x="1989264" y="4445571"/>
                  </a:lnTo>
                  <a:lnTo>
                    <a:pt x="2039683" y="4455071"/>
                  </a:lnTo>
                  <a:lnTo>
                    <a:pt x="2089277" y="4463466"/>
                  </a:lnTo>
                  <a:lnTo>
                    <a:pt x="2138908" y="4470730"/>
                  </a:lnTo>
                  <a:lnTo>
                    <a:pt x="2189518" y="4477474"/>
                  </a:lnTo>
                  <a:lnTo>
                    <a:pt x="2240864" y="4483633"/>
                  </a:lnTo>
                  <a:lnTo>
                    <a:pt x="2292705" y="4489120"/>
                  </a:lnTo>
                  <a:lnTo>
                    <a:pt x="2344788" y="4493857"/>
                  </a:lnTo>
                  <a:lnTo>
                    <a:pt x="2396871" y="4497781"/>
                  </a:lnTo>
                  <a:lnTo>
                    <a:pt x="2448712" y="4500804"/>
                  </a:lnTo>
                  <a:lnTo>
                    <a:pt x="2500071" y="4502861"/>
                  </a:lnTo>
                  <a:lnTo>
                    <a:pt x="2550693" y="4503877"/>
                  </a:lnTo>
                  <a:lnTo>
                    <a:pt x="2600350" y="4503750"/>
                  </a:lnTo>
                  <a:lnTo>
                    <a:pt x="2648775" y="4502429"/>
                  </a:lnTo>
                  <a:lnTo>
                    <a:pt x="2695752" y="4499826"/>
                  </a:lnTo>
                  <a:lnTo>
                    <a:pt x="2741028" y="4495876"/>
                  </a:lnTo>
                  <a:lnTo>
                    <a:pt x="2784348" y="4490478"/>
                  </a:lnTo>
                  <a:lnTo>
                    <a:pt x="2837218" y="4480992"/>
                  </a:lnTo>
                  <a:lnTo>
                    <a:pt x="2888246" y="4469117"/>
                  </a:lnTo>
                  <a:lnTo>
                    <a:pt x="2937459" y="4455109"/>
                  </a:lnTo>
                  <a:lnTo>
                    <a:pt x="2984893" y="4439196"/>
                  </a:lnTo>
                  <a:lnTo>
                    <a:pt x="3030613" y="4421581"/>
                  </a:lnTo>
                  <a:lnTo>
                    <a:pt x="3074644" y="4402531"/>
                  </a:lnTo>
                  <a:lnTo>
                    <a:pt x="3117037" y="4382249"/>
                  </a:lnTo>
                  <a:lnTo>
                    <a:pt x="3157842" y="4360964"/>
                  </a:lnTo>
                  <a:lnTo>
                    <a:pt x="3197098" y="4338917"/>
                  </a:lnTo>
                  <a:lnTo>
                    <a:pt x="3234842" y="4316336"/>
                  </a:lnTo>
                  <a:lnTo>
                    <a:pt x="3271139" y="4293438"/>
                  </a:lnTo>
                  <a:lnTo>
                    <a:pt x="3314636" y="4266920"/>
                  </a:lnTo>
                  <a:lnTo>
                    <a:pt x="3357562" y="4241558"/>
                  </a:lnTo>
                  <a:lnTo>
                    <a:pt x="3398990" y="4216057"/>
                  </a:lnTo>
                  <a:lnTo>
                    <a:pt x="3437979" y="4189107"/>
                  </a:lnTo>
                  <a:lnTo>
                    <a:pt x="3473602" y="4159389"/>
                  </a:lnTo>
                  <a:lnTo>
                    <a:pt x="3504933" y="4125620"/>
                  </a:lnTo>
                  <a:lnTo>
                    <a:pt x="3531044" y="4086466"/>
                  </a:lnTo>
                  <a:lnTo>
                    <a:pt x="3550996" y="4040644"/>
                  </a:lnTo>
                  <a:lnTo>
                    <a:pt x="3563874" y="3986822"/>
                  </a:lnTo>
                  <a:lnTo>
                    <a:pt x="3568052" y="3948938"/>
                  </a:lnTo>
                  <a:lnTo>
                    <a:pt x="3569843" y="3905808"/>
                  </a:lnTo>
                  <a:close/>
                </a:path>
              </a:pathLst>
            </a:custGeom>
            <a:solidFill>
              <a:srgbClr val="9CDFF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sp>
        <p:nvSpPr>
          <p:cNvPr id="375" name="object 7">
            <a:extLst>
              <a:ext uri="{FF2B5EF4-FFF2-40B4-BE49-F238E27FC236}">
                <a16:creationId xmlns:a16="http://schemas.microsoft.com/office/drawing/2014/main" id="{75179499-832B-D3BD-6245-6D9D321CD1B1}"/>
              </a:ext>
            </a:extLst>
          </p:cNvPr>
          <p:cNvSpPr txBox="1"/>
          <p:nvPr/>
        </p:nvSpPr>
        <p:spPr>
          <a:xfrm>
            <a:off x="7890712" y="1225483"/>
            <a:ext cx="11779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alibri"/>
                <a:cs typeface="Calibri"/>
              </a:rPr>
              <a:t>mobile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network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6" name="object 8">
            <a:extLst>
              <a:ext uri="{FF2B5EF4-FFF2-40B4-BE49-F238E27FC236}">
                <a16:creationId xmlns:a16="http://schemas.microsoft.com/office/drawing/2014/main" id="{62B5F768-BEE9-A097-82E4-A8E17298A63A}"/>
              </a:ext>
            </a:extLst>
          </p:cNvPr>
          <p:cNvSpPr txBox="1"/>
          <p:nvPr/>
        </p:nvSpPr>
        <p:spPr>
          <a:xfrm>
            <a:off x="7542097" y="3894388"/>
            <a:ext cx="10890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alibri"/>
                <a:cs typeface="Calibri"/>
              </a:rPr>
              <a:t>home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network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7" name="object 9">
            <a:extLst>
              <a:ext uri="{FF2B5EF4-FFF2-40B4-BE49-F238E27FC236}">
                <a16:creationId xmlns:a16="http://schemas.microsoft.com/office/drawing/2014/main" id="{91F188C7-316B-A425-B90B-6135B0EC7099}"/>
              </a:ext>
            </a:extLst>
          </p:cNvPr>
          <p:cNvSpPr txBox="1"/>
          <p:nvPr/>
        </p:nvSpPr>
        <p:spPr>
          <a:xfrm>
            <a:off x="7518221" y="5484428"/>
            <a:ext cx="1029335" cy="415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ts val="1515"/>
              </a:lnSpc>
              <a:spcBef>
                <a:spcPts val="125"/>
              </a:spcBef>
            </a:pPr>
            <a:r>
              <a:rPr sz="1400" spc="-10" dirty="0">
                <a:latin typeface="Calibri"/>
                <a:cs typeface="Calibri"/>
              </a:rPr>
              <a:t>enterprise</a:t>
            </a:r>
            <a:endParaRPr sz="1400">
              <a:latin typeface="Calibri"/>
              <a:cs typeface="Calibri"/>
            </a:endParaRPr>
          </a:p>
          <a:p>
            <a:pPr marL="409575">
              <a:lnSpc>
                <a:spcPts val="1515"/>
              </a:lnSpc>
            </a:pPr>
            <a:r>
              <a:rPr sz="1400" spc="-10" dirty="0">
                <a:latin typeface="Calibri"/>
                <a:cs typeface="Calibri"/>
              </a:rPr>
              <a:t>network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78" name="object 10">
            <a:extLst>
              <a:ext uri="{FF2B5EF4-FFF2-40B4-BE49-F238E27FC236}">
                <a16:creationId xmlns:a16="http://schemas.microsoft.com/office/drawing/2014/main" id="{06CD1EB9-3214-2F26-BC8D-63C028E5E5AC}"/>
              </a:ext>
            </a:extLst>
          </p:cNvPr>
          <p:cNvGrpSpPr/>
          <p:nvPr/>
        </p:nvGrpSpPr>
        <p:grpSpPr>
          <a:xfrm>
            <a:off x="9664089" y="1507887"/>
            <a:ext cx="1995093" cy="3324058"/>
            <a:chOff x="9677857" y="1486046"/>
            <a:chExt cx="1995093" cy="3324058"/>
          </a:xfrm>
        </p:grpSpPr>
        <p:pic>
          <p:nvPicPr>
            <p:cNvPr id="724" name="object 11">
              <a:extLst>
                <a:ext uri="{FF2B5EF4-FFF2-40B4-BE49-F238E27FC236}">
                  <a16:creationId xmlns:a16="http://schemas.microsoft.com/office/drawing/2014/main" id="{1E60D548-609F-2EE0-19CA-DDB3B88692B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63200" y="2876565"/>
              <a:ext cx="1276137" cy="1933539"/>
            </a:xfrm>
            <a:prstGeom prst="rect">
              <a:avLst/>
            </a:prstGeom>
          </p:spPr>
        </p:pic>
        <p:sp>
          <p:nvSpPr>
            <p:cNvPr id="725" name="object 12">
              <a:extLst>
                <a:ext uri="{FF2B5EF4-FFF2-40B4-BE49-F238E27FC236}">
                  <a16:creationId xmlns:a16="http://schemas.microsoft.com/office/drawing/2014/main" id="{20AD7DC8-6F90-399F-42BC-39B5A507BCAE}"/>
                </a:ext>
              </a:extLst>
            </p:cNvPr>
            <p:cNvSpPr/>
            <p:nvPr/>
          </p:nvSpPr>
          <p:spPr>
            <a:xfrm>
              <a:off x="11253850" y="3633850"/>
              <a:ext cx="419100" cy="723900"/>
            </a:xfrm>
            <a:custGeom>
              <a:avLst/>
              <a:gdLst/>
              <a:ahLst/>
              <a:cxnLst/>
              <a:rect l="l" t="t" r="r" b="b"/>
              <a:pathLst>
                <a:path w="419100" h="723900">
                  <a:moveTo>
                    <a:pt x="199390" y="0"/>
                  </a:moveTo>
                  <a:lnTo>
                    <a:pt x="0" y="90931"/>
                  </a:lnTo>
                  <a:lnTo>
                    <a:pt x="1168" y="196854"/>
                  </a:lnTo>
                  <a:lnTo>
                    <a:pt x="5973" y="509317"/>
                  </a:lnTo>
                  <a:lnTo>
                    <a:pt x="8635" y="719836"/>
                  </a:lnTo>
                  <a:lnTo>
                    <a:pt x="419100" y="723900"/>
                  </a:lnTo>
                  <a:lnTo>
                    <a:pt x="416178" y="75056"/>
                  </a:lnTo>
                  <a:lnTo>
                    <a:pt x="199390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26" name="object 13">
              <a:extLst>
                <a:ext uri="{FF2B5EF4-FFF2-40B4-BE49-F238E27FC236}">
                  <a16:creationId xmlns:a16="http://schemas.microsoft.com/office/drawing/2014/main" id="{E2E85B07-33D9-9A41-6396-F7904527C117}"/>
                </a:ext>
              </a:extLst>
            </p:cNvPr>
            <p:cNvSpPr/>
            <p:nvPr/>
          </p:nvSpPr>
          <p:spPr>
            <a:xfrm>
              <a:off x="11253850" y="3633850"/>
              <a:ext cx="419100" cy="723900"/>
            </a:xfrm>
            <a:custGeom>
              <a:avLst/>
              <a:gdLst/>
              <a:ahLst/>
              <a:cxnLst/>
              <a:rect l="l" t="t" r="r" b="b"/>
              <a:pathLst>
                <a:path w="419100" h="723900">
                  <a:moveTo>
                    <a:pt x="8635" y="719836"/>
                  </a:moveTo>
                  <a:lnTo>
                    <a:pt x="8102" y="666667"/>
                  </a:lnTo>
                  <a:lnTo>
                    <a:pt x="7467" y="613913"/>
                  </a:lnTo>
                  <a:lnTo>
                    <a:pt x="6750" y="561490"/>
                  </a:lnTo>
                  <a:lnTo>
                    <a:pt x="5973" y="509317"/>
                  </a:lnTo>
                  <a:lnTo>
                    <a:pt x="5155" y="457309"/>
                  </a:lnTo>
                  <a:lnTo>
                    <a:pt x="4317" y="405383"/>
                  </a:lnTo>
                  <a:lnTo>
                    <a:pt x="3480" y="353458"/>
                  </a:lnTo>
                  <a:lnTo>
                    <a:pt x="2662" y="301450"/>
                  </a:lnTo>
                  <a:lnTo>
                    <a:pt x="1885" y="249277"/>
                  </a:lnTo>
                  <a:lnTo>
                    <a:pt x="1168" y="196854"/>
                  </a:lnTo>
                  <a:lnTo>
                    <a:pt x="533" y="144100"/>
                  </a:lnTo>
                  <a:lnTo>
                    <a:pt x="0" y="90931"/>
                  </a:lnTo>
                  <a:lnTo>
                    <a:pt x="199390" y="0"/>
                  </a:lnTo>
                  <a:lnTo>
                    <a:pt x="416178" y="75056"/>
                  </a:lnTo>
                  <a:lnTo>
                    <a:pt x="419100" y="723900"/>
                  </a:lnTo>
                  <a:lnTo>
                    <a:pt x="8635" y="719836"/>
                  </a:lnTo>
                  <a:close/>
                </a:path>
              </a:pathLst>
            </a:custGeom>
            <a:ln w="12700">
              <a:solidFill>
                <a:srgbClr val="0000A8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27" name="object 14">
              <a:extLst>
                <a:ext uri="{FF2B5EF4-FFF2-40B4-BE49-F238E27FC236}">
                  <a16:creationId xmlns:a16="http://schemas.microsoft.com/office/drawing/2014/main" id="{52B3AA2F-35B7-193C-6333-0D9FD3540F58}"/>
                </a:ext>
              </a:extLst>
            </p:cNvPr>
            <p:cNvSpPr/>
            <p:nvPr/>
          </p:nvSpPr>
          <p:spPr>
            <a:xfrm>
              <a:off x="10987150" y="3814825"/>
              <a:ext cx="514350" cy="542925"/>
            </a:xfrm>
            <a:custGeom>
              <a:avLst/>
              <a:gdLst/>
              <a:ahLst/>
              <a:cxnLst/>
              <a:rect l="l" t="t" r="r" b="b"/>
              <a:pathLst>
                <a:path w="514350" h="542925">
                  <a:moveTo>
                    <a:pt x="334264" y="0"/>
                  </a:moveTo>
                  <a:lnTo>
                    <a:pt x="0" y="155575"/>
                  </a:lnTo>
                  <a:lnTo>
                    <a:pt x="2794" y="542925"/>
                  </a:lnTo>
                  <a:lnTo>
                    <a:pt x="514350" y="542925"/>
                  </a:lnTo>
                  <a:lnTo>
                    <a:pt x="511428" y="63754"/>
                  </a:lnTo>
                  <a:lnTo>
                    <a:pt x="334264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28" name="object 15">
              <a:extLst>
                <a:ext uri="{FF2B5EF4-FFF2-40B4-BE49-F238E27FC236}">
                  <a16:creationId xmlns:a16="http://schemas.microsoft.com/office/drawing/2014/main" id="{F4CE565F-2825-8020-89AC-7AEF48963DC4}"/>
                </a:ext>
              </a:extLst>
            </p:cNvPr>
            <p:cNvSpPr/>
            <p:nvPr/>
          </p:nvSpPr>
          <p:spPr>
            <a:xfrm>
              <a:off x="10987150" y="3814825"/>
              <a:ext cx="514350" cy="542925"/>
            </a:xfrm>
            <a:custGeom>
              <a:avLst/>
              <a:gdLst/>
              <a:ahLst/>
              <a:cxnLst/>
              <a:rect l="l" t="t" r="r" b="b"/>
              <a:pathLst>
                <a:path w="514350" h="542925">
                  <a:moveTo>
                    <a:pt x="2794" y="542925"/>
                  </a:moveTo>
                  <a:lnTo>
                    <a:pt x="0" y="155575"/>
                  </a:lnTo>
                  <a:lnTo>
                    <a:pt x="334264" y="0"/>
                  </a:lnTo>
                  <a:lnTo>
                    <a:pt x="511428" y="63754"/>
                  </a:lnTo>
                  <a:lnTo>
                    <a:pt x="514350" y="542925"/>
                  </a:lnTo>
                  <a:lnTo>
                    <a:pt x="2794" y="542925"/>
                  </a:lnTo>
                  <a:close/>
                </a:path>
              </a:pathLst>
            </a:custGeom>
            <a:ln w="12700">
              <a:solidFill>
                <a:srgbClr val="0000A2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29" name="object 16">
              <a:extLst>
                <a:ext uri="{FF2B5EF4-FFF2-40B4-BE49-F238E27FC236}">
                  <a16:creationId xmlns:a16="http://schemas.microsoft.com/office/drawing/2014/main" id="{86CFAA8A-270C-D080-1EB3-A368D5A2A6C0}"/>
                </a:ext>
              </a:extLst>
            </p:cNvPr>
            <p:cNvSpPr/>
            <p:nvPr/>
          </p:nvSpPr>
          <p:spPr>
            <a:xfrm>
              <a:off x="11034775" y="3938650"/>
              <a:ext cx="242570" cy="352425"/>
            </a:xfrm>
            <a:custGeom>
              <a:avLst/>
              <a:gdLst/>
              <a:ahLst/>
              <a:cxnLst/>
              <a:rect l="l" t="t" r="r" b="b"/>
              <a:pathLst>
                <a:path w="242570" h="352425">
                  <a:moveTo>
                    <a:pt x="0" y="80010"/>
                  </a:moveTo>
                  <a:lnTo>
                    <a:pt x="236347" y="0"/>
                  </a:lnTo>
                </a:path>
                <a:path w="242570" h="352425">
                  <a:moveTo>
                    <a:pt x="9525" y="265811"/>
                  </a:moveTo>
                  <a:lnTo>
                    <a:pt x="242062" y="247650"/>
                  </a:lnTo>
                </a:path>
                <a:path w="242570" h="352425">
                  <a:moveTo>
                    <a:pt x="9525" y="186055"/>
                  </a:moveTo>
                  <a:lnTo>
                    <a:pt x="242062" y="133350"/>
                  </a:lnTo>
                </a:path>
                <a:path w="242570" h="352425">
                  <a:moveTo>
                    <a:pt x="0" y="352425"/>
                  </a:moveTo>
                  <a:lnTo>
                    <a:pt x="236727" y="352425"/>
                  </a:lnTo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30" name="object 17">
              <a:extLst>
                <a:ext uri="{FF2B5EF4-FFF2-40B4-BE49-F238E27FC236}">
                  <a16:creationId xmlns:a16="http://schemas.microsoft.com/office/drawing/2014/main" id="{80835B41-4E79-9F6B-B4CF-2239C1631405}"/>
                </a:ext>
              </a:extLst>
            </p:cNvPr>
            <p:cNvSpPr/>
            <p:nvPr/>
          </p:nvSpPr>
          <p:spPr>
            <a:xfrm>
              <a:off x="11577700" y="3757675"/>
              <a:ext cx="0" cy="506730"/>
            </a:xfrm>
            <a:custGeom>
              <a:avLst/>
              <a:gdLst/>
              <a:ahLst/>
              <a:cxnLst/>
              <a:rect l="l" t="t" r="r" b="b"/>
              <a:pathLst>
                <a:path h="506729">
                  <a:moveTo>
                    <a:pt x="0" y="506730"/>
                  </a:moveTo>
                  <a:lnTo>
                    <a:pt x="0" y="0"/>
                  </a:lnTo>
                </a:path>
              </a:pathLst>
            </a:custGeom>
            <a:ln w="444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31" name="object 18">
              <a:extLst>
                <a:ext uri="{FF2B5EF4-FFF2-40B4-BE49-F238E27FC236}">
                  <a16:creationId xmlns:a16="http://schemas.microsoft.com/office/drawing/2014/main" id="{C5B918EE-D7B0-019F-8143-10E85E7DF391}"/>
                </a:ext>
              </a:extLst>
            </p:cNvPr>
            <p:cNvSpPr/>
            <p:nvPr/>
          </p:nvSpPr>
          <p:spPr>
            <a:xfrm>
              <a:off x="11315699" y="3829050"/>
              <a:ext cx="0" cy="519430"/>
            </a:xfrm>
            <a:custGeom>
              <a:avLst/>
              <a:gdLst/>
              <a:ahLst/>
              <a:cxnLst/>
              <a:rect l="l" t="t" r="r" b="b"/>
              <a:pathLst>
                <a:path h="519429">
                  <a:moveTo>
                    <a:pt x="0" y="0"/>
                  </a:moveTo>
                  <a:lnTo>
                    <a:pt x="0" y="519430"/>
                  </a:lnTo>
                </a:path>
              </a:pathLst>
            </a:custGeom>
            <a:ln w="15875">
              <a:solidFill>
                <a:srgbClr val="0000A8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32" name="object 19">
              <a:extLst>
                <a:ext uri="{FF2B5EF4-FFF2-40B4-BE49-F238E27FC236}">
                  <a16:creationId xmlns:a16="http://schemas.microsoft.com/office/drawing/2014/main" id="{B43C1E68-A429-D123-0F16-5DB268550003}"/>
                </a:ext>
              </a:extLst>
            </p:cNvPr>
            <p:cNvSpPr/>
            <p:nvPr/>
          </p:nvSpPr>
          <p:spPr>
            <a:xfrm>
              <a:off x="11149075" y="2900426"/>
              <a:ext cx="361950" cy="647700"/>
            </a:xfrm>
            <a:custGeom>
              <a:avLst/>
              <a:gdLst/>
              <a:ahLst/>
              <a:cxnLst/>
              <a:rect l="l" t="t" r="r" b="b"/>
              <a:pathLst>
                <a:path w="361950" h="647700">
                  <a:moveTo>
                    <a:pt x="172212" y="0"/>
                  </a:moveTo>
                  <a:lnTo>
                    <a:pt x="0" y="81279"/>
                  </a:lnTo>
                  <a:lnTo>
                    <a:pt x="506" y="133162"/>
                  </a:lnTo>
                  <a:lnTo>
                    <a:pt x="7366" y="644144"/>
                  </a:lnTo>
                  <a:lnTo>
                    <a:pt x="361950" y="647700"/>
                  </a:lnTo>
                  <a:lnTo>
                    <a:pt x="359409" y="67183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33" name="object 20">
              <a:extLst>
                <a:ext uri="{FF2B5EF4-FFF2-40B4-BE49-F238E27FC236}">
                  <a16:creationId xmlns:a16="http://schemas.microsoft.com/office/drawing/2014/main" id="{D02236D0-1E79-8D07-F4EF-276ED6B51639}"/>
                </a:ext>
              </a:extLst>
            </p:cNvPr>
            <p:cNvSpPr/>
            <p:nvPr/>
          </p:nvSpPr>
          <p:spPr>
            <a:xfrm>
              <a:off x="11149075" y="2900426"/>
              <a:ext cx="361950" cy="647700"/>
            </a:xfrm>
            <a:custGeom>
              <a:avLst/>
              <a:gdLst/>
              <a:ahLst/>
              <a:cxnLst/>
              <a:rect l="l" t="t" r="r" b="b"/>
              <a:pathLst>
                <a:path w="361950" h="647700">
                  <a:moveTo>
                    <a:pt x="7366" y="644144"/>
                  </a:moveTo>
                  <a:lnTo>
                    <a:pt x="6859" y="592261"/>
                  </a:lnTo>
                  <a:lnTo>
                    <a:pt x="6255" y="540807"/>
                  </a:lnTo>
                  <a:lnTo>
                    <a:pt x="5574" y="489685"/>
                  </a:lnTo>
                  <a:lnTo>
                    <a:pt x="4839" y="438800"/>
                  </a:lnTo>
                  <a:lnTo>
                    <a:pt x="4072" y="388059"/>
                  </a:lnTo>
                  <a:lnTo>
                    <a:pt x="3293" y="337364"/>
                  </a:lnTo>
                  <a:lnTo>
                    <a:pt x="2526" y="286623"/>
                  </a:lnTo>
                  <a:lnTo>
                    <a:pt x="1791" y="235738"/>
                  </a:lnTo>
                  <a:lnTo>
                    <a:pt x="1110" y="184616"/>
                  </a:lnTo>
                  <a:lnTo>
                    <a:pt x="506" y="133162"/>
                  </a:lnTo>
                  <a:lnTo>
                    <a:pt x="0" y="81279"/>
                  </a:lnTo>
                  <a:lnTo>
                    <a:pt x="172212" y="0"/>
                  </a:lnTo>
                  <a:lnTo>
                    <a:pt x="359409" y="67183"/>
                  </a:lnTo>
                  <a:lnTo>
                    <a:pt x="361950" y="647700"/>
                  </a:lnTo>
                  <a:lnTo>
                    <a:pt x="7366" y="644144"/>
                  </a:lnTo>
                  <a:close/>
                </a:path>
              </a:pathLst>
            </a:custGeom>
            <a:ln w="12700">
              <a:solidFill>
                <a:srgbClr val="0000A8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34" name="object 21">
              <a:extLst>
                <a:ext uri="{FF2B5EF4-FFF2-40B4-BE49-F238E27FC236}">
                  <a16:creationId xmlns:a16="http://schemas.microsoft.com/office/drawing/2014/main" id="{E8B60B66-C4A6-CD05-C748-89CE8410E329}"/>
                </a:ext>
              </a:extLst>
            </p:cNvPr>
            <p:cNvSpPr/>
            <p:nvPr/>
          </p:nvSpPr>
          <p:spPr>
            <a:xfrm>
              <a:off x="10920475" y="3062351"/>
              <a:ext cx="447675" cy="485775"/>
            </a:xfrm>
            <a:custGeom>
              <a:avLst/>
              <a:gdLst/>
              <a:ahLst/>
              <a:cxnLst/>
              <a:rect l="l" t="t" r="r" b="b"/>
              <a:pathLst>
                <a:path w="447675" h="485775">
                  <a:moveTo>
                    <a:pt x="290956" y="0"/>
                  </a:moveTo>
                  <a:lnTo>
                    <a:pt x="0" y="139191"/>
                  </a:lnTo>
                  <a:lnTo>
                    <a:pt x="2413" y="485775"/>
                  </a:lnTo>
                  <a:lnTo>
                    <a:pt x="447675" y="485775"/>
                  </a:lnTo>
                  <a:lnTo>
                    <a:pt x="445134" y="57150"/>
                  </a:lnTo>
                  <a:lnTo>
                    <a:pt x="290956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35" name="object 22">
              <a:extLst>
                <a:ext uri="{FF2B5EF4-FFF2-40B4-BE49-F238E27FC236}">
                  <a16:creationId xmlns:a16="http://schemas.microsoft.com/office/drawing/2014/main" id="{6BF2CB1B-BD9C-846F-0FE2-952731A96E9E}"/>
                </a:ext>
              </a:extLst>
            </p:cNvPr>
            <p:cNvSpPr/>
            <p:nvPr/>
          </p:nvSpPr>
          <p:spPr>
            <a:xfrm>
              <a:off x="10920475" y="3062351"/>
              <a:ext cx="447675" cy="485775"/>
            </a:xfrm>
            <a:custGeom>
              <a:avLst/>
              <a:gdLst/>
              <a:ahLst/>
              <a:cxnLst/>
              <a:rect l="l" t="t" r="r" b="b"/>
              <a:pathLst>
                <a:path w="447675" h="485775">
                  <a:moveTo>
                    <a:pt x="2413" y="485775"/>
                  </a:moveTo>
                  <a:lnTo>
                    <a:pt x="0" y="139191"/>
                  </a:lnTo>
                  <a:lnTo>
                    <a:pt x="290956" y="0"/>
                  </a:lnTo>
                  <a:lnTo>
                    <a:pt x="445134" y="57150"/>
                  </a:lnTo>
                  <a:lnTo>
                    <a:pt x="447675" y="485775"/>
                  </a:lnTo>
                  <a:lnTo>
                    <a:pt x="2413" y="485775"/>
                  </a:lnTo>
                  <a:close/>
                </a:path>
              </a:pathLst>
            </a:custGeom>
            <a:ln w="12700">
              <a:solidFill>
                <a:srgbClr val="0000A2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36" name="object 23">
              <a:extLst>
                <a:ext uri="{FF2B5EF4-FFF2-40B4-BE49-F238E27FC236}">
                  <a16:creationId xmlns:a16="http://schemas.microsoft.com/office/drawing/2014/main" id="{1B433804-8037-5106-6601-9CF290EDE9B8}"/>
                </a:ext>
              </a:extLst>
            </p:cNvPr>
            <p:cNvSpPr/>
            <p:nvPr/>
          </p:nvSpPr>
          <p:spPr>
            <a:xfrm>
              <a:off x="10958575" y="3167125"/>
              <a:ext cx="210820" cy="323850"/>
            </a:xfrm>
            <a:custGeom>
              <a:avLst/>
              <a:gdLst/>
              <a:ahLst/>
              <a:cxnLst/>
              <a:rect l="l" t="t" r="r" b="b"/>
              <a:pathLst>
                <a:path w="210820" h="323850">
                  <a:moveTo>
                    <a:pt x="0" y="71882"/>
                  </a:moveTo>
                  <a:lnTo>
                    <a:pt x="204470" y="0"/>
                  </a:lnTo>
                </a:path>
                <a:path w="210820" h="323850">
                  <a:moveTo>
                    <a:pt x="9525" y="244983"/>
                  </a:moveTo>
                  <a:lnTo>
                    <a:pt x="210566" y="228600"/>
                  </a:lnTo>
                </a:path>
                <a:path w="210820" h="323850">
                  <a:moveTo>
                    <a:pt x="9525" y="171196"/>
                  </a:moveTo>
                  <a:lnTo>
                    <a:pt x="210566" y="123825"/>
                  </a:lnTo>
                </a:path>
                <a:path w="210820" h="323850">
                  <a:moveTo>
                    <a:pt x="0" y="323850"/>
                  </a:moveTo>
                  <a:lnTo>
                    <a:pt x="204724" y="323850"/>
                  </a:lnTo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37" name="object 24">
              <a:extLst>
                <a:ext uri="{FF2B5EF4-FFF2-40B4-BE49-F238E27FC236}">
                  <a16:creationId xmlns:a16="http://schemas.microsoft.com/office/drawing/2014/main" id="{8AC87EBB-D119-73E1-D5D2-E6E5B2E3CCA1}"/>
                </a:ext>
              </a:extLst>
            </p:cNvPr>
            <p:cNvSpPr/>
            <p:nvPr/>
          </p:nvSpPr>
          <p:spPr>
            <a:xfrm>
              <a:off x="11434825" y="3014726"/>
              <a:ext cx="0" cy="455295"/>
            </a:xfrm>
            <a:custGeom>
              <a:avLst/>
              <a:gdLst/>
              <a:ahLst/>
              <a:cxnLst/>
              <a:rect l="l" t="t" r="r" b="b"/>
              <a:pathLst>
                <a:path h="455295">
                  <a:moveTo>
                    <a:pt x="0" y="455295"/>
                  </a:moveTo>
                  <a:lnTo>
                    <a:pt x="0" y="0"/>
                  </a:lnTo>
                </a:path>
              </a:pathLst>
            </a:custGeom>
            <a:ln w="444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38" name="object 25">
              <a:extLst>
                <a:ext uri="{FF2B5EF4-FFF2-40B4-BE49-F238E27FC236}">
                  <a16:creationId xmlns:a16="http://schemas.microsoft.com/office/drawing/2014/main" id="{6B72E5A8-D31C-051B-F765-215B375A719A}"/>
                </a:ext>
              </a:extLst>
            </p:cNvPr>
            <p:cNvSpPr/>
            <p:nvPr/>
          </p:nvSpPr>
          <p:spPr>
            <a:xfrm>
              <a:off x="11210924" y="3076575"/>
              <a:ext cx="0" cy="466725"/>
            </a:xfrm>
            <a:custGeom>
              <a:avLst/>
              <a:gdLst/>
              <a:ahLst/>
              <a:cxnLst/>
              <a:rect l="l" t="t" r="r" b="b"/>
              <a:pathLst>
                <a:path h="466725">
                  <a:moveTo>
                    <a:pt x="0" y="0"/>
                  </a:moveTo>
                  <a:lnTo>
                    <a:pt x="0" y="466725"/>
                  </a:lnTo>
                </a:path>
              </a:pathLst>
            </a:custGeom>
            <a:ln w="15875">
              <a:solidFill>
                <a:srgbClr val="0000A8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739" name="object 26">
              <a:extLst>
                <a:ext uri="{FF2B5EF4-FFF2-40B4-BE49-F238E27FC236}">
                  <a16:creationId xmlns:a16="http://schemas.microsoft.com/office/drawing/2014/main" id="{59AA1876-FE6D-60F8-C7A8-B3D388DF90F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77857" y="1486046"/>
              <a:ext cx="1504404" cy="1380806"/>
            </a:xfrm>
            <a:prstGeom prst="rect">
              <a:avLst/>
            </a:prstGeom>
          </p:spPr>
        </p:pic>
      </p:grpSp>
      <p:sp>
        <p:nvSpPr>
          <p:cNvPr id="379" name="object 27">
            <a:extLst>
              <a:ext uri="{FF2B5EF4-FFF2-40B4-BE49-F238E27FC236}">
                <a16:creationId xmlns:a16="http://schemas.microsoft.com/office/drawing/2014/main" id="{42B256C8-F87A-3590-C8B2-0910990862CC}"/>
              </a:ext>
            </a:extLst>
          </p:cNvPr>
          <p:cNvSpPr txBox="1"/>
          <p:nvPr/>
        </p:nvSpPr>
        <p:spPr>
          <a:xfrm>
            <a:off x="9640137" y="1569653"/>
            <a:ext cx="154813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Calibri"/>
                <a:cs typeface="Calibri"/>
              </a:rPr>
              <a:t>national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global</a:t>
            </a:r>
            <a:r>
              <a:rPr sz="1400" spc="-25" dirty="0">
                <a:latin typeface="Calibri"/>
                <a:cs typeface="Calibri"/>
              </a:rPr>
              <a:t> ISP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0" name="object 28">
            <a:extLst>
              <a:ext uri="{FF2B5EF4-FFF2-40B4-BE49-F238E27FC236}">
                <a16:creationId xmlns:a16="http://schemas.microsoft.com/office/drawing/2014/main" id="{5385FA94-AA14-7AAA-D0FA-E5E1A16F2445}"/>
              </a:ext>
            </a:extLst>
          </p:cNvPr>
          <p:cNvSpPr/>
          <p:nvPr/>
        </p:nvSpPr>
        <p:spPr>
          <a:xfrm>
            <a:off x="9406457" y="3403216"/>
            <a:ext cx="304800" cy="190500"/>
          </a:xfrm>
          <a:custGeom>
            <a:avLst/>
            <a:gdLst/>
            <a:ahLst/>
            <a:cxnLst/>
            <a:rect l="l" t="t" r="r" b="b"/>
            <a:pathLst>
              <a:path w="304800" h="190500">
                <a:moveTo>
                  <a:pt x="304800" y="0"/>
                </a:moveTo>
                <a:lnTo>
                  <a:pt x="0" y="0"/>
                </a:lnTo>
                <a:lnTo>
                  <a:pt x="0" y="190500"/>
                </a:lnTo>
                <a:lnTo>
                  <a:pt x="304800" y="190500"/>
                </a:lnTo>
                <a:lnTo>
                  <a:pt x="304800" y="0"/>
                </a:lnTo>
                <a:close/>
              </a:path>
            </a:pathLst>
          </a:custGeom>
          <a:solidFill>
            <a:srgbClr val="9CDFF8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381" name="object 29">
            <a:extLst>
              <a:ext uri="{FF2B5EF4-FFF2-40B4-BE49-F238E27FC236}">
                <a16:creationId xmlns:a16="http://schemas.microsoft.com/office/drawing/2014/main" id="{A6B8D621-AD18-3C96-F381-CC1CD1794CCA}"/>
              </a:ext>
            </a:extLst>
          </p:cNvPr>
          <p:cNvSpPr txBox="1"/>
          <p:nvPr/>
        </p:nvSpPr>
        <p:spPr>
          <a:xfrm>
            <a:off x="8886941" y="2850034"/>
            <a:ext cx="651225" cy="66236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alibri"/>
                <a:cs typeface="Calibri"/>
              </a:rPr>
              <a:t>local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or</a:t>
            </a:r>
            <a:r>
              <a:rPr lang="en-US" sz="1400" spc="-25" dirty="0">
                <a:latin typeface="Calibri"/>
                <a:cs typeface="Calibri"/>
              </a:rPr>
              <a:t> regional ISP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83" name="object 31">
            <a:extLst>
              <a:ext uri="{FF2B5EF4-FFF2-40B4-BE49-F238E27FC236}">
                <a16:creationId xmlns:a16="http://schemas.microsoft.com/office/drawing/2014/main" id="{7705DED5-1151-1410-5F6E-73AC103E51F4}"/>
              </a:ext>
            </a:extLst>
          </p:cNvPr>
          <p:cNvSpPr txBox="1"/>
          <p:nvPr/>
        </p:nvSpPr>
        <p:spPr>
          <a:xfrm>
            <a:off x="11131751" y="4409627"/>
            <a:ext cx="614680" cy="33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ts val="1230"/>
              </a:lnSpc>
              <a:spcBef>
                <a:spcPts val="100"/>
              </a:spcBef>
            </a:pPr>
            <a:r>
              <a:rPr sz="1050" spc="-10" dirty="0">
                <a:latin typeface="Calibri"/>
                <a:cs typeface="Calibri"/>
              </a:rPr>
              <a:t>datacenter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ts val="1230"/>
              </a:lnSpc>
            </a:pPr>
            <a:r>
              <a:rPr sz="1050" spc="-10" dirty="0">
                <a:latin typeface="Calibri"/>
                <a:cs typeface="Calibri"/>
              </a:rPr>
              <a:t>network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84" name="object 32">
            <a:extLst>
              <a:ext uri="{FF2B5EF4-FFF2-40B4-BE49-F238E27FC236}">
                <a16:creationId xmlns:a16="http://schemas.microsoft.com/office/drawing/2014/main" id="{95F4F3EA-0709-91C9-0A80-A2EC6A45F9B2}"/>
              </a:ext>
            </a:extLst>
          </p:cNvPr>
          <p:cNvSpPr txBox="1"/>
          <p:nvPr/>
        </p:nvSpPr>
        <p:spPr>
          <a:xfrm>
            <a:off x="10276407" y="3950014"/>
            <a:ext cx="641350" cy="6343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>
            <a:defPPr>
              <a:defRPr kern="0"/>
            </a:defPPr>
          </a:lstStyle>
          <a:p>
            <a:pPr marL="12700" marR="5080">
              <a:lnSpc>
                <a:spcPct val="91600"/>
              </a:lnSpc>
              <a:spcBef>
                <a:spcPts val="265"/>
              </a:spcBef>
            </a:pPr>
            <a:r>
              <a:rPr sz="1400" spc="-10" dirty="0">
                <a:latin typeface="Calibri"/>
                <a:cs typeface="Calibri"/>
              </a:rPr>
              <a:t>content provider network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5" name="object 33">
            <a:extLst>
              <a:ext uri="{FF2B5EF4-FFF2-40B4-BE49-F238E27FC236}">
                <a16:creationId xmlns:a16="http://schemas.microsoft.com/office/drawing/2014/main" id="{9579458B-9A0A-8DF8-28C6-5847BC8FD878}"/>
              </a:ext>
            </a:extLst>
          </p:cNvPr>
          <p:cNvSpPr txBox="1"/>
          <p:nvPr/>
        </p:nvSpPr>
        <p:spPr>
          <a:xfrm>
            <a:off x="3159073" y="1327464"/>
            <a:ext cx="3912235" cy="523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63500">
              <a:lnSpc>
                <a:spcPts val="2755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Billions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connected</a:t>
            </a:r>
            <a:endParaRPr sz="2400" dirty="0">
              <a:latin typeface="Times New Roman"/>
              <a:cs typeface="Times New Roman"/>
            </a:endParaRPr>
          </a:p>
          <a:p>
            <a:pPr marL="63500">
              <a:lnSpc>
                <a:spcPts val="2755"/>
              </a:lnSpc>
            </a:pPr>
            <a:r>
              <a:rPr sz="2400" dirty="0">
                <a:latin typeface="Times New Roman"/>
                <a:cs typeface="Times New Roman"/>
              </a:rPr>
              <a:t>computing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devices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408940" indent="-231140">
              <a:lnSpc>
                <a:spcPct val="100000"/>
              </a:lnSpc>
              <a:spcBef>
                <a:spcPts val="75"/>
              </a:spcBef>
              <a:buClr>
                <a:srgbClr val="0000A2"/>
              </a:buClr>
              <a:buFont typeface="Wingdings"/>
              <a:buChar char=""/>
              <a:tabLst>
                <a:tab pos="408940" algn="l"/>
              </a:tabLst>
            </a:pPr>
            <a:r>
              <a:rPr sz="2000" i="1" dirty="0">
                <a:solidFill>
                  <a:srgbClr val="C00000"/>
                </a:solidFill>
                <a:latin typeface="Times New Roman"/>
                <a:cs typeface="Times New Roman"/>
              </a:rPr>
              <a:t>hosts</a:t>
            </a:r>
            <a:r>
              <a:rPr sz="20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=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end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systems</a:t>
            </a:r>
            <a:endParaRPr sz="2000" dirty="0">
              <a:latin typeface="Times New Roman"/>
              <a:cs typeface="Times New Roman"/>
            </a:endParaRPr>
          </a:p>
          <a:p>
            <a:pPr marL="408940" indent="-231140">
              <a:lnSpc>
                <a:spcPts val="2290"/>
              </a:lnSpc>
              <a:spcBef>
                <a:spcPts val="305"/>
              </a:spcBef>
              <a:buClr>
                <a:srgbClr val="0000A2"/>
              </a:buClr>
              <a:buFont typeface="Wingdings"/>
              <a:buChar char=""/>
              <a:tabLst>
                <a:tab pos="408940" algn="l"/>
              </a:tabLst>
            </a:pPr>
            <a:r>
              <a:rPr sz="2000" dirty="0">
                <a:latin typeface="Times New Roman"/>
                <a:cs typeface="Times New Roman"/>
              </a:rPr>
              <a:t>running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network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C00000"/>
                </a:solidFill>
                <a:latin typeface="Times New Roman"/>
                <a:cs typeface="Times New Roman"/>
              </a:rPr>
              <a:t>apps</a:t>
            </a:r>
            <a:r>
              <a:rPr sz="2000" i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at</a:t>
            </a:r>
            <a:endParaRPr sz="2000" dirty="0">
              <a:latin typeface="Times New Roman"/>
              <a:cs typeface="Times New Roman"/>
            </a:endParaRPr>
          </a:p>
          <a:p>
            <a:pPr marL="409575">
              <a:lnSpc>
                <a:spcPts val="2290"/>
              </a:lnSpc>
            </a:pPr>
            <a:r>
              <a:rPr sz="2000" spc="-10" dirty="0">
                <a:latin typeface="Times New Roman"/>
                <a:cs typeface="Times New Roman"/>
              </a:rPr>
              <a:t>Internet’s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“edge”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400" i="1" dirty="0">
                <a:solidFill>
                  <a:srgbClr val="C00000"/>
                </a:solidFill>
                <a:latin typeface="Times New Roman"/>
                <a:cs typeface="Times New Roman"/>
              </a:rPr>
              <a:t>Communication</a:t>
            </a:r>
            <a:r>
              <a:rPr sz="2400" i="1" spc="-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links</a:t>
            </a:r>
            <a:endParaRPr sz="2400" dirty="0">
              <a:latin typeface="Times New Roman"/>
              <a:cs typeface="Times New Roman"/>
            </a:endParaRPr>
          </a:p>
          <a:p>
            <a:pPr marL="351155" marR="805815" indent="-231775">
              <a:lnSpc>
                <a:spcPts val="1950"/>
              </a:lnSpc>
              <a:spcBef>
                <a:spcPts val="515"/>
              </a:spcBef>
              <a:buClr>
                <a:srgbClr val="0000A2"/>
              </a:buClr>
              <a:buFont typeface="Wingdings"/>
              <a:buChar char=""/>
              <a:tabLst>
                <a:tab pos="351155" algn="l"/>
              </a:tabLst>
            </a:pPr>
            <a:r>
              <a:rPr sz="2000" dirty="0">
                <a:latin typeface="Times New Roman"/>
                <a:cs typeface="Times New Roman"/>
              </a:rPr>
              <a:t>Optical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fiber,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copper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wire </a:t>
            </a:r>
            <a:r>
              <a:rPr sz="2000" spc="-50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radio,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satellite</a:t>
            </a:r>
            <a:endParaRPr sz="2000" dirty="0">
              <a:latin typeface="Times New Roman"/>
              <a:cs typeface="Times New Roman"/>
            </a:endParaRPr>
          </a:p>
          <a:p>
            <a:pPr marL="350520" indent="-231140">
              <a:lnSpc>
                <a:spcPct val="100000"/>
              </a:lnSpc>
              <a:spcBef>
                <a:spcPts val="15"/>
              </a:spcBef>
              <a:buClr>
                <a:srgbClr val="0000A2"/>
              </a:buClr>
              <a:buFont typeface="Wingdings"/>
              <a:buChar char=""/>
              <a:tabLst>
                <a:tab pos="350520" algn="l"/>
              </a:tabLst>
            </a:pPr>
            <a:r>
              <a:rPr sz="2000" dirty="0">
                <a:latin typeface="Times New Roman"/>
                <a:cs typeface="Times New Roman"/>
              </a:rPr>
              <a:t>transmission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rate: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bandwidth</a:t>
            </a:r>
            <a:endParaRPr sz="2000" dirty="0">
              <a:latin typeface="Times New Roman"/>
              <a:cs typeface="Times New Roman"/>
            </a:endParaRPr>
          </a:p>
          <a:p>
            <a:pPr marL="144145">
              <a:lnSpc>
                <a:spcPts val="2755"/>
              </a:lnSpc>
              <a:spcBef>
                <a:spcPts val="680"/>
              </a:spcBef>
            </a:pPr>
            <a:r>
              <a:rPr sz="2400" i="1" dirty="0">
                <a:solidFill>
                  <a:srgbClr val="C00000"/>
                </a:solidFill>
                <a:latin typeface="Times New Roman"/>
                <a:cs typeface="Times New Roman"/>
              </a:rPr>
              <a:t>Packet</a:t>
            </a:r>
            <a:r>
              <a:rPr sz="2400" i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00000"/>
                </a:solidFill>
                <a:latin typeface="Times New Roman"/>
                <a:cs typeface="Times New Roman"/>
              </a:rPr>
              <a:t>switches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forward</a:t>
            </a:r>
            <a:endParaRPr sz="2400" dirty="0">
              <a:latin typeface="Times New Roman"/>
              <a:cs typeface="Times New Roman"/>
            </a:endParaRPr>
          </a:p>
          <a:p>
            <a:pPr marL="144145">
              <a:lnSpc>
                <a:spcPts val="2755"/>
              </a:lnSpc>
            </a:pPr>
            <a:r>
              <a:rPr sz="2400" dirty="0">
                <a:latin typeface="Times New Roman"/>
                <a:cs typeface="Times New Roman"/>
              </a:rPr>
              <a:t>packets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(chunks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data)</a:t>
            </a:r>
            <a:endParaRPr sz="2400" dirty="0">
              <a:latin typeface="Times New Roman"/>
              <a:cs typeface="Times New Roman"/>
            </a:endParaRPr>
          </a:p>
          <a:p>
            <a:pPr marL="482600" lvl="1" indent="-231140">
              <a:lnSpc>
                <a:spcPct val="100000"/>
              </a:lnSpc>
              <a:spcBef>
                <a:spcPts val="225"/>
              </a:spcBef>
              <a:buClr>
                <a:srgbClr val="0000A8"/>
              </a:buClr>
              <a:buFont typeface="Wingdings"/>
              <a:buChar char=""/>
              <a:tabLst>
                <a:tab pos="482600" algn="l"/>
              </a:tabLst>
            </a:pPr>
            <a:r>
              <a:rPr sz="2000" i="1" dirty="0">
                <a:latin typeface="Times New Roman"/>
                <a:cs typeface="Times New Roman"/>
              </a:rPr>
              <a:t>routers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link-</a:t>
            </a:r>
            <a:r>
              <a:rPr sz="2000" i="1" dirty="0">
                <a:latin typeface="Times New Roman"/>
                <a:cs typeface="Times New Roman"/>
              </a:rPr>
              <a:t>layer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switches</a:t>
            </a:r>
            <a:endParaRPr sz="2000" dirty="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1255"/>
              </a:spcBef>
            </a:pPr>
            <a:r>
              <a:rPr sz="24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Networks</a:t>
            </a:r>
            <a:endParaRPr sz="2400" dirty="0">
              <a:latin typeface="Times New Roman"/>
              <a:cs typeface="Times New Roman"/>
            </a:endParaRPr>
          </a:p>
          <a:p>
            <a:pPr marL="409575" marR="5080" indent="-232410">
              <a:lnSpc>
                <a:spcPts val="2180"/>
              </a:lnSpc>
              <a:spcBef>
                <a:spcPts val="555"/>
              </a:spcBef>
              <a:buClr>
                <a:srgbClr val="0000A2"/>
              </a:buClr>
              <a:buFont typeface="Wingdings"/>
              <a:buChar char=""/>
              <a:tabLst>
                <a:tab pos="409575" algn="l"/>
              </a:tabLst>
            </a:pPr>
            <a:r>
              <a:rPr sz="2000" dirty="0">
                <a:latin typeface="Times New Roman"/>
                <a:cs typeface="Times New Roman"/>
              </a:rPr>
              <a:t>collection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routers, </a:t>
            </a:r>
            <a:r>
              <a:rPr sz="2000" dirty="0">
                <a:latin typeface="Times New Roman"/>
                <a:cs typeface="Times New Roman"/>
              </a:rPr>
              <a:t>links: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386" name="object 34">
            <a:extLst>
              <a:ext uri="{FF2B5EF4-FFF2-40B4-BE49-F238E27FC236}">
                <a16:creationId xmlns:a16="http://schemas.microsoft.com/office/drawing/2014/main" id="{19A9CF59-5F5C-4E53-C622-962C34B676D6}"/>
              </a:ext>
            </a:extLst>
          </p:cNvPr>
          <p:cNvGrpSpPr/>
          <p:nvPr/>
        </p:nvGrpSpPr>
        <p:grpSpPr>
          <a:xfrm>
            <a:off x="2357957" y="3098416"/>
            <a:ext cx="462025" cy="738251"/>
            <a:chOff x="2371725" y="3076575"/>
            <a:chExt cx="462025" cy="738251"/>
          </a:xfrm>
        </p:grpSpPr>
        <p:sp>
          <p:nvSpPr>
            <p:cNvPr id="719" name="object 35">
              <a:extLst>
                <a:ext uri="{FF2B5EF4-FFF2-40B4-BE49-F238E27FC236}">
                  <a16:creationId xmlns:a16="http://schemas.microsoft.com/office/drawing/2014/main" id="{D0F9D065-E897-B2DD-139E-0B6A40FAB7D9}"/>
                </a:ext>
              </a:extLst>
            </p:cNvPr>
            <p:cNvSpPr/>
            <p:nvPr/>
          </p:nvSpPr>
          <p:spPr>
            <a:xfrm>
              <a:off x="2605150" y="3643376"/>
              <a:ext cx="228600" cy="171450"/>
            </a:xfrm>
            <a:custGeom>
              <a:avLst/>
              <a:gdLst/>
              <a:ahLst/>
              <a:cxnLst/>
              <a:rect l="l" t="t" r="r" b="b"/>
              <a:pathLst>
                <a:path w="228600" h="171450">
                  <a:moveTo>
                    <a:pt x="0" y="0"/>
                  </a:moveTo>
                  <a:lnTo>
                    <a:pt x="228600" y="1714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20" name="object 36">
              <a:extLst>
                <a:ext uri="{FF2B5EF4-FFF2-40B4-BE49-F238E27FC236}">
                  <a16:creationId xmlns:a16="http://schemas.microsoft.com/office/drawing/2014/main" id="{955E22B5-CED3-67A6-CBCA-B6BE8CFB69D4}"/>
                </a:ext>
              </a:extLst>
            </p:cNvPr>
            <p:cNvSpPr/>
            <p:nvPr/>
          </p:nvSpPr>
          <p:spPr>
            <a:xfrm>
              <a:off x="2447925" y="3248025"/>
              <a:ext cx="295275" cy="457200"/>
            </a:xfrm>
            <a:custGeom>
              <a:avLst/>
              <a:gdLst/>
              <a:ahLst/>
              <a:cxnLst/>
              <a:rect l="l" t="t" r="r" b="b"/>
              <a:pathLst>
                <a:path w="295275" h="457200">
                  <a:moveTo>
                    <a:pt x="142875" y="0"/>
                  </a:moveTo>
                  <a:lnTo>
                    <a:pt x="0" y="419100"/>
                  </a:lnTo>
                </a:path>
                <a:path w="295275" h="457200">
                  <a:moveTo>
                    <a:pt x="142875" y="0"/>
                  </a:moveTo>
                  <a:lnTo>
                    <a:pt x="295275" y="409575"/>
                  </a:lnTo>
                </a:path>
                <a:path w="295275" h="457200">
                  <a:moveTo>
                    <a:pt x="0" y="409575"/>
                  </a:moveTo>
                  <a:lnTo>
                    <a:pt x="142875" y="457200"/>
                  </a:lnTo>
                </a:path>
                <a:path w="295275" h="457200">
                  <a:moveTo>
                    <a:pt x="295275" y="409575"/>
                  </a:moveTo>
                  <a:lnTo>
                    <a:pt x="142875" y="457200"/>
                  </a:lnTo>
                </a:path>
                <a:path w="295275" h="457200">
                  <a:moveTo>
                    <a:pt x="142875" y="0"/>
                  </a:moveTo>
                  <a:lnTo>
                    <a:pt x="142875" y="457200"/>
                  </a:lnTo>
                </a:path>
                <a:path w="295275" h="457200">
                  <a:moveTo>
                    <a:pt x="0" y="419100"/>
                  </a:moveTo>
                  <a:lnTo>
                    <a:pt x="142875" y="371475"/>
                  </a:lnTo>
                </a:path>
                <a:path w="295275" h="457200">
                  <a:moveTo>
                    <a:pt x="295275" y="409575"/>
                  </a:moveTo>
                  <a:lnTo>
                    <a:pt x="142875" y="371475"/>
                  </a:lnTo>
                </a:path>
                <a:path w="295275" h="457200">
                  <a:moveTo>
                    <a:pt x="57150" y="228600"/>
                  </a:moveTo>
                  <a:lnTo>
                    <a:pt x="142875" y="266700"/>
                  </a:lnTo>
                </a:path>
                <a:path w="295275" h="457200">
                  <a:moveTo>
                    <a:pt x="142875" y="266700"/>
                  </a:moveTo>
                  <a:lnTo>
                    <a:pt x="238125" y="228600"/>
                  </a:lnTo>
                </a:path>
                <a:path w="295275" h="457200">
                  <a:moveTo>
                    <a:pt x="28575" y="295275"/>
                  </a:moveTo>
                  <a:lnTo>
                    <a:pt x="142875" y="342900"/>
                  </a:lnTo>
                </a:path>
                <a:path w="295275" h="457200">
                  <a:moveTo>
                    <a:pt x="142875" y="342900"/>
                  </a:moveTo>
                  <a:lnTo>
                    <a:pt x="257175" y="304800"/>
                  </a:lnTo>
                </a:path>
                <a:path w="295275" h="457200">
                  <a:moveTo>
                    <a:pt x="142875" y="190500"/>
                  </a:moveTo>
                  <a:lnTo>
                    <a:pt x="200025" y="171450"/>
                  </a:lnTo>
                </a:path>
                <a:path w="295275" h="457200">
                  <a:moveTo>
                    <a:pt x="142875" y="95250"/>
                  </a:moveTo>
                  <a:lnTo>
                    <a:pt x="180975" y="85725"/>
                  </a:lnTo>
                </a:path>
                <a:path w="295275" h="457200">
                  <a:moveTo>
                    <a:pt x="76200" y="161925"/>
                  </a:moveTo>
                  <a:lnTo>
                    <a:pt x="152400" y="190500"/>
                  </a:lnTo>
                </a:path>
                <a:path w="295275" h="457200">
                  <a:moveTo>
                    <a:pt x="114300" y="76200"/>
                  </a:moveTo>
                  <a:lnTo>
                    <a:pt x="152400" y="10477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721" name="object 37">
              <a:extLst>
                <a:ext uri="{FF2B5EF4-FFF2-40B4-BE49-F238E27FC236}">
                  <a16:creationId xmlns:a16="http://schemas.microsoft.com/office/drawing/2014/main" id="{4E393216-9562-3B72-7623-88E74B06BB7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1725" y="3076575"/>
              <a:ext cx="457200" cy="333375"/>
            </a:xfrm>
            <a:prstGeom prst="rect">
              <a:avLst/>
            </a:prstGeom>
          </p:spPr>
        </p:pic>
        <p:sp>
          <p:nvSpPr>
            <p:cNvPr id="722" name="object 38">
              <a:extLst>
                <a:ext uri="{FF2B5EF4-FFF2-40B4-BE49-F238E27FC236}">
                  <a16:creationId xmlns:a16="http://schemas.microsoft.com/office/drawing/2014/main" id="{E9785529-A34F-BA8A-1D36-EBDED5C090D4}"/>
                </a:ext>
              </a:extLst>
            </p:cNvPr>
            <p:cNvSpPr/>
            <p:nvPr/>
          </p:nvSpPr>
          <p:spPr>
            <a:xfrm>
              <a:off x="2567051" y="3214751"/>
              <a:ext cx="57150" cy="47625"/>
            </a:xfrm>
            <a:custGeom>
              <a:avLst/>
              <a:gdLst/>
              <a:ahLst/>
              <a:cxnLst/>
              <a:rect l="l" t="t" r="r" b="b"/>
              <a:pathLst>
                <a:path w="57150" h="47625">
                  <a:moveTo>
                    <a:pt x="28575" y="0"/>
                  </a:moveTo>
                  <a:lnTo>
                    <a:pt x="17412" y="1853"/>
                  </a:lnTo>
                  <a:lnTo>
                    <a:pt x="8334" y="6921"/>
                  </a:lnTo>
                  <a:lnTo>
                    <a:pt x="2232" y="14466"/>
                  </a:lnTo>
                  <a:lnTo>
                    <a:pt x="0" y="23749"/>
                  </a:lnTo>
                  <a:lnTo>
                    <a:pt x="2232" y="33051"/>
                  </a:lnTo>
                  <a:lnTo>
                    <a:pt x="8334" y="40640"/>
                  </a:lnTo>
                  <a:lnTo>
                    <a:pt x="17412" y="45751"/>
                  </a:lnTo>
                  <a:lnTo>
                    <a:pt x="28575" y="47625"/>
                  </a:lnTo>
                  <a:lnTo>
                    <a:pt x="39683" y="45751"/>
                  </a:lnTo>
                  <a:lnTo>
                    <a:pt x="48768" y="40640"/>
                  </a:lnTo>
                  <a:lnTo>
                    <a:pt x="54899" y="33051"/>
                  </a:lnTo>
                  <a:lnTo>
                    <a:pt x="57150" y="23749"/>
                  </a:lnTo>
                  <a:lnTo>
                    <a:pt x="54899" y="14466"/>
                  </a:lnTo>
                  <a:lnTo>
                    <a:pt x="48768" y="6921"/>
                  </a:lnTo>
                  <a:lnTo>
                    <a:pt x="39683" y="1853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23" name="object 39">
              <a:extLst>
                <a:ext uri="{FF2B5EF4-FFF2-40B4-BE49-F238E27FC236}">
                  <a16:creationId xmlns:a16="http://schemas.microsoft.com/office/drawing/2014/main" id="{62BD76F3-7476-B73F-0389-ABBF0F082A26}"/>
                </a:ext>
              </a:extLst>
            </p:cNvPr>
            <p:cNvSpPr/>
            <p:nvPr/>
          </p:nvSpPr>
          <p:spPr>
            <a:xfrm>
              <a:off x="2567051" y="3214751"/>
              <a:ext cx="57150" cy="47625"/>
            </a:xfrm>
            <a:custGeom>
              <a:avLst/>
              <a:gdLst/>
              <a:ahLst/>
              <a:cxnLst/>
              <a:rect l="l" t="t" r="r" b="b"/>
              <a:pathLst>
                <a:path w="57150" h="47625">
                  <a:moveTo>
                    <a:pt x="0" y="23749"/>
                  </a:moveTo>
                  <a:lnTo>
                    <a:pt x="2232" y="14466"/>
                  </a:lnTo>
                  <a:lnTo>
                    <a:pt x="8334" y="6921"/>
                  </a:lnTo>
                  <a:lnTo>
                    <a:pt x="17412" y="1853"/>
                  </a:lnTo>
                  <a:lnTo>
                    <a:pt x="28575" y="0"/>
                  </a:lnTo>
                  <a:lnTo>
                    <a:pt x="39683" y="1853"/>
                  </a:lnTo>
                  <a:lnTo>
                    <a:pt x="48768" y="6921"/>
                  </a:lnTo>
                  <a:lnTo>
                    <a:pt x="54899" y="14466"/>
                  </a:lnTo>
                  <a:lnTo>
                    <a:pt x="57150" y="23749"/>
                  </a:lnTo>
                  <a:lnTo>
                    <a:pt x="54899" y="33051"/>
                  </a:lnTo>
                  <a:lnTo>
                    <a:pt x="48768" y="40640"/>
                  </a:lnTo>
                  <a:lnTo>
                    <a:pt x="39683" y="45751"/>
                  </a:lnTo>
                  <a:lnTo>
                    <a:pt x="28575" y="47625"/>
                  </a:lnTo>
                  <a:lnTo>
                    <a:pt x="17412" y="45751"/>
                  </a:lnTo>
                  <a:lnTo>
                    <a:pt x="8334" y="40640"/>
                  </a:lnTo>
                  <a:lnTo>
                    <a:pt x="2232" y="33051"/>
                  </a:lnTo>
                  <a:lnTo>
                    <a:pt x="0" y="237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grpSp>
        <p:nvGrpSpPr>
          <p:cNvPr id="387" name="object 40">
            <a:extLst>
              <a:ext uri="{FF2B5EF4-FFF2-40B4-BE49-F238E27FC236}">
                <a16:creationId xmlns:a16="http://schemas.microsoft.com/office/drawing/2014/main" id="{9488CDC5-F71E-64FA-B335-25FC98F8C112}"/>
              </a:ext>
            </a:extLst>
          </p:cNvPr>
          <p:cNvGrpSpPr/>
          <p:nvPr/>
        </p:nvGrpSpPr>
        <p:grpSpPr>
          <a:xfrm>
            <a:off x="900632" y="3298441"/>
            <a:ext cx="457200" cy="314325"/>
            <a:chOff x="914400" y="3276600"/>
            <a:chExt cx="457200" cy="314325"/>
          </a:xfrm>
        </p:grpSpPr>
        <p:pic>
          <p:nvPicPr>
            <p:cNvPr id="717" name="object 41">
              <a:extLst>
                <a:ext uri="{FF2B5EF4-FFF2-40B4-BE49-F238E27FC236}">
                  <a16:creationId xmlns:a16="http://schemas.microsoft.com/office/drawing/2014/main" id="{04B2D72A-E7D9-5C87-2C48-0B510A5E6B9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2975" y="3324225"/>
              <a:ext cx="333375" cy="266700"/>
            </a:xfrm>
            <a:prstGeom prst="rect">
              <a:avLst/>
            </a:prstGeom>
          </p:spPr>
        </p:pic>
        <p:pic>
          <p:nvPicPr>
            <p:cNvPr id="718" name="object 42">
              <a:extLst>
                <a:ext uri="{FF2B5EF4-FFF2-40B4-BE49-F238E27FC236}">
                  <a16:creationId xmlns:a16="http://schemas.microsoft.com/office/drawing/2014/main" id="{7A1EE8B8-CB3D-EB67-438C-590DEA52FD8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400" y="3276600"/>
              <a:ext cx="457200" cy="95250"/>
            </a:xfrm>
            <a:prstGeom prst="rect">
              <a:avLst/>
            </a:prstGeom>
          </p:spPr>
        </p:pic>
      </p:grpSp>
      <p:pic>
        <p:nvPicPr>
          <p:cNvPr id="388" name="object 43">
            <a:extLst>
              <a:ext uri="{FF2B5EF4-FFF2-40B4-BE49-F238E27FC236}">
                <a16:creationId xmlns:a16="http://schemas.microsoft.com/office/drawing/2014/main" id="{13DFDFBF-09FA-8C0C-0E57-8E9CCE3423DC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96518" y="3279391"/>
            <a:ext cx="660665" cy="514350"/>
          </a:xfrm>
          <a:prstGeom prst="rect">
            <a:avLst/>
          </a:prstGeom>
        </p:spPr>
      </p:pic>
      <p:grpSp>
        <p:nvGrpSpPr>
          <p:cNvPr id="389" name="object 44">
            <a:extLst>
              <a:ext uri="{FF2B5EF4-FFF2-40B4-BE49-F238E27FC236}">
                <a16:creationId xmlns:a16="http://schemas.microsoft.com/office/drawing/2014/main" id="{DE627E4C-4CE3-7AFD-17D9-2E50F20ED91E}"/>
              </a:ext>
            </a:extLst>
          </p:cNvPr>
          <p:cNvGrpSpPr/>
          <p:nvPr/>
        </p:nvGrpSpPr>
        <p:grpSpPr>
          <a:xfrm>
            <a:off x="1348307" y="1364866"/>
            <a:ext cx="1571688" cy="1343025"/>
            <a:chOff x="1362075" y="1343025"/>
            <a:chExt cx="1571688" cy="1343025"/>
          </a:xfrm>
        </p:grpSpPr>
        <p:pic>
          <p:nvPicPr>
            <p:cNvPr id="697" name="object 45">
              <a:extLst>
                <a:ext uri="{FF2B5EF4-FFF2-40B4-BE49-F238E27FC236}">
                  <a16:creationId xmlns:a16="http://schemas.microsoft.com/office/drawing/2014/main" id="{44306299-D406-E5CF-5FB3-1641F713068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48376" y="1405995"/>
              <a:ext cx="459897" cy="122237"/>
            </a:xfrm>
            <a:prstGeom prst="rect">
              <a:avLst/>
            </a:prstGeom>
          </p:spPr>
        </p:pic>
        <p:pic>
          <p:nvPicPr>
            <p:cNvPr id="698" name="object 46">
              <a:extLst>
                <a:ext uri="{FF2B5EF4-FFF2-40B4-BE49-F238E27FC236}">
                  <a16:creationId xmlns:a16="http://schemas.microsoft.com/office/drawing/2014/main" id="{E9A542E3-5D22-5B8D-87AA-FBEB445F2A5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68550" y="1737106"/>
              <a:ext cx="489487" cy="236220"/>
            </a:xfrm>
            <a:prstGeom prst="rect">
              <a:avLst/>
            </a:prstGeom>
          </p:spPr>
        </p:pic>
        <p:pic>
          <p:nvPicPr>
            <p:cNvPr id="699" name="object 47">
              <a:extLst>
                <a:ext uri="{FF2B5EF4-FFF2-40B4-BE49-F238E27FC236}">
                  <a16:creationId xmlns:a16="http://schemas.microsoft.com/office/drawing/2014/main" id="{500B6D87-C24B-C159-E957-30FD9D4D23D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33713" y="1533525"/>
              <a:ext cx="400050" cy="295338"/>
            </a:xfrm>
            <a:prstGeom prst="rect">
              <a:avLst/>
            </a:prstGeom>
          </p:spPr>
        </p:pic>
        <p:pic>
          <p:nvPicPr>
            <p:cNvPr id="700" name="object 48">
              <a:extLst>
                <a:ext uri="{FF2B5EF4-FFF2-40B4-BE49-F238E27FC236}">
                  <a16:creationId xmlns:a16="http://schemas.microsoft.com/office/drawing/2014/main" id="{7C671749-9D4E-7D48-51A7-980FEF6B9C33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00325" y="1524000"/>
              <a:ext cx="333375" cy="47625"/>
            </a:xfrm>
            <a:prstGeom prst="rect">
              <a:avLst/>
            </a:prstGeom>
          </p:spPr>
        </p:pic>
        <p:sp>
          <p:nvSpPr>
            <p:cNvPr id="701" name="object 49">
              <a:extLst>
                <a:ext uri="{FF2B5EF4-FFF2-40B4-BE49-F238E27FC236}">
                  <a16:creationId xmlns:a16="http://schemas.microsoft.com/office/drawing/2014/main" id="{DCE60B21-5D66-FE7C-10FB-D42F6372CBC8}"/>
                </a:ext>
              </a:extLst>
            </p:cNvPr>
            <p:cNvSpPr/>
            <p:nvPr/>
          </p:nvSpPr>
          <p:spPr>
            <a:xfrm>
              <a:off x="2524125" y="1524000"/>
              <a:ext cx="95250" cy="219075"/>
            </a:xfrm>
            <a:custGeom>
              <a:avLst/>
              <a:gdLst/>
              <a:ahLst/>
              <a:cxnLst/>
              <a:rect l="l" t="t" r="r" b="b"/>
              <a:pathLst>
                <a:path w="95250" h="219075">
                  <a:moveTo>
                    <a:pt x="78612" y="0"/>
                  </a:moveTo>
                  <a:lnTo>
                    <a:pt x="0" y="216280"/>
                  </a:lnTo>
                  <a:lnTo>
                    <a:pt x="15493" y="219075"/>
                  </a:lnTo>
                  <a:lnTo>
                    <a:pt x="95250" y="5841"/>
                  </a:lnTo>
                  <a:lnTo>
                    <a:pt x="78612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702" name="object 50">
              <a:extLst>
                <a:ext uri="{FF2B5EF4-FFF2-40B4-BE49-F238E27FC236}">
                  <a16:creationId xmlns:a16="http://schemas.microsoft.com/office/drawing/2014/main" id="{17A1CFD4-D53B-1D5E-8B34-7779B514E750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24125" y="1562100"/>
              <a:ext cx="409575" cy="257175"/>
            </a:xfrm>
            <a:prstGeom prst="rect">
              <a:avLst/>
            </a:prstGeom>
          </p:spPr>
        </p:pic>
        <p:sp>
          <p:nvSpPr>
            <p:cNvPr id="703" name="object 51">
              <a:extLst>
                <a:ext uri="{FF2B5EF4-FFF2-40B4-BE49-F238E27FC236}">
                  <a16:creationId xmlns:a16="http://schemas.microsoft.com/office/drawing/2014/main" id="{775C857C-1FF8-810C-31C0-810FBC6DAD1E}"/>
                </a:ext>
              </a:extLst>
            </p:cNvPr>
            <p:cNvSpPr/>
            <p:nvPr/>
          </p:nvSpPr>
          <p:spPr>
            <a:xfrm>
              <a:off x="2838450" y="1562100"/>
              <a:ext cx="95250" cy="257175"/>
            </a:xfrm>
            <a:custGeom>
              <a:avLst/>
              <a:gdLst/>
              <a:ahLst/>
              <a:cxnLst/>
              <a:rect l="l" t="t" r="r" b="b"/>
              <a:pathLst>
                <a:path w="95250" h="257175">
                  <a:moveTo>
                    <a:pt x="95250" y="0"/>
                  </a:moveTo>
                  <a:lnTo>
                    <a:pt x="91948" y="0"/>
                  </a:lnTo>
                  <a:lnTo>
                    <a:pt x="0" y="255270"/>
                  </a:lnTo>
                  <a:lnTo>
                    <a:pt x="10160" y="257175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704" name="object 52">
              <a:extLst>
                <a:ext uri="{FF2B5EF4-FFF2-40B4-BE49-F238E27FC236}">
                  <a16:creationId xmlns:a16="http://schemas.microsoft.com/office/drawing/2014/main" id="{FA6D85C7-1185-CB8E-4224-8E71ACD71710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24125" y="1743075"/>
              <a:ext cx="323850" cy="85725"/>
            </a:xfrm>
            <a:prstGeom prst="rect">
              <a:avLst/>
            </a:prstGeom>
          </p:spPr>
        </p:pic>
        <p:sp>
          <p:nvSpPr>
            <p:cNvPr id="705" name="object 53">
              <a:extLst>
                <a:ext uri="{FF2B5EF4-FFF2-40B4-BE49-F238E27FC236}">
                  <a16:creationId xmlns:a16="http://schemas.microsoft.com/office/drawing/2014/main" id="{199C9F7E-7B01-F105-6065-569F385BF730}"/>
                </a:ext>
              </a:extLst>
            </p:cNvPr>
            <p:cNvSpPr/>
            <p:nvPr/>
          </p:nvSpPr>
          <p:spPr>
            <a:xfrm>
              <a:off x="2524125" y="1838325"/>
              <a:ext cx="104775" cy="47625"/>
            </a:xfrm>
            <a:custGeom>
              <a:avLst/>
              <a:gdLst/>
              <a:ahLst/>
              <a:cxnLst/>
              <a:rect l="l" t="t" r="r" b="b"/>
              <a:pathLst>
                <a:path w="104775" h="47625">
                  <a:moveTo>
                    <a:pt x="40767" y="0"/>
                  </a:moveTo>
                  <a:lnTo>
                    <a:pt x="0" y="26670"/>
                  </a:lnTo>
                  <a:lnTo>
                    <a:pt x="65531" y="47625"/>
                  </a:lnTo>
                  <a:lnTo>
                    <a:pt x="104775" y="18034"/>
                  </a:lnTo>
                  <a:lnTo>
                    <a:pt x="4076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706" name="object 54">
              <a:extLst>
                <a:ext uri="{FF2B5EF4-FFF2-40B4-BE49-F238E27FC236}">
                  <a16:creationId xmlns:a16="http://schemas.microsoft.com/office/drawing/2014/main" id="{C7D63D46-FA56-E47D-04CB-589D2DCF6BDA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24125" y="1838325"/>
              <a:ext cx="104775" cy="47625"/>
            </a:xfrm>
            <a:prstGeom prst="rect">
              <a:avLst/>
            </a:prstGeom>
          </p:spPr>
        </p:pic>
        <p:sp>
          <p:nvSpPr>
            <p:cNvPr id="707" name="object 55">
              <a:extLst>
                <a:ext uri="{FF2B5EF4-FFF2-40B4-BE49-F238E27FC236}">
                  <a16:creationId xmlns:a16="http://schemas.microsoft.com/office/drawing/2014/main" id="{2A4F3C33-94F8-664C-D983-4ABEC24AB530}"/>
                </a:ext>
              </a:extLst>
            </p:cNvPr>
            <p:cNvSpPr/>
            <p:nvPr/>
          </p:nvSpPr>
          <p:spPr>
            <a:xfrm>
              <a:off x="2533650" y="1857375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11049" y="0"/>
                  </a:moveTo>
                  <a:lnTo>
                    <a:pt x="0" y="8382"/>
                  </a:lnTo>
                  <a:lnTo>
                    <a:pt x="27050" y="19050"/>
                  </a:lnTo>
                  <a:lnTo>
                    <a:pt x="38100" y="9525"/>
                  </a:lnTo>
                  <a:lnTo>
                    <a:pt x="1104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08" name="object 56">
              <a:extLst>
                <a:ext uri="{FF2B5EF4-FFF2-40B4-BE49-F238E27FC236}">
                  <a16:creationId xmlns:a16="http://schemas.microsoft.com/office/drawing/2014/main" id="{837A2F9D-2A55-8D48-BAF0-FF95B6A1B211}"/>
                </a:ext>
              </a:extLst>
            </p:cNvPr>
            <p:cNvSpPr/>
            <p:nvPr/>
          </p:nvSpPr>
          <p:spPr>
            <a:xfrm>
              <a:off x="2533650" y="1866900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1777" y="0"/>
                  </a:moveTo>
                  <a:lnTo>
                    <a:pt x="0" y="1397"/>
                  </a:lnTo>
                  <a:lnTo>
                    <a:pt x="26543" y="9525"/>
                  </a:lnTo>
                  <a:lnTo>
                    <a:pt x="28575" y="8000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09" name="object 57">
              <a:extLst>
                <a:ext uri="{FF2B5EF4-FFF2-40B4-BE49-F238E27FC236}">
                  <a16:creationId xmlns:a16="http://schemas.microsoft.com/office/drawing/2014/main" id="{732BE0F5-988E-BABC-9548-BB1C6586D482}"/>
                </a:ext>
              </a:extLst>
            </p:cNvPr>
            <p:cNvSpPr/>
            <p:nvPr/>
          </p:nvSpPr>
          <p:spPr>
            <a:xfrm>
              <a:off x="2562225" y="1866900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10541" y="0"/>
                  </a:moveTo>
                  <a:lnTo>
                    <a:pt x="0" y="8636"/>
                  </a:lnTo>
                  <a:lnTo>
                    <a:pt x="27050" y="19050"/>
                  </a:lnTo>
                  <a:lnTo>
                    <a:pt x="38100" y="9651"/>
                  </a:lnTo>
                  <a:lnTo>
                    <a:pt x="1054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10" name="object 58">
              <a:extLst>
                <a:ext uri="{FF2B5EF4-FFF2-40B4-BE49-F238E27FC236}">
                  <a16:creationId xmlns:a16="http://schemas.microsoft.com/office/drawing/2014/main" id="{C4CD382A-0834-8485-2E01-B2264C2560DD}"/>
                </a:ext>
              </a:extLst>
            </p:cNvPr>
            <p:cNvSpPr/>
            <p:nvPr/>
          </p:nvSpPr>
          <p:spPr>
            <a:xfrm>
              <a:off x="2371725" y="1752599"/>
              <a:ext cx="466725" cy="200025"/>
            </a:xfrm>
            <a:custGeom>
              <a:avLst/>
              <a:gdLst/>
              <a:ahLst/>
              <a:cxnLst/>
              <a:rect l="l" t="t" r="r" b="b"/>
              <a:pathLst>
                <a:path w="466725" h="200025">
                  <a:moveTo>
                    <a:pt x="9525" y="86995"/>
                  </a:moveTo>
                  <a:lnTo>
                    <a:pt x="1143" y="85725"/>
                  </a:lnTo>
                  <a:lnTo>
                    <a:pt x="0" y="104394"/>
                  </a:lnTo>
                  <a:lnTo>
                    <a:pt x="8382" y="104775"/>
                  </a:lnTo>
                  <a:lnTo>
                    <a:pt x="9525" y="86995"/>
                  </a:lnTo>
                  <a:close/>
                </a:path>
                <a:path w="466725" h="200025">
                  <a:moveTo>
                    <a:pt x="161925" y="2540"/>
                  </a:moveTo>
                  <a:lnTo>
                    <a:pt x="161036" y="0"/>
                  </a:lnTo>
                  <a:lnTo>
                    <a:pt x="0" y="84455"/>
                  </a:lnTo>
                  <a:lnTo>
                    <a:pt x="4191" y="85725"/>
                  </a:lnTo>
                  <a:lnTo>
                    <a:pt x="161925" y="2540"/>
                  </a:lnTo>
                  <a:close/>
                </a:path>
                <a:path w="466725" h="200025">
                  <a:moveTo>
                    <a:pt x="219075" y="131826"/>
                  </a:moveTo>
                  <a:lnTo>
                    <a:pt x="192278" y="123825"/>
                  </a:lnTo>
                  <a:lnTo>
                    <a:pt x="190500" y="125222"/>
                  </a:lnTo>
                  <a:lnTo>
                    <a:pt x="217043" y="133350"/>
                  </a:lnTo>
                  <a:lnTo>
                    <a:pt x="219075" y="131826"/>
                  </a:lnTo>
                  <a:close/>
                </a:path>
                <a:path w="466725" h="200025">
                  <a:moveTo>
                    <a:pt x="333375" y="175006"/>
                  </a:moveTo>
                  <a:lnTo>
                    <a:pt x="14097" y="85725"/>
                  </a:lnTo>
                  <a:lnTo>
                    <a:pt x="10287" y="85725"/>
                  </a:lnTo>
                  <a:lnTo>
                    <a:pt x="9525" y="88900"/>
                  </a:lnTo>
                  <a:lnTo>
                    <a:pt x="332994" y="180975"/>
                  </a:lnTo>
                  <a:lnTo>
                    <a:pt x="333375" y="175006"/>
                  </a:lnTo>
                  <a:close/>
                </a:path>
                <a:path w="466725" h="200025">
                  <a:moveTo>
                    <a:pt x="466725" y="95250"/>
                  </a:moveTo>
                  <a:lnTo>
                    <a:pt x="335026" y="191985"/>
                  </a:lnTo>
                  <a:lnTo>
                    <a:pt x="4826" y="104775"/>
                  </a:lnTo>
                  <a:lnTo>
                    <a:pt x="762" y="104775"/>
                  </a:lnTo>
                  <a:lnTo>
                    <a:pt x="0" y="107950"/>
                  </a:lnTo>
                  <a:lnTo>
                    <a:pt x="333502" y="197612"/>
                  </a:lnTo>
                  <a:lnTo>
                    <a:pt x="333375" y="200025"/>
                  </a:lnTo>
                  <a:lnTo>
                    <a:pt x="335838" y="198234"/>
                  </a:lnTo>
                  <a:lnTo>
                    <a:pt x="342519" y="200025"/>
                  </a:lnTo>
                  <a:lnTo>
                    <a:pt x="342900" y="194056"/>
                  </a:lnTo>
                  <a:lnTo>
                    <a:pt x="341909" y="193802"/>
                  </a:lnTo>
                  <a:lnTo>
                    <a:pt x="466344" y="103124"/>
                  </a:lnTo>
                  <a:lnTo>
                    <a:pt x="466725" y="95250"/>
                  </a:lnTo>
                  <a:close/>
                </a:path>
                <a:path w="466725" h="200025">
                  <a:moveTo>
                    <a:pt x="466725" y="82677"/>
                  </a:moveTo>
                  <a:lnTo>
                    <a:pt x="466598" y="76200"/>
                  </a:lnTo>
                  <a:lnTo>
                    <a:pt x="333375" y="177546"/>
                  </a:lnTo>
                  <a:lnTo>
                    <a:pt x="333629" y="180975"/>
                  </a:lnTo>
                  <a:lnTo>
                    <a:pt x="335280" y="180975"/>
                  </a:lnTo>
                  <a:lnTo>
                    <a:pt x="466725" y="82677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711" name="object 59">
              <a:extLst>
                <a:ext uri="{FF2B5EF4-FFF2-40B4-BE49-F238E27FC236}">
                  <a16:creationId xmlns:a16="http://schemas.microsoft.com/office/drawing/2014/main" id="{A0C070E1-F432-633A-3B65-4F759C10537C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52575" y="1571625"/>
              <a:ext cx="152400" cy="323850"/>
            </a:xfrm>
            <a:prstGeom prst="rect">
              <a:avLst/>
            </a:prstGeom>
          </p:spPr>
        </p:pic>
        <p:pic>
          <p:nvPicPr>
            <p:cNvPr id="712" name="object 60">
              <a:extLst>
                <a:ext uri="{FF2B5EF4-FFF2-40B4-BE49-F238E27FC236}">
                  <a16:creationId xmlns:a16="http://schemas.microsoft.com/office/drawing/2014/main" id="{4C2FD996-B5CE-3995-9971-D2E720E18540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2075" y="1514475"/>
              <a:ext cx="485775" cy="85725"/>
            </a:xfrm>
            <a:prstGeom prst="rect">
              <a:avLst/>
            </a:prstGeom>
          </p:spPr>
        </p:pic>
        <p:pic>
          <p:nvPicPr>
            <p:cNvPr id="713" name="object 61">
              <a:extLst>
                <a:ext uri="{FF2B5EF4-FFF2-40B4-BE49-F238E27FC236}">
                  <a16:creationId xmlns:a16="http://schemas.microsoft.com/office/drawing/2014/main" id="{40BE1C09-E349-6485-D554-A532EA0B2CB1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6875" y="2085975"/>
              <a:ext cx="304800" cy="600075"/>
            </a:xfrm>
            <a:prstGeom prst="rect">
              <a:avLst/>
            </a:prstGeom>
          </p:spPr>
        </p:pic>
        <p:pic>
          <p:nvPicPr>
            <p:cNvPr id="714" name="object 62">
              <a:extLst>
                <a:ext uri="{FF2B5EF4-FFF2-40B4-BE49-F238E27FC236}">
                  <a16:creationId xmlns:a16="http://schemas.microsoft.com/office/drawing/2014/main" id="{338CE459-4078-5C96-8847-585B72704FCC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14475" y="1971675"/>
              <a:ext cx="542925" cy="304800"/>
            </a:xfrm>
            <a:prstGeom prst="rect">
              <a:avLst/>
            </a:prstGeom>
          </p:spPr>
        </p:pic>
        <p:pic>
          <p:nvPicPr>
            <p:cNvPr id="715" name="object 63">
              <a:extLst>
                <a:ext uri="{FF2B5EF4-FFF2-40B4-BE49-F238E27FC236}">
                  <a16:creationId xmlns:a16="http://schemas.microsoft.com/office/drawing/2014/main" id="{35B4DF42-1309-331C-8307-FDD0211A0A09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19300" y="1438275"/>
              <a:ext cx="123825" cy="561975"/>
            </a:xfrm>
            <a:prstGeom prst="rect">
              <a:avLst/>
            </a:prstGeom>
          </p:spPr>
        </p:pic>
        <p:pic>
          <p:nvPicPr>
            <p:cNvPr id="716" name="object 64">
              <a:extLst>
                <a:ext uri="{FF2B5EF4-FFF2-40B4-BE49-F238E27FC236}">
                  <a16:creationId xmlns:a16="http://schemas.microsoft.com/office/drawing/2014/main" id="{16210FFE-A787-65A6-E451-D98453054148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62125" y="1343025"/>
              <a:ext cx="704850" cy="304800"/>
            </a:xfrm>
            <a:prstGeom prst="rect">
              <a:avLst/>
            </a:prstGeom>
          </p:spPr>
        </p:pic>
      </p:grpSp>
      <p:grpSp>
        <p:nvGrpSpPr>
          <p:cNvPr id="390" name="object 65">
            <a:extLst>
              <a:ext uri="{FF2B5EF4-FFF2-40B4-BE49-F238E27FC236}">
                <a16:creationId xmlns:a16="http://schemas.microsoft.com/office/drawing/2014/main" id="{4415C7A5-AE83-56AB-D5E5-01BAEA922909}"/>
              </a:ext>
            </a:extLst>
          </p:cNvPr>
          <p:cNvGrpSpPr/>
          <p:nvPr/>
        </p:nvGrpSpPr>
        <p:grpSpPr>
          <a:xfrm>
            <a:off x="1191144" y="2279266"/>
            <a:ext cx="214313" cy="404875"/>
            <a:chOff x="1204912" y="2257425"/>
            <a:chExt cx="214313" cy="404875"/>
          </a:xfrm>
        </p:grpSpPr>
        <p:pic>
          <p:nvPicPr>
            <p:cNvPr id="668" name="object 66">
              <a:extLst>
                <a:ext uri="{FF2B5EF4-FFF2-40B4-BE49-F238E27FC236}">
                  <a16:creationId xmlns:a16="http://schemas.microsoft.com/office/drawing/2014/main" id="{B8118960-C8B1-1E7E-D1C5-9CCA755B3382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19200" y="2257425"/>
              <a:ext cx="200025" cy="381000"/>
            </a:xfrm>
            <a:prstGeom prst="rect">
              <a:avLst/>
            </a:prstGeom>
          </p:spPr>
        </p:pic>
        <p:pic>
          <p:nvPicPr>
            <p:cNvPr id="669" name="object 67">
              <a:extLst>
                <a:ext uri="{FF2B5EF4-FFF2-40B4-BE49-F238E27FC236}">
                  <a16:creationId xmlns:a16="http://schemas.microsoft.com/office/drawing/2014/main" id="{B0E5A000-1827-2356-A97B-E31F46FE0715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81125" y="2276475"/>
              <a:ext cx="38100" cy="356870"/>
            </a:xfrm>
            <a:prstGeom prst="rect">
              <a:avLst/>
            </a:prstGeom>
          </p:spPr>
        </p:pic>
        <p:sp>
          <p:nvSpPr>
            <p:cNvPr id="670" name="object 68">
              <a:extLst>
                <a:ext uri="{FF2B5EF4-FFF2-40B4-BE49-F238E27FC236}">
                  <a16:creationId xmlns:a16="http://schemas.microsoft.com/office/drawing/2014/main" id="{55319ECD-7914-058D-A7BA-53577639DC96}"/>
                </a:ext>
              </a:extLst>
            </p:cNvPr>
            <p:cNvSpPr/>
            <p:nvPr/>
          </p:nvSpPr>
          <p:spPr>
            <a:xfrm>
              <a:off x="1223962" y="2300351"/>
              <a:ext cx="85725" cy="9525"/>
            </a:xfrm>
            <a:custGeom>
              <a:avLst/>
              <a:gdLst/>
              <a:ahLst/>
              <a:cxnLst/>
              <a:rect l="l" t="t" r="r" b="b"/>
              <a:pathLst>
                <a:path w="85725" h="9525">
                  <a:moveTo>
                    <a:pt x="857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85725" y="95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71" name="object 69">
              <a:extLst>
                <a:ext uri="{FF2B5EF4-FFF2-40B4-BE49-F238E27FC236}">
                  <a16:creationId xmlns:a16="http://schemas.microsoft.com/office/drawing/2014/main" id="{AAE7EE00-A5A6-CAF8-BA67-300F9B6C169E}"/>
                </a:ext>
              </a:extLst>
            </p:cNvPr>
            <p:cNvSpPr/>
            <p:nvPr/>
          </p:nvSpPr>
          <p:spPr>
            <a:xfrm>
              <a:off x="1223962" y="2300351"/>
              <a:ext cx="85725" cy="9525"/>
            </a:xfrm>
            <a:custGeom>
              <a:avLst/>
              <a:gdLst/>
              <a:ahLst/>
              <a:cxnLst/>
              <a:rect l="l" t="t" r="r" b="b"/>
              <a:pathLst>
                <a:path w="85725" h="9525">
                  <a:moveTo>
                    <a:pt x="0" y="9525"/>
                  </a:moveTo>
                  <a:lnTo>
                    <a:pt x="85725" y="9525"/>
                  </a:lnTo>
                  <a:lnTo>
                    <a:pt x="8572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72" name="object 70">
              <a:extLst>
                <a:ext uri="{FF2B5EF4-FFF2-40B4-BE49-F238E27FC236}">
                  <a16:creationId xmlns:a16="http://schemas.microsoft.com/office/drawing/2014/main" id="{86AF039F-3EA3-7AD5-3782-83E61A4C4B23}"/>
                </a:ext>
              </a:extLst>
            </p:cNvPr>
            <p:cNvSpPr/>
            <p:nvPr/>
          </p:nvSpPr>
          <p:spPr>
            <a:xfrm>
              <a:off x="1295400" y="2295525"/>
              <a:ext cx="85725" cy="28575"/>
            </a:xfrm>
            <a:custGeom>
              <a:avLst/>
              <a:gdLst/>
              <a:ahLst/>
              <a:cxnLst/>
              <a:rect l="l" t="t" r="r" b="b"/>
              <a:pathLst>
                <a:path w="85725" h="28575">
                  <a:moveTo>
                    <a:pt x="79375" y="0"/>
                  </a:moveTo>
                  <a:lnTo>
                    <a:pt x="6350" y="0"/>
                  </a:lnTo>
                  <a:lnTo>
                    <a:pt x="0" y="6350"/>
                  </a:lnTo>
                  <a:lnTo>
                    <a:pt x="0" y="14224"/>
                  </a:lnTo>
                  <a:lnTo>
                    <a:pt x="0" y="22225"/>
                  </a:lnTo>
                  <a:lnTo>
                    <a:pt x="6350" y="28575"/>
                  </a:lnTo>
                  <a:lnTo>
                    <a:pt x="79375" y="28575"/>
                  </a:lnTo>
                  <a:lnTo>
                    <a:pt x="85725" y="22225"/>
                  </a:lnTo>
                  <a:lnTo>
                    <a:pt x="85725" y="6350"/>
                  </a:lnTo>
                  <a:lnTo>
                    <a:pt x="79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673" name="object 71">
              <a:extLst>
                <a:ext uri="{FF2B5EF4-FFF2-40B4-BE49-F238E27FC236}">
                  <a16:creationId xmlns:a16="http://schemas.microsoft.com/office/drawing/2014/main" id="{3E4EC792-543F-A5B7-8883-1846C1DD60F7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95400" y="2295525"/>
              <a:ext cx="85725" cy="19050"/>
            </a:xfrm>
            <a:prstGeom prst="rect">
              <a:avLst/>
            </a:prstGeom>
          </p:spPr>
        </p:pic>
        <p:sp>
          <p:nvSpPr>
            <p:cNvPr id="674" name="object 72">
              <a:extLst>
                <a:ext uri="{FF2B5EF4-FFF2-40B4-BE49-F238E27FC236}">
                  <a16:creationId xmlns:a16="http://schemas.microsoft.com/office/drawing/2014/main" id="{A69DD33B-E7E1-FB6B-DBA2-607059442AD0}"/>
                </a:ext>
              </a:extLst>
            </p:cNvPr>
            <p:cNvSpPr/>
            <p:nvPr/>
          </p:nvSpPr>
          <p:spPr>
            <a:xfrm>
              <a:off x="1223962" y="2357501"/>
              <a:ext cx="85725" cy="9525"/>
            </a:xfrm>
            <a:custGeom>
              <a:avLst/>
              <a:gdLst/>
              <a:ahLst/>
              <a:cxnLst/>
              <a:rect l="l" t="t" r="r" b="b"/>
              <a:pathLst>
                <a:path w="85725" h="9525">
                  <a:moveTo>
                    <a:pt x="857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85725" y="95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75" name="object 73">
              <a:extLst>
                <a:ext uri="{FF2B5EF4-FFF2-40B4-BE49-F238E27FC236}">
                  <a16:creationId xmlns:a16="http://schemas.microsoft.com/office/drawing/2014/main" id="{65C1F5BD-0E6B-871D-38AD-CEE1E1985B68}"/>
                </a:ext>
              </a:extLst>
            </p:cNvPr>
            <p:cNvSpPr/>
            <p:nvPr/>
          </p:nvSpPr>
          <p:spPr>
            <a:xfrm>
              <a:off x="1223962" y="2357501"/>
              <a:ext cx="85725" cy="9525"/>
            </a:xfrm>
            <a:custGeom>
              <a:avLst/>
              <a:gdLst/>
              <a:ahLst/>
              <a:cxnLst/>
              <a:rect l="l" t="t" r="r" b="b"/>
              <a:pathLst>
                <a:path w="85725" h="9525">
                  <a:moveTo>
                    <a:pt x="0" y="9525"/>
                  </a:moveTo>
                  <a:lnTo>
                    <a:pt x="85725" y="9525"/>
                  </a:lnTo>
                  <a:lnTo>
                    <a:pt x="8572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76" name="object 74">
              <a:extLst>
                <a:ext uri="{FF2B5EF4-FFF2-40B4-BE49-F238E27FC236}">
                  <a16:creationId xmlns:a16="http://schemas.microsoft.com/office/drawing/2014/main" id="{47F2BDEE-411A-72A0-D992-C7E303430903}"/>
                </a:ext>
              </a:extLst>
            </p:cNvPr>
            <p:cNvSpPr/>
            <p:nvPr/>
          </p:nvSpPr>
          <p:spPr>
            <a:xfrm>
              <a:off x="1295400" y="2352675"/>
              <a:ext cx="81280" cy="19050"/>
            </a:xfrm>
            <a:custGeom>
              <a:avLst/>
              <a:gdLst/>
              <a:ahLst/>
              <a:cxnLst/>
              <a:rect l="l" t="t" r="r" b="b"/>
              <a:pathLst>
                <a:path w="81280" h="19050">
                  <a:moveTo>
                    <a:pt x="0" y="19050"/>
                  </a:moveTo>
                  <a:lnTo>
                    <a:pt x="81025" y="19050"/>
                  </a:lnTo>
                  <a:lnTo>
                    <a:pt x="81025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677" name="object 75">
              <a:extLst>
                <a:ext uri="{FF2B5EF4-FFF2-40B4-BE49-F238E27FC236}">
                  <a16:creationId xmlns:a16="http://schemas.microsoft.com/office/drawing/2014/main" id="{2279A052-2249-6CAC-97D6-38E5E0801EA0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95400" y="2352675"/>
              <a:ext cx="85725" cy="19050"/>
            </a:xfrm>
            <a:prstGeom prst="rect">
              <a:avLst/>
            </a:prstGeom>
          </p:spPr>
        </p:pic>
        <p:sp>
          <p:nvSpPr>
            <p:cNvPr id="678" name="object 76">
              <a:extLst>
                <a:ext uri="{FF2B5EF4-FFF2-40B4-BE49-F238E27FC236}">
                  <a16:creationId xmlns:a16="http://schemas.microsoft.com/office/drawing/2014/main" id="{5016AC91-3418-C670-D790-85B24A26B88E}"/>
                </a:ext>
              </a:extLst>
            </p:cNvPr>
            <p:cNvSpPr/>
            <p:nvPr/>
          </p:nvSpPr>
          <p:spPr>
            <a:xfrm>
              <a:off x="1223962" y="2414651"/>
              <a:ext cx="85725" cy="9525"/>
            </a:xfrm>
            <a:custGeom>
              <a:avLst/>
              <a:gdLst/>
              <a:ahLst/>
              <a:cxnLst/>
              <a:rect l="l" t="t" r="r" b="b"/>
              <a:pathLst>
                <a:path w="85725" h="9525">
                  <a:moveTo>
                    <a:pt x="857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85725" y="95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79" name="object 77">
              <a:extLst>
                <a:ext uri="{FF2B5EF4-FFF2-40B4-BE49-F238E27FC236}">
                  <a16:creationId xmlns:a16="http://schemas.microsoft.com/office/drawing/2014/main" id="{326D311B-D98A-D4E8-EA94-41AEE3222ABB}"/>
                </a:ext>
              </a:extLst>
            </p:cNvPr>
            <p:cNvSpPr/>
            <p:nvPr/>
          </p:nvSpPr>
          <p:spPr>
            <a:xfrm>
              <a:off x="1223962" y="2414651"/>
              <a:ext cx="85725" cy="9525"/>
            </a:xfrm>
            <a:custGeom>
              <a:avLst/>
              <a:gdLst/>
              <a:ahLst/>
              <a:cxnLst/>
              <a:rect l="l" t="t" r="r" b="b"/>
              <a:pathLst>
                <a:path w="85725" h="9525">
                  <a:moveTo>
                    <a:pt x="0" y="9525"/>
                  </a:moveTo>
                  <a:lnTo>
                    <a:pt x="85725" y="9525"/>
                  </a:lnTo>
                  <a:lnTo>
                    <a:pt x="8572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80" name="object 78">
              <a:extLst>
                <a:ext uri="{FF2B5EF4-FFF2-40B4-BE49-F238E27FC236}">
                  <a16:creationId xmlns:a16="http://schemas.microsoft.com/office/drawing/2014/main" id="{63CAEB81-671F-45C6-2B8B-F0E471DA001A}"/>
                </a:ext>
              </a:extLst>
            </p:cNvPr>
            <p:cNvSpPr/>
            <p:nvPr/>
          </p:nvSpPr>
          <p:spPr>
            <a:xfrm>
              <a:off x="1223962" y="2462275"/>
              <a:ext cx="85725" cy="9525"/>
            </a:xfrm>
            <a:custGeom>
              <a:avLst/>
              <a:gdLst/>
              <a:ahLst/>
              <a:cxnLst/>
              <a:rect l="l" t="t" r="r" b="b"/>
              <a:pathLst>
                <a:path w="85725" h="9525">
                  <a:moveTo>
                    <a:pt x="857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85725" y="95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81" name="object 79">
              <a:extLst>
                <a:ext uri="{FF2B5EF4-FFF2-40B4-BE49-F238E27FC236}">
                  <a16:creationId xmlns:a16="http://schemas.microsoft.com/office/drawing/2014/main" id="{82790E58-45AC-96C2-ACEC-F3C8FEB0B523}"/>
                </a:ext>
              </a:extLst>
            </p:cNvPr>
            <p:cNvSpPr/>
            <p:nvPr/>
          </p:nvSpPr>
          <p:spPr>
            <a:xfrm>
              <a:off x="1223962" y="2462275"/>
              <a:ext cx="85725" cy="9525"/>
            </a:xfrm>
            <a:custGeom>
              <a:avLst/>
              <a:gdLst/>
              <a:ahLst/>
              <a:cxnLst/>
              <a:rect l="l" t="t" r="r" b="b"/>
              <a:pathLst>
                <a:path w="85725" h="9525">
                  <a:moveTo>
                    <a:pt x="0" y="9525"/>
                  </a:moveTo>
                  <a:lnTo>
                    <a:pt x="85725" y="9525"/>
                  </a:lnTo>
                  <a:lnTo>
                    <a:pt x="8572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682" name="object 80">
              <a:extLst>
                <a:ext uri="{FF2B5EF4-FFF2-40B4-BE49-F238E27FC236}">
                  <a16:creationId xmlns:a16="http://schemas.microsoft.com/office/drawing/2014/main" id="{EBD6DABF-3CBD-C0D9-E008-2787AD22A9E9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95400" y="2409825"/>
              <a:ext cx="123825" cy="76200"/>
            </a:xfrm>
            <a:prstGeom prst="rect">
              <a:avLst/>
            </a:prstGeom>
          </p:spPr>
        </p:pic>
        <p:pic>
          <p:nvPicPr>
            <p:cNvPr id="683" name="object 81">
              <a:extLst>
                <a:ext uri="{FF2B5EF4-FFF2-40B4-BE49-F238E27FC236}">
                  <a16:creationId xmlns:a16="http://schemas.microsoft.com/office/drawing/2014/main" id="{742E7A2C-6C0E-AC04-1ECD-B6035542B026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76426" y="2262250"/>
              <a:ext cx="9525" cy="381000"/>
            </a:xfrm>
            <a:prstGeom prst="rect">
              <a:avLst/>
            </a:prstGeom>
          </p:spPr>
        </p:pic>
        <p:sp>
          <p:nvSpPr>
            <p:cNvPr id="684" name="object 82">
              <a:extLst>
                <a:ext uri="{FF2B5EF4-FFF2-40B4-BE49-F238E27FC236}">
                  <a16:creationId xmlns:a16="http://schemas.microsoft.com/office/drawing/2014/main" id="{4FC33ABE-0624-C49B-E6BA-C5F093331C58}"/>
                </a:ext>
              </a:extLst>
            </p:cNvPr>
            <p:cNvSpPr/>
            <p:nvPr/>
          </p:nvSpPr>
          <p:spPr>
            <a:xfrm>
              <a:off x="1376426" y="2262250"/>
              <a:ext cx="9525" cy="381000"/>
            </a:xfrm>
            <a:custGeom>
              <a:avLst/>
              <a:gdLst/>
              <a:ahLst/>
              <a:cxnLst/>
              <a:rect l="l" t="t" r="r" b="b"/>
              <a:pathLst>
                <a:path w="9525" h="381000">
                  <a:moveTo>
                    <a:pt x="0" y="381000"/>
                  </a:moveTo>
                  <a:lnTo>
                    <a:pt x="9525" y="38100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685" name="object 83">
              <a:extLst>
                <a:ext uri="{FF2B5EF4-FFF2-40B4-BE49-F238E27FC236}">
                  <a16:creationId xmlns:a16="http://schemas.microsoft.com/office/drawing/2014/main" id="{A2B66E69-AFFF-BF4D-B50F-5700A6685C8D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81125" y="2352675"/>
              <a:ext cx="38100" cy="38100"/>
            </a:xfrm>
            <a:prstGeom prst="rect">
              <a:avLst/>
            </a:prstGeom>
          </p:spPr>
        </p:pic>
        <p:pic>
          <p:nvPicPr>
            <p:cNvPr id="686" name="object 84">
              <a:extLst>
                <a:ext uri="{FF2B5EF4-FFF2-40B4-BE49-F238E27FC236}">
                  <a16:creationId xmlns:a16="http://schemas.microsoft.com/office/drawing/2014/main" id="{92EA3A92-E503-35FF-2AC2-618FE212B5C0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81125" y="2295525"/>
              <a:ext cx="38100" cy="38100"/>
            </a:xfrm>
            <a:prstGeom prst="rect">
              <a:avLst/>
            </a:prstGeom>
          </p:spPr>
        </p:pic>
        <p:sp>
          <p:nvSpPr>
            <p:cNvPr id="687" name="object 85">
              <a:extLst>
                <a:ext uri="{FF2B5EF4-FFF2-40B4-BE49-F238E27FC236}">
                  <a16:creationId xmlns:a16="http://schemas.microsoft.com/office/drawing/2014/main" id="{34C2A05C-9099-9008-C3CE-63E91C337F84}"/>
                </a:ext>
              </a:extLst>
            </p:cNvPr>
            <p:cNvSpPr/>
            <p:nvPr/>
          </p:nvSpPr>
          <p:spPr>
            <a:xfrm>
              <a:off x="1381125" y="261937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8100" y="4318"/>
                  </a:moveTo>
                  <a:lnTo>
                    <a:pt x="37465" y="3073"/>
                  </a:lnTo>
                  <a:lnTo>
                    <a:pt x="37338" y="0"/>
                  </a:lnTo>
                  <a:lnTo>
                    <a:pt x="36195" y="520"/>
                  </a:lnTo>
                  <a:lnTo>
                    <a:pt x="35941" y="0"/>
                  </a:lnTo>
                  <a:lnTo>
                    <a:pt x="30734" y="0"/>
                  </a:lnTo>
                  <a:lnTo>
                    <a:pt x="28803" y="3860"/>
                  </a:lnTo>
                  <a:lnTo>
                    <a:pt x="0" y="16891"/>
                  </a:lnTo>
                  <a:lnTo>
                    <a:pt x="254" y="38100"/>
                  </a:lnTo>
                  <a:lnTo>
                    <a:pt x="35077" y="19050"/>
                  </a:lnTo>
                  <a:lnTo>
                    <a:pt x="35941" y="19050"/>
                  </a:lnTo>
                  <a:lnTo>
                    <a:pt x="36258" y="18415"/>
                  </a:lnTo>
                  <a:lnTo>
                    <a:pt x="38100" y="17399"/>
                  </a:lnTo>
                  <a:lnTo>
                    <a:pt x="37985" y="14947"/>
                  </a:lnTo>
                  <a:lnTo>
                    <a:pt x="38100" y="14732"/>
                  </a:lnTo>
                  <a:lnTo>
                    <a:pt x="38100" y="431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88" name="object 86">
              <a:extLst>
                <a:ext uri="{FF2B5EF4-FFF2-40B4-BE49-F238E27FC236}">
                  <a16:creationId xmlns:a16="http://schemas.microsoft.com/office/drawing/2014/main" id="{8B6F085A-9590-5EE7-6EB9-44A7273AD473}"/>
                </a:ext>
              </a:extLst>
            </p:cNvPr>
            <p:cNvSpPr/>
            <p:nvPr/>
          </p:nvSpPr>
          <p:spPr>
            <a:xfrm>
              <a:off x="1204912" y="2643250"/>
              <a:ext cx="181610" cy="19050"/>
            </a:xfrm>
            <a:custGeom>
              <a:avLst/>
              <a:gdLst/>
              <a:ahLst/>
              <a:cxnLst/>
              <a:rect l="l" t="t" r="r" b="b"/>
              <a:pathLst>
                <a:path w="181609" h="19050">
                  <a:moveTo>
                    <a:pt x="176720" y="0"/>
                  </a:moveTo>
                  <a:lnTo>
                    <a:pt x="4267" y="0"/>
                  </a:lnTo>
                  <a:lnTo>
                    <a:pt x="0" y="4190"/>
                  </a:lnTo>
                  <a:lnTo>
                    <a:pt x="0" y="9525"/>
                  </a:lnTo>
                  <a:lnTo>
                    <a:pt x="0" y="14732"/>
                  </a:lnTo>
                  <a:lnTo>
                    <a:pt x="4267" y="19050"/>
                  </a:lnTo>
                  <a:lnTo>
                    <a:pt x="176720" y="19050"/>
                  </a:lnTo>
                  <a:lnTo>
                    <a:pt x="181038" y="14732"/>
                  </a:lnTo>
                  <a:lnTo>
                    <a:pt x="181038" y="4190"/>
                  </a:lnTo>
                  <a:lnTo>
                    <a:pt x="17672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89" name="object 87">
              <a:extLst>
                <a:ext uri="{FF2B5EF4-FFF2-40B4-BE49-F238E27FC236}">
                  <a16:creationId xmlns:a16="http://schemas.microsoft.com/office/drawing/2014/main" id="{4CA1506E-A9EF-4E4B-ED5B-220059EBFC59}"/>
                </a:ext>
              </a:extLst>
            </p:cNvPr>
            <p:cNvSpPr/>
            <p:nvPr/>
          </p:nvSpPr>
          <p:spPr>
            <a:xfrm>
              <a:off x="1204912" y="2643250"/>
              <a:ext cx="181610" cy="19050"/>
            </a:xfrm>
            <a:custGeom>
              <a:avLst/>
              <a:gdLst/>
              <a:ahLst/>
              <a:cxnLst/>
              <a:rect l="l" t="t" r="r" b="b"/>
              <a:pathLst>
                <a:path w="181609" h="19050">
                  <a:moveTo>
                    <a:pt x="0" y="9525"/>
                  </a:moveTo>
                  <a:lnTo>
                    <a:pt x="0" y="4190"/>
                  </a:lnTo>
                  <a:lnTo>
                    <a:pt x="4267" y="0"/>
                  </a:lnTo>
                  <a:lnTo>
                    <a:pt x="9525" y="0"/>
                  </a:lnTo>
                  <a:lnTo>
                    <a:pt x="171513" y="0"/>
                  </a:lnTo>
                  <a:lnTo>
                    <a:pt x="176720" y="0"/>
                  </a:lnTo>
                  <a:lnTo>
                    <a:pt x="181038" y="4190"/>
                  </a:lnTo>
                  <a:lnTo>
                    <a:pt x="181038" y="9525"/>
                  </a:lnTo>
                  <a:lnTo>
                    <a:pt x="181038" y="14732"/>
                  </a:lnTo>
                  <a:lnTo>
                    <a:pt x="176720" y="19050"/>
                  </a:lnTo>
                  <a:lnTo>
                    <a:pt x="171513" y="19050"/>
                  </a:lnTo>
                  <a:lnTo>
                    <a:pt x="9525" y="19050"/>
                  </a:lnTo>
                  <a:lnTo>
                    <a:pt x="4267" y="19050"/>
                  </a:lnTo>
                  <a:lnTo>
                    <a:pt x="0" y="14732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690" name="object 88">
              <a:extLst>
                <a:ext uri="{FF2B5EF4-FFF2-40B4-BE49-F238E27FC236}">
                  <a16:creationId xmlns:a16="http://schemas.microsoft.com/office/drawing/2014/main" id="{C8474973-DB1F-66A2-79D3-01BBCF77FD75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23962" y="2643250"/>
              <a:ext cx="152463" cy="19050"/>
            </a:xfrm>
            <a:prstGeom prst="rect">
              <a:avLst/>
            </a:prstGeom>
          </p:spPr>
        </p:pic>
        <p:sp>
          <p:nvSpPr>
            <p:cNvPr id="691" name="object 89">
              <a:extLst>
                <a:ext uri="{FF2B5EF4-FFF2-40B4-BE49-F238E27FC236}">
                  <a16:creationId xmlns:a16="http://schemas.microsoft.com/office/drawing/2014/main" id="{BFE81F3B-F5AF-0233-E7A7-FA454262EFA6}"/>
                </a:ext>
              </a:extLst>
            </p:cNvPr>
            <p:cNvSpPr/>
            <p:nvPr/>
          </p:nvSpPr>
          <p:spPr>
            <a:xfrm>
              <a:off x="1223962" y="2643250"/>
              <a:ext cx="153035" cy="19050"/>
            </a:xfrm>
            <a:custGeom>
              <a:avLst/>
              <a:gdLst/>
              <a:ahLst/>
              <a:cxnLst/>
              <a:rect l="l" t="t" r="r" b="b"/>
              <a:pathLst>
                <a:path w="153034" h="19050">
                  <a:moveTo>
                    <a:pt x="0" y="9525"/>
                  </a:moveTo>
                  <a:lnTo>
                    <a:pt x="0" y="4190"/>
                  </a:lnTo>
                  <a:lnTo>
                    <a:pt x="4267" y="0"/>
                  </a:lnTo>
                  <a:lnTo>
                    <a:pt x="9525" y="0"/>
                  </a:lnTo>
                  <a:lnTo>
                    <a:pt x="142938" y="0"/>
                  </a:lnTo>
                  <a:lnTo>
                    <a:pt x="148145" y="0"/>
                  </a:lnTo>
                  <a:lnTo>
                    <a:pt x="152463" y="4190"/>
                  </a:lnTo>
                  <a:lnTo>
                    <a:pt x="152463" y="9525"/>
                  </a:lnTo>
                  <a:lnTo>
                    <a:pt x="152463" y="14732"/>
                  </a:lnTo>
                  <a:lnTo>
                    <a:pt x="148145" y="19050"/>
                  </a:lnTo>
                  <a:lnTo>
                    <a:pt x="142938" y="19050"/>
                  </a:lnTo>
                  <a:lnTo>
                    <a:pt x="9525" y="19050"/>
                  </a:lnTo>
                  <a:lnTo>
                    <a:pt x="4267" y="19050"/>
                  </a:lnTo>
                  <a:lnTo>
                    <a:pt x="0" y="14732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92" name="object 90">
              <a:extLst>
                <a:ext uri="{FF2B5EF4-FFF2-40B4-BE49-F238E27FC236}">
                  <a16:creationId xmlns:a16="http://schemas.microsoft.com/office/drawing/2014/main" id="{CC98CE17-EAA6-DB8C-4C8E-AF0A533240C3}"/>
                </a:ext>
              </a:extLst>
            </p:cNvPr>
            <p:cNvSpPr/>
            <p:nvPr/>
          </p:nvSpPr>
          <p:spPr>
            <a:xfrm>
              <a:off x="1228725" y="258127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174" y="0"/>
                  </a:moveTo>
                  <a:lnTo>
                    <a:pt x="6400" y="0"/>
                  </a:lnTo>
                  <a:lnTo>
                    <a:pt x="0" y="6350"/>
                  </a:lnTo>
                  <a:lnTo>
                    <a:pt x="0" y="14224"/>
                  </a:lnTo>
                  <a:lnTo>
                    <a:pt x="0" y="22225"/>
                  </a:lnTo>
                  <a:lnTo>
                    <a:pt x="6400" y="28575"/>
                  </a:lnTo>
                  <a:lnTo>
                    <a:pt x="22174" y="28575"/>
                  </a:lnTo>
                  <a:lnTo>
                    <a:pt x="28575" y="22225"/>
                  </a:lnTo>
                  <a:lnTo>
                    <a:pt x="28575" y="6350"/>
                  </a:lnTo>
                  <a:lnTo>
                    <a:pt x="22174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93" name="object 91">
              <a:extLst>
                <a:ext uri="{FF2B5EF4-FFF2-40B4-BE49-F238E27FC236}">
                  <a16:creationId xmlns:a16="http://schemas.microsoft.com/office/drawing/2014/main" id="{E3725014-FA46-9C2A-72A7-3660B46D81C1}"/>
                </a:ext>
              </a:extLst>
            </p:cNvPr>
            <p:cNvSpPr/>
            <p:nvPr/>
          </p:nvSpPr>
          <p:spPr>
            <a:xfrm>
              <a:off x="1257300" y="2581275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14731" y="0"/>
                  </a:moveTo>
                  <a:lnTo>
                    <a:pt x="4267" y="0"/>
                  </a:lnTo>
                  <a:lnTo>
                    <a:pt x="0" y="6350"/>
                  </a:lnTo>
                  <a:lnTo>
                    <a:pt x="0" y="14224"/>
                  </a:lnTo>
                  <a:lnTo>
                    <a:pt x="0" y="22225"/>
                  </a:lnTo>
                  <a:lnTo>
                    <a:pt x="4267" y="28575"/>
                  </a:lnTo>
                  <a:lnTo>
                    <a:pt x="14731" y="28575"/>
                  </a:lnTo>
                  <a:lnTo>
                    <a:pt x="19050" y="22225"/>
                  </a:lnTo>
                  <a:lnTo>
                    <a:pt x="19050" y="6350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94" name="object 92">
              <a:extLst>
                <a:ext uri="{FF2B5EF4-FFF2-40B4-BE49-F238E27FC236}">
                  <a16:creationId xmlns:a16="http://schemas.microsoft.com/office/drawing/2014/main" id="{03512BE9-0057-D499-D8A2-BD467BE49403}"/>
                </a:ext>
              </a:extLst>
            </p:cNvPr>
            <p:cNvSpPr/>
            <p:nvPr/>
          </p:nvSpPr>
          <p:spPr>
            <a:xfrm>
              <a:off x="1285875" y="2581275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14731" y="0"/>
                  </a:moveTo>
                  <a:lnTo>
                    <a:pt x="4318" y="0"/>
                  </a:lnTo>
                  <a:lnTo>
                    <a:pt x="0" y="6350"/>
                  </a:lnTo>
                  <a:lnTo>
                    <a:pt x="0" y="14224"/>
                  </a:lnTo>
                  <a:lnTo>
                    <a:pt x="0" y="22225"/>
                  </a:lnTo>
                  <a:lnTo>
                    <a:pt x="4318" y="28575"/>
                  </a:lnTo>
                  <a:lnTo>
                    <a:pt x="14731" y="28575"/>
                  </a:lnTo>
                  <a:lnTo>
                    <a:pt x="19050" y="22225"/>
                  </a:lnTo>
                  <a:lnTo>
                    <a:pt x="19050" y="6350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95" name="object 93">
              <a:extLst>
                <a:ext uri="{FF2B5EF4-FFF2-40B4-BE49-F238E27FC236}">
                  <a16:creationId xmlns:a16="http://schemas.microsoft.com/office/drawing/2014/main" id="{497C65FA-8E18-F2A6-6400-D8C2465D6C36}"/>
                </a:ext>
              </a:extLst>
            </p:cNvPr>
            <p:cNvSpPr/>
            <p:nvPr/>
          </p:nvSpPr>
          <p:spPr>
            <a:xfrm>
              <a:off x="1347851" y="2500375"/>
              <a:ext cx="9525" cy="123825"/>
            </a:xfrm>
            <a:custGeom>
              <a:avLst/>
              <a:gdLst/>
              <a:ahLst/>
              <a:cxnLst/>
              <a:rect l="l" t="t" r="r" b="b"/>
              <a:pathLst>
                <a:path w="9525" h="123825">
                  <a:moveTo>
                    <a:pt x="9525" y="0"/>
                  </a:moveTo>
                  <a:lnTo>
                    <a:pt x="0" y="0"/>
                  </a:lnTo>
                  <a:lnTo>
                    <a:pt x="0" y="123825"/>
                  </a:lnTo>
                  <a:lnTo>
                    <a:pt x="9525" y="1238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96" name="object 94">
              <a:extLst>
                <a:ext uri="{FF2B5EF4-FFF2-40B4-BE49-F238E27FC236}">
                  <a16:creationId xmlns:a16="http://schemas.microsoft.com/office/drawing/2014/main" id="{7B4870F5-7EE4-D264-B603-F94F870240C2}"/>
                </a:ext>
              </a:extLst>
            </p:cNvPr>
            <p:cNvSpPr/>
            <p:nvPr/>
          </p:nvSpPr>
          <p:spPr>
            <a:xfrm>
              <a:off x="1347851" y="2500375"/>
              <a:ext cx="9525" cy="123825"/>
            </a:xfrm>
            <a:custGeom>
              <a:avLst/>
              <a:gdLst/>
              <a:ahLst/>
              <a:cxnLst/>
              <a:rect l="l" t="t" r="r" b="b"/>
              <a:pathLst>
                <a:path w="9525" h="123825">
                  <a:moveTo>
                    <a:pt x="0" y="123825"/>
                  </a:moveTo>
                  <a:lnTo>
                    <a:pt x="9525" y="1238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238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grpSp>
        <p:nvGrpSpPr>
          <p:cNvPr id="391" name="object 95">
            <a:extLst>
              <a:ext uri="{FF2B5EF4-FFF2-40B4-BE49-F238E27FC236}">
                <a16:creationId xmlns:a16="http://schemas.microsoft.com/office/drawing/2014/main" id="{18677000-9DE8-7B15-FD8B-1419FD83CEE7}"/>
              </a:ext>
            </a:extLst>
          </p:cNvPr>
          <p:cNvGrpSpPr/>
          <p:nvPr/>
        </p:nvGrpSpPr>
        <p:grpSpPr>
          <a:xfrm>
            <a:off x="2179958" y="2117341"/>
            <a:ext cx="599479" cy="571500"/>
            <a:chOff x="2193726" y="2095500"/>
            <a:chExt cx="599479" cy="571500"/>
          </a:xfrm>
        </p:grpSpPr>
        <p:pic>
          <p:nvPicPr>
            <p:cNvPr id="665" name="object 96">
              <a:extLst>
                <a:ext uri="{FF2B5EF4-FFF2-40B4-BE49-F238E27FC236}">
                  <a16:creationId xmlns:a16="http://schemas.microsoft.com/office/drawing/2014/main" id="{287C56FC-4D3B-8174-2CD2-D013DDAD10EE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555676" y="2189491"/>
              <a:ext cx="237529" cy="425749"/>
            </a:xfrm>
            <a:prstGeom prst="rect">
              <a:avLst/>
            </a:prstGeom>
          </p:spPr>
        </p:pic>
        <p:pic>
          <p:nvPicPr>
            <p:cNvPr id="666" name="object 97">
              <a:extLst>
                <a:ext uri="{FF2B5EF4-FFF2-40B4-BE49-F238E27FC236}">
                  <a16:creationId xmlns:a16="http://schemas.microsoft.com/office/drawing/2014/main" id="{025C1388-F1D2-585F-D176-EFC4174F5154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93726" y="2179966"/>
              <a:ext cx="237529" cy="425749"/>
            </a:xfrm>
            <a:prstGeom prst="rect">
              <a:avLst/>
            </a:prstGeom>
          </p:spPr>
        </p:pic>
        <p:pic>
          <p:nvPicPr>
            <p:cNvPr id="667" name="object 98">
              <a:extLst>
                <a:ext uri="{FF2B5EF4-FFF2-40B4-BE49-F238E27FC236}">
                  <a16:creationId xmlns:a16="http://schemas.microsoft.com/office/drawing/2014/main" id="{B9FDADDB-435D-883E-B1A5-B395949E2EE1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333625" y="2095500"/>
              <a:ext cx="342900" cy="571500"/>
            </a:xfrm>
            <a:prstGeom prst="rect">
              <a:avLst/>
            </a:prstGeom>
          </p:spPr>
        </p:pic>
      </p:grpSp>
      <p:grpSp>
        <p:nvGrpSpPr>
          <p:cNvPr id="392" name="object 99">
            <a:extLst>
              <a:ext uri="{FF2B5EF4-FFF2-40B4-BE49-F238E27FC236}">
                <a16:creationId xmlns:a16="http://schemas.microsoft.com/office/drawing/2014/main" id="{24301622-E586-7444-7702-607B878CB7A6}"/>
              </a:ext>
            </a:extLst>
          </p:cNvPr>
          <p:cNvGrpSpPr/>
          <p:nvPr/>
        </p:nvGrpSpPr>
        <p:grpSpPr>
          <a:xfrm>
            <a:off x="395807" y="1532823"/>
            <a:ext cx="895158" cy="651192"/>
            <a:chOff x="409575" y="1510982"/>
            <a:chExt cx="895158" cy="651192"/>
          </a:xfrm>
        </p:grpSpPr>
        <p:pic>
          <p:nvPicPr>
            <p:cNvPr id="661" name="object 100">
              <a:extLst>
                <a:ext uri="{FF2B5EF4-FFF2-40B4-BE49-F238E27FC236}">
                  <a16:creationId xmlns:a16="http://schemas.microsoft.com/office/drawing/2014/main" id="{5AA93B55-B1C8-E83A-D7E4-9669E50709D8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6114" y="1510982"/>
              <a:ext cx="388619" cy="425238"/>
            </a:xfrm>
            <a:prstGeom prst="rect">
              <a:avLst/>
            </a:prstGeom>
          </p:spPr>
        </p:pic>
        <p:pic>
          <p:nvPicPr>
            <p:cNvPr id="662" name="object 101">
              <a:extLst>
                <a:ext uri="{FF2B5EF4-FFF2-40B4-BE49-F238E27FC236}">
                  <a16:creationId xmlns:a16="http://schemas.microsoft.com/office/drawing/2014/main" id="{E9EF5722-4512-AAD2-BD4B-D60E44751280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038225" y="1543049"/>
              <a:ext cx="228600" cy="209550"/>
            </a:xfrm>
            <a:prstGeom prst="rect">
              <a:avLst/>
            </a:prstGeom>
          </p:spPr>
        </p:pic>
        <p:pic>
          <p:nvPicPr>
            <p:cNvPr id="663" name="object 102">
              <a:extLst>
                <a:ext uri="{FF2B5EF4-FFF2-40B4-BE49-F238E27FC236}">
                  <a16:creationId xmlns:a16="http://schemas.microsoft.com/office/drawing/2014/main" id="{3FEB4FCB-DC81-5B72-C1B6-3E1DD2A4E1B5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09575" y="2012394"/>
              <a:ext cx="800100" cy="149780"/>
            </a:xfrm>
            <a:prstGeom prst="rect">
              <a:avLst/>
            </a:prstGeom>
          </p:spPr>
        </p:pic>
        <p:pic>
          <p:nvPicPr>
            <p:cNvPr id="664" name="object 103">
              <a:extLst>
                <a:ext uri="{FF2B5EF4-FFF2-40B4-BE49-F238E27FC236}">
                  <a16:creationId xmlns:a16="http://schemas.microsoft.com/office/drawing/2014/main" id="{060154AC-D98C-5BC0-CE77-C3AC9EDE402F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9600" y="1952625"/>
              <a:ext cx="504825" cy="200025"/>
            </a:xfrm>
            <a:prstGeom prst="rect">
              <a:avLst/>
            </a:prstGeom>
          </p:spPr>
        </p:pic>
      </p:grpSp>
      <p:grpSp>
        <p:nvGrpSpPr>
          <p:cNvPr id="393" name="object 104">
            <a:extLst>
              <a:ext uri="{FF2B5EF4-FFF2-40B4-BE49-F238E27FC236}">
                <a16:creationId xmlns:a16="http://schemas.microsoft.com/office/drawing/2014/main" id="{7AEE9C97-CC5E-1C08-C430-FA4F659609B0}"/>
              </a:ext>
            </a:extLst>
          </p:cNvPr>
          <p:cNvGrpSpPr/>
          <p:nvPr/>
        </p:nvGrpSpPr>
        <p:grpSpPr>
          <a:xfrm>
            <a:off x="7325239" y="1369692"/>
            <a:ext cx="4357693" cy="4548466"/>
            <a:chOff x="7339007" y="1347851"/>
            <a:chExt cx="4357693" cy="4548466"/>
          </a:xfrm>
        </p:grpSpPr>
        <p:sp>
          <p:nvSpPr>
            <p:cNvPr id="411" name="object 105">
              <a:extLst>
                <a:ext uri="{FF2B5EF4-FFF2-40B4-BE49-F238E27FC236}">
                  <a16:creationId xmlns:a16="http://schemas.microsoft.com/office/drawing/2014/main" id="{74155CDB-3EBD-E7FD-3641-D4139DAA4B92}"/>
                </a:ext>
              </a:extLst>
            </p:cNvPr>
            <p:cNvSpPr/>
            <p:nvPr/>
          </p:nvSpPr>
          <p:spPr>
            <a:xfrm>
              <a:off x="9367901" y="2462275"/>
              <a:ext cx="1832610" cy="1663064"/>
            </a:xfrm>
            <a:custGeom>
              <a:avLst/>
              <a:gdLst/>
              <a:ahLst/>
              <a:cxnLst/>
              <a:rect l="l" t="t" r="r" b="b"/>
              <a:pathLst>
                <a:path w="1832609" h="1663064">
                  <a:moveTo>
                    <a:pt x="1746377" y="882776"/>
                  </a:moveTo>
                  <a:lnTo>
                    <a:pt x="1333500" y="819150"/>
                  </a:lnTo>
                </a:path>
                <a:path w="1832609" h="1663064">
                  <a:moveTo>
                    <a:pt x="1784096" y="1624711"/>
                  </a:moveTo>
                  <a:lnTo>
                    <a:pt x="1438275" y="885825"/>
                  </a:lnTo>
                </a:path>
                <a:path w="1832609" h="1663064">
                  <a:moveTo>
                    <a:pt x="1409700" y="1271524"/>
                  </a:moveTo>
                  <a:lnTo>
                    <a:pt x="1745615" y="876173"/>
                  </a:lnTo>
                </a:path>
                <a:path w="1832609" h="1663064">
                  <a:moveTo>
                    <a:pt x="1352550" y="1323848"/>
                  </a:moveTo>
                  <a:lnTo>
                    <a:pt x="1352550" y="838200"/>
                  </a:lnTo>
                </a:path>
                <a:path w="1832609" h="1663064">
                  <a:moveTo>
                    <a:pt x="1832482" y="1663065"/>
                  </a:moveTo>
                  <a:lnTo>
                    <a:pt x="1323975" y="1314450"/>
                  </a:lnTo>
                </a:path>
                <a:path w="1832609" h="1663064">
                  <a:moveTo>
                    <a:pt x="1331595" y="1333500"/>
                  </a:moveTo>
                  <a:lnTo>
                    <a:pt x="676275" y="1333500"/>
                  </a:lnTo>
                </a:path>
                <a:path w="1832609" h="1663064">
                  <a:moveTo>
                    <a:pt x="655320" y="1333500"/>
                  </a:moveTo>
                  <a:lnTo>
                    <a:pt x="0" y="1333500"/>
                  </a:lnTo>
                </a:path>
                <a:path w="1832609" h="1663064">
                  <a:moveTo>
                    <a:pt x="439547" y="752475"/>
                  </a:moveTo>
                  <a:lnTo>
                    <a:pt x="57150" y="1269492"/>
                  </a:lnTo>
                </a:path>
                <a:path w="1832609" h="1663064">
                  <a:moveTo>
                    <a:pt x="514350" y="752475"/>
                  </a:moveTo>
                  <a:lnTo>
                    <a:pt x="514350" y="1292733"/>
                  </a:lnTo>
                </a:path>
                <a:path w="1832609" h="1663064">
                  <a:moveTo>
                    <a:pt x="914400" y="0"/>
                  </a:moveTo>
                  <a:lnTo>
                    <a:pt x="1402460" y="83921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12" name="object 106">
              <a:extLst>
                <a:ext uri="{FF2B5EF4-FFF2-40B4-BE49-F238E27FC236}">
                  <a16:creationId xmlns:a16="http://schemas.microsoft.com/office/drawing/2014/main" id="{1DA60DDF-76C3-09DB-430B-C7C0EC5511AA}"/>
                </a:ext>
              </a:extLst>
            </p:cNvPr>
            <p:cNvSpPr/>
            <p:nvPr/>
          </p:nvSpPr>
          <p:spPr>
            <a:xfrm>
              <a:off x="9939401" y="2395600"/>
              <a:ext cx="380365" cy="694690"/>
            </a:xfrm>
            <a:custGeom>
              <a:avLst/>
              <a:gdLst/>
              <a:ahLst/>
              <a:cxnLst/>
              <a:rect l="l" t="t" r="r" b="b"/>
              <a:pathLst>
                <a:path w="380365" h="694689">
                  <a:moveTo>
                    <a:pt x="380365" y="0"/>
                  </a:moveTo>
                  <a:lnTo>
                    <a:pt x="0" y="6946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13" name="object 107">
              <a:extLst>
                <a:ext uri="{FF2B5EF4-FFF2-40B4-BE49-F238E27FC236}">
                  <a16:creationId xmlns:a16="http://schemas.microsoft.com/office/drawing/2014/main" id="{798ECB6E-0380-14E8-CA0F-AF6CAE84C4D1}"/>
                </a:ext>
              </a:extLst>
            </p:cNvPr>
            <p:cNvSpPr/>
            <p:nvPr/>
          </p:nvSpPr>
          <p:spPr>
            <a:xfrm>
              <a:off x="10134663" y="4760975"/>
              <a:ext cx="0" cy="396875"/>
            </a:xfrm>
            <a:custGeom>
              <a:avLst/>
              <a:gdLst/>
              <a:ahLst/>
              <a:cxnLst/>
              <a:rect l="l" t="t" r="r" b="b"/>
              <a:pathLst>
                <a:path h="396875">
                  <a:moveTo>
                    <a:pt x="0" y="0"/>
                  </a:moveTo>
                  <a:lnTo>
                    <a:pt x="0" y="396875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14" name="object 108">
              <a:extLst>
                <a:ext uri="{FF2B5EF4-FFF2-40B4-BE49-F238E27FC236}">
                  <a16:creationId xmlns:a16="http://schemas.microsoft.com/office/drawing/2014/main" id="{48C7E60D-B3E2-6C23-6ACD-B99E01E9DC32}"/>
                </a:ext>
              </a:extLst>
            </p:cNvPr>
            <p:cNvSpPr/>
            <p:nvPr/>
          </p:nvSpPr>
          <p:spPr>
            <a:xfrm>
              <a:off x="10301351" y="5167312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4">
                  <a:moveTo>
                    <a:pt x="0" y="0"/>
                  </a:moveTo>
                  <a:lnTo>
                    <a:pt x="109474" y="0"/>
                  </a:lnTo>
                </a:path>
              </a:pathLst>
            </a:custGeom>
            <a:ln w="12826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15" name="object 109">
              <a:extLst>
                <a:ext uri="{FF2B5EF4-FFF2-40B4-BE49-F238E27FC236}">
                  <a16:creationId xmlns:a16="http://schemas.microsoft.com/office/drawing/2014/main" id="{BFC25E63-BF43-BB75-1EE1-0117915FB747}"/>
                </a:ext>
              </a:extLst>
            </p:cNvPr>
            <p:cNvSpPr/>
            <p:nvPr/>
          </p:nvSpPr>
          <p:spPr>
            <a:xfrm>
              <a:off x="8005826" y="3538600"/>
              <a:ext cx="2095500" cy="1895475"/>
            </a:xfrm>
            <a:custGeom>
              <a:avLst/>
              <a:gdLst/>
              <a:ahLst/>
              <a:cxnLst/>
              <a:rect l="l" t="t" r="r" b="b"/>
              <a:pathLst>
                <a:path w="2095500" h="1895475">
                  <a:moveTo>
                    <a:pt x="1571625" y="1000125"/>
                  </a:moveTo>
                  <a:lnTo>
                    <a:pt x="2095500" y="1266825"/>
                  </a:lnTo>
                </a:path>
                <a:path w="2095500" h="1895475">
                  <a:moveTo>
                    <a:pt x="990600" y="1247775"/>
                  </a:moveTo>
                  <a:lnTo>
                    <a:pt x="1562100" y="1000125"/>
                  </a:lnTo>
                </a:path>
                <a:path w="2095500" h="1895475">
                  <a:moveTo>
                    <a:pt x="962025" y="1276350"/>
                  </a:moveTo>
                  <a:lnTo>
                    <a:pt x="1990725" y="1276223"/>
                  </a:lnTo>
                </a:path>
                <a:path w="2095500" h="1895475">
                  <a:moveTo>
                    <a:pt x="352425" y="1285875"/>
                  </a:moveTo>
                  <a:lnTo>
                    <a:pt x="581025" y="1409700"/>
                  </a:lnTo>
                </a:path>
                <a:path w="2095500" h="1895475">
                  <a:moveTo>
                    <a:pt x="85725" y="1581150"/>
                  </a:moveTo>
                  <a:lnTo>
                    <a:pt x="504825" y="1457325"/>
                  </a:lnTo>
                </a:path>
                <a:path w="2095500" h="1895475">
                  <a:moveTo>
                    <a:pt x="581025" y="1447800"/>
                  </a:moveTo>
                  <a:lnTo>
                    <a:pt x="514350" y="1743075"/>
                  </a:lnTo>
                </a:path>
                <a:path w="2095500" h="1895475">
                  <a:moveTo>
                    <a:pt x="904875" y="1743075"/>
                  </a:moveTo>
                  <a:lnTo>
                    <a:pt x="628650" y="1476375"/>
                  </a:lnTo>
                </a:path>
                <a:path w="2095500" h="1895475">
                  <a:moveTo>
                    <a:pt x="628650" y="1419225"/>
                  </a:moveTo>
                  <a:lnTo>
                    <a:pt x="1543050" y="1895475"/>
                  </a:lnTo>
                </a:path>
                <a:path w="2095500" h="1895475">
                  <a:moveTo>
                    <a:pt x="390525" y="0"/>
                  </a:moveTo>
                  <a:lnTo>
                    <a:pt x="390525" y="123825"/>
                  </a:lnTo>
                </a:path>
                <a:path w="2095500" h="1895475">
                  <a:moveTo>
                    <a:pt x="0" y="219075"/>
                  </a:moveTo>
                  <a:lnTo>
                    <a:pt x="161925" y="2095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16" name="object 110">
              <a:extLst>
                <a:ext uri="{FF2B5EF4-FFF2-40B4-BE49-F238E27FC236}">
                  <a16:creationId xmlns:a16="http://schemas.microsoft.com/office/drawing/2014/main" id="{B011644E-47AB-3BF2-B486-621797DA7CBE}"/>
                </a:ext>
              </a:extLst>
            </p:cNvPr>
            <p:cNvSpPr/>
            <p:nvPr/>
          </p:nvSpPr>
          <p:spPr>
            <a:xfrm>
              <a:off x="10220388" y="5094350"/>
              <a:ext cx="0" cy="278130"/>
            </a:xfrm>
            <a:custGeom>
              <a:avLst/>
              <a:gdLst/>
              <a:ahLst/>
              <a:cxnLst/>
              <a:rect l="l" t="t" r="r" b="b"/>
              <a:pathLst>
                <a:path h="278129">
                  <a:moveTo>
                    <a:pt x="0" y="139700"/>
                  </a:moveTo>
                  <a:lnTo>
                    <a:pt x="0" y="277749"/>
                  </a:lnTo>
                </a:path>
                <a:path h="278129">
                  <a:moveTo>
                    <a:pt x="0" y="0"/>
                  </a:moveTo>
                  <a:lnTo>
                    <a:pt x="0" y="6350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17" name="object 111">
              <a:extLst>
                <a:ext uri="{FF2B5EF4-FFF2-40B4-BE49-F238E27FC236}">
                  <a16:creationId xmlns:a16="http://schemas.microsoft.com/office/drawing/2014/main" id="{AEB2C2A0-0C03-86CF-85FF-113CE3D129D5}"/>
                </a:ext>
              </a:extLst>
            </p:cNvPr>
            <p:cNvSpPr/>
            <p:nvPr/>
          </p:nvSpPr>
          <p:spPr>
            <a:xfrm>
              <a:off x="8605901" y="4738750"/>
              <a:ext cx="400050" cy="209550"/>
            </a:xfrm>
            <a:custGeom>
              <a:avLst/>
              <a:gdLst/>
              <a:ahLst/>
              <a:cxnLst/>
              <a:rect l="l" t="t" r="r" b="b"/>
              <a:pathLst>
                <a:path w="400050" h="209550">
                  <a:moveTo>
                    <a:pt x="0" y="209550"/>
                  </a:moveTo>
                  <a:lnTo>
                    <a:pt x="4000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18" name="object 112">
              <a:extLst>
                <a:ext uri="{FF2B5EF4-FFF2-40B4-BE49-F238E27FC236}">
                  <a16:creationId xmlns:a16="http://schemas.microsoft.com/office/drawing/2014/main" id="{561AF954-69DA-6387-6439-5D897DDF6D68}"/>
                </a:ext>
              </a:extLst>
            </p:cNvPr>
            <p:cNvSpPr/>
            <p:nvPr/>
          </p:nvSpPr>
          <p:spPr>
            <a:xfrm>
              <a:off x="8910701" y="1833625"/>
              <a:ext cx="2374900" cy="749935"/>
            </a:xfrm>
            <a:custGeom>
              <a:avLst/>
              <a:gdLst/>
              <a:ahLst/>
              <a:cxnLst/>
              <a:rect l="l" t="t" r="r" b="b"/>
              <a:pathLst>
                <a:path w="2374900" h="749935">
                  <a:moveTo>
                    <a:pt x="2094865" y="38100"/>
                  </a:moveTo>
                  <a:lnTo>
                    <a:pt x="1333500" y="615441"/>
                  </a:lnTo>
                </a:path>
                <a:path w="2374900" h="749935">
                  <a:moveTo>
                    <a:pt x="1337437" y="142875"/>
                  </a:moveTo>
                  <a:lnTo>
                    <a:pt x="1333500" y="661288"/>
                  </a:lnTo>
                </a:path>
                <a:path w="2374900" h="749935">
                  <a:moveTo>
                    <a:pt x="2054352" y="66675"/>
                  </a:moveTo>
                  <a:lnTo>
                    <a:pt x="1905000" y="585088"/>
                  </a:lnTo>
                </a:path>
                <a:path w="2374900" h="749935">
                  <a:moveTo>
                    <a:pt x="1955292" y="590550"/>
                  </a:moveTo>
                  <a:lnTo>
                    <a:pt x="1381125" y="618363"/>
                  </a:lnTo>
                </a:path>
                <a:path w="2374900" h="749935">
                  <a:moveTo>
                    <a:pt x="2093468" y="38100"/>
                  </a:moveTo>
                  <a:lnTo>
                    <a:pt x="1304925" y="136906"/>
                  </a:lnTo>
                </a:path>
                <a:path w="2374900" h="749935">
                  <a:moveTo>
                    <a:pt x="2374392" y="0"/>
                  </a:moveTo>
                  <a:lnTo>
                    <a:pt x="2095500" y="42037"/>
                  </a:lnTo>
                </a:path>
                <a:path w="2374900" h="749935">
                  <a:moveTo>
                    <a:pt x="2267966" y="658240"/>
                  </a:moveTo>
                  <a:lnTo>
                    <a:pt x="1914525" y="590550"/>
                  </a:lnTo>
                </a:path>
                <a:path w="2374900" h="749935">
                  <a:moveTo>
                    <a:pt x="1300226" y="142875"/>
                  </a:moveTo>
                  <a:lnTo>
                    <a:pt x="0" y="74942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19" name="object 113">
              <a:extLst>
                <a:ext uri="{FF2B5EF4-FFF2-40B4-BE49-F238E27FC236}">
                  <a16:creationId xmlns:a16="http://schemas.microsoft.com/office/drawing/2014/main" id="{DC97B639-7F1A-A12C-06BB-62911EE05BA8}"/>
                </a:ext>
              </a:extLst>
            </p:cNvPr>
            <p:cNvSpPr/>
            <p:nvPr/>
          </p:nvSpPr>
          <p:spPr>
            <a:xfrm>
              <a:off x="8386826" y="3748150"/>
              <a:ext cx="1562100" cy="771525"/>
            </a:xfrm>
            <a:custGeom>
              <a:avLst/>
              <a:gdLst/>
              <a:ahLst/>
              <a:cxnLst/>
              <a:rect l="l" t="t" r="r" b="b"/>
              <a:pathLst>
                <a:path w="1562100" h="771525">
                  <a:moveTo>
                    <a:pt x="1133475" y="771525"/>
                  </a:moveTo>
                  <a:lnTo>
                    <a:pt x="1562100" y="66675"/>
                  </a:lnTo>
                </a:path>
                <a:path w="1562100" h="771525">
                  <a:moveTo>
                    <a:pt x="0" y="9525"/>
                  </a:moveTo>
                  <a:lnTo>
                    <a:pt x="9715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20" name="object 114">
              <a:extLst>
                <a:ext uri="{FF2B5EF4-FFF2-40B4-BE49-F238E27FC236}">
                  <a16:creationId xmlns:a16="http://schemas.microsoft.com/office/drawing/2014/main" id="{29833BA4-A377-A286-37DD-F7C068B1C7D3}"/>
                </a:ext>
              </a:extLst>
            </p:cNvPr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705725" y="3514724"/>
              <a:ext cx="504825" cy="104775"/>
            </a:xfrm>
            <a:prstGeom prst="rect">
              <a:avLst/>
            </a:prstGeom>
          </p:spPr>
        </p:pic>
        <p:pic>
          <p:nvPicPr>
            <p:cNvPr id="421" name="object 115">
              <a:extLst>
                <a:ext uri="{FF2B5EF4-FFF2-40B4-BE49-F238E27FC236}">
                  <a16:creationId xmlns:a16="http://schemas.microsoft.com/office/drawing/2014/main" id="{9B2C58BE-2A8A-C1F6-ACCC-0EC2DB791F9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82125" y="5181599"/>
              <a:ext cx="457200" cy="95250"/>
            </a:xfrm>
            <a:prstGeom prst="rect">
              <a:avLst/>
            </a:prstGeom>
          </p:spPr>
        </p:pic>
        <p:pic>
          <p:nvPicPr>
            <p:cNvPr id="422" name="object 116">
              <a:extLst>
                <a:ext uri="{FF2B5EF4-FFF2-40B4-BE49-F238E27FC236}">
                  <a16:creationId xmlns:a16="http://schemas.microsoft.com/office/drawing/2014/main" id="{4994C864-4BA7-789B-12B7-99C26599F9F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4825" y="1857375"/>
              <a:ext cx="457200" cy="333375"/>
            </a:xfrm>
            <a:prstGeom prst="rect">
              <a:avLst/>
            </a:prstGeom>
          </p:spPr>
        </p:pic>
        <p:sp>
          <p:nvSpPr>
            <p:cNvPr id="423" name="object 117">
              <a:extLst>
                <a:ext uri="{FF2B5EF4-FFF2-40B4-BE49-F238E27FC236}">
                  <a16:creationId xmlns:a16="http://schemas.microsoft.com/office/drawing/2014/main" id="{499D92E9-F85F-A459-22E1-A76B1B5F72B8}"/>
                </a:ext>
              </a:extLst>
            </p:cNvPr>
            <p:cNvSpPr/>
            <p:nvPr/>
          </p:nvSpPr>
          <p:spPr>
            <a:xfrm>
              <a:off x="8320151" y="1995550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749" y="0"/>
                  </a:moveTo>
                  <a:lnTo>
                    <a:pt x="14466" y="1853"/>
                  </a:lnTo>
                  <a:lnTo>
                    <a:pt x="6921" y="6921"/>
                  </a:lnTo>
                  <a:lnTo>
                    <a:pt x="1853" y="14466"/>
                  </a:lnTo>
                  <a:lnTo>
                    <a:pt x="0" y="23749"/>
                  </a:lnTo>
                  <a:lnTo>
                    <a:pt x="1853" y="33051"/>
                  </a:lnTo>
                  <a:lnTo>
                    <a:pt x="6921" y="40640"/>
                  </a:lnTo>
                  <a:lnTo>
                    <a:pt x="14466" y="45751"/>
                  </a:lnTo>
                  <a:lnTo>
                    <a:pt x="23749" y="47625"/>
                  </a:lnTo>
                  <a:lnTo>
                    <a:pt x="33051" y="45751"/>
                  </a:lnTo>
                  <a:lnTo>
                    <a:pt x="40639" y="40640"/>
                  </a:lnTo>
                  <a:lnTo>
                    <a:pt x="45751" y="33051"/>
                  </a:lnTo>
                  <a:lnTo>
                    <a:pt x="47625" y="23749"/>
                  </a:lnTo>
                  <a:lnTo>
                    <a:pt x="45751" y="14466"/>
                  </a:lnTo>
                  <a:lnTo>
                    <a:pt x="40639" y="6921"/>
                  </a:lnTo>
                  <a:lnTo>
                    <a:pt x="33051" y="1853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24" name="object 118">
              <a:extLst>
                <a:ext uri="{FF2B5EF4-FFF2-40B4-BE49-F238E27FC236}">
                  <a16:creationId xmlns:a16="http://schemas.microsoft.com/office/drawing/2014/main" id="{CFB7B836-D533-C184-63F5-2F261435C64E}"/>
                </a:ext>
              </a:extLst>
            </p:cNvPr>
            <p:cNvSpPr/>
            <p:nvPr/>
          </p:nvSpPr>
          <p:spPr>
            <a:xfrm>
              <a:off x="8320151" y="1995550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0" y="23749"/>
                  </a:moveTo>
                  <a:lnTo>
                    <a:pt x="1853" y="14466"/>
                  </a:lnTo>
                  <a:lnTo>
                    <a:pt x="6921" y="6921"/>
                  </a:lnTo>
                  <a:lnTo>
                    <a:pt x="14466" y="1853"/>
                  </a:lnTo>
                  <a:lnTo>
                    <a:pt x="23749" y="0"/>
                  </a:lnTo>
                  <a:lnTo>
                    <a:pt x="33051" y="1853"/>
                  </a:lnTo>
                  <a:lnTo>
                    <a:pt x="40639" y="6921"/>
                  </a:lnTo>
                  <a:lnTo>
                    <a:pt x="45751" y="14466"/>
                  </a:lnTo>
                  <a:lnTo>
                    <a:pt x="47625" y="23749"/>
                  </a:lnTo>
                  <a:lnTo>
                    <a:pt x="45751" y="33051"/>
                  </a:lnTo>
                  <a:lnTo>
                    <a:pt x="40639" y="40640"/>
                  </a:lnTo>
                  <a:lnTo>
                    <a:pt x="33051" y="45751"/>
                  </a:lnTo>
                  <a:lnTo>
                    <a:pt x="23749" y="47625"/>
                  </a:lnTo>
                  <a:lnTo>
                    <a:pt x="14466" y="45751"/>
                  </a:lnTo>
                  <a:lnTo>
                    <a:pt x="6921" y="40640"/>
                  </a:lnTo>
                  <a:lnTo>
                    <a:pt x="1853" y="33051"/>
                  </a:lnTo>
                  <a:lnTo>
                    <a:pt x="0" y="237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25" name="object 119">
              <a:extLst>
                <a:ext uri="{FF2B5EF4-FFF2-40B4-BE49-F238E27FC236}">
                  <a16:creationId xmlns:a16="http://schemas.microsoft.com/office/drawing/2014/main" id="{A6610F88-692F-FDFF-1E49-03045CA2C149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29575" y="1647824"/>
              <a:ext cx="133350" cy="333375"/>
            </a:xfrm>
            <a:prstGeom prst="rect">
              <a:avLst/>
            </a:prstGeom>
          </p:spPr>
        </p:pic>
        <p:pic>
          <p:nvPicPr>
            <p:cNvPr id="426" name="object 120">
              <a:extLst>
                <a:ext uri="{FF2B5EF4-FFF2-40B4-BE49-F238E27FC236}">
                  <a16:creationId xmlns:a16="http://schemas.microsoft.com/office/drawing/2014/main" id="{A141BBF9-976E-E294-9E78-B199846238E2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67650" y="1590674"/>
              <a:ext cx="409575" cy="85725"/>
            </a:xfrm>
            <a:prstGeom prst="rect">
              <a:avLst/>
            </a:prstGeom>
          </p:spPr>
        </p:pic>
        <p:pic>
          <p:nvPicPr>
            <p:cNvPr id="427" name="object 121">
              <a:extLst>
                <a:ext uri="{FF2B5EF4-FFF2-40B4-BE49-F238E27FC236}">
                  <a16:creationId xmlns:a16="http://schemas.microsoft.com/office/drawing/2014/main" id="{CDF1BB19-F351-F209-0B58-742AEE5CEC65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553325" y="2085975"/>
              <a:ext cx="533400" cy="228600"/>
            </a:xfrm>
            <a:prstGeom prst="rect">
              <a:avLst/>
            </a:prstGeom>
          </p:spPr>
        </p:pic>
        <p:pic>
          <p:nvPicPr>
            <p:cNvPr id="428" name="object 122">
              <a:extLst>
                <a:ext uri="{FF2B5EF4-FFF2-40B4-BE49-F238E27FC236}">
                  <a16:creationId xmlns:a16="http://schemas.microsoft.com/office/drawing/2014/main" id="{3422D812-C1F0-5E6E-E6B7-7BC3B179E0FC}"/>
                </a:ext>
              </a:extLst>
            </p:cNvPr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577836" y="2329941"/>
              <a:ext cx="442067" cy="173228"/>
            </a:xfrm>
            <a:prstGeom prst="rect">
              <a:avLst/>
            </a:prstGeom>
          </p:spPr>
        </p:pic>
        <p:pic>
          <p:nvPicPr>
            <p:cNvPr id="429" name="object 123">
              <a:extLst>
                <a:ext uri="{FF2B5EF4-FFF2-40B4-BE49-F238E27FC236}">
                  <a16:creationId xmlns:a16="http://schemas.microsoft.com/office/drawing/2014/main" id="{5CC3443A-4914-CDBA-10C9-3A684FC953A2}"/>
                </a:ext>
              </a:extLst>
            </p:cNvPr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724838" y="2181288"/>
              <a:ext cx="361950" cy="219075"/>
            </a:xfrm>
            <a:prstGeom prst="rect">
              <a:avLst/>
            </a:prstGeom>
          </p:spPr>
        </p:pic>
        <p:pic>
          <p:nvPicPr>
            <p:cNvPr id="430" name="object 124">
              <a:extLst>
                <a:ext uri="{FF2B5EF4-FFF2-40B4-BE49-F238E27FC236}">
                  <a16:creationId xmlns:a16="http://schemas.microsoft.com/office/drawing/2014/main" id="{A4ECDEA9-B6AE-C025-DA1C-B1586CAD2772}"/>
                </a:ext>
              </a:extLst>
            </p:cNvPr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791450" y="2171700"/>
              <a:ext cx="295275" cy="47625"/>
            </a:xfrm>
            <a:prstGeom prst="rect">
              <a:avLst/>
            </a:prstGeom>
          </p:spPr>
        </p:pic>
        <p:sp>
          <p:nvSpPr>
            <p:cNvPr id="431" name="object 125">
              <a:extLst>
                <a:ext uri="{FF2B5EF4-FFF2-40B4-BE49-F238E27FC236}">
                  <a16:creationId xmlns:a16="http://schemas.microsoft.com/office/drawing/2014/main" id="{F0CC75B5-9366-C868-B0E3-938B1467FD90}"/>
                </a:ext>
              </a:extLst>
            </p:cNvPr>
            <p:cNvSpPr/>
            <p:nvPr/>
          </p:nvSpPr>
          <p:spPr>
            <a:xfrm>
              <a:off x="7724775" y="2171700"/>
              <a:ext cx="76200" cy="161925"/>
            </a:xfrm>
            <a:custGeom>
              <a:avLst/>
              <a:gdLst/>
              <a:ahLst/>
              <a:cxnLst/>
              <a:rect l="l" t="t" r="r" b="b"/>
              <a:pathLst>
                <a:path w="76200" h="161925">
                  <a:moveTo>
                    <a:pt x="62865" y="0"/>
                  </a:moveTo>
                  <a:lnTo>
                    <a:pt x="0" y="159892"/>
                  </a:lnTo>
                  <a:lnTo>
                    <a:pt x="12319" y="161925"/>
                  </a:lnTo>
                  <a:lnTo>
                    <a:pt x="76200" y="4317"/>
                  </a:lnTo>
                  <a:lnTo>
                    <a:pt x="6286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32" name="object 126">
              <a:extLst>
                <a:ext uri="{FF2B5EF4-FFF2-40B4-BE49-F238E27FC236}">
                  <a16:creationId xmlns:a16="http://schemas.microsoft.com/office/drawing/2014/main" id="{746B9F2B-C677-49CE-EBE8-457DB5902BA7}"/>
                </a:ext>
              </a:extLst>
            </p:cNvPr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724775" y="2200275"/>
              <a:ext cx="361950" cy="190500"/>
            </a:xfrm>
            <a:prstGeom prst="rect">
              <a:avLst/>
            </a:prstGeom>
          </p:spPr>
        </p:pic>
        <p:sp>
          <p:nvSpPr>
            <p:cNvPr id="433" name="object 127">
              <a:extLst>
                <a:ext uri="{FF2B5EF4-FFF2-40B4-BE49-F238E27FC236}">
                  <a16:creationId xmlns:a16="http://schemas.microsoft.com/office/drawing/2014/main" id="{389CC282-3A8D-C7F6-F35F-6D85737F8A9B}"/>
                </a:ext>
              </a:extLst>
            </p:cNvPr>
            <p:cNvSpPr/>
            <p:nvPr/>
          </p:nvSpPr>
          <p:spPr>
            <a:xfrm>
              <a:off x="8010525" y="2209800"/>
              <a:ext cx="76200" cy="180975"/>
            </a:xfrm>
            <a:custGeom>
              <a:avLst/>
              <a:gdLst/>
              <a:ahLst/>
              <a:cxnLst/>
              <a:rect l="l" t="t" r="r" b="b"/>
              <a:pathLst>
                <a:path w="76200" h="180975">
                  <a:moveTo>
                    <a:pt x="76200" y="0"/>
                  </a:moveTo>
                  <a:lnTo>
                    <a:pt x="73532" y="0"/>
                  </a:lnTo>
                  <a:lnTo>
                    <a:pt x="0" y="179704"/>
                  </a:lnTo>
                  <a:lnTo>
                    <a:pt x="8127" y="1809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34" name="object 128">
              <a:extLst>
                <a:ext uri="{FF2B5EF4-FFF2-40B4-BE49-F238E27FC236}">
                  <a16:creationId xmlns:a16="http://schemas.microsoft.com/office/drawing/2014/main" id="{4CF9D67E-4CDB-DA31-70F5-D52600A3ECD9}"/>
                </a:ext>
              </a:extLst>
            </p:cNvPr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724775" y="2333625"/>
              <a:ext cx="285750" cy="66675"/>
            </a:xfrm>
            <a:prstGeom prst="rect">
              <a:avLst/>
            </a:prstGeom>
          </p:spPr>
        </p:pic>
        <p:sp>
          <p:nvSpPr>
            <p:cNvPr id="435" name="object 129">
              <a:extLst>
                <a:ext uri="{FF2B5EF4-FFF2-40B4-BE49-F238E27FC236}">
                  <a16:creationId xmlns:a16="http://schemas.microsoft.com/office/drawing/2014/main" id="{650C14E3-502A-0A48-3F71-BE7F8EB48EAF}"/>
                </a:ext>
              </a:extLst>
            </p:cNvPr>
            <p:cNvSpPr/>
            <p:nvPr/>
          </p:nvSpPr>
          <p:spPr>
            <a:xfrm>
              <a:off x="7715250" y="2400300"/>
              <a:ext cx="104775" cy="38100"/>
            </a:xfrm>
            <a:custGeom>
              <a:avLst/>
              <a:gdLst/>
              <a:ahLst/>
              <a:cxnLst/>
              <a:rect l="l" t="t" r="r" b="b"/>
              <a:pathLst>
                <a:path w="104775" h="38100">
                  <a:moveTo>
                    <a:pt x="40767" y="0"/>
                  </a:moveTo>
                  <a:lnTo>
                    <a:pt x="0" y="21336"/>
                  </a:lnTo>
                  <a:lnTo>
                    <a:pt x="65531" y="38100"/>
                  </a:lnTo>
                  <a:lnTo>
                    <a:pt x="104775" y="14477"/>
                  </a:lnTo>
                  <a:lnTo>
                    <a:pt x="4076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36" name="object 130">
              <a:extLst>
                <a:ext uri="{FF2B5EF4-FFF2-40B4-BE49-F238E27FC236}">
                  <a16:creationId xmlns:a16="http://schemas.microsoft.com/office/drawing/2014/main" id="{67209FDF-DF83-F1E9-558A-417DBC3918C9}"/>
                </a:ext>
              </a:extLst>
            </p:cNvPr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715250" y="2400300"/>
              <a:ext cx="95250" cy="38100"/>
            </a:xfrm>
            <a:prstGeom prst="rect">
              <a:avLst/>
            </a:prstGeom>
          </p:spPr>
        </p:pic>
        <p:sp>
          <p:nvSpPr>
            <p:cNvPr id="437" name="object 131">
              <a:extLst>
                <a:ext uri="{FF2B5EF4-FFF2-40B4-BE49-F238E27FC236}">
                  <a16:creationId xmlns:a16="http://schemas.microsoft.com/office/drawing/2014/main" id="{5150D337-1DFA-7A72-A7A8-38163F46A2F1}"/>
                </a:ext>
              </a:extLst>
            </p:cNvPr>
            <p:cNvSpPr/>
            <p:nvPr/>
          </p:nvSpPr>
          <p:spPr>
            <a:xfrm>
              <a:off x="7724775" y="2419350"/>
              <a:ext cx="38100" cy="9525"/>
            </a:xfrm>
            <a:custGeom>
              <a:avLst/>
              <a:gdLst/>
              <a:ahLst/>
              <a:cxnLst/>
              <a:rect l="l" t="t" r="r" b="b"/>
              <a:pathLst>
                <a:path w="38100" h="9525">
                  <a:moveTo>
                    <a:pt x="11049" y="0"/>
                  </a:moveTo>
                  <a:lnTo>
                    <a:pt x="0" y="4190"/>
                  </a:lnTo>
                  <a:lnTo>
                    <a:pt x="27050" y="9525"/>
                  </a:lnTo>
                  <a:lnTo>
                    <a:pt x="38100" y="4699"/>
                  </a:lnTo>
                  <a:lnTo>
                    <a:pt x="1104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38" name="object 132">
              <a:extLst>
                <a:ext uri="{FF2B5EF4-FFF2-40B4-BE49-F238E27FC236}">
                  <a16:creationId xmlns:a16="http://schemas.microsoft.com/office/drawing/2014/main" id="{6E8333F0-36F7-0731-688E-B0C6E284B3BD}"/>
                </a:ext>
              </a:extLst>
            </p:cNvPr>
            <p:cNvSpPr/>
            <p:nvPr/>
          </p:nvSpPr>
          <p:spPr>
            <a:xfrm>
              <a:off x="7724775" y="2419350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1777" y="0"/>
                  </a:moveTo>
                  <a:lnTo>
                    <a:pt x="0" y="1397"/>
                  </a:lnTo>
                  <a:lnTo>
                    <a:pt x="26543" y="9525"/>
                  </a:lnTo>
                  <a:lnTo>
                    <a:pt x="28575" y="8000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39" name="object 133">
              <a:extLst>
                <a:ext uri="{FF2B5EF4-FFF2-40B4-BE49-F238E27FC236}">
                  <a16:creationId xmlns:a16="http://schemas.microsoft.com/office/drawing/2014/main" id="{2189FB54-9C0A-1E98-830D-F51666A3263E}"/>
                </a:ext>
              </a:extLst>
            </p:cNvPr>
            <p:cNvSpPr/>
            <p:nvPr/>
          </p:nvSpPr>
          <p:spPr>
            <a:xfrm>
              <a:off x="7753350" y="2428875"/>
              <a:ext cx="38100" cy="9525"/>
            </a:xfrm>
            <a:custGeom>
              <a:avLst/>
              <a:gdLst/>
              <a:ahLst/>
              <a:cxnLst/>
              <a:rect l="l" t="t" r="r" b="b"/>
              <a:pathLst>
                <a:path w="38100" h="9525">
                  <a:moveTo>
                    <a:pt x="10541" y="0"/>
                  </a:moveTo>
                  <a:lnTo>
                    <a:pt x="0" y="4317"/>
                  </a:lnTo>
                  <a:lnTo>
                    <a:pt x="27050" y="9525"/>
                  </a:lnTo>
                  <a:lnTo>
                    <a:pt x="38100" y="4825"/>
                  </a:lnTo>
                  <a:lnTo>
                    <a:pt x="1054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40" name="object 134">
              <a:extLst>
                <a:ext uri="{FF2B5EF4-FFF2-40B4-BE49-F238E27FC236}">
                  <a16:creationId xmlns:a16="http://schemas.microsoft.com/office/drawing/2014/main" id="{8D607070-8D4B-1717-56AC-4E3D614EA58C}"/>
                </a:ext>
              </a:extLst>
            </p:cNvPr>
            <p:cNvSpPr/>
            <p:nvPr/>
          </p:nvSpPr>
          <p:spPr>
            <a:xfrm>
              <a:off x="7581900" y="2343149"/>
              <a:ext cx="419100" cy="142875"/>
            </a:xfrm>
            <a:custGeom>
              <a:avLst/>
              <a:gdLst/>
              <a:ahLst/>
              <a:cxnLst/>
              <a:rect l="l" t="t" r="r" b="b"/>
              <a:pathLst>
                <a:path w="419100" h="142875">
                  <a:moveTo>
                    <a:pt x="9525" y="58420"/>
                  </a:moveTo>
                  <a:lnTo>
                    <a:pt x="1143" y="57150"/>
                  </a:lnTo>
                  <a:lnTo>
                    <a:pt x="0" y="75819"/>
                  </a:lnTo>
                  <a:lnTo>
                    <a:pt x="8382" y="76200"/>
                  </a:lnTo>
                  <a:lnTo>
                    <a:pt x="9525" y="58420"/>
                  </a:lnTo>
                  <a:close/>
                </a:path>
                <a:path w="419100" h="142875">
                  <a:moveTo>
                    <a:pt x="142875" y="1651"/>
                  </a:moveTo>
                  <a:lnTo>
                    <a:pt x="142113" y="0"/>
                  </a:lnTo>
                  <a:lnTo>
                    <a:pt x="0" y="56261"/>
                  </a:lnTo>
                  <a:lnTo>
                    <a:pt x="3683" y="57150"/>
                  </a:lnTo>
                  <a:lnTo>
                    <a:pt x="142875" y="1651"/>
                  </a:lnTo>
                  <a:close/>
                </a:path>
                <a:path w="419100" h="142875">
                  <a:moveTo>
                    <a:pt x="200025" y="93726"/>
                  </a:moveTo>
                  <a:lnTo>
                    <a:pt x="173228" y="85725"/>
                  </a:lnTo>
                  <a:lnTo>
                    <a:pt x="171450" y="87122"/>
                  </a:lnTo>
                  <a:lnTo>
                    <a:pt x="197993" y="95250"/>
                  </a:lnTo>
                  <a:lnTo>
                    <a:pt x="200025" y="93726"/>
                  </a:lnTo>
                  <a:close/>
                </a:path>
                <a:path w="419100" h="142875">
                  <a:moveTo>
                    <a:pt x="295275" y="128651"/>
                  </a:moveTo>
                  <a:lnTo>
                    <a:pt x="13589" y="57150"/>
                  </a:lnTo>
                  <a:lnTo>
                    <a:pt x="10160" y="57150"/>
                  </a:lnTo>
                  <a:lnTo>
                    <a:pt x="9525" y="59690"/>
                  </a:lnTo>
                  <a:lnTo>
                    <a:pt x="294894" y="133350"/>
                  </a:lnTo>
                  <a:lnTo>
                    <a:pt x="295275" y="128651"/>
                  </a:lnTo>
                  <a:close/>
                </a:path>
                <a:path w="419100" h="142875">
                  <a:moveTo>
                    <a:pt x="304800" y="138684"/>
                  </a:moveTo>
                  <a:lnTo>
                    <a:pt x="4318" y="76200"/>
                  </a:lnTo>
                  <a:lnTo>
                    <a:pt x="762" y="76200"/>
                  </a:lnTo>
                  <a:lnTo>
                    <a:pt x="0" y="78359"/>
                  </a:lnTo>
                  <a:lnTo>
                    <a:pt x="304419" y="142875"/>
                  </a:lnTo>
                  <a:lnTo>
                    <a:pt x="304800" y="138684"/>
                  </a:lnTo>
                  <a:close/>
                </a:path>
                <a:path w="419100" h="142875">
                  <a:moveTo>
                    <a:pt x="419100" y="66675"/>
                  </a:moveTo>
                  <a:lnTo>
                    <a:pt x="305181" y="137668"/>
                  </a:lnTo>
                  <a:lnTo>
                    <a:pt x="304800" y="142875"/>
                  </a:lnTo>
                  <a:lnTo>
                    <a:pt x="418719" y="72390"/>
                  </a:lnTo>
                  <a:lnTo>
                    <a:pt x="419100" y="66675"/>
                  </a:lnTo>
                  <a:close/>
                </a:path>
                <a:path w="419100" h="142875">
                  <a:moveTo>
                    <a:pt x="419100" y="61849"/>
                  </a:moveTo>
                  <a:lnTo>
                    <a:pt x="418973" y="57150"/>
                  </a:lnTo>
                  <a:lnTo>
                    <a:pt x="295275" y="130810"/>
                  </a:lnTo>
                  <a:lnTo>
                    <a:pt x="295529" y="133350"/>
                  </a:lnTo>
                  <a:lnTo>
                    <a:pt x="297053" y="133350"/>
                  </a:lnTo>
                  <a:lnTo>
                    <a:pt x="419100" y="61849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41" name="object 135">
              <a:extLst>
                <a:ext uri="{FF2B5EF4-FFF2-40B4-BE49-F238E27FC236}">
                  <a16:creationId xmlns:a16="http://schemas.microsoft.com/office/drawing/2014/main" id="{A0576BE0-3982-2404-4B76-5AF119BE5E93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43975" y="2124075"/>
              <a:ext cx="95250" cy="409575"/>
            </a:xfrm>
            <a:prstGeom prst="rect">
              <a:avLst/>
            </a:prstGeom>
          </p:spPr>
        </p:pic>
        <p:pic>
          <p:nvPicPr>
            <p:cNvPr id="442" name="object 136">
              <a:extLst>
                <a:ext uri="{FF2B5EF4-FFF2-40B4-BE49-F238E27FC236}">
                  <a16:creationId xmlns:a16="http://schemas.microsoft.com/office/drawing/2014/main" id="{6A8CABAB-6E1F-CFBC-34FA-918C9E2A4A96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753475" y="2047875"/>
              <a:ext cx="533400" cy="228600"/>
            </a:xfrm>
            <a:prstGeom prst="rect">
              <a:avLst/>
            </a:prstGeom>
          </p:spPr>
        </p:pic>
        <p:pic>
          <p:nvPicPr>
            <p:cNvPr id="443" name="object 137">
              <a:extLst>
                <a:ext uri="{FF2B5EF4-FFF2-40B4-BE49-F238E27FC236}">
                  <a16:creationId xmlns:a16="http://schemas.microsoft.com/office/drawing/2014/main" id="{23BEFBD9-1353-3AAC-B24F-F9D24CEA81CA}"/>
                </a:ext>
              </a:extLst>
            </p:cNvPr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610600" y="1847850"/>
              <a:ext cx="857250" cy="171450"/>
            </a:xfrm>
            <a:prstGeom prst="rect">
              <a:avLst/>
            </a:prstGeom>
          </p:spPr>
        </p:pic>
        <p:pic>
          <p:nvPicPr>
            <p:cNvPr id="444" name="object 138">
              <a:extLst>
                <a:ext uri="{FF2B5EF4-FFF2-40B4-BE49-F238E27FC236}">
                  <a16:creationId xmlns:a16="http://schemas.microsoft.com/office/drawing/2014/main" id="{F82DDA88-4F38-C9E3-A222-5982710BACD2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29675" y="1790700"/>
              <a:ext cx="523875" cy="228600"/>
            </a:xfrm>
            <a:prstGeom prst="rect">
              <a:avLst/>
            </a:prstGeom>
          </p:spPr>
        </p:pic>
        <p:pic>
          <p:nvPicPr>
            <p:cNvPr id="445" name="object 139">
              <a:extLst>
                <a:ext uri="{FF2B5EF4-FFF2-40B4-BE49-F238E27FC236}">
                  <a16:creationId xmlns:a16="http://schemas.microsoft.com/office/drawing/2014/main" id="{325D33B8-4284-6D37-689C-5BF964D298A5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10475" y="3152774"/>
              <a:ext cx="342900" cy="161925"/>
            </a:xfrm>
            <a:prstGeom prst="rect">
              <a:avLst/>
            </a:prstGeom>
          </p:spPr>
        </p:pic>
        <p:pic>
          <p:nvPicPr>
            <p:cNvPr id="446" name="object 140">
              <a:extLst>
                <a:ext uri="{FF2B5EF4-FFF2-40B4-BE49-F238E27FC236}">
                  <a16:creationId xmlns:a16="http://schemas.microsoft.com/office/drawing/2014/main" id="{060F2387-1952-B85A-D850-E5D22F36ECDD}"/>
                </a:ext>
              </a:extLst>
            </p:cNvPr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624064" y="3332394"/>
              <a:ext cx="290300" cy="128482"/>
            </a:xfrm>
            <a:prstGeom prst="rect">
              <a:avLst/>
            </a:prstGeom>
          </p:spPr>
        </p:pic>
        <p:pic>
          <p:nvPicPr>
            <p:cNvPr id="447" name="object 141">
              <a:extLst>
                <a:ext uri="{FF2B5EF4-FFF2-40B4-BE49-F238E27FC236}">
                  <a16:creationId xmlns:a16="http://schemas.microsoft.com/office/drawing/2014/main" id="{0ACCB0CE-C4E2-A87D-A795-6BA66DA1FE30}"/>
                </a:ext>
              </a:extLst>
            </p:cNvPr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724838" y="3219513"/>
              <a:ext cx="238125" cy="171450"/>
            </a:xfrm>
            <a:prstGeom prst="rect">
              <a:avLst/>
            </a:prstGeom>
          </p:spPr>
        </p:pic>
        <p:pic>
          <p:nvPicPr>
            <p:cNvPr id="448" name="object 142">
              <a:extLst>
                <a:ext uri="{FF2B5EF4-FFF2-40B4-BE49-F238E27FC236}">
                  <a16:creationId xmlns:a16="http://schemas.microsoft.com/office/drawing/2014/main" id="{1F1EABDE-9867-EF3D-B830-CC8F55ECBE31}"/>
                </a:ext>
              </a:extLst>
            </p:cNvPr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762875" y="3219449"/>
              <a:ext cx="200025" cy="28575"/>
            </a:xfrm>
            <a:prstGeom prst="rect">
              <a:avLst/>
            </a:prstGeom>
          </p:spPr>
        </p:pic>
        <p:sp>
          <p:nvSpPr>
            <p:cNvPr id="449" name="object 143">
              <a:extLst>
                <a:ext uri="{FF2B5EF4-FFF2-40B4-BE49-F238E27FC236}">
                  <a16:creationId xmlns:a16="http://schemas.microsoft.com/office/drawing/2014/main" id="{52CC5190-0390-7A26-72B9-96F60AF6B722}"/>
                </a:ext>
              </a:extLst>
            </p:cNvPr>
            <p:cNvSpPr/>
            <p:nvPr/>
          </p:nvSpPr>
          <p:spPr>
            <a:xfrm>
              <a:off x="7715250" y="3219449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>
                  <a:moveTo>
                    <a:pt x="47117" y="0"/>
                  </a:moveTo>
                  <a:lnTo>
                    <a:pt x="0" y="112902"/>
                  </a:lnTo>
                  <a:lnTo>
                    <a:pt x="9271" y="114300"/>
                  </a:lnTo>
                  <a:lnTo>
                    <a:pt x="57150" y="3048"/>
                  </a:lnTo>
                  <a:lnTo>
                    <a:pt x="4711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50" name="object 144">
              <a:extLst>
                <a:ext uri="{FF2B5EF4-FFF2-40B4-BE49-F238E27FC236}">
                  <a16:creationId xmlns:a16="http://schemas.microsoft.com/office/drawing/2014/main" id="{27165090-D05F-6FA9-33C3-B23A63167FB5}"/>
                </a:ext>
              </a:extLst>
            </p:cNvPr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715250" y="3238499"/>
              <a:ext cx="238125" cy="142875"/>
            </a:xfrm>
            <a:prstGeom prst="rect">
              <a:avLst/>
            </a:prstGeom>
          </p:spPr>
        </p:pic>
        <p:sp>
          <p:nvSpPr>
            <p:cNvPr id="451" name="object 145">
              <a:extLst>
                <a:ext uri="{FF2B5EF4-FFF2-40B4-BE49-F238E27FC236}">
                  <a16:creationId xmlns:a16="http://schemas.microsoft.com/office/drawing/2014/main" id="{DD45E102-CAFB-3F4A-65C0-B62327A773BA}"/>
                </a:ext>
              </a:extLst>
            </p:cNvPr>
            <p:cNvSpPr/>
            <p:nvPr/>
          </p:nvSpPr>
          <p:spPr>
            <a:xfrm>
              <a:off x="7905750" y="3238499"/>
              <a:ext cx="57150" cy="142875"/>
            </a:xfrm>
            <a:custGeom>
              <a:avLst/>
              <a:gdLst/>
              <a:ahLst/>
              <a:cxnLst/>
              <a:rect l="l" t="t" r="r" b="b"/>
              <a:pathLst>
                <a:path w="57150" h="142875">
                  <a:moveTo>
                    <a:pt x="57150" y="0"/>
                  </a:moveTo>
                  <a:lnTo>
                    <a:pt x="55118" y="0"/>
                  </a:lnTo>
                  <a:lnTo>
                    <a:pt x="0" y="141859"/>
                  </a:lnTo>
                  <a:lnTo>
                    <a:pt x="6096" y="1428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52" name="object 146">
              <a:extLst>
                <a:ext uri="{FF2B5EF4-FFF2-40B4-BE49-F238E27FC236}">
                  <a16:creationId xmlns:a16="http://schemas.microsoft.com/office/drawing/2014/main" id="{DC3444F5-4A9D-4F15-60A1-6B69169BC976}"/>
                </a:ext>
              </a:extLst>
            </p:cNvPr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715250" y="3333749"/>
              <a:ext cx="190500" cy="47625"/>
            </a:xfrm>
            <a:prstGeom prst="rect">
              <a:avLst/>
            </a:prstGeom>
          </p:spPr>
        </p:pic>
        <p:sp>
          <p:nvSpPr>
            <p:cNvPr id="453" name="object 147">
              <a:extLst>
                <a:ext uri="{FF2B5EF4-FFF2-40B4-BE49-F238E27FC236}">
                  <a16:creationId xmlns:a16="http://schemas.microsoft.com/office/drawing/2014/main" id="{F8AEF844-F357-0DB5-DE78-805D796E6920}"/>
                </a:ext>
              </a:extLst>
            </p:cNvPr>
            <p:cNvSpPr/>
            <p:nvPr/>
          </p:nvSpPr>
          <p:spPr>
            <a:xfrm>
              <a:off x="7715250" y="3390899"/>
              <a:ext cx="66675" cy="19050"/>
            </a:xfrm>
            <a:custGeom>
              <a:avLst/>
              <a:gdLst/>
              <a:ahLst/>
              <a:cxnLst/>
              <a:rect l="l" t="t" r="r" b="b"/>
              <a:pathLst>
                <a:path w="66675" h="19050">
                  <a:moveTo>
                    <a:pt x="26034" y="0"/>
                  </a:moveTo>
                  <a:lnTo>
                    <a:pt x="0" y="10667"/>
                  </a:lnTo>
                  <a:lnTo>
                    <a:pt x="41655" y="19050"/>
                  </a:lnTo>
                  <a:lnTo>
                    <a:pt x="66675" y="7238"/>
                  </a:lnTo>
                  <a:lnTo>
                    <a:pt x="2603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54" name="object 148">
              <a:extLst>
                <a:ext uri="{FF2B5EF4-FFF2-40B4-BE49-F238E27FC236}">
                  <a16:creationId xmlns:a16="http://schemas.microsoft.com/office/drawing/2014/main" id="{D63BBDC2-3A23-97F3-D835-9CCE60D4FF5E}"/>
                </a:ext>
              </a:extLst>
            </p:cNvPr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715250" y="3390899"/>
              <a:ext cx="66675" cy="19050"/>
            </a:xfrm>
            <a:prstGeom prst="rect">
              <a:avLst/>
            </a:prstGeom>
          </p:spPr>
        </p:pic>
        <p:sp>
          <p:nvSpPr>
            <p:cNvPr id="455" name="object 149">
              <a:extLst>
                <a:ext uri="{FF2B5EF4-FFF2-40B4-BE49-F238E27FC236}">
                  <a16:creationId xmlns:a16="http://schemas.microsoft.com/office/drawing/2014/main" id="{1C6FB41A-A768-8E26-5828-5FCDB60C04CD}"/>
                </a:ext>
              </a:extLst>
            </p:cNvPr>
            <p:cNvSpPr/>
            <p:nvPr/>
          </p:nvSpPr>
          <p:spPr>
            <a:xfrm>
              <a:off x="7724775" y="3400424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588" y="0"/>
                  </a:moveTo>
                  <a:lnTo>
                    <a:pt x="0" y="4190"/>
                  </a:lnTo>
                  <a:lnTo>
                    <a:pt x="13461" y="9525"/>
                  </a:lnTo>
                  <a:lnTo>
                    <a:pt x="19050" y="4699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56" name="object 150">
              <a:extLst>
                <a:ext uri="{FF2B5EF4-FFF2-40B4-BE49-F238E27FC236}">
                  <a16:creationId xmlns:a16="http://schemas.microsoft.com/office/drawing/2014/main" id="{C956AD6E-1CA7-8188-E8F1-0FFFB31BD41B}"/>
                </a:ext>
              </a:extLst>
            </p:cNvPr>
            <p:cNvSpPr/>
            <p:nvPr/>
          </p:nvSpPr>
          <p:spPr>
            <a:xfrm>
              <a:off x="7724775" y="340042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634" y="0"/>
                  </a:moveTo>
                  <a:lnTo>
                    <a:pt x="0" y="1397"/>
                  </a:lnTo>
                  <a:lnTo>
                    <a:pt x="8890" y="9525"/>
                  </a:lnTo>
                  <a:lnTo>
                    <a:pt x="9525" y="8000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57" name="object 151">
              <a:extLst>
                <a:ext uri="{FF2B5EF4-FFF2-40B4-BE49-F238E27FC236}">
                  <a16:creationId xmlns:a16="http://schemas.microsoft.com/office/drawing/2014/main" id="{A89BEBB6-9FBC-74A2-97CA-18FA8B69C7E1}"/>
                </a:ext>
              </a:extLst>
            </p:cNvPr>
            <p:cNvSpPr/>
            <p:nvPr/>
          </p:nvSpPr>
          <p:spPr>
            <a:xfrm>
              <a:off x="7743825" y="3400424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206" y="0"/>
                  </a:moveTo>
                  <a:lnTo>
                    <a:pt x="0" y="4317"/>
                  </a:lnTo>
                  <a:lnTo>
                    <a:pt x="13461" y="9525"/>
                  </a:lnTo>
                  <a:lnTo>
                    <a:pt x="19050" y="4825"/>
                  </a:lnTo>
                  <a:lnTo>
                    <a:pt x="52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58" name="object 152">
              <a:extLst>
                <a:ext uri="{FF2B5EF4-FFF2-40B4-BE49-F238E27FC236}">
                  <a16:creationId xmlns:a16="http://schemas.microsoft.com/office/drawing/2014/main" id="{85040505-C3A0-6889-5AE5-668829FFA4B0}"/>
                </a:ext>
              </a:extLst>
            </p:cNvPr>
            <p:cNvSpPr/>
            <p:nvPr/>
          </p:nvSpPr>
          <p:spPr>
            <a:xfrm>
              <a:off x="7629525" y="3343274"/>
              <a:ext cx="276225" cy="104775"/>
            </a:xfrm>
            <a:custGeom>
              <a:avLst/>
              <a:gdLst/>
              <a:ahLst/>
              <a:cxnLst/>
              <a:rect l="l" t="t" r="r" b="b"/>
              <a:pathLst>
                <a:path w="276225" h="104775">
                  <a:moveTo>
                    <a:pt x="200025" y="101219"/>
                  </a:moveTo>
                  <a:lnTo>
                    <a:pt x="77393" y="67906"/>
                  </a:lnTo>
                  <a:lnTo>
                    <a:pt x="190246" y="95250"/>
                  </a:lnTo>
                  <a:lnTo>
                    <a:pt x="190500" y="92329"/>
                  </a:lnTo>
                  <a:lnTo>
                    <a:pt x="122478" y="76149"/>
                  </a:lnTo>
                  <a:lnTo>
                    <a:pt x="123825" y="74676"/>
                  </a:lnTo>
                  <a:lnTo>
                    <a:pt x="105918" y="66675"/>
                  </a:lnTo>
                  <a:lnTo>
                    <a:pt x="104775" y="68072"/>
                  </a:lnTo>
                  <a:lnTo>
                    <a:pt x="122097" y="76060"/>
                  </a:lnTo>
                  <a:lnTo>
                    <a:pt x="8877" y="49110"/>
                  </a:lnTo>
                  <a:lnTo>
                    <a:pt x="9232" y="43713"/>
                  </a:lnTo>
                  <a:lnTo>
                    <a:pt x="85725" y="1397"/>
                  </a:lnTo>
                  <a:lnTo>
                    <a:pt x="85344" y="0"/>
                  </a:lnTo>
                  <a:lnTo>
                    <a:pt x="9359" y="41719"/>
                  </a:lnTo>
                  <a:lnTo>
                    <a:pt x="9525" y="39370"/>
                  </a:lnTo>
                  <a:lnTo>
                    <a:pt x="1143" y="38100"/>
                  </a:lnTo>
                  <a:lnTo>
                    <a:pt x="622" y="46520"/>
                  </a:lnTo>
                  <a:lnTo>
                    <a:pt x="0" y="46863"/>
                  </a:lnTo>
                  <a:lnTo>
                    <a:pt x="584" y="47078"/>
                  </a:lnTo>
                  <a:lnTo>
                    <a:pt x="558" y="47625"/>
                  </a:lnTo>
                  <a:lnTo>
                    <a:pt x="0" y="49149"/>
                  </a:lnTo>
                  <a:lnTo>
                    <a:pt x="0" y="49530"/>
                  </a:lnTo>
                  <a:lnTo>
                    <a:pt x="431" y="49657"/>
                  </a:lnTo>
                  <a:lnTo>
                    <a:pt x="0" y="56769"/>
                  </a:lnTo>
                  <a:lnTo>
                    <a:pt x="8382" y="57150"/>
                  </a:lnTo>
                  <a:lnTo>
                    <a:pt x="8712" y="51943"/>
                  </a:lnTo>
                  <a:lnTo>
                    <a:pt x="199771" y="104775"/>
                  </a:lnTo>
                  <a:lnTo>
                    <a:pt x="200025" y="101219"/>
                  </a:lnTo>
                  <a:close/>
                </a:path>
                <a:path w="276225" h="104775">
                  <a:moveTo>
                    <a:pt x="266700" y="41656"/>
                  </a:moveTo>
                  <a:lnTo>
                    <a:pt x="266573" y="38100"/>
                  </a:lnTo>
                  <a:lnTo>
                    <a:pt x="190500" y="93345"/>
                  </a:lnTo>
                  <a:lnTo>
                    <a:pt x="190627" y="95250"/>
                  </a:lnTo>
                  <a:lnTo>
                    <a:pt x="191643" y="95250"/>
                  </a:lnTo>
                  <a:lnTo>
                    <a:pt x="266700" y="41656"/>
                  </a:lnTo>
                  <a:close/>
                </a:path>
                <a:path w="276225" h="104775">
                  <a:moveTo>
                    <a:pt x="276225" y="47625"/>
                  </a:moveTo>
                  <a:lnTo>
                    <a:pt x="200279" y="100838"/>
                  </a:lnTo>
                  <a:lnTo>
                    <a:pt x="200025" y="104775"/>
                  </a:lnTo>
                  <a:lnTo>
                    <a:pt x="275971" y="51943"/>
                  </a:lnTo>
                  <a:lnTo>
                    <a:pt x="276225" y="47625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59" name="object 153">
              <a:extLst>
                <a:ext uri="{FF2B5EF4-FFF2-40B4-BE49-F238E27FC236}">
                  <a16:creationId xmlns:a16="http://schemas.microsoft.com/office/drawing/2014/main" id="{9690F143-9315-06CC-F0AE-D41A23CC2767}"/>
                </a:ext>
              </a:extLst>
            </p:cNvPr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8105775" y="3295649"/>
              <a:ext cx="361950" cy="342900"/>
            </a:xfrm>
            <a:prstGeom prst="rect">
              <a:avLst/>
            </a:prstGeom>
          </p:spPr>
        </p:pic>
        <p:pic>
          <p:nvPicPr>
            <p:cNvPr id="460" name="object 154">
              <a:extLst>
                <a:ext uri="{FF2B5EF4-FFF2-40B4-BE49-F238E27FC236}">
                  <a16:creationId xmlns:a16="http://schemas.microsoft.com/office/drawing/2014/main" id="{C005EB42-BEFF-2FCB-1959-FDC5360DB38A}"/>
                </a:ext>
              </a:extLst>
            </p:cNvPr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258175" y="3333749"/>
              <a:ext cx="171450" cy="152400"/>
            </a:xfrm>
            <a:prstGeom prst="rect">
              <a:avLst/>
            </a:prstGeom>
          </p:spPr>
        </p:pic>
        <p:pic>
          <p:nvPicPr>
            <p:cNvPr id="461" name="object 155">
              <a:extLst>
                <a:ext uri="{FF2B5EF4-FFF2-40B4-BE49-F238E27FC236}">
                  <a16:creationId xmlns:a16="http://schemas.microsoft.com/office/drawing/2014/main" id="{7C38A956-8E9D-F79B-69F5-359444B8D432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20050" y="3114674"/>
              <a:ext cx="190500" cy="342900"/>
            </a:xfrm>
            <a:prstGeom prst="rect">
              <a:avLst/>
            </a:prstGeom>
          </p:spPr>
        </p:pic>
        <p:pic>
          <p:nvPicPr>
            <p:cNvPr id="462" name="object 156">
              <a:extLst>
                <a:ext uri="{FF2B5EF4-FFF2-40B4-BE49-F238E27FC236}">
                  <a16:creationId xmlns:a16="http://schemas.microsoft.com/office/drawing/2014/main" id="{131896CE-A129-2CDE-AB13-C2A207D87E85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15275" y="3057524"/>
              <a:ext cx="352425" cy="171450"/>
            </a:xfrm>
            <a:prstGeom prst="rect">
              <a:avLst/>
            </a:prstGeom>
          </p:spPr>
        </p:pic>
        <p:sp>
          <p:nvSpPr>
            <p:cNvPr id="463" name="object 157">
              <a:extLst>
                <a:ext uri="{FF2B5EF4-FFF2-40B4-BE49-F238E27FC236}">
                  <a16:creationId xmlns:a16="http://schemas.microsoft.com/office/drawing/2014/main" id="{B92D5AF6-86ED-A853-BA45-68B0787E386F}"/>
                </a:ext>
              </a:extLst>
            </p:cNvPr>
            <p:cNvSpPr/>
            <p:nvPr/>
          </p:nvSpPr>
          <p:spPr>
            <a:xfrm>
              <a:off x="11215751" y="4167250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90">
                  <a:moveTo>
                    <a:pt x="0" y="0"/>
                  </a:moveTo>
                  <a:lnTo>
                    <a:pt x="18618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64" name="object 158">
              <a:extLst>
                <a:ext uri="{FF2B5EF4-FFF2-40B4-BE49-F238E27FC236}">
                  <a16:creationId xmlns:a16="http://schemas.microsoft.com/office/drawing/2014/main" id="{98B6EFF5-F051-AF73-1F6E-9FADFA06E446}"/>
                </a:ext>
              </a:extLst>
            </p:cNvPr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1553825" y="3990974"/>
              <a:ext cx="142875" cy="342900"/>
            </a:xfrm>
            <a:prstGeom prst="rect">
              <a:avLst/>
            </a:prstGeom>
          </p:spPr>
        </p:pic>
        <p:pic>
          <p:nvPicPr>
            <p:cNvPr id="465" name="object 159">
              <a:extLst>
                <a:ext uri="{FF2B5EF4-FFF2-40B4-BE49-F238E27FC236}">
                  <a16:creationId xmlns:a16="http://schemas.microsoft.com/office/drawing/2014/main" id="{8DCFCAAD-0F04-3A22-B818-1EF1351C9D32}"/>
                </a:ext>
              </a:extLst>
            </p:cNvPr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1344275" y="3981449"/>
              <a:ext cx="152400" cy="342900"/>
            </a:xfrm>
            <a:prstGeom prst="rect">
              <a:avLst/>
            </a:prstGeom>
          </p:spPr>
        </p:pic>
        <p:pic>
          <p:nvPicPr>
            <p:cNvPr id="466" name="object 160">
              <a:extLst>
                <a:ext uri="{FF2B5EF4-FFF2-40B4-BE49-F238E27FC236}">
                  <a16:creationId xmlns:a16="http://schemas.microsoft.com/office/drawing/2014/main" id="{563192C7-12B9-9940-7A53-75D158752CF5}"/>
                </a:ext>
              </a:extLst>
            </p:cNvPr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1430000" y="3924299"/>
              <a:ext cx="190500" cy="447675"/>
            </a:xfrm>
            <a:prstGeom prst="rect">
              <a:avLst/>
            </a:prstGeom>
          </p:spPr>
        </p:pic>
        <p:sp>
          <p:nvSpPr>
            <p:cNvPr id="467" name="object 161">
              <a:extLst>
                <a:ext uri="{FF2B5EF4-FFF2-40B4-BE49-F238E27FC236}">
                  <a16:creationId xmlns:a16="http://schemas.microsoft.com/office/drawing/2014/main" id="{5A846C88-3B91-8D39-CB37-756DA9FE93BA}"/>
                </a:ext>
              </a:extLst>
            </p:cNvPr>
            <p:cNvSpPr/>
            <p:nvPr/>
          </p:nvSpPr>
          <p:spPr>
            <a:xfrm>
              <a:off x="11187176" y="3376675"/>
              <a:ext cx="161290" cy="0"/>
            </a:xfrm>
            <a:custGeom>
              <a:avLst/>
              <a:gdLst/>
              <a:ahLst/>
              <a:cxnLst/>
              <a:rect l="l" t="t" r="r" b="b"/>
              <a:pathLst>
                <a:path w="161290">
                  <a:moveTo>
                    <a:pt x="0" y="0"/>
                  </a:moveTo>
                  <a:lnTo>
                    <a:pt x="16103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68" name="object 162">
              <a:extLst>
                <a:ext uri="{FF2B5EF4-FFF2-40B4-BE49-F238E27FC236}">
                  <a16:creationId xmlns:a16="http://schemas.microsoft.com/office/drawing/2014/main" id="{E07DA041-96EC-2643-545B-E64B4AD000A2}"/>
                </a:ext>
              </a:extLst>
            </p:cNvPr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1477625" y="3219449"/>
              <a:ext cx="123823" cy="314325"/>
            </a:xfrm>
            <a:prstGeom prst="rect">
              <a:avLst/>
            </a:prstGeom>
          </p:spPr>
        </p:pic>
        <p:pic>
          <p:nvPicPr>
            <p:cNvPr id="469" name="object 163">
              <a:extLst>
                <a:ext uri="{FF2B5EF4-FFF2-40B4-BE49-F238E27FC236}">
                  <a16:creationId xmlns:a16="http://schemas.microsoft.com/office/drawing/2014/main" id="{DFF59059-D1C4-C294-ECBB-C3A062E5F3E8}"/>
                </a:ext>
              </a:extLst>
            </p:cNvPr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1296650" y="3209924"/>
              <a:ext cx="133350" cy="314325"/>
            </a:xfrm>
            <a:prstGeom prst="rect">
              <a:avLst/>
            </a:prstGeom>
          </p:spPr>
        </p:pic>
        <p:pic>
          <p:nvPicPr>
            <p:cNvPr id="470" name="object 164">
              <a:extLst>
                <a:ext uri="{FF2B5EF4-FFF2-40B4-BE49-F238E27FC236}">
                  <a16:creationId xmlns:a16="http://schemas.microsoft.com/office/drawing/2014/main" id="{E8914D87-48F2-FDC4-7705-AD065EAB36DD}"/>
                </a:ext>
              </a:extLst>
            </p:cNvPr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1372850" y="3162299"/>
              <a:ext cx="171450" cy="400050"/>
            </a:xfrm>
            <a:prstGeom prst="rect">
              <a:avLst/>
            </a:prstGeom>
          </p:spPr>
        </p:pic>
        <p:pic>
          <p:nvPicPr>
            <p:cNvPr id="471" name="object 165">
              <a:extLst>
                <a:ext uri="{FF2B5EF4-FFF2-40B4-BE49-F238E27FC236}">
                  <a16:creationId xmlns:a16="http://schemas.microsoft.com/office/drawing/2014/main" id="{FEBCBAC3-B182-489A-A0F8-102EF7CDB5F7}"/>
                </a:ext>
              </a:extLst>
            </p:cNvPr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0410825" y="5010149"/>
              <a:ext cx="171450" cy="314325"/>
            </a:xfrm>
            <a:prstGeom prst="rect">
              <a:avLst/>
            </a:prstGeom>
          </p:spPr>
        </p:pic>
        <p:pic>
          <p:nvPicPr>
            <p:cNvPr id="472" name="object 166">
              <a:extLst>
                <a:ext uri="{FF2B5EF4-FFF2-40B4-BE49-F238E27FC236}">
                  <a16:creationId xmlns:a16="http://schemas.microsoft.com/office/drawing/2014/main" id="{F5479D8B-C05D-85E2-EA50-04A00CD601F0}"/>
                </a:ext>
              </a:extLst>
            </p:cNvPr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0544175" y="5029199"/>
              <a:ext cx="38100" cy="281686"/>
            </a:xfrm>
            <a:prstGeom prst="rect">
              <a:avLst/>
            </a:prstGeom>
          </p:spPr>
        </p:pic>
        <p:sp>
          <p:nvSpPr>
            <p:cNvPr id="473" name="object 167">
              <a:extLst>
                <a:ext uri="{FF2B5EF4-FFF2-40B4-BE49-F238E27FC236}">
                  <a16:creationId xmlns:a16="http://schemas.microsoft.com/office/drawing/2014/main" id="{B2D1438C-6B63-3DEA-9CC4-84D90A65DD41}"/>
                </a:ext>
              </a:extLst>
            </p:cNvPr>
            <p:cNvSpPr/>
            <p:nvPr/>
          </p:nvSpPr>
          <p:spPr>
            <a:xfrm>
              <a:off x="10415651" y="5043550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74" name="object 168">
              <a:extLst>
                <a:ext uri="{FF2B5EF4-FFF2-40B4-BE49-F238E27FC236}">
                  <a16:creationId xmlns:a16="http://schemas.microsoft.com/office/drawing/2014/main" id="{24B28DF3-67AE-FA4E-A4A0-8ACC6565C90A}"/>
                </a:ext>
              </a:extLst>
            </p:cNvPr>
            <p:cNvSpPr/>
            <p:nvPr/>
          </p:nvSpPr>
          <p:spPr>
            <a:xfrm>
              <a:off x="10415651" y="5043550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75" name="object 169">
              <a:extLst>
                <a:ext uri="{FF2B5EF4-FFF2-40B4-BE49-F238E27FC236}">
                  <a16:creationId xmlns:a16="http://schemas.microsoft.com/office/drawing/2014/main" id="{3313014A-F8EA-1C09-992C-9B34500A28C0}"/>
                </a:ext>
              </a:extLst>
            </p:cNvPr>
            <p:cNvSpPr/>
            <p:nvPr/>
          </p:nvSpPr>
          <p:spPr>
            <a:xfrm>
              <a:off x="10477500" y="5038724"/>
              <a:ext cx="71755" cy="19050"/>
            </a:xfrm>
            <a:custGeom>
              <a:avLst/>
              <a:gdLst/>
              <a:ahLst/>
              <a:cxnLst/>
              <a:rect l="l" t="t" r="r" b="b"/>
              <a:pathLst>
                <a:path w="71754" h="19050">
                  <a:moveTo>
                    <a:pt x="0" y="19050"/>
                  </a:moveTo>
                  <a:lnTo>
                    <a:pt x="71500" y="19050"/>
                  </a:lnTo>
                  <a:lnTo>
                    <a:pt x="715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76" name="object 170">
              <a:extLst>
                <a:ext uri="{FF2B5EF4-FFF2-40B4-BE49-F238E27FC236}">
                  <a16:creationId xmlns:a16="http://schemas.microsoft.com/office/drawing/2014/main" id="{CC08925E-F82E-A876-1623-2F91AA2E071B}"/>
                </a:ext>
              </a:extLst>
            </p:cNvPr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0477500" y="5038724"/>
              <a:ext cx="76200" cy="19050"/>
            </a:xfrm>
            <a:prstGeom prst="rect">
              <a:avLst/>
            </a:prstGeom>
          </p:spPr>
        </p:pic>
        <p:sp>
          <p:nvSpPr>
            <p:cNvPr id="477" name="object 171">
              <a:extLst>
                <a:ext uri="{FF2B5EF4-FFF2-40B4-BE49-F238E27FC236}">
                  <a16:creationId xmlns:a16="http://schemas.microsoft.com/office/drawing/2014/main" id="{5A2ADDEF-FCAE-3B1D-65C2-71E6249B12DA}"/>
                </a:ext>
              </a:extLst>
            </p:cNvPr>
            <p:cNvSpPr/>
            <p:nvPr/>
          </p:nvSpPr>
          <p:spPr>
            <a:xfrm>
              <a:off x="10415651" y="5091175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78" name="object 172">
              <a:extLst>
                <a:ext uri="{FF2B5EF4-FFF2-40B4-BE49-F238E27FC236}">
                  <a16:creationId xmlns:a16="http://schemas.microsoft.com/office/drawing/2014/main" id="{74B1BD67-6B1F-5DEC-F329-0E03BC1542E3}"/>
                </a:ext>
              </a:extLst>
            </p:cNvPr>
            <p:cNvSpPr/>
            <p:nvPr/>
          </p:nvSpPr>
          <p:spPr>
            <a:xfrm>
              <a:off x="10415651" y="5091175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79" name="object 173">
              <a:extLst>
                <a:ext uri="{FF2B5EF4-FFF2-40B4-BE49-F238E27FC236}">
                  <a16:creationId xmlns:a16="http://schemas.microsoft.com/office/drawing/2014/main" id="{BAC92A73-2C56-CACA-36E8-FDDBEA1FD7EB}"/>
                </a:ext>
              </a:extLst>
            </p:cNvPr>
            <p:cNvSpPr/>
            <p:nvPr/>
          </p:nvSpPr>
          <p:spPr>
            <a:xfrm>
              <a:off x="10477500" y="5086349"/>
              <a:ext cx="71755" cy="19050"/>
            </a:xfrm>
            <a:custGeom>
              <a:avLst/>
              <a:gdLst/>
              <a:ahLst/>
              <a:cxnLst/>
              <a:rect l="l" t="t" r="r" b="b"/>
              <a:pathLst>
                <a:path w="71754" h="19050">
                  <a:moveTo>
                    <a:pt x="0" y="19050"/>
                  </a:moveTo>
                  <a:lnTo>
                    <a:pt x="71500" y="19050"/>
                  </a:lnTo>
                  <a:lnTo>
                    <a:pt x="715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80" name="object 174">
              <a:extLst>
                <a:ext uri="{FF2B5EF4-FFF2-40B4-BE49-F238E27FC236}">
                  <a16:creationId xmlns:a16="http://schemas.microsoft.com/office/drawing/2014/main" id="{697628D3-5703-81A1-186D-B7D2A2D55759}"/>
                </a:ext>
              </a:extLst>
            </p:cNvPr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0477500" y="5086349"/>
              <a:ext cx="76200" cy="9525"/>
            </a:xfrm>
            <a:prstGeom prst="rect">
              <a:avLst/>
            </a:prstGeom>
          </p:spPr>
        </p:pic>
        <p:sp>
          <p:nvSpPr>
            <p:cNvPr id="481" name="object 175">
              <a:extLst>
                <a:ext uri="{FF2B5EF4-FFF2-40B4-BE49-F238E27FC236}">
                  <a16:creationId xmlns:a16="http://schemas.microsoft.com/office/drawing/2014/main" id="{F8C66A5B-03CB-380F-2D4D-A119CA6003CD}"/>
                </a:ext>
              </a:extLst>
            </p:cNvPr>
            <p:cNvSpPr/>
            <p:nvPr/>
          </p:nvSpPr>
          <p:spPr>
            <a:xfrm>
              <a:off x="10415651" y="5138800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82" name="object 176">
              <a:extLst>
                <a:ext uri="{FF2B5EF4-FFF2-40B4-BE49-F238E27FC236}">
                  <a16:creationId xmlns:a16="http://schemas.microsoft.com/office/drawing/2014/main" id="{30ED1719-304E-4D65-7A6D-8B9A0418F8BC}"/>
                </a:ext>
              </a:extLst>
            </p:cNvPr>
            <p:cNvSpPr/>
            <p:nvPr/>
          </p:nvSpPr>
          <p:spPr>
            <a:xfrm>
              <a:off x="10415651" y="5138800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83" name="object 177">
              <a:extLst>
                <a:ext uri="{FF2B5EF4-FFF2-40B4-BE49-F238E27FC236}">
                  <a16:creationId xmlns:a16="http://schemas.microsoft.com/office/drawing/2014/main" id="{EC4D6B73-8EA0-2791-C062-CCA397A29DE6}"/>
                </a:ext>
              </a:extLst>
            </p:cNvPr>
            <p:cNvSpPr/>
            <p:nvPr/>
          </p:nvSpPr>
          <p:spPr>
            <a:xfrm>
              <a:off x="10425176" y="5176900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66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84" name="object 178">
              <a:extLst>
                <a:ext uri="{FF2B5EF4-FFF2-40B4-BE49-F238E27FC236}">
                  <a16:creationId xmlns:a16="http://schemas.microsoft.com/office/drawing/2014/main" id="{D10FD5BC-D12D-6AFB-7B74-D2334F2FCF22}"/>
                </a:ext>
              </a:extLst>
            </p:cNvPr>
            <p:cNvSpPr/>
            <p:nvPr/>
          </p:nvSpPr>
          <p:spPr>
            <a:xfrm>
              <a:off x="10425176" y="5176900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0" y="9525"/>
                  </a:moveTo>
                  <a:lnTo>
                    <a:pt x="66675" y="9525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85" name="object 179">
              <a:extLst>
                <a:ext uri="{FF2B5EF4-FFF2-40B4-BE49-F238E27FC236}">
                  <a16:creationId xmlns:a16="http://schemas.microsoft.com/office/drawing/2014/main" id="{6EFC2648-5909-0E15-A8F0-EC6D779D5385}"/>
                </a:ext>
              </a:extLst>
            </p:cNvPr>
            <p:cNvSpPr/>
            <p:nvPr/>
          </p:nvSpPr>
          <p:spPr>
            <a:xfrm>
              <a:off x="10477500" y="5172074"/>
              <a:ext cx="71755" cy="19050"/>
            </a:xfrm>
            <a:custGeom>
              <a:avLst/>
              <a:gdLst/>
              <a:ahLst/>
              <a:cxnLst/>
              <a:rect l="l" t="t" r="r" b="b"/>
              <a:pathLst>
                <a:path w="71754" h="19050">
                  <a:moveTo>
                    <a:pt x="0" y="19050"/>
                  </a:moveTo>
                  <a:lnTo>
                    <a:pt x="71500" y="19050"/>
                  </a:lnTo>
                  <a:lnTo>
                    <a:pt x="715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86" name="object 180">
              <a:extLst>
                <a:ext uri="{FF2B5EF4-FFF2-40B4-BE49-F238E27FC236}">
                  <a16:creationId xmlns:a16="http://schemas.microsoft.com/office/drawing/2014/main" id="{D7CFE7D6-9187-A0E0-0DF9-6D8DC0A98C3B}"/>
                </a:ext>
              </a:extLst>
            </p:cNvPr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0477500" y="5133974"/>
              <a:ext cx="104775" cy="57150"/>
            </a:xfrm>
            <a:prstGeom prst="rect">
              <a:avLst/>
            </a:prstGeom>
          </p:spPr>
        </p:pic>
        <p:sp>
          <p:nvSpPr>
            <p:cNvPr id="487" name="object 181">
              <a:extLst>
                <a:ext uri="{FF2B5EF4-FFF2-40B4-BE49-F238E27FC236}">
                  <a16:creationId xmlns:a16="http://schemas.microsoft.com/office/drawing/2014/main" id="{74DA624A-BDA5-857D-0224-7C09C74C8C60}"/>
                </a:ext>
              </a:extLst>
            </p:cNvPr>
            <p:cNvSpPr/>
            <p:nvPr/>
          </p:nvSpPr>
          <p:spPr>
            <a:xfrm>
              <a:off x="10477500" y="5133974"/>
              <a:ext cx="71755" cy="19050"/>
            </a:xfrm>
            <a:custGeom>
              <a:avLst/>
              <a:gdLst/>
              <a:ahLst/>
              <a:cxnLst/>
              <a:rect l="l" t="t" r="r" b="b"/>
              <a:pathLst>
                <a:path w="71754" h="19050">
                  <a:moveTo>
                    <a:pt x="0" y="19050"/>
                  </a:moveTo>
                  <a:lnTo>
                    <a:pt x="71500" y="19050"/>
                  </a:lnTo>
                  <a:lnTo>
                    <a:pt x="715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88" name="object 182">
              <a:extLst>
                <a:ext uri="{FF2B5EF4-FFF2-40B4-BE49-F238E27FC236}">
                  <a16:creationId xmlns:a16="http://schemas.microsoft.com/office/drawing/2014/main" id="{297E630C-1DC5-2CA0-1EB0-8F8104FDD5E6}"/>
                </a:ext>
              </a:extLst>
            </p:cNvPr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0477500" y="5014975"/>
              <a:ext cx="81025" cy="314325"/>
            </a:xfrm>
            <a:prstGeom prst="rect">
              <a:avLst/>
            </a:prstGeom>
          </p:spPr>
        </p:pic>
        <p:sp>
          <p:nvSpPr>
            <p:cNvPr id="489" name="object 183">
              <a:extLst>
                <a:ext uri="{FF2B5EF4-FFF2-40B4-BE49-F238E27FC236}">
                  <a16:creationId xmlns:a16="http://schemas.microsoft.com/office/drawing/2014/main" id="{AA887C1B-B71D-481E-9DA8-85B350A272F2}"/>
                </a:ext>
              </a:extLst>
            </p:cNvPr>
            <p:cNvSpPr/>
            <p:nvPr/>
          </p:nvSpPr>
          <p:spPr>
            <a:xfrm>
              <a:off x="10549001" y="5014975"/>
              <a:ext cx="9525" cy="314325"/>
            </a:xfrm>
            <a:custGeom>
              <a:avLst/>
              <a:gdLst/>
              <a:ahLst/>
              <a:cxnLst/>
              <a:rect l="l" t="t" r="r" b="b"/>
              <a:pathLst>
                <a:path w="9525" h="314325">
                  <a:moveTo>
                    <a:pt x="0" y="314325"/>
                  </a:moveTo>
                  <a:lnTo>
                    <a:pt x="9525" y="3143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90" name="object 184">
              <a:extLst>
                <a:ext uri="{FF2B5EF4-FFF2-40B4-BE49-F238E27FC236}">
                  <a16:creationId xmlns:a16="http://schemas.microsoft.com/office/drawing/2014/main" id="{E9D56789-CE89-9BEF-9B75-528122006F45}"/>
                </a:ext>
              </a:extLst>
            </p:cNvPr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0553700" y="5038724"/>
              <a:ext cx="28575" cy="76200"/>
            </a:xfrm>
            <a:prstGeom prst="rect">
              <a:avLst/>
            </a:prstGeom>
          </p:spPr>
        </p:pic>
        <p:sp>
          <p:nvSpPr>
            <p:cNvPr id="491" name="object 185">
              <a:extLst>
                <a:ext uri="{FF2B5EF4-FFF2-40B4-BE49-F238E27FC236}">
                  <a16:creationId xmlns:a16="http://schemas.microsoft.com/office/drawing/2014/main" id="{C659811D-DA0C-F8F0-7B5E-861E10530651}"/>
                </a:ext>
              </a:extLst>
            </p:cNvPr>
            <p:cNvSpPr/>
            <p:nvPr/>
          </p:nvSpPr>
          <p:spPr>
            <a:xfrm>
              <a:off x="10544175" y="5305424"/>
              <a:ext cx="38100" cy="28575"/>
            </a:xfrm>
            <a:custGeom>
              <a:avLst/>
              <a:gdLst/>
              <a:ahLst/>
              <a:cxnLst/>
              <a:rect l="l" t="t" r="r" b="b"/>
              <a:pathLst>
                <a:path w="38100" h="28575">
                  <a:moveTo>
                    <a:pt x="38100" y="4318"/>
                  </a:moveTo>
                  <a:lnTo>
                    <a:pt x="37515" y="3175"/>
                  </a:lnTo>
                  <a:lnTo>
                    <a:pt x="37338" y="0"/>
                  </a:lnTo>
                  <a:lnTo>
                    <a:pt x="36131" y="406"/>
                  </a:lnTo>
                  <a:lnTo>
                    <a:pt x="35941" y="0"/>
                  </a:lnTo>
                  <a:lnTo>
                    <a:pt x="30734" y="0"/>
                  </a:lnTo>
                  <a:lnTo>
                    <a:pt x="29387" y="2679"/>
                  </a:lnTo>
                  <a:lnTo>
                    <a:pt x="0" y="12573"/>
                  </a:lnTo>
                  <a:lnTo>
                    <a:pt x="254" y="28575"/>
                  </a:lnTo>
                  <a:lnTo>
                    <a:pt x="29502" y="16598"/>
                  </a:lnTo>
                  <a:lnTo>
                    <a:pt x="30734" y="19050"/>
                  </a:lnTo>
                  <a:lnTo>
                    <a:pt x="35941" y="19050"/>
                  </a:lnTo>
                  <a:lnTo>
                    <a:pt x="38100" y="14732"/>
                  </a:lnTo>
                  <a:lnTo>
                    <a:pt x="38100" y="13081"/>
                  </a:lnTo>
                  <a:lnTo>
                    <a:pt x="38100" y="431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92" name="object 186">
              <a:extLst>
                <a:ext uri="{FF2B5EF4-FFF2-40B4-BE49-F238E27FC236}">
                  <a16:creationId xmlns:a16="http://schemas.microsoft.com/office/drawing/2014/main" id="{8428B412-80AC-C1B9-5C24-C2AD8D4E77AD}"/>
                </a:ext>
              </a:extLst>
            </p:cNvPr>
            <p:cNvSpPr/>
            <p:nvPr/>
          </p:nvSpPr>
          <p:spPr>
            <a:xfrm>
              <a:off x="10406126" y="5319775"/>
              <a:ext cx="152400" cy="19050"/>
            </a:xfrm>
            <a:custGeom>
              <a:avLst/>
              <a:gdLst/>
              <a:ahLst/>
              <a:cxnLst/>
              <a:rect l="l" t="t" r="r" b="b"/>
              <a:pathLst>
                <a:path w="152400" h="19050">
                  <a:moveTo>
                    <a:pt x="148081" y="0"/>
                  </a:moveTo>
                  <a:lnTo>
                    <a:pt x="4191" y="0"/>
                  </a:lnTo>
                  <a:lnTo>
                    <a:pt x="0" y="4190"/>
                  </a:lnTo>
                  <a:lnTo>
                    <a:pt x="0" y="9525"/>
                  </a:lnTo>
                  <a:lnTo>
                    <a:pt x="0" y="14732"/>
                  </a:lnTo>
                  <a:lnTo>
                    <a:pt x="4191" y="19050"/>
                  </a:lnTo>
                  <a:lnTo>
                    <a:pt x="148081" y="19050"/>
                  </a:lnTo>
                  <a:lnTo>
                    <a:pt x="152400" y="14732"/>
                  </a:lnTo>
                  <a:lnTo>
                    <a:pt x="152400" y="4190"/>
                  </a:lnTo>
                  <a:lnTo>
                    <a:pt x="14808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93" name="object 187">
              <a:extLst>
                <a:ext uri="{FF2B5EF4-FFF2-40B4-BE49-F238E27FC236}">
                  <a16:creationId xmlns:a16="http://schemas.microsoft.com/office/drawing/2014/main" id="{2C2CA4BA-9390-A1F6-02B6-3EA655ED5942}"/>
                </a:ext>
              </a:extLst>
            </p:cNvPr>
            <p:cNvSpPr/>
            <p:nvPr/>
          </p:nvSpPr>
          <p:spPr>
            <a:xfrm>
              <a:off x="10406126" y="5319775"/>
              <a:ext cx="152400" cy="19050"/>
            </a:xfrm>
            <a:custGeom>
              <a:avLst/>
              <a:gdLst/>
              <a:ahLst/>
              <a:cxnLst/>
              <a:rect l="l" t="t" r="r" b="b"/>
              <a:pathLst>
                <a:path w="152400" h="19050">
                  <a:moveTo>
                    <a:pt x="0" y="9525"/>
                  </a:moveTo>
                  <a:lnTo>
                    <a:pt x="0" y="4190"/>
                  </a:lnTo>
                  <a:lnTo>
                    <a:pt x="4191" y="0"/>
                  </a:lnTo>
                  <a:lnTo>
                    <a:pt x="9525" y="0"/>
                  </a:lnTo>
                  <a:lnTo>
                    <a:pt x="142875" y="0"/>
                  </a:lnTo>
                  <a:lnTo>
                    <a:pt x="148081" y="0"/>
                  </a:lnTo>
                  <a:lnTo>
                    <a:pt x="152400" y="4190"/>
                  </a:lnTo>
                  <a:lnTo>
                    <a:pt x="152400" y="9525"/>
                  </a:lnTo>
                  <a:lnTo>
                    <a:pt x="152400" y="14732"/>
                  </a:lnTo>
                  <a:lnTo>
                    <a:pt x="148081" y="19050"/>
                  </a:lnTo>
                  <a:lnTo>
                    <a:pt x="142875" y="19050"/>
                  </a:lnTo>
                  <a:lnTo>
                    <a:pt x="9525" y="19050"/>
                  </a:lnTo>
                  <a:lnTo>
                    <a:pt x="4191" y="19050"/>
                  </a:lnTo>
                  <a:lnTo>
                    <a:pt x="0" y="14732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94" name="object 188">
              <a:extLst>
                <a:ext uri="{FF2B5EF4-FFF2-40B4-BE49-F238E27FC236}">
                  <a16:creationId xmlns:a16="http://schemas.microsoft.com/office/drawing/2014/main" id="{1AE3C33F-907C-6B46-EC13-3933113A6204}"/>
                </a:ext>
              </a:extLst>
            </p:cNvPr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0415651" y="5329300"/>
              <a:ext cx="133350" cy="9525"/>
            </a:xfrm>
            <a:prstGeom prst="rect">
              <a:avLst/>
            </a:prstGeom>
          </p:spPr>
        </p:pic>
        <p:sp>
          <p:nvSpPr>
            <p:cNvPr id="495" name="object 189">
              <a:extLst>
                <a:ext uri="{FF2B5EF4-FFF2-40B4-BE49-F238E27FC236}">
                  <a16:creationId xmlns:a16="http://schemas.microsoft.com/office/drawing/2014/main" id="{D84EA126-55E5-1342-D120-3FF3ABAC163C}"/>
                </a:ext>
              </a:extLst>
            </p:cNvPr>
            <p:cNvSpPr/>
            <p:nvPr/>
          </p:nvSpPr>
          <p:spPr>
            <a:xfrm>
              <a:off x="10415651" y="5329300"/>
              <a:ext cx="133350" cy="9525"/>
            </a:xfrm>
            <a:custGeom>
              <a:avLst/>
              <a:gdLst/>
              <a:ahLst/>
              <a:cxnLst/>
              <a:rect l="l" t="t" r="r" b="b"/>
              <a:pathLst>
                <a:path w="133350" h="9525">
                  <a:moveTo>
                    <a:pt x="0" y="4699"/>
                  </a:moveTo>
                  <a:lnTo>
                    <a:pt x="0" y="2032"/>
                  </a:lnTo>
                  <a:lnTo>
                    <a:pt x="2031" y="0"/>
                  </a:lnTo>
                  <a:lnTo>
                    <a:pt x="4699" y="0"/>
                  </a:lnTo>
                  <a:lnTo>
                    <a:pt x="128524" y="0"/>
                  </a:lnTo>
                  <a:lnTo>
                    <a:pt x="131191" y="0"/>
                  </a:lnTo>
                  <a:lnTo>
                    <a:pt x="133350" y="2032"/>
                  </a:lnTo>
                  <a:lnTo>
                    <a:pt x="133350" y="4699"/>
                  </a:lnTo>
                  <a:lnTo>
                    <a:pt x="133350" y="7365"/>
                  </a:lnTo>
                  <a:lnTo>
                    <a:pt x="131191" y="9525"/>
                  </a:lnTo>
                  <a:lnTo>
                    <a:pt x="128524" y="9525"/>
                  </a:lnTo>
                  <a:lnTo>
                    <a:pt x="4699" y="9525"/>
                  </a:lnTo>
                  <a:lnTo>
                    <a:pt x="2031" y="9525"/>
                  </a:lnTo>
                  <a:lnTo>
                    <a:pt x="0" y="7365"/>
                  </a:lnTo>
                  <a:lnTo>
                    <a:pt x="0" y="46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96" name="object 190">
              <a:extLst>
                <a:ext uri="{FF2B5EF4-FFF2-40B4-BE49-F238E27FC236}">
                  <a16:creationId xmlns:a16="http://schemas.microsoft.com/office/drawing/2014/main" id="{2F461E8E-732F-5459-9C78-0847680606B0}"/>
                </a:ext>
              </a:extLst>
            </p:cNvPr>
            <p:cNvSpPr/>
            <p:nvPr/>
          </p:nvSpPr>
          <p:spPr>
            <a:xfrm>
              <a:off x="10429875" y="52768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31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31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97" name="object 191">
              <a:extLst>
                <a:ext uri="{FF2B5EF4-FFF2-40B4-BE49-F238E27FC236}">
                  <a16:creationId xmlns:a16="http://schemas.microsoft.com/office/drawing/2014/main" id="{D9B17F55-2162-75D2-03C3-590C945673F1}"/>
                </a:ext>
              </a:extLst>
            </p:cNvPr>
            <p:cNvSpPr/>
            <p:nvPr/>
          </p:nvSpPr>
          <p:spPr>
            <a:xfrm>
              <a:off x="10448925" y="52768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31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31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98" name="object 192">
              <a:extLst>
                <a:ext uri="{FF2B5EF4-FFF2-40B4-BE49-F238E27FC236}">
                  <a16:creationId xmlns:a16="http://schemas.microsoft.com/office/drawing/2014/main" id="{624E2590-F1C2-029B-0E26-0E680FEEAA01}"/>
                </a:ext>
              </a:extLst>
            </p:cNvPr>
            <p:cNvSpPr/>
            <p:nvPr/>
          </p:nvSpPr>
          <p:spPr>
            <a:xfrm>
              <a:off x="10467975" y="5276849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31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31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99" name="object 193">
              <a:extLst>
                <a:ext uri="{FF2B5EF4-FFF2-40B4-BE49-F238E27FC236}">
                  <a16:creationId xmlns:a16="http://schemas.microsoft.com/office/drawing/2014/main" id="{EC4C582D-D994-3759-878F-1CF6848FA453}"/>
                </a:ext>
              </a:extLst>
            </p:cNvPr>
            <p:cNvSpPr/>
            <p:nvPr/>
          </p:nvSpPr>
          <p:spPr>
            <a:xfrm>
              <a:off x="10520426" y="5205475"/>
              <a:ext cx="9525" cy="104775"/>
            </a:xfrm>
            <a:custGeom>
              <a:avLst/>
              <a:gdLst/>
              <a:ahLst/>
              <a:cxnLst/>
              <a:rect l="l" t="t" r="r" b="b"/>
              <a:pathLst>
                <a:path w="9525" h="104775">
                  <a:moveTo>
                    <a:pt x="9525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9525" y="10477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00" name="object 194">
              <a:extLst>
                <a:ext uri="{FF2B5EF4-FFF2-40B4-BE49-F238E27FC236}">
                  <a16:creationId xmlns:a16="http://schemas.microsoft.com/office/drawing/2014/main" id="{DB9DDAE0-FECC-2C73-120C-FF357F652273}"/>
                </a:ext>
              </a:extLst>
            </p:cNvPr>
            <p:cNvSpPr/>
            <p:nvPr/>
          </p:nvSpPr>
          <p:spPr>
            <a:xfrm>
              <a:off x="10520426" y="5205475"/>
              <a:ext cx="9525" cy="104775"/>
            </a:xfrm>
            <a:custGeom>
              <a:avLst/>
              <a:gdLst/>
              <a:ahLst/>
              <a:cxnLst/>
              <a:rect l="l" t="t" r="r" b="b"/>
              <a:pathLst>
                <a:path w="9525" h="104775">
                  <a:moveTo>
                    <a:pt x="0" y="104775"/>
                  </a:moveTo>
                  <a:lnTo>
                    <a:pt x="9525" y="1047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04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01" name="object 195">
              <a:extLst>
                <a:ext uri="{FF2B5EF4-FFF2-40B4-BE49-F238E27FC236}">
                  <a16:creationId xmlns:a16="http://schemas.microsoft.com/office/drawing/2014/main" id="{605292CC-C312-E925-BD0B-76EDEAC29B67}"/>
                </a:ext>
              </a:extLst>
            </p:cNvPr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8096250" y="4629149"/>
              <a:ext cx="342900" cy="323850"/>
            </a:xfrm>
            <a:prstGeom prst="rect">
              <a:avLst/>
            </a:prstGeom>
          </p:spPr>
        </p:pic>
        <p:pic>
          <p:nvPicPr>
            <p:cNvPr id="502" name="object 196">
              <a:extLst>
                <a:ext uri="{FF2B5EF4-FFF2-40B4-BE49-F238E27FC236}">
                  <a16:creationId xmlns:a16="http://schemas.microsoft.com/office/drawing/2014/main" id="{B29C55CA-55D7-12DC-021A-5DCFB3DD6A36}"/>
                </a:ext>
              </a:extLst>
            </p:cNvPr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8239125" y="4667249"/>
              <a:ext cx="171450" cy="142875"/>
            </a:xfrm>
            <a:prstGeom prst="rect">
              <a:avLst/>
            </a:prstGeom>
          </p:spPr>
        </p:pic>
        <p:pic>
          <p:nvPicPr>
            <p:cNvPr id="503" name="object 197">
              <a:extLst>
                <a:ext uri="{FF2B5EF4-FFF2-40B4-BE49-F238E27FC236}">
                  <a16:creationId xmlns:a16="http://schemas.microsoft.com/office/drawing/2014/main" id="{F79D0A91-257B-67BE-7A5C-4C1B41054207}"/>
                </a:ext>
              </a:extLst>
            </p:cNvPr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9315450" y="5581649"/>
              <a:ext cx="304800" cy="171450"/>
            </a:xfrm>
            <a:prstGeom prst="rect">
              <a:avLst/>
            </a:prstGeom>
          </p:spPr>
        </p:pic>
        <p:pic>
          <p:nvPicPr>
            <p:cNvPr id="504" name="object 198">
              <a:extLst>
                <a:ext uri="{FF2B5EF4-FFF2-40B4-BE49-F238E27FC236}">
                  <a16:creationId xmlns:a16="http://schemas.microsoft.com/office/drawing/2014/main" id="{1CCE20EA-59CD-9AB5-01CD-30A53F3C5347}"/>
                </a:ext>
              </a:extLst>
            </p:cNvPr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9330182" y="5768007"/>
              <a:ext cx="257182" cy="128310"/>
            </a:xfrm>
            <a:prstGeom prst="rect">
              <a:avLst/>
            </a:prstGeom>
          </p:spPr>
        </p:pic>
        <p:pic>
          <p:nvPicPr>
            <p:cNvPr id="505" name="object 199">
              <a:extLst>
                <a:ext uri="{FF2B5EF4-FFF2-40B4-BE49-F238E27FC236}">
                  <a16:creationId xmlns:a16="http://schemas.microsoft.com/office/drawing/2014/main" id="{20F92606-A022-1226-BA7B-448E0306B545}"/>
                </a:ext>
              </a:extLst>
            </p:cNvPr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9420288" y="5657849"/>
              <a:ext cx="209550" cy="161925"/>
            </a:xfrm>
            <a:prstGeom prst="rect">
              <a:avLst/>
            </a:prstGeom>
          </p:spPr>
        </p:pic>
        <p:pic>
          <p:nvPicPr>
            <p:cNvPr id="506" name="object 200">
              <a:extLst>
                <a:ext uri="{FF2B5EF4-FFF2-40B4-BE49-F238E27FC236}">
                  <a16:creationId xmlns:a16="http://schemas.microsoft.com/office/drawing/2014/main" id="{DC19F191-0980-67EE-159F-1904308BC685}"/>
                </a:ext>
              </a:extLst>
            </p:cNvPr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9448800" y="5648324"/>
              <a:ext cx="180975" cy="28575"/>
            </a:xfrm>
            <a:prstGeom prst="rect">
              <a:avLst/>
            </a:prstGeom>
          </p:spPr>
        </p:pic>
        <p:sp>
          <p:nvSpPr>
            <p:cNvPr id="507" name="object 201">
              <a:extLst>
                <a:ext uri="{FF2B5EF4-FFF2-40B4-BE49-F238E27FC236}">
                  <a16:creationId xmlns:a16="http://schemas.microsoft.com/office/drawing/2014/main" id="{178D1B91-4831-5EE3-8133-DEEFA443860C}"/>
                </a:ext>
              </a:extLst>
            </p:cNvPr>
            <p:cNvSpPr/>
            <p:nvPr/>
          </p:nvSpPr>
          <p:spPr>
            <a:xfrm>
              <a:off x="9410700" y="5648324"/>
              <a:ext cx="47625" cy="123825"/>
            </a:xfrm>
            <a:custGeom>
              <a:avLst/>
              <a:gdLst/>
              <a:ahLst/>
              <a:cxnLst/>
              <a:rect l="l" t="t" r="r" b="b"/>
              <a:pathLst>
                <a:path w="47625" h="123825">
                  <a:moveTo>
                    <a:pt x="39243" y="0"/>
                  </a:moveTo>
                  <a:lnTo>
                    <a:pt x="0" y="122250"/>
                  </a:lnTo>
                  <a:lnTo>
                    <a:pt x="7747" y="123825"/>
                  </a:lnTo>
                  <a:lnTo>
                    <a:pt x="47625" y="3340"/>
                  </a:lnTo>
                  <a:lnTo>
                    <a:pt x="392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08" name="object 202">
              <a:extLst>
                <a:ext uri="{FF2B5EF4-FFF2-40B4-BE49-F238E27FC236}">
                  <a16:creationId xmlns:a16="http://schemas.microsoft.com/office/drawing/2014/main" id="{BF61D924-9826-2916-72F6-B046422586A1}"/>
                </a:ext>
              </a:extLst>
            </p:cNvPr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9410700" y="5667374"/>
              <a:ext cx="209550" cy="142875"/>
            </a:xfrm>
            <a:prstGeom prst="rect">
              <a:avLst/>
            </a:prstGeom>
          </p:spPr>
        </p:pic>
        <p:sp>
          <p:nvSpPr>
            <p:cNvPr id="509" name="object 203">
              <a:extLst>
                <a:ext uri="{FF2B5EF4-FFF2-40B4-BE49-F238E27FC236}">
                  <a16:creationId xmlns:a16="http://schemas.microsoft.com/office/drawing/2014/main" id="{9A448FBC-82DE-D275-3EE1-2EB681DE6778}"/>
                </a:ext>
              </a:extLst>
            </p:cNvPr>
            <p:cNvSpPr/>
            <p:nvPr/>
          </p:nvSpPr>
          <p:spPr>
            <a:xfrm>
              <a:off x="9582150" y="5676899"/>
              <a:ext cx="47625" cy="133350"/>
            </a:xfrm>
            <a:custGeom>
              <a:avLst/>
              <a:gdLst/>
              <a:ahLst/>
              <a:cxnLst/>
              <a:rect l="l" t="t" r="r" b="b"/>
              <a:pathLst>
                <a:path w="47625" h="133350">
                  <a:moveTo>
                    <a:pt x="47625" y="0"/>
                  </a:moveTo>
                  <a:lnTo>
                    <a:pt x="45974" y="0"/>
                  </a:lnTo>
                  <a:lnTo>
                    <a:pt x="0" y="132384"/>
                  </a:lnTo>
                  <a:lnTo>
                    <a:pt x="5079" y="13335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10" name="object 204">
              <a:extLst>
                <a:ext uri="{FF2B5EF4-FFF2-40B4-BE49-F238E27FC236}">
                  <a16:creationId xmlns:a16="http://schemas.microsoft.com/office/drawing/2014/main" id="{1A6EF23A-1EEB-B23B-3B96-08CBE0B29760}"/>
                </a:ext>
              </a:extLst>
            </p:cNvPr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9410700" y="5772149"/>
              <a:ext cx="171450" cy="47625"/>
            </a:xfrm>
            <a:prstGeom prst="rect">
              <a:avLst/>
            </a:prstGeom>
          </p:spPr>
        </p:pic>
        <p:sp>
          <p:nvSpPr>
            <p:cNvPr id="511" name="object 205">
              <a:extLst>
                <a:ext uri="{FF2B5EF4-FFF2-40B4-BE49-F238E27FC236}">
                  <a16:creationId xmlns:a16="http://schemas.microsoft.com/office/drawing/2014/main" id="{0A58799A-1C93-4D35-E9B4-7A65B57E382F}"/>
                </a:ext>
              </a:extLst>
            </p:cNvPr>
            <p:cNvSpPr/>
            <p:nvPr/>
          </p:nvSpPr>
          <p:spPr>
            <a:xfrm>
              <a:off x="9410700" y="5819774"/>
              <a:ext cx="57150" cy="28575"/>
            </a:xfrm>
            <a:custGeom>
              <a:avLst/>
              <a:gdLst/>
              <a:ahLst/>
              <a:cxnLst/>
              <a:rect l="l" t="t" r="r" b="b"/>
              <a:pathLst>
                <a:path w="57150" h="28575">
                  <a:moveTo>
                    <a:pt x="22225" y="0"/>
                  </a:moveTo>
                  <a:lnTo>
                    <a:pt x="0" y="15989"/>
                  </a:lnTo>
                  <a:lnTo>
                    <a:pt x="35686" y="28575"/>
                  </a:lnTo>
                  <a:lnTo>
                    <a:pt x="57150" y="10833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12" name="object 206">
              <a:extLst>
                <a:ext uri="{FF2B5EF4-FFF2-40B4-BE49-F238E27FC236}">
                  <a16:creationId xmlns:a16="http://schemas.microsoft.com/office/drawing/2014/main" id="{97D33B93-13EA-0895-853B-208E99475286}"/>
                </a:ext>
              </a:extLst>
            </p:cNvPr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9410700" y="5819774"/>
              <a:ext cx="57150" cy="28575"/>
            </a:xfrm>
            <a:prstGeom prst="rect">
              <a:avLst/>
            </a:prstGeom>
          </p:spPr>
        </p:pic>
        <p:sp>
          <p:nvSpPr>
            <p:cNvPr id="513" name="object 207">
              <a:extLst>
                <a:ext uri="{FF2B5EF4-FFF2-40B4-BE49-F238E27FC236}">
                  <a16:creationId xmlns:a16="http://schemas.microsoft.com/office/drawing/2014/main" id="{1EC7854D-DF8C-AAD1-CC4E-1FDF25F81743}"/>
                </a:ext>
              </a:extLst>
            </p:cNvPr>
            <p:cNvSpPr/>
            <p:nvPr/>
          </p:nvSpPr>
          <p:spPr>
            <a:xfrm>
              <a:off x="9420225" y="5829299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588" y="0"/>
                  </a:moveTo>
                  <a:lnTo>
                    <a:pt x="0" y="4190"/>
                  </a:lnTo>
                  <a:lnTo>
                    <a:pt x="13461" y="9525"/>
                  </a:lnTo>
                  <a:lnTo>
                    <a:pt x="19050" y="4762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14" name="object 208">
              <a:extLst>
                <a:ext uri="{FF2B5EF4-FFF2-40B4-BE49-F238E27FC236}">
                  <a16:creationId xmlns:a16="http://schemas.microsoft.com/office/drawing/2014/main" id="{D74E5942-324C-CD48-E9E5-8A03CD42CE0C}"/>
                </a:ext>
              </a:extLst>
            </p:cNvPr>
            <p:cNvSpPr/>
            <p:nvPr/>
          </p:nvSpPr>
          <p:spPr>
            <a:xfrm>
              <a:off x="9420225" y="5838824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634" y="0"/>
                  </a:moveTo>
                  <a:lnTo>
                    <a:pt x="0" y="1358"/>
                  </a:lnTo>
                  <a:lnTo>
                    <a:pt x="8890" y="9525"/>
                  </a:lnTo>
                  <a:lnTo>
                    <a:pt x="9525" y="80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15" name="object 209">
              <a:extLst>
                <a:ext uri="{FF2B5EF4-FFF2-40B4-BE49-F238E27FC236}">
                  <a16:creationId xmlns:a16="http://schemas.microsoft.com/office/drawing/2014/main" id="{8D6C9364-661D-B334-DE2A-73BC43E758D8}"/>
                </a:ext>
              </a:extLst>
            </p:cNvPr>
            <p:cNvSpPr/>
            <p:nvPr/>
          </p:nvSpPr>
          <p:spPr>
            <a:xfrm>
              <a:off x="9429750" y="5838824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206" y="0"/>
                  </a:moveTo>
                  <a:lnTo>
                    <a:pt x="0" y="4292"/>
                  </a:lnTo>
                  <a:lnTo>
                    <a:pt x="13461" y="9525"/>
                  </a:lnTo>
                  <a:lnTo>
                    <a:pt x="19050" y="4851"/>
                  </a:lnTo>
                  <a:lnTo>
                    <a:pt x="52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16" name="object 210">
              <a:extLst>
                <a:ext uri="{FF2B5EF4-FFF2-40B4-BE49-F238E27FC236}">
                  <a16:creationId xmlns:a16="http://schemas.microsoft.com/office/drawing/2014/main" id="{F34233D6-10CA-B302-2481-09A3DAEF0F01}"/>
                </a:ext>
              </a:extLst>
            </p:cNvPr>
            <p:cNvSpPr/>
            <p:nvPr/>
          </p:nvSpPr>
          <p:spPr>
            <a:xfrm>
              <a:off x="9334500" y="5772149"/>
              <a:ext cx="247650" cy="114300"/>
            </a:xfrm>
            <a:custGeom>
              <a:avLst/>
              <a:gdLst/>
              <a:ahLst/>
              <a:cxnLst/>
              <a:rect l="l" t="t" r="r" b="b"/>
              <a:pathLst>
                <a:path w="247650" h="114300">
                  <a:moveTo>
                    <a:pt x="76200" y="1409"/>
                  </a:moveTo>
                  <a:lnTo>
                    <a:pt x="75819" y="0"/>
                  </a:lnTo>
                  <a:lnTo>
                    <a:pt x="0" y="46913"/>
                  </a:lnTo>
                  <a:lnTo>
                    <a:pt x="1905" y="47625"/>
                  </a:lnTo>
                  <a:lnTo>
                    <a:pt x="76200" y="1409"/>
                  </a:lnTo>
                  <a:close/>
                </a:path>
                <a:path w="247650" h="114300">
                  <a:moveTo>
                    <a:pt x="114300" y="74688"/>
                  </a:moveTo>
                  <a:lnTo>
                    <a:pt x="96393" y="66675"/>
                  </a:lnTo>
                  <a:lnTo>
                    <a:pt x="95250" y="68033"/>
                  </a:lnTo>
                  <a:lnTo>
                    <a:pt x="112903" y="76200"/>
                  </a:lnTo>
                  <a:lnTo>
                    <a:pt x="114300" y="74688"/>
                  </a:lnTo>
                  <a:close/>
                </a:path>
                <a:path w="247650" h="114300">
                  <a:moveTo>
                    <a:pt x="171450" y="110744"/>
                  </a:moveTo>
                  <a:lnTo>
                    <a:pt x="2413" y="57150"/>
                  </a:lnTo>
                  <a:lnTo>
                    <a:pt x="381" y="57150"/>
                  </a:lnTo>
                  <a:lnTo>
                    <a:pt x="0" y="59042"/>
                  </a:lnTo>
                  <a:lnTo>
                    <a:pt x="171196" y="114300"/>
                  </a:lnTo>
                  <a:lnTo>
                    <a:pt x="171450" y="110744"/>
                  </a:lnTo>
                  <a:close/>
                </a:path>
                <a:path w="247650" h="114300">
                  <a:moveTo>
                    <a:pt x="171450" y="101219"/>
                  </a:moveTo>
                  <a:lnTo>
                    <a:pt x="9321" y="49822"/>
                  </a:lnTo>
                  <a:lnTo>
                    <a:pt x="9525" y="48272"/>
                  </a:lnTo>
                  <a:lnTo>
                    <a:pt x="2819" y="47764"/>
                  </a:lnTo>
                  <a:lnTo>
                    <a:pt x="2413" y="47625"/>
                  </a:lnTo>
                  <a:lnTo>
                    <a:pt x="1905" y="47625"/>
                  </a:lnTo>
                  <a:lnTo>
                    <a:pt x="1143" y="47625"/>
                  </a:lnTo>
                  <a:lnTo>
                    <a:pt x="381" y="47625"/>
                  </a:lnTo>
                  <a:lnTo>
                    <a:pt x="0" y="49517"/>
                  </a:lnTo>
                  <a:lnTo>
                    <a:pt x="876" y="49809"/>
                  </a:lnTo>
                  <a:lnTo>
                    <a:pt x="0" y="56959"/>
                  </a:lnTo>
                  <a:lnTo>
                    <a:pt x="8382" y="57150"/>
                  </a:lnTo>
                  <a:lnTo>
                    <a:pt x="8978" y="52425"/>
                  </a:lnTo>
                  <a:lnTo>
                    <a:pt x="171196" y="104775"/>
                  </a:lnTo>
                  <a:lnTo>
                    <a:pt x="171450" y="101219"/>
                  </a:lnTo>
                  <a:close/>
                </a:path>
                <a:path w="247650" h="114300">
                  <a:moveTo>
                    <a:pt x="238125" y="51181"/>
                  </a:moveTo>
                  <a:lnTo>
                    <a:pt x="237998" y="47625"/>
                  </a:lnTo>
                  <a:lnTo>
                    <a:pt x="171450" y="102882"/>
                  </a:lnTo>
                  <a:lnTo>
                    <a:pt x="171577" y="104775"/>
                  </a:lnTo>
                  <a:lnTo>
                    <a:pt x="172339" y="104775"/>
                  </a:lnTo>
                  <a:lnTo>
                    <a:pt x="238125" y="51181"/>
                  </a:lnTo>
                  <a:close/>
                </a:path>
                <a:path w="247650" h="114300">
                  <a:moveTo>
                    <a:pt x="247650" y="57150"/>
                  </a:moveTo>
                  <a:lnTo>
                    <a:pt x="171704" y="110401"/>
                  </a:lnTo>
                  <a:lnTo>
                    <a:pt x="171450" y="114300"/>
                  </a:lnTo>
                  <a:lnTo>
                    <a:pt x="247396" y="61480"/>
                  </a:lnTo>
                  <a:lnTo>
                    <a:pt x="247650" y="5715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17" name="object 211">
              <a:extLst>
                <a:ext uri="{FF2B5EF4-FFF2-40B4-BE49-F238E27FC236}">
                  <a16:creationId xmlns:a16="http://schemas.microsoft.com/office/drawing/2014/main" id="{8F6A820F-1016-8DFA-4BFF-02E691B6AAED}"/>
                </a:ext>
              </a:extLst>
            </p:cNvPr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886700" y="5010149"/>
              <a:ext cx="352425" cy="323850"/>
            </a:xfrm>
            <a:prstGeom prst="rect">
              <a:avLst/>
            </a:prstGeom>
          </p:spPr>
        </p:pic>
        <p:pic>
          <p:nvPicPr>
            <p:cNvPr id="518" name="object 212">
              <a:extLst>
                <a:ext uri="{FF2B5EF4-FFF2-40B4-BE49-F238E27FC236}">
                  <a16:creationId xmlns:a16="http://schemas.microsoft.com/office/drawing/2014/main" id="{18DEDBD3-F610-32A7-7AB8-FD0442076A81}"/>
                </a:ext>
              </a:extLst>
            </p:cNvPr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8039100" y="5048249"/>
              <a:ext cx="161925" cy="142875"/>
            </a:xfrm>
            <a:prstGeom prst="rect">
              <a:avLst/>
            </a:prstGeom>
          </p:spPr>
        </p:pic>
        <p:pic>
          <p:nvPicPr>
            <p:cNvPr id="519" name="object 213">
              <a:extLst>
                <a:ext uri="{FF2B5EF4-FFF2-40B4-BE49-F238E27FC236}">
                  <a16:creationId xmlns:a16="http://schemas.microsoft.com/office/drawing/2014/main" id="{BC3E703A-0024-318B-99EB-E909B1B3BBD1}"/>
                </a:ext>
              </a:extLst>
            </p:cNvPr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8267700" y="5238749"/>
              <a:ext cx="342900" cy="314325"/>
            </a:xfrm>
            <a:prstGeom prst="rect">
              <a:avLst/>
            </a:prstGeom>
          </p:spPr>
        </p:pic>
        <p:pic>
          <p:nvPicPr>
            <p:cNvPr id="520" name="object 214">
              <a:extLst>
                <a:ext uri="{FF2B5EF4-FFF2-40B4-BE49-F238E27FC236}">
                  <a16:creationId xmlns:a16="http://schemas.microsoft.com/office/drawing/2014/main" id="{1FA8B4CD-55A5-68EC-4BE8-6B949F7D01D8}"/>
                </a:ext>
              </a:extLst>
            </p:cNvPr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8420100" y="5267324"/>
              <a:ext cx="161925" cy="142875"/>
            </a:xfrm>
            <a:prstGeom prst="rect">
              <a:avLst/>
            </a:prstGeom>
          </p:spPr>
        </p:pic>
        <p:pic>
          <p:nvPicPr>
            <p:cNvPr id="521" name="object 215">
              <a:extLst>
                <a:ext uri="{FF2B5EF4-FFF2-40B4-BE49-F238E27FC236}">
                  <a16:creationId xmlns:a16="http://schemas.microsoft.com/office/drawing/2014/main" id="{E7736561-3EF8-E21B-636C-9679C3CFFE8A}"/>
                </a:ext>
              </a:extLst>
            </p:cNvPr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8667750" y="5257799"/>
              <a:ext cx="342900" cy="323850"/>
            </a:xfrm>
            <a:prstGeom prst="rect">
              <a:avLst/>
            </a:prstGeom>
          </p:spPr>
        </p:pic>
        <p:pic>
          <p:nvPicPr>
            <p:cNvPr id="522" name="object 216">
              <a:extLst>
                <a:ext uri="{FF2B5EF4-FFF2-40B4-BE49-F238E27FC236}">
                  <a16:creationId xmlns:a16="http://schemas.microsoft.com/office/drawing/2014/main" id="{5C26C324-647E-0DB8-E663-1158E3892820}"/>
                </a:ext>
              </a:extLst>
            </p:cNvPr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810625" y="5286374"/>
              <a:ext cx="171450" cy="152400"/>
            </a:xfrm>
            <a:prstGeom prst="rect">
              <a:avLst/>
            </a:prstGeom>
          </p:spPr>
        </p:pic>
        <p:pic>
          <p:nvPicPr>
            <p:cNvPr id="523" name="object 217">
              <a:extLst>
                <a:ext uri="{FF2B5EF4-FFF2-40B4-BE49-F238E27FC236}">
                  <a16:creationId xmlns:a16="http://schemas.microsoft.com/office/drawing/2014/main" id="{468DA9C9-A693-24E8-7C0D-BE83EA268C07}"/>
                </a:ext>
              </a:extLst>
            </p:cNvPr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9648825" y="5524499"/>
              <a:ext cx="314325" cy="142875"/>
            </a:xfrm>
            <a:prstGeom prst="rect">
              <a:avLst/>
            </a:prstGeom>
          </p:spPr>
        </p:pic>
        <p:pic>
          <p:nvPicPr>
            <p:cNvPr id="524" name="object 218">
              <a:extLst>
                <a:ext uri="{FF2B5EF4-FFF2-40B4-BE49-F238E27FC236}">
                  <a16:creationId xmlns:a16="http://schemas.microsoft.com/office/drawing/2014/main" id="{5F5F027E-3AC8-3A0C-2597-85AD7DF4FD9A}"/>
                </a:ext>
              </a:extLst>
            </p:cNvPr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9664128" y="5677052"/>
              <a:ext cx="263842" cy="107289"/>
            </a:xfrm>
            <a:prstGeom prst="rect">
              <a:avLst/>
            </a:prstGeom>
          </p:spPr>
        </p:pic>
        <p:pic>
          <p:nvPicPr>
            <p:cNvPr id="525" name="object 219">
              <a:extLst>
                <a:ext uri="{FF2B5EF4-FFF2-40B4-BE49-F238E27FC236}">
                  <a16:creationId xmlns:a16="http://schemas.microsoft.com/office/drawing/2014/main" id="{BBAE7A4D-FAE6-A0D3-89FE-E096264B0C0F}"/>
                </a:ext>
              </a:extLst>
            </p:cNvPr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9753663" y="5581713"/>
              <a:ext cx="219075" cy="142811"/>
            </a:xfrm>
            <a:prstGeom prst="rect">
              <a:avLst/>
            </a:prstGeom>
          </p:spPr>
        </p:pic>
        <p:pic>
          <p:nvPicPr>
            <p:cNvPr id="526" name="object 220">
              <a:extLst>
                <a:ext uri="{FF2B5EF4-FFF2-40B4-BE49-F238E27FC236}">
                  <a16:creationId xmlns:a16="http://schemas.microsoft.com/office/drawing/2014/main" id="{0B00A962-0088-4778-3D7D-283A67F2B4CE}"/>
                </a:ext>
              </a:extLst>
            </p:cNvPr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9791700" y="5581649"/>
              <a:ext cx="180975" cy="19050"/>
            </a:xfrm>
            <a:prstGeom prst="rect">
              <a:avLst/>
            </a:prstGeom>
          </p:spPr>
        </p:pic>
        <p:sp>
          <p:nvSpPr>
            <p:cNvPr id="527" name="object 221">
              <a:extLst>
                <a:ext uri="{FF2B5EF4-FFF2-40B4-BE49-F238E27FC236}">
                  <a16:creationId xmlns:a16="http://schemas.microsoft.com/office/drawing/2014/main" id="{8D046B2A-B9A0-114A-8C6D-5152E9F1BFED}"/>
                </a:ext>
              </a:extLst>
            </p:cNvPr>
            <p:cNvSpPr/>
            <p:nvPr/>
          </p:nvSpPr>
          <p:spPr>
            <a:xfrm>
              <a:off x="9753600" y="5581649"/>
              <a:ext cx="47625" cy="95250"/>
            </a:xfrm>
            <a:custGeom>
              <a:avLst/>
              <a:gdLst/>
              <a:ahLst/>
              <a:cxnLst/>
              <a:rect l="l" t="t" r="r" b="b"/>
              <a:pathLst>
                <a:path w="47625" h="95250">
                  <a:moveTo>
                    <a:pt x="39243" y="0"/>
                  </a:moveTo>
                  <a:lnTo>
                    <a:pt x="0" y="94043"/>
                  </a:lnTo>
                  <a:lnTo>
                    <a:pt x="7747" y="95250"/>
                  </a:lnTo>
                  <a:lnTo>
                    <a:pt x="47625" y="2540"/>
                  </a:lnTo>
                  <a:lnTo>
                    <a:pt x="392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28" name="object 222">
              <a:extLst>
                <a:ext uri="{FF2B5EF4-FFF2-40B4-BE49-F238E27FC236}">
                  <a16:creationId xmlns:a16="http://schemas.microsoft.com/office/drawing/2014/main" id="{3B7EFB49-FE30-95AF-59AF-696E27A97DED}"/>
                </a:ext>
              </a:extLst>
            </p:cNvPr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9753600" y="5600699"/>
              <a:ext cx="209550" cy="114300"/>
            </a:xfrm>
            <a:prstGeom prst="rect">
              <a:avLst/>
            </a:prstGeom>
          </p:spPr>
        </p:pic>
        <p:sp>
          <p:nvSpPr>
            <p:cNvPr id="529" name="object 223">
              <a:extLst>
                <a:ext uri="{FF2B5EF4-FFF2-40B4-BE49-F238E27FC236}">
                  <a16:creationId xmlns:a16="http://schemas.microsoft.com/office/drawing/2014/main" id="{34C6C623-6D0D-1EF9-EC60-47B6C821569E}"/>
                </a:ext>
              </a:extLst>
            </p:cNvPr>
            <p:cNvSpPr/>
            <p:nvPr/>
          </p:nvSpPr>
          <p:spPr>
            <a:xfrm>
              <a:off x="9915525" y="5600699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>
                  <a:moveTo>
                    <a:pt x="57150" y="0"/>
                  </a:moveTo>
                  <a:lnTo>
                    <a:pt x="55118" y="0"/>
                  </a:lnTo>
                  <a:lnTo>
                    <a:pt x="0" y="113474"/>
                  </a:lnTo>
                  <a:lnTo>
                    <a:pt x="6096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30" name="object 224">
              <a:extLst>
                <a:ext uri="{FF2B5EF4-FFF2-40B4-BE49-F238E27FC236}">
                  <a16:creationId xmlns:a16="http://schemas.microsoft.com/office/drawing/2014/main" id="{AA7F0276-49F7-AA37-0A41-08E20EE0FCD2}"/>
                </a:ext>
              </a:extLst>
            </p:cNvPr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9753600" y="5676899"/>
              <a:ext cx="171450" cy="47625"/>
            </a:xfrm>
            <a:prstGeom prst="rect">
              <a:avLst/>
            </a:prstGeom>
          </p:spPr>
        </p:pic>
        <p:sp>
          <p:nvSpPr>
            <p:cNvPr id="531" name="object 225">
              <a:extLst>
                <a:ext uri="{FF2B5EF4-FFF2-40B4-BE49-F238E27FC236}">
                  <a16:creationId xmlns:a16="http://schemas.microsoft.com/office/drawing/2014/main" id="{06355C2E-3B16-8C76-DDF1-FBF72A8CD6C9}"/>
                </a:ext>
              </a:extLst>
            </p:cNvPr>
            <p:cNvSpPr/>
            <p:nvPr/>
          </p:nvSpPr>
          <p:spPr>
            <a:xfrm>
              <a:off x="9744075" y="5724524"/>
              <a:ext cx="57150" cy="19050"/>
            </a:xfrm>
            <a:custGeom>
              <a:avLst/>
              <a:gdLst/>
              <a:ahLst/>
              <a:cxnLst/>
              <a:rect l="l" t="t" r="r" b="b"/>
              <a:pathLst>
                <a:path w="57150" h="19050">
                  <a:moveTo>
                    <a:pt x="22225" y="0"/>
                  </a:moveTo>
                  <a:lnTo>
                    <a:pt x="0" y="10655"/>
                  </a:lnTo>
                  <a:lnTo>
                    <a:pt x="35686" y="19050"/>
                  </a:lnTo>
                  <a:lnTo>
                    <a:pt x="57150" y="7226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32" name="object 226">
              <a:extLst>
                <a:ext uri="{FF2B5EF4-FFF2-40B4-BE49-F238E27FC236}">
                  <a16:creationId xmlns:a16="http://schemas.microsoft.com/office/drawing/2014/main" id="{4D6162EE-A1FA-81E2-D9C4-286C1E93C04B}"/>
                </a:ext>
              </a:extLst>
            </p:cNvPr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9744075" y="5724524"/>
              <a:ext cx="57150" cy="19050"/>
            </a:xfrm>
            <a:prstGeom prst="rect">
              <a:avLst/>
            </a:prstGeom>
          </p:spPr>
        </p:pic>
        <p:sp>
          <p:nvSpPr>
            <p:cNvPr id="533" name="object 227">
              <a:extLst>
                <a:ext uri="{FF2B5EF4-FFF2-40B4-BE49-F238E27FC236}">
                  <a16:creationId xmlns:a16="http://schemas.microsoft.com/office/drawing/2014/main" id="{AB9FAD35-A80E-D913-E2C2-D592182E01B0}"/>
                </a:ext>
              </a:extLst>
            </p:cNvPr>
            <p:cNvSpPr/>
            <p:nvPr/>
          </p:nvSpPr>
          <p:spPr>
            <a:xfrm>
              <a:off x="9753600" y="5734049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588" y="0"/>
                  </a:moveTo>
                  <a:lnTo>
                    <a:pt x="0" y="4190"/>
                  </a:lnTo>
                  <a:lnTo>
                    <a:pt x="13461" y="9525"/>
                  </a:lnTo>
                  <a:lnTo>
                    <a:pt x="19050" y="4762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34" name="object 228">
              <a:extLst>
                <a:ext uri="{FF2B5EF4-FFF2-40B4-BE49-F238E27FC236}">
                  <a16:creationId xmlns:a16="http://schemas.microsoft.com/office/drawing/2014/main" id="{14F9C9FA-D1E1-AA7E-B277-82DA99CFA5AB}"/>
                </a:ext>
              </a:extLst>
            </p:cNvPr>
            <p:cNvSpPr/>
            <p:nvPr/>
          </p:nvSpPr>
          <p:spPr>
            <a:xfrm>
              <a:off x="9753600" y="5734049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634" y="0"/>
                  </a:moveTo>
                  <a:lnTo>
                    <a:pt x="0" y="1358"/>
                  </a:lnTo>
                  <a:lnTo>
                    <a:pt x="8890" y="9525"/>
                  </a:lnTo>
                  <a:lnTo>
                    <a:pt x="9525" y="80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35" name="object 229">
              <a:extLst>
                <a:ext uri="{FF2B5EF4-FFF2-40B4-BE49-F238E27FC236}">
                  <a16:creationId xmlns:a16="http://schemas.microsoft.com/office/drawing/2014/main" id="{76941A0E-AA06-734D-8733-F059243F00EC}"/>
                </a:ext>
              </a:extLst>
            </p:cNvPr>
            <p:cNvSpPr/>
            <p:nvPr/>
          </p:nvSpPr>
          <p:spPr>
            <a:xfrm>
              <a:off x="9772650" y="5734049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206" y="0"/>
                  </a:moveTo>
                  <a:lnTo>
                    <a:pt x="0" y="4292"/>
                  </a:lnTo>
                  <a:lnTo>
                    <a:pt x="13461" y="9525"/>
                  </a:lnTo>
                  <a:lnTo>
                    <a:pt x="19050" y="4851"/>
                  </a:lnTo>
                  <a:lnTo>
                    <a:pt x="52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36" name="object 230">
              <a:extLst>
                <a:ext uri="{FF2B5EF4-FFF2-40B4-BE49-F238E27FC236}">
                  <a16:creationId xmlns:a16="http://schemas.microsoft.com/office/drawing/2014/main" id="{7D7E942F-4BA8-CB75-EB95-1B9D02FE155A}"/>
                </a:ext>
              </a:extLst>
            </p:cNvPr>
            <p:cNvSpPr/>
            <p:nvPr/>
          </p:nvSpPr>
          <p:spPr>
            <a:xfrm>
              <a:off x="9667875" y="5686424"/>
              <a:ext cx="247650" cy="85725"/>
            </a:xfrm>
            <a:custGeom>
              <a:avLst/>
              <a:gdLst/>
              <a:ahLst/>
              <a:cxnLst/>
              <a:rect l="l" t="t" r="r" b="b"/>
              <a:pathLst>
                <a:path w="247650" h="85725">
                  <a:moveTo>
                    <a:pt x="85725" y="1130"/>
                  </a:moveTo>
                  <a:lnTo>
                    <a:pt x="85344" y="0"/>
                  </a:lnTo>
                  <a:lnTo>
                    <a:pt x="0" y="37528"/>
                  </a:lnTo>
                  <a:lnTo>
                    <a:pt x="2159" y="38100"/>
                  </a:lnTo>
                  <a:lnTo>
                    <a:pt x="85725" y="1130"/>
                  </a:lnTo>
                  <a:close/>
                </a:path>
                <a:path w="247650" h="85725">
                  <a:moveTo>
                    <a:pt x="180975" y="82765"/>
                  </a:moveTo>
                  <a:lnTo>
                    <a:pt x="113944" y="65989"/>
                  </a:lnTo>
                  <a:lnTo>
                    <a:pt x="114300" y="65163"/>
                  </a:lnTo>
                  <a:lnTo>
                    <a:pt x="105410" y="57150"/>
                  </a:lnTo>
                  <a:lnTo>
                    <a:pt x="104775" y="58508"/>
                  </a:lnTo>
                  <a:lnTo>
                    <a:pt x="112522" y="65633"/>
                  </a:lnTo>
                  <a:lnTo>
                    <a:pt x="9385" y="39814"/>
                  </a:lnTo>
                  <a:lnTo>
                    <a:pt x="9525" y="38747"/>
                  </a:lnTo>
                  <a:lnTo>
                    <a:pt x="3162" y="38265"/>
                  </a:lnTo>
                  <a:lnTo>
                    <a:pt x="2540" y="38100"/>
                  </a:lnTo>
                  <a:lnTo>
                    <a:pt x="2159" y="38100"/>
                  </a:lnTo>
                  <a:lnTo>
                    <a:pt x="1143" y="38100"/>
                  </a:lnTo>
                  <a:lnTo>
                    <a:pt x="381" y="38100"/>
                  </a:lnTo>
                  <a:lnTo>
                    <a:pt x="0" y="39674"/>
                  </a:lnTo>
                  <a:lnTo>
                    <a:pt x="914" y="39916"/>
                  </a:lnTo>
                  <a:lnTo>
                    <a:pt x="0" y="47434"/>
                  </a:lnTo>
                  <a:lnTo>
                    <a:pt x="8382" y="47625"/>
                  </a:lnTo>
                  <a:lnTo>
                    <a:pt x="9105" y="41998"/>
                  </a:lnTo>
                  <a:lnTo>
                    <a:pt x="136283" y="74409"/>
                  </a:lnTo>
                  <a:lnTo>
                    <a:pt x="2540" y="47625"/>
                  </a:lnTo>
                  <a:lnTo>
                    <a:pt x="381" y="47625"/>
                  </a:lnTo>
                  <a:lnTo>
                    <a:pt x="0" y="48895"/>
                  </a:lnTo>
                  <a:lnTo>
                    <a:pt x="180721" y="85725"/>
                  </a:lnTo>
                  <a:lnTo>
                    <a:pt x="180975" y="83350"/>
                  </a:lnTo>
                  <a:lnTo>
                    <a:pt x="180975" y="82765"/>
                  </a:lnTo>
                  <a:close/>
                </a:path>
                <a:path w="247650" h="85725">
                  <a:moveTo>
                    <a:pt x="247650" y="38100"/>
                  </a:moveTo>
                  <a:lnTo>
                    <a:pt x="247523" y="38188"/>
                  </a:lnTo>
                  <a:lnTo>
                    <a:pt x="180975" y="74930"/>
                  </a:lnTo>
                  <a:lnTo>
                    <a:pt x="181102" y="76200"/>
                  </a:lnTo>
                  <a:lnTo>
                    <a:pt x="181864" y="76200"/>
                  </a:lnTo>
                  <a:lnTo>
                    <a:pt x="228650" y="50800"/>
                  </a:lnTo>
                  <a:lnTo>
                    <a:pt x="181229" y="82473"/>
                  </a:lnTo>
                  <a:lnTo>
                    <a:pt x="180975" y="85725"/>
                  </a:lnTo>
                  <a:lnTo>
                    <a:pt x="247396" y="41706"/>
                  </a:lnTo>
                  <a:lnTo>
                    <a:pt x="247472" y="40576"/>
                  </a:lnTo>
                  <a:lnTo>
                    <a:pt x="247650" y="40474"/>
                  </a:lnTo>
                  <a:lnTo>
                    <a:pt x="247573" y="39128"/>
                  </a:lnTo>
                  <a:lnTo>
                    <a:pt x="247650" y="3810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37" name="object 231">
              <a:extLst>
                <a:ext uri="{FF2B5EF4-FFF2-40B4-BE49-F238E27FC236}">
                  <a16:creationId xmlns:a16="http://schemas.microsoft.com/office/drawing/2014/main" id="{B1FC40B2-5508-7B15-D973-98B240008BEE}"/>
                </a:ext>
              </a:extLst>
            </p:cNvPr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0144125" y="5372099"/>
              <a:ext cx="161925" cy="333375"/>
            </a:xfrm>
            <a:prstGeom prst="rect">
              <a:avLst/>
            </a:prstGeom>
          </p:spPr>
        </p:pic>
        <p:pic>
          <p:nvPicPr>
            <p:cNvPr id="538" name="object 232">
              <a:extLst>
                <a:ext uri="{FF2B5EF4-FFF2-40B4-BE49-F238E27FC236}">
                  <a16:creationId xmlns:a16="http://schemas.microsoft.com/office/drawing/2014/main" id="{3E4B0EAD-8484-45DA-C5C1-A7BD83A306F2}"/>
                </a:ext>
              </a:extLst>
            </p:cNvPr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0267950" y="5391149"/>
              <a:ext cx="38100" cy="300469"/>
            </a:xfrm>
            <a:prstGeom prst="rect">
              <a:avLst/>
            </a:prstGeom>
          </p:spPr>
        </p:pic>
        <p:sp>
          <p:nvSpPr>
            <p:cNvPr id="539" name="object 233">
              <a:extLst>
                <a:ext uri="{FF2B5EF4-FFF2-40B4-BE49-F238E27FC236}">
                  <a16:creationId xmlns:a16="http://schemas.microsoft.com/office/drawing/2014/main" id="{F6AED41A-1D74-E51F-0C27-F06EB058AF27}"/>
                </a:ext>
              </a:extLst>
            </p:cNvPr>
            <p:cNvSpPr/>
            <p:nvPr/>
          </p:nvSpPr>
          <p:spPr>
            <a:xfrm>
              <a:off x="10148951" y="5415025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66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40" name="object 234">
              <a:extLst>
                <a:ext uri="{FF2B5EF4-FFF2-40B4-BE49-F238E27FC236}">
                  <a16:creationId xmlns:a16="http://schemas.microsoft.com/office/drawing/2014/main" id="{2784373A-FB33-CC33-3926-4E51476666E4}"/>
                </a:ext>
              </a:extLst>
            </p:cNvPr>
            <p:cNvSpPr/>
            <p:nvPr/>
          </p:nvSpPr>
          <p:spPr>
            <a:xfrm>
              <a:off x="10148951" y="5415025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0" y="9525"/>
                  </a:moveTo>
                  <a:lnTo>
                    <a:pt x="66675" y="9525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41" name="object 235">
              <a:extLst>
                <a:ext uri="{FF2B5EF4-FFF2-40B4-BE49-F238E27FC236}">
                  <a16:creationId xmlns:a16="http://schemas.microsoft.com/office/drawing/2014/main" id="{A46AE3EC-74B7-540C-F0D8-0CD0648F08FF}"/>
                </a:ext>
              </a:extLst>
            </p:cNvPr>
            <p:cNvSpPr/>
            <p:nvPr/>
          </p:nvSpPr>
          <p:spPr>
            <a:xfrm>
              <a:off x="10210800" y="5400674"/>
              <a:ext cx="62230" cy="19050"/>
            </a:xfrm>
            <a:custGeom>
              <a:avLst/>
              <a:gdLst/>
              <a:ahLst/>
              <a:cxnLst/>
              <a:rect l="l" t="t" r="r" b="b"/>
              <a:pathLst>
                <a:path w="62229" h="19050">
                  <a:moveTo>
                    <a:pt x="0" y="19050"/>
                  </a:moveTo>
                  <a:lnTo>
                    <a:pt x="61975" y="19050"/>
                  </a:lnTo>
                  <a:lnTo>
                    <a:pt x="61975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42" name="object 236">
              <a:extLst>
                <a:ext uri="{FF2B5EF4-FFF2-40B4-BE49-F238E27FC236}">
                  <a16:creationId xmlns:a16="http://schemas.microsoft.com/office/drawing/2014/main" id="{B6A9D265-3030-2E7B-ADCA-BA1623599320}"/>
                </a:ext>
              </a:extLst>
            </p:cNvPr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0210800" y="5400674"/>
              <a:ext cx="66675" cy="19050"/>
            </a:xfrm>
            <a:prstGeom prst="rect">
              <a:avLst/>
            </a:prstGeom>
          </p:spPr>
        </p:pic>
        <p:sp>
          <p:nvSpPr>
            <p:cNvPr id="543" name="object 237">
              <a:extLst>
                <a:ext uri="{FF2B5EF4-FFF2-40B4-BE49-F238E27FC236}">
                  <a16:creationId xmlns:a16="http://schemas.microsoft.com/office/drawing/2014/main" id="{D45305F8-5CC2-8062-F665-97B7372CAAB5}"/>
                </a:ext>
              </a:extLst>
            </p:cNvPr>
            <p:cNvSpPr/>
            <p:nvPr/>
          </p:nvSpPr>
          <p:spPr>
            <a:xfrm>
              <a:off x="10148951" y="5462650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66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44" name="object 238">
              <a:extLst>
                <a:ext uri="{FF2B5EF4-FFF2-40B4-BE49-F238E27FC236}">
                  <a16:creationId xmlns:a16="http://schemas.microsoft.com/office/drawing/2014/main" id="{FD3F3E40-0D87-5FAD-FD87-DB1D4A27DD19}"/>
                </a:ext>
              </a:extLst>
            </p:cNvPr>
            <p:cNvSpPr/>
            <p:nvPr/>
          </p:nvSpPr>
          <p:spPr>
            <a:xfrm>
              <a:off x="10148951" y="5462650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0" y="9525"/>
                  </a:moveTo>
                  <a:lnTo>
                    <a:pt x="66675" y="9525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45" name="object 239">
              <a:extLst>
                <a:ext uri="{FF2B5EF4-FFF2-40B4-BE49-F238E27FC236}">
                  <a16:creationId xmlns:a16="http://schemas.microsoft.com/office/drawing/2014/main" id="{0FC5DB13-4941-D80F-E69F-B24ABF6B91D2}"/>
                </a:ext>
              </a:extLst>
            </p:cNvPr>
            <p:cNvSpPr/>
            <p:nvPr/>
          </p:nvSpPr>
          <p:spPr>
            <a:xfrm>
              <a:off x="10210800" y="5448299"/>
              <a:ext cx="62230" cy="19050"/>
            </a:xfrm>
            <a:custGeom>
              <a:avLst/>
              <a:gdLst/>
              <a:ahLst/>
              <a:cxnLst/>
              <a:rect l="l" t="t" r="r" b="b"/>
              <a:pathLst>
                <a:path w="62229" h="19050">
                  <a:moveTo>
                    <a:pt x="0" y="19050"/>
                  </a:moveTo>
                  <a:lnTo>
                    <a:pt x="61975" y="19050"/>
                  </a:lnTo>
                  <a:lnTo>
                    <a:pt x="61975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46" name="object 240">
              <a:extLst>
                <a:ext uri="{FF2B5EF4-FFF2-40B4-BE49-F238E27FC236}">
                  <a16:creationId xmlns:a16="http://schemas.microsoft.com/office/drawing/2014/main" id="{AED62A6D-71D6-EECB-F112-917E796FAE11}"/>
                </a:ext>
              </a:extLst>
            </p:cNvPr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0210800" y="5448299"/>
              <a:ext cx="66675" cy="19050"/>
            </a:xfrm>
            <a:prstGeom prst="rect">
              <a:avLst/>
            </a:prstGeom>
          </p:spPr>
        </p:pic>
        <p:sp>
          <p:nvSpPr>
            <p:cNvPr id="547" name="object 241">
              <a:extLst>
                <a:ext uri="{FF2B5EF4-FFF2-40B4-BE49-F238E27FC236}">
                  <a16:creationId xmlns:a16="http://schemas.microsoft.com/office/drawing/2014/main" id="{14BECC97-9986-98E6-E25D-A7D563794270}"/>
                </a:ext>
              </a:extLst>
            </p:cNvPr>
            <p:cNvSpPr/>
            <p:nvPr/>
          </p:nvSpPr>
          <p:spPr>
            <a:xfrm>
              <a:off x="10148951" y="5510275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66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48" name="object 242">
              <a:extLst>
                <a:ext uri="{FF2B5EF4-FFF2-40B4-BE49-F238E27FC236}">
                  <a16:creationId xmlns:a16="http://schemas.microsoft.com/office/drawing/2014/main" id="{064B6A88-5745-9AB6-D3E9-75EA201CFC56}"/>
                </a:ext>
              </a:extLst>
            </p:cNvPr>
            <p:cNvSpPr/>
            <p:nvPr/>
          </p:nvSpPr>
          <p:spPr>
            <a:xfrm>
              <a:off x="10148951" y="5510275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0" y="9525"/>
                  </a:moveTo>
                  <a:lnTo>
                    <a:pt x="66675" y="9525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49" name="object 243">
              <a:extLst>
                <a:ext uri="{FF2B5EF4-FFF2-40B4-BE49-F238E27FC236}">
                  <a16:creationId xmlns:a16="http://schemas.microsoft.com/office/drawing/2014/main" id="{1915FEC3-CB2E-9D40-BCA6-1D18ECD325E8}"/>
                </a:ext>
              </a:extLst>
            </p:cNvPr>
            <p:cNvSpPr/>
            <p:nvPr/>
          </p:nvSpPr>
          <p:spPr>
            <a:xfrm>
              <a:off x="10148951" y="5548375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50" name="object 244">
              <a:extLst>
                <a:ext uri="{FF2B5EF4-FFF2-40B4-BE49-F238E27FC236}">
                  <a16:creationId xmlns:a16="http://schemas.microsoft.com/office/drawing/2014/main" id="{E0C788BD-0303-DEEC-8CC6-B035AA62E4C6}"/>
                </a:ext>
              </a:extLst>
            </p:cNvPr>
            <p:cNvSpPr/>
            <p:nvPr/>
          </p:nvSpPr>
          <p:spPr>
            <a:xfrm>
              <a:off x="10148951" y="5548375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51" name="object 245">
              <a:extLst>
                <a:ext uri="{FF2B5EF4-FFF2-40B4-BE49-F238E27FC236}">
                  <a16:creationId xmlns:a16="http://schemas.microsoft.com/office/drawing/2014/main" id="{149BA550-191E-07A5-B44F-2561D7AD20A8}"/>
                </a:ext>
              </a:extLst>
            </p:cNvPr>
            <p:cNvSpPr/>
            <p:nvPr/>
          </p:nvSpPr>
          <p:spPr>
            <a:xfrm>
              <a:off x="10201275" y="5543549"/>
              <a:ext cx="71755" cy="19050"/>
            </a:xfrm>
            <a:custGeom>
              <a:avLst/>
              <a:gdLst/>
              <a:ahLst/>
              <a:cxnLst/>
              <a:rect l="l" t="t" r="r" b="b"/>
              <a:pathLst>
                <a:path w="71754" h="19050">
                  <a:moveTo>
                    <a:pt x="0" y="19050"/>
                  </a:moveTo>
                  <a:lnTo>
                    <a:pt x="71500" y="19050"/>
                  </a:lnTo>
                  <a:lnTo>
                    <a:pt x="715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52" name="object 246">
              <a:extLst>
                <a:ext uri="{FF2B5EF4-FFF2-40B4-BE49-F238E27FC236}">
                  <a16:creationId xmlns:a16="http://schemas.microsoft.com/office/drawing/2014/main" id="{0EB78D51-79C7-844C-3135-17C4C0E6D735}"/>
                </a:ext>
              </a:extLst>
            </p:cNvPr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0210800" y="5505449"/>
              <a:ext cx="95250" cy="57150"/>
            </a:xfrm>
            <a:prstGeom prst="rect">
              <a:avLst/>
            </a:prstGeom>
          </p:spPr>
        </p:pic>
        <p:sp>
          <p:nvSpPr>
            <p:cNvPr id="553" name="object 247">
              <a:extLst>
                <a:ext uri="{FF2B5EF4-FFF2-40B4-BE49-F238E27FC236}">
                  <a16:creationId xmlns:a16="http://schemas.microsoft.com/office/drawing/2014/main" id="{08C87C9C-E911-5C80-0B3F-0ABAF89EBAB5}"/>
                </a:ext>
              </a:extLst>
            </p:cNvPr>
            <p:cNvSpPr/>
            <p:nvPr/>
          </p:nvSpPr>
          <p:spPr>
            <a:xfrm>
              <a:off x="10201275" y="5495924"/>
              <a:ext cx="71755" cy="19050"/>
            </a:xfrm>
            <a:custGeom>
              <a:avLst/>
              <a:gdLst/>
              <a:ahLst/>
              <a:cxnLst/>
              <a:rect l="l" t="t" r="r" b="b"/>
              <a:pathLst>
                <a:path w="71754" h="19050">
                  <a:moveTo>
                    <a:pt x="0" y="19050"/>
                  </a:moveTo>
                  <a:lnTo>
                    <a:pt x="71500" y="19050"/>
                  </a:lnTo>
                  <a:lnTo>
                    <a:pt x="715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54" name="object 248">
              <a:extLst>
                <a:ext uri="{FF2B5EF4-FFF2-40B4-BE49-F238E27FC236}">
                  <a16:creationId xmlns:a16="http://schemas.microsoft.com/office/drawing/2014/main" id="{0CEDCEE2-DB3B-D32D-6F74-E2229DBED6B1}"/>
                </a:ext>
              </a:extLst>
            </p:cNvPr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0210800" y="5376862"/>
              <a:ext cx="71500" cy="333375"/>
            </a:xfrm>
            <a:prstGeom prst="rect">
              <a:avLst/>
            </a:prstGeom>
          </p:spPr>
        </p:pic>
        <p:sp>
          <p:nvSpPr>
            <p:cNvPr id="555" name="object 249">
              <a:extLst>
                <a:ext uri="{FF2B5EF4-FFF2-40B4-BE49-F238E27FC236}">
                  <a16:creationId xmlns:a16="http://schemas.microsoft.com/office/drawing/2014/main" id="{3A4C5E85-DFF2-B6B6-5387-AC44A073AAED}"/>
                </a:ext>
              </a:extLst>
            </p:cNvPr>
            <p:cNvSpPr/>
            <p:nvPr/>
          </p:nvSpPr>
          <p:spPr>
            <a:xfrm>
              <a:off x="10272776" y="5376862"/>
              <a:ext cx="9525" cy="333375"/>
            </a:xfrm>
            <a:custGeom>
              <a:avLst/>
              <a:gdLst/>
              <a:ahLst/>
              <a:cxnLst/>
              <a:rect l="l" t="t" r="r" b="b"/>
              <a:pathLst>
                <a:path w="9525" h="333375">
                  <a:moveTo>
                    <a:pt x="0" y="333375"/>
                  </a:moveTo>
                  <a:lnTo>
                    <a:pt x="9525" y="3333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33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56" name="object 250">
              <a:extLst>
                <a:ext uri="{FF2B5EF4-FFF2-40B4-BE49-F238E27FC236}">
                  <a16:creationId xmlns:a16="http://schemas.microsoft.com/office/drawing/2014/main" id="{3C504FB2-2B05-BBBA-37F2-3B66711EA5B2}"/>
                </a:ext>
              </a:extLst>
            </p:cNvPr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0277475" y="5400674"/>
              <a:ext cx="28575" cy="85725"/>
            </a:xfrm>
            <a:prstGeom prst="rect">
              <a:avLst/>
            </a:prstGeom>
          </p:spPr>
        </p:pic>
        <p:sp>
          <p:nvSpPr>
            <p:cNvPr id="557" name="object 251">
              <a:extLst>
                <a:ext uri="{FF2B5EF4-FFF2-40B4-BE49-F238E27FC236}">
                  <a16:creationId xmlns:a16="http://schemas.microsoft.com/office/drawing/2014/main" id="{217BBE75-7F89-E7FF-EB3D-22DEA8FDD14D}"/>
                </a:ext>
              </a:extLst>
            </p:cNvPr>
            <p:cNvSpPr/>
            <p:nvPr/>
          </p:nvSpPr>
          <p:spPr>
            <a:xfrm>
              <a:off x="10277475" y="5686424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575" y="2133"/>
                  </a:moveTo>
                  <a:lnTo>
                    <a:pt x="28130" y="1701"/>
                  </a:lnTo>
                  <a:lnTo>
                    <a:pt x="28067" y="0"/>
                  </a:lnTo>
                  <a:lnTo>
                    <a:pt x="26924" y="520"/>
                  </a:lnTo>
                  <a:lnTo>
                    <a:pt x="26416" y="0"/>
                  </a:lnTo>
                  <a:lnTo>
                    <a:pt x="21209" y="0"/>
                  </a:lnTo>
                  <a:lnTo>
                    <a:pt x="19050" y="2133"/>
                  </a:lnTo>
                  <a:lnTo>
                    <a:pt x="19050" y="4064"/>
                  </a:lnTo>
                  <a:lnTo>
                    <a:pt x="0" y="12623"/>
                  </a:lnTo>
                  <a:lnTo>
                    <a:pt x="127" y="28575"/>
                  </a:lnTo>
                  <a:lnTo>
                    <a:pt x="28575" y="13093"/>
                  </a:lnTo>
                  <a:lnTo>
                    <a:pt x="28359" y="7607"/>
                  </a:lnTo>
                  <a:lnTo>
                    <a:pt x="28575" y="7391"/>
                  </a:lnTo>
                  <a:lnTo>
                    <a:pt x="28575" y="213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58" name="object 252">
              <a:extLst>
                <a:ext uri="{FF2B5EF4-FFF2-40B4-BE49-F238E27FC236}">
                  <a16:creationId xmlns:a16="http://schemas.microsoft.com/office/drawing/2014/main" id="{B2FE4A15-40EB-DF46-751F-1C2148EE00ED}"/>
                </a:ext>
              </a:extLst>
            </p:cNvPr>
            <p:cNvSpPr/>
            <p:nvPr/>
          </p:nvSpPr>
          <p:spPr>
            <a:xfrm>
              <a:off x="10139426" y="5700712"/>
              <a:ext cx="142875" cy="19050"/>
            </a:xfrm>
            <a:custGeom>
              <a:avLst/>
              <a:gdLst/>
              <a:ahLst/>
              <a:cxnLst/>
              <a:rect l="l" t="t" r="r" b="b"/>
              <a:pathLst>
                <a:path w="142875" h="19050">
                  <a:moveTo>
                    <a:pt x="138556" y="0"/>
                  </a:moveTo>
                  <a:lnTo>
                    <a:pt x="4191" y="0"/>
                  </a:lnTo>
                  <a:lnTo>
                    <a:pt x="0" y="4267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191" y="19050"/>
                  </a:lnTo>
                  <a:lnTo>
                    <a:pt x="138556" y="19050"/>
                  </a:lnTo>
                  <a:lnTo>
                    <a:pt x="142875" y="14782"/>
                  </a:lnTo>
                  <a:lnTo>
                    <a:pt x="142875" y="4267"/>
                  </a:lnTo>
                  <a:lnTo>
                    <a:pt x="13855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59" name="object 253">
              <a:extLst>
                <a:ext uri="{FF2B5EF4-FFF2-40B4-BE49-F238E27FC236}">
                  <a16:creationId xmlns:a16="http://schemas.microsoft.com/office/drawing/2014/main" id="{40F9FAEA-86D8-DD0D-9317-F20D3B4154E8}"/>
                </a:ext>
              </a:extLst>
            </p:cNvPr>
            <p:cNvSpPr/>
            <p:nvPr/>
          </p:nvSpPr>
          <p:spPr>
            <a:xfrm>
              <a:off x="10139426" y="5700712"/>
              <a:ext cx="142875" cy="19050"/>
            </a:xfrm>
            <a:custGeom>
              <a:avLst/>
              <a:gdLst/>
              <a:ahLst/>
              <a:cxnLst/>
              <a:rect l="l" t="t" r="r" b="b"/>
              <a:pathLst>
                <a:path w="142875" h="19050">
                  <a:moveTo>
                    <a:pt x="0" y="9525"/>
                  </a:moveTo>
                  <a:lnTo>
                    <a:pt x="0" y="4267"/>
                  </a:lnTo>
                  <a:lnTo>
                    <a:pt x="4191" y="0"/>
                  </a:lnTo>
                  <a:lnTo>
                    <a:pt x="9525" y="0"/>
                  </a:lnTo>
                  <a:lnTo>
                    <a:pt x="133350" y="0"/>
                  </a:lnTo>
                  <a:lnTo>
                    <a:pt x="138556" y="0"/>
                  </a:lnTo>
                  <a:lnTo>
                    <a:pt x="142875" y="4267"/>
                  </a:lnTo>
                  <a:lnTo>
                    <a:pt x="142875" y="9525"/>
                  </a:lnTo>
                  <a:lnTo>
                    <a:pt x="142875" y="14782"/>
                  </a:lnTo>
                  <a:lnTo>
                    <a:pt x="138556" y="19050"/>
                  </a:lnTo>
                  <a:lnTo>
                    <a:pt x="133350" y="19050"/>
                  </a:lnTo>
                  <a:lnTo>
                    <a:pt x="9525" y="19050"/>
                  </a:lnTo>
                  <a:lnTo>
                    <a:pt x="4191" y="19050"/>
                  </a:lnTo>
                  <a:lnTo>
                    <a:pt x="0" y="14782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60" name="object 254">
              <a:extLst>
                <a:ext uri="{FF2B5EF4-FFF2-40B4-BE49-F238E27FC236}">
                  <a16:creationId xmlns:a16="http://schemas.microsoft.com/office/drawing/2014/main" id="{78E80001-D4A1-E155-A3A2-72794E9989C0}"/>
                </a:ext>
              </a:extLst>
            </p:cNvPr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0148951" y="5710237"/>
              <a:ext cx="123825" cy="9525"/>
            </a:xfrm>
            <a:prstGeom prst="rect">
              <a:avLst/>
            </a:prstGeom>
          </p:spPr>
        </p:pic>
        <p:sp>
          <p:nvSpPr>
            <p:cNvPr id="561" name="object 255">
              <a:extLst>
                <a:ext uri="{FF2B5EF4-FFF2-40B4-BE49-F238E27FC236}">
                  <a16:creationId xmlns:a16="http://schemas.microsoft.com/office/drawing/2014/main" id="{8AD16953-9733-412B-0670-1006A1A86AF0}"/>
                </a:ext>
              </a:extLst>
            </p:cNvPr>
            <p:cNvSpPr/>
            <p:nvPr/>
          </p:nvSpPr>
          <p:spPr>
            <a:xfrm>
              <a:off x="10148951" y="5710237"/>
              <a:ext cx="123825" cy="9525"/>
            </a:xfrm>
            <a:custGeom>
              <a:avLst/>
              <a:gdLst/>
              <a:ahLst/>
              <a:cxnLst/>
              <a:rect l="l" t="t" r="r" b="b"/>
              <a:pathLst>
                <a:path w="123825" h="9525">
                  <a:moveTo>
                    <a:pt x="0" y="4762"/>
                  </a:moveTo>
                  <a:lnTo>
                    <a:pt x="0" y="2133"/>
                  </a:lnTo>
                  <a:lnTo>
                    <a:pt x="2031" y="0"/>
                  </a:lnTo>
                  <a:lnTo>
                    <a:pt x="4699" y="0"/>
                  </a:lnTo>
                  <a:lnTo>
                    <a:pt x="118999" y="0"/>
                  </a:lnTo>
                  <a:lnTo>
                    <a:pt x="121666" y="0"/>
                  </a:lnTo>
                  <a:lnTo>
                    <a:pt x="123825" y="2133"/>
                  </a:lnTo>
                  <a:lnTo>
                    <a:pt x="123825" y="4762"/>
                  </a:lnTo>
                  <a:lnTo>
                    <a:pt x="123825" y="7391"/>
                  </a:lnTo>
                  <a:lnTo>
                    <a:pt x="121666" y="9525"/>
                  </a:lnTo>
                  <a:lnTo>
                    <a:pt x="118999" y="9525"/>
                  </a:lnTo>
                  <a:lnTo>
                    <a:pt x="4699" y="9525"/>
                  </a:lnTo>
                  <a:lnTo>
                    <a:pt x="2031" y="9525"/>
                  </a:lnTo>
                  <a:lnTo>
                    <a:pt x="0" y="7391"/>
                  </a:lnTo>
                  <a:lnTo>
                    <a:pt x="0" y="47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62" name="object 256">
              <a:extLst>
                <a:ext uri="{FF2B5EF4-FFF2-40B4-BE49-F238E27FC236}">
                  <a16:creationId xmlns:a16="http://schemas.microsoft.com/office/drawing/2014/main" id="{3C8B947D-0D2A-A948-3A15-7208843F507E}"/>
                </a:ext>
              </a:extLst>
            </p:cNvPr>
            <p:cNvSpPr/>
            <p:nvPr/>
          </p:nvSpPr>
          <p:spPr>
            <a:xfrm>
              <a:off x="10153650" y="5648324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14731" y="0"/>
                  </a:moveTo>
                  <a:lnTo>
                    <a:pt x="4318" y="0"/>
                  </a:lnTo>
                  <a:lnTo>
                    <a:pt x="0" y="6400"/>
                  </a:lnTo>
                  <a:lnTo>
                    <a:pt x="0" y="14287"/>
                  </a:lnTo>
                  <a:lnTo>
                    <a:pt x="0" y="22174"/>
                  </a:lnTo>
                  <a:lnTo>
                    <a:pt x="4318" y="28575"/>
                  </a:lnTo>
                  <a:lnTo>
                    <a:pt x="14731" y="28575"/>
                  </a:lnTo>
                  <a:lnTo>
                    <a:pt x="19050" y="22174"/>
                  </a:lnTo>
                  <a:lnTo>
                    <a:pt x="19050" y="6400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63" name="object 257">
              <a:extLst>
                <a:ext uri="{FF2B5EF4-FFF2-40B4-BE49-F238E27FC236}">
                  <a16:creationId xmlns:a16="http://schemas.microsoft.com/office/drawing/2014/main" id="{2300E986-BA6B-4BE5-64C9-37076126B4D2}"/>
                </a:ext>
              </a:extLst>
            </p:cNvPr>
            <p:cNvSpPr/>
            <p:nvPr/>
          </p:nvSpPr>
          <p:spPr>
            <a:xfrm>
              <a:off x="10172700" y="5648324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14731" y="0"/>
                  </a:moveTo>
                  <a:lnTo>
                    <a:pt x="4318" y="0"/>
                  </a:lnTo>
                  <a:lnTo>
                    <a:pt x="0" y="6400"/>
                  </a:lnTo>
                  <a:lnTo>
                    <a:pt x="0" y="14287"/>
                  </a:lnTo>
                  <a:lnTo>
                    <a:pt x="0" y="22174"/>
                  </a:lnTo>
                  <a:lnTo>
                    <a:pt x="4318" y="28575"/>
                  </a:lnTo>
                  <a:lnTo>
                    <a:pt x="14731" y="28575"/>
                  </a:lnTo>
                  <a:lnTo>
                    <a:pt x="19050" y="22174"/>
                  </a:lnTo>
                  <a:lnTo>
                    <a:pt x="19050" y="6400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64" name="object 258">
              <a:extLst>
                <a:ext uri="{FF2B5EF4-FFF2-40B4-BE49-F238E27FC236}">
                  <a16:creationId xmlns:a16="http://schemas.microsoft.com/office/drawing/2014/main" id="{EED48406-AB8F-AD68-C6D6-149F6AEEE185}"/>
                </a:ext>
              </a:extLst>
            </p:cNvPr>
            <p:cNvSpPr/>
            <p:nvPr/>
          </p:nvSpPr>
          <p:spPr>
            <a:xfrm>
              <a:off x="10191750" y="5648324"/>
              <a:ext cx="19050" cy="28575"/>
            </a:xfrm>
            <a:custGeom>
              <a:avLst/>
              <a:gdLst/>
              <a:ahLst/>
              <a:cxnLst/>
              <a:rect l="l" t="t" r="r" b="b"/>
              <a:pathLst>
                <a:path w="19050" h="28575">
                  <a:moveTo>
                    <a:pt x="14731" y="0"/>
                  </a:moveTo>
                  <a:lnTo>
                    <a:pt x="4318" y="0"/>
                  </a:lnTo>
                  <a:lnTo>
                    <a:pt x="0" y="6400"/>
                  </a:lnTo>
                  <a:lnTo>
                    <a:pt x="0" y="14287"/>
                  </a:lnTo>
                  <a:lnTo>
                    <a:pt x="0" y="22174"/>
                  </a:lnTo>
                  <a:lnTo>
                    <a:pt x="4318" y="28575"/>
                  </a:lnTo>
                  <a:lnTo>
                    <a:pt x="14731" y="28575"/>
                  </a:lnTo>
                  <a:lnTo>
                    <a:pt x="19050" y="22174"/>
                  </a:lnTo>
                  <a:lnTo>
                    <a:pt x="19050" y="6400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65" name="object 259">
              <a:extLst>
                <a:ext uri="{FF2B5EF4-FFF2-40B4-BE49-F238E27FC236}">
                  <a16:creationId xmlns:a16="http://schemas.microsoft.com/office/drawing/2014/main" id="{2359650D-205F-C2CE-9900-CFEAC850EB31}"/>
                </a:ext>
              </a:extLst>
            </p:cNvPr>
            <p:cNvSpPr/>
            <p:nvPr/>
          </p:nvSpPr>
          <p:spPr>
            <a:xfrm>
              <a:off x="10253726" y="5576887"/>
              <a:ext cx="9525" cy="114300"/>
            </a:xfrm>
            <a:custGeom>
              <a:avLst/>
              <a:gdLst/>
              <a:ahLst/>
              <a:cxnLst/>
              <a:rect l="l" t="t" r="r" b="b"/>
              <a:pathLst>
                <a:path w="9525" h="114300">
                  <a:moveTo>
                    <a:pt x="952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9525" y="11430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66" name="object 260">
              <a:extLst>
                <a:ext uri="{FF2B5EF4-FFF2-40B4-BE49-F238E27FC236}">
                  <a16:creationId xmlns:a16="http://schemas.microsoft.com/office/drawing/2014/main" id="{445D8AAD-1051-7A3A-E28D-DF1B67C3515E}"/>
                </a:ext>
              </a:extLst>
            </p:cNvPr>
            <p:cNvSpPr/>
            <p:nvPr/>
          </p:nvSpPr>
          <p:spPr>
            <a:xfrm>
              <a:off x="10253726" y="5576887"/>
              <a:ext cx="9525" cy="114300"/>
            </a:xfrm>
            <a:custGeom>
              <a:avLst/>
              <a:gdLst/>
              <a:ahLst/>
              <a:cxnLst/>
              <a:rect l="l" t="t" r="r" b="b"/>
              <a:pathLst>
                <a:path w="9525" h="114300">
                  <a:moveTo>
                    <a:pt x="0" y="114300"/>
                  </a:moveTo>
                  <a:lnTo>
                    <a:pt x="9525" y="11430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67" name="object 261">
              <a:extLst>
                <a:ext uri="{FF2B5EF4-FFF2-40B4-BE49-F238E27FC236}">
                  <a16:creationId xmlns:a16="http://schemas.microsoft.com/office/drawing/2014/main" id="{1EC27103-C65D-FFFE-D000-664B26DC9E55}"/>
                </a:ext>
              </a:extLst>
            </p:cNvPr>
            <p:cNvSpPr/>
            <p:nvPr/>
          </p:nvSpPr>
          <p:spPr>
            <a:xfrm>
              <a:off x="8348726" y="2405125"/>
              <a:ext cx="228600" cy="171450"/>
            </a:xfrm>
            <a:custGeom>
              <a:avLst/>
              <a:gdLst/>
              <a:ahLst/>
              <a:cxnLst/>
              <a:rect l="l" t="t" r="r" b="b"/>
              <a:pathLst>
                <a:path w="228600" h="171450">
                  <a:moveTo>
                    <a:pt x="0" y="0"/>
                  </a:moveTo>
                  <a:lnTo>
                    <a:pt x="228600" y="1714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68" name="object 262">
              <a:extLst>
                <a:ext uri="{FF2B5EF4-FFF2-40B4-BE49-F238E27FC236}">
                  <a16:creationId xmlns:a16="http://schemas.microsoft.com/office/drawing/2014/main" id="{6A83C972-10F5-8966-0E1A-E17833D7BA08}"/>
                </a:ext>
              </a:extLst>
            </p:cNvPr>
            <p:cNvSpPr/>
            <p:nvPr/>
          </p:nvSpPr>
          <p:spPr>
            <a:xfrm>
              <a:off x="8191500" y="2009775"/>
              <a:ext cx="295275" cy="466725"/>
            </a:xfrm>
            <a:custGeom>
              <a:avLst/>
              <a:gdLst/>
              <a:ahLst/>
              <a:cxnLst/>
              <a:rect l="l" t="t" r="r" b="b"/>
              <a:pathLst>
                <a:path w="295275" h="466725">
                  <a:moveTo>
                    <a:pt x="152400" y="0"/>
                  </a:moveTo>
                  <a:lnTo>
                    <a:pt x="0" y="419100"/>
                  </a:lnTo>
                </a:path>
                <a:path w="295275" h="466725">
                  <a:moveTo>
                    <a:pt x="152400" y="0"/>
                  </a:moveTo>
                  <a:lnTo>
                    <a:pt x="295275" y="419100"/>
                  </a:lnTo>
                </a:path>
                <a:path w="295275" h="466725">
                  <a:moveTo>
                    <a:pt x="0" y="419100"/>
                  </a:moveTo>
                  <a:lnTo>
                    <a:pt x="152400" y="466725"/>
                  </a:lnTo>
                </a:path>
                <a:path w="295275" h="466725">
                  <a:moveTo>
                    <a:pt x="295275" y="419100"/>
                  </a:moveTo>
                  <a:lnTo>
                    <a:pt x="152400" y="466725"/>
                  </a:lnTo>
                </a:path>
                <a:path w="295275" h="466725">
                  <a:moveTo>
                    <a:pt x="152400" y="9525"/>
                  </a:moveTo>
                  <a:lnTo>
                    <a:pt x="152400" y="4667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69" name="object 263">
              <a:extLst>
                <a:ext uri="{FF2B5EF4-FFF2-40B4-BE49-F238E27FC236}">
                  <a16:creationId xmlns:a16="http://schemas.microsoft.com/office/drawing/2014/main" id="{38FD0119-EBA7-6FDB-1248-7CD004BE3C85}"/>
                </a:ext>
              </a:extLst>
            </p:cNvPr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8181975" y="2238375"/>
              <a:ext cx="314325" cy="200025"/>
            </a:xfrm>
            <a:prstGeom prst="rect">
              <a:avLst/>
            </a:prstGeom>
          </p:spPr>
        </p:pic>
        <p:sp>
          <p:nvSpPr>
            <p:cNvPr id="570" name="object 264">
              <a:extLst>
                <a:ext uri="{FF2B5EF4-FFF2-40B4-BE49-F238E27FC236}">
                  <a16:creationId xmlns:a16="http://schemas.microsoft.com/office/drawing/2014/main" id="{6B2C2103-4172-4796-1007-92C7327EFBBB}"/>
                </a:ext>
              </a:extLst>
            </p:cNvPr>
            <p:cNvSpPr/>
            <p:nvPr/>
          </p:nvSpPr>
          <p:spPr>
            <a:xfrm>
              <a:off x="8277225" y="2095500"/>
              <a:ext cx="123825" cy="104775"/>
            </a:xfrm>
            <a:custGeom>
              <a:avLst/>
              <a:gdLst/>
              <a:ahLst/>
              <a:cxnLst/>
              <a:rect l="l" t="t" r="r" b="b"/>
              <a:pathLst>
                <a:path w="123825" h="104775">
                  <a:moveTo>
                    <a:pt x="66675" y="104775"/>
                  </a:moveTo>
                  <a:lnTo>
                    <a:pt x="123825" y="85725"/>
                  </a:lnTo>
                </a:path>
                <a:path w="123825" h="104775">
                  <a:moveTo>
                    <a:pt x="66675" y="9525"/>
                  </a:moveTo>
                  <a:lnTo>
                    <a:pt x="95250" y="0"/>
                  </a:lnTo>
                </a:path>
                <a:path w="123825" h="104775">
                  <a:moveTo>
                    <a:pt x="0" y="85725"/>
                  </a:moveTo>
                  <a:lnTo>
                    <a:pt x="66675" y="104775"/>
                  </a:lnTo>
                </a:path>
                <a:path w="123825" h="104775">
                  <a:moveTo>
                    <a:pt x="28575" y="0"/>
                  </a:moveTo>
                  <a:lnTo>
                    <a:pt x="66675" y="190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71" name="object 265">
              <a:extLst>
                <a:ext uri="{FF2B5EF4-FFF2-40B4-BE49-F238E27FC236}">
                  <a16:creationId xmlns:a16="http://schemas.microsoft.com/office/drawing/2014/main" id="{152C8208-2A9D-FF45-57E2-07CBB690636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53350" y="3562349"/>
              <a:ext cx="371475" cy="304800"/>
            </a:xfrm>
            <a:prstGeom prst="rect">
              <a:avLst/>
            </a:prstGeom>
          </p:spPr>
        </p:pic>
        <p:pic>
          <p:nvPicPr>
            <p:cNvPr id="572" name="object 266">
              <a:extLst>
                <a:ext uri="{FF2B5EF4-FFF2-40B4-BE49-F238E27FC236}">
                  <a16:creationId xmlns:a16="http://schemas.microsoft.com/office/drawing/2014/main" id="{A0A46CE8-D4ED-2603-BD52-6BED1447FDC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29750" y="5219699"/>
              <a:ext cx="381000" cy="323850"/>
            </a:xfrm>
            <a:prstGeom prst="rect">
              <a:avLst/>
            </a:prstGeom>
          </p:spPr>
        </p:pic>
        <p:pic>
          <p:nvPicPr>
            <p:cNvPr id="573" name="object 267">
              <a:extLst>
                <a:ext uri="{FF2B5EF4-FFF2-40B4-BE49-F238E27FC236}">
                  <a16:creationId xmlns:a16="http://schemas.microsoft.com/office/drawing/2014/main" id="{2DB14A98-8A55-3367-CE7E-CDF424D021DE}"/>
                </a:ext>
              </a:extLst>
            </p:cNvPr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9929876" y="4767325"/>
              <a:ext cx="390525" cy="142875"/>
            </a:xfrm>
            <a:prstGeom prst="rect">
              <a:avLst/>
            </a:prstGeom>
          </p:spPr>
        </p:pic>
        <p:sp>
          <p:nvSpPr>
            <p:cNvPr id="574" name="object 268">
              <a:extLst>
                <a:ext uri="{FF2B5EF4-FFF2-40B4-BE49-F238E27FC236}">
                  <a16:creationId xmlns:a16="http://schemas.microsoft.com/office/drawing/2014/main" id="{085A0904-BD2D-522A-8CFA-C6611FB1B0DC}"/>
                </a:ext>
              </a:extLst>
            </p:cNvPr>
            <p:cNvSpPr/>
            <p:nvPr/>
          </p:nvSpPr>
          <p:spPr>
            <a:xfrm>
              <a:off x="9929846" y="4767325"/>
              <a:ext cx="391160" cy="142875"/>
            </a:xfrm>
            <a:custGeom>
              <a:avLst/>
              <a:gdLst/>
              <a:ahLst/>
              <a:cxnLst/>
              <a:rect l="l" t="t" r="r" b="b"/>
              <a:pathLst>
                <a:path w="391159" h="142875">
                  <a:moveTo>
                    <a:pt x="390427" y="254"/>
                  </a:moveTo>
                  <a:lnTo>
                    <a:pt x="390554" y="75311"/>
                  </a:lnTo>
                  <a:lnTo>
                    <a:pt x="335906" y="120874"/>
                  </a:lnTo>
                  <a:lnTo>
                    <a:pt x="289623" y="133613"/>
                  </a:lnTo>
                  <a:lnTo>
                    <a:pt x="240731" y="140688"/>
                  </a:lnTo>
                  <a:lnTo>
                    <a:pt x="196752" y="142875"/>
                  </a:lnTo>
                  <a:lnTo>
                    <a:pt x="152449" y="140712"/>
                  </a:lnTo>
                  <a:lnTo>
                    <a:pt x="102805" y="133777"/>
                  </a:lnTo>
                  <a:lnTo>
                    <a:pt x="55679" y="121167"/>
                  </a:lnTo>
                  <a:lnTo>
                    <a:pt x="18928" y="101978"/>
                  </a:lnTo>
                  <a:lnTo>
                    <a:pt x="369" y="58114"/>
                  </a:lnTo>
                  <a:lnTo>
                    <a:pt x="172" y="37655"/>
                  </a:lnTo>
                  <a:lnTo>
                    <a:pt x="0" y="17196"/>
                  </a:lnTo>
                  <a:lnTo>
                    <a:pt x="29" y="0"/>
                  </a:lnTo>
                  <a:lnTo>
                    <a:pt x="28977" y="28878"/>
                  </a:lnTo>
                  <a:lnTo>
                    <a:pt x="79595" y="49577"/>
                  </a:lnTo>
                  <a:lnTo>
                    <a:pt x="138975" y="62061"/>
                  </a:lnTo>
                  <a:lnTo>
                    <a:pt x="194212" y="66293"/>
                  </a:lnTo>
                  <a:lnTo>
                    <a:pt x="237881" y="64217"/>
                  </a:lnTo>
                  <a:lnTo>
                    <a:pt x="286250" y="57422"/>
                  </a:lnTo>
                  <a:lnTo>
                    <a:pt x="332406" y="45061"/>
                  </a:lnTo>
                  <a:lnTo>
                    <a:pt x="369436" y="26287"/>
                  </a:lnTo>
                  <a:lnTo>
                    <a:pt x="390427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75" name="object 269">
              <a:extLst>
                <a:ext uri="{FF2B5EF4-FFF2-40B4-BE49-F238E27FC236}">
                  <a16:creationId xmlns:a16="http://schemas.microsoft.com/office/drawing/2014/main" id="{0005DF6A-7F5B-306A-592D-45E3E6D1959F}"/>
                </a:ext>
              </a:extLst>
            </p:cNvPr>
            <p:cNvSpPr/>
            <p:nvPr/>
          </p:nvSpPr>
          <p:spPr>
            <a:xfrm>
              <a:off x="9929876" y="4691125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195199" y="0"/>
                  </a:moveTo>
                  <a:lnTo>
                    <a:pt x="133494" y="3631"/>
                  </a:lnTo>
                  <a:lnTo>
                    <a:pt x="79909" y="13748"/>
                  </a:lnTo>
                  <a:lnTo>
                    <a:pt x="37657" y="29187"/>
                  </a:lnTo>
                  <a:lnTo>
                    <a:pt x="0" y="71374"/>
                  </a:lnTo>
                  <a:lnTo>
                    <a:pt x="9949" y="93976"/>
                  </a:lnTo>
                  <a:lnTo>
                    <a:pt x="37657" y="113605"/>
                  </a:lnTo>
                  <a:lnTo>
                    <a:pt x="79909" y="129081"/>
                  </a:lnTo>
                  <a:lnTo>
                    <a:pt x="133494" y="139230"/>
                  </a:lnTo>
                  <a:lnTo>
                    <a:pt x="195199" y="142875"/>
                  </a:lnTo>
                  <a:lnTo>
                    <a:pt x="256916" y="139230"/>
                  </a:lnTo>
                  <a:lnTo>
                    <a:pt x="310533" y="129081"/>
                  </a:lnTo>
                  <a:lnTo>
                    <a:pt x="352823" y="113605"/>
                  </a:lnTo>
                  <a:lnTo>
                    <a:pt x="380562" y="93976"/>
                  </a:lnTo>
                  <a:lnTo>
                    <a:pt x="390525" y="71374"/>
                  </a:lnTo>
                  <a:lnTo>
                    <a:pt x="380562" y="48784"/>
                  </a:lnTo>
                  <a:lnTo>
                    <a:pt x="352823" y="29187"/>
                  </a:lnTo>
                  <a:lnTo>
                    <a:pt x="310533" y="13748"/>
                  </a:lnTo>
                  <a:lnTo>
                    <a:pt x="256916" y="3631"/>
                  </a:lnTo>
                  <a:lnTo>
                    <a:pt x="19519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76" name="object 270">
              <a:extLst>
                <a:ext uri="{FF2B5EF4-FFF2-40B4-BE49-F238E27FC236}">
                  <a16:creationId xmlns:a16="http://schemas.microsoft.com/office/drawing/2014/main" id="{513ECE6D-0A8A-8C90-49BF-8B073C431AAC}"/>
                </a:ext>
              </a:extLst>
            </p:cNvPr>
            <p:cNvSpPr/>
            <p:nvPr/>
          </p:nvSpPr>
          <p:spPr>
            <a:xfrm>
              <a:off x="9929876" y="4691125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0" y="71374"/>
                  </a:moveTo>
                  <a:lnTo>
                    <a:pt x="37657" y="29187"/>
                  </a:lnTo>
                  <a:lnTo>
                    <a:pt x="79909" y="13748"/>
                  </a:lnTo>
                  <a:lnTo>
                    <a:pt x="133494" y="3631"/>
                  </a:lnTo>
                  <a:lnTo>
                    <a:pt x="195199" y="0"/>
                  </a:lnTo>
                  <a:lnTo>
                    <a:pt x="256916" y="3631"/>
                  </a:lnTo>
                  <a:lnTo>
                    <a:pt x="310533" y="13748"/>
                  </a:lnTo>
                  <a:lnTo>
                    <a:pt x="352823" y="29187"/>
                  </a:lnTo>
                  <a:lnTo>
                    <a:pt x="380562" y="48784"/>
                  </a:lnTo>
                  <a:lnTo>
                    <a:pt x="390525" y="71374"/>
                  </a:lnTo>
                  <a:lnTo>
                    <a:pt x="380562" y="93976"/>
                  </a:lnTo>
                  <a:lnTo>
                    <a:pt x="352823" y="113605"/>
                  </a:lnTo>
                  <a:lnTo>
                    <a:pt x="310533" y="129081"/>
                  </a:lnTo>
                  <a:lnTo>
                    <a:pt x="256916" y="139230"/>
                  </a:lnTo>
                  <a:lnTo>
                    <a:pt x="195199" y="142875"/>
                  </a:lnTo>
                  <a:lnTo>
                    <a:pt x="133494" y="139230"/>
                  </a:lnTo>
                  <a:lnTo>
                    <a:pt x="79909" y="129081"/>
                  </a:lnTo>
                  <a:lnTo>
                    <a:pt x="37657" y="113605"/>
                  </a:lnTo>
                  <a:lnTo>
                    <a:pt x="9949" y="93976"/>
                  </a:lnTo>
                  <a:lnTo>
                    <a:pt x="0" y="713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77" name="object 271">
              <a:extLst>
                <a:ext uri="{FF2B5EF4-FFF2-40B4-BE49-F238E27FC236}">
                  <a16:creationId xmlns:a16="http://schemas.microsoft.com/office/drawing/2014/main" id="{1452DE42-8928-1DA4-D919-0F7262181E7D}"/>
                </a:ext>
              </a:extLst>
            </p:cNvPr>
            <p:cNvSpPr/>
            <p:nvPr/>
          </p:nvSpPr>
          <p:spPr>
            <a:xfrm>
              <a:off x="9991725" y="4705349"/>
              <a:ext cx="257175" cy="57150"/>
            </a:xfrm>
            <a:custGeom>
              <a:avLst/>
              <a:gdLst/>
              <a:ahLst/>
              <a:cxnLst/>
              <a:rect l="l" t="t" r="r" b="b"/>
              <a:pathLst>
                <a:path w="257175" h="57150">
                  <a:moveTo>
                    <a:pt x="206755" y="0"/>
                  </a:moveTo>
                  <a:lnTo>
                    <a:pt x="127889" y="33527"/>
                  </a:lnTo>
                  <a:lnTo>
                    <a:pt x="50165" y="888"/>
                  </a:lnTo>
                  <a:lnTo>
                    <a:pt x="0" y="14986"/>
                  </a:lnTo>
                  <a:lnTo>
                    <a:pt x="34290" y="29463"/>
                  </a:lnTo>
                  <a:lnTo>
                    <a:pt x="50165" y="24892"/>
                  </a:lnTo>
                  <a:lnTo>
                    <a:pt x="126619" y="57150"/>
                  </a:lnTo>
                  <a:lnTo>
                    <a:pt x="210057" y="25400"/>
                  </a:lnTo>
                  <a:lnTo>
                    <a:pt x="219836" y="29463"/>
                  </a:lnTo>
                  <a:lnTo>
                    <a:pt x="257175" y="13081"/>
                  </a:lnTo>
                  <a:lnTo>
                    <a:pt x="206755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78" name="object 272">
              <a:extLst>
                <a:ext uri="{FF2B5EF4-FFF2-40B4-BE49-F238E27FC236}">
                  <a16:creationId xmlns:a16="http://schemas.microsoft.com/office/drawing/2014/main" id="{E28BC10E-F4BF-D04A-46C1-C0A7DAB85F00}"/>
                </a:ext>
              </a:extLst>
            </p:cNvPr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9982200" y="4733924"/>
              <a:ext cx="276225" cy="76200"/>
            </a:xfrm>
            <a:prstGeom prst="rect">
              <a:avLst/>
            </a:prstGeom>
          </p:spPr>
        </p:pic>
        <p:pic>
          <p:nvPicPr>
            <p:cNvPr id="579" name="object 273">
              <a:extLst>
                <a:ext uri="{FF2B5EF4-FFF2-40B4-BE49-F238E27FC236}">
                  <a16:creationId xmlns:a16="http://schemas.microsoft.com/office/drawing/2014/main" id="{E339B478-A588-8158-79DD-7BC2A2391497}"/>
                </a:ext>
              </a:extLst>
            </p:cNvPr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9996551" y="5157850"/>
              <a:ext cx="304800" cy="76200"/>
            </a:xfrm>
            <a:prstGeom prst="rect">
              <a:avLst/>
            </a:prstGeom>
          </p:spPr>
        </p:pic>
        <p:sp>
          <p:nvSpPr>
            <p:cNvPr id="580" name="object 274">
              <a:extLst>
                <a:ext uri="{FF2B5EF4-FFF2-40B4-BE49-F238E27FC236}">
                  <a16:creationId xmlns:a16="http://schemas.microsoft.com/office/drawing/2014/main" id="{E78B8AAD-0002-3445-7CA3-0142E231F22E}"/>
                </a:ext>
              </a:extLst>
            </p:cNvPr>
            <p:cNvSpPr/>
            <p:nvPr/>
          </p:nvSpPr>
          <p:spPr>
            <a:xfrm>
              <a:off x="9996551" y="5157850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0" y="76200"/>
                  </a:moveTo>
                  <a:lnTo>
                    <a:pt x="304800" y="762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41709C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81" name="object 275">
              <a:extLst>
                <a:ext uri="{FF2B5EF4-FFF2-40B4-BE49-F238E27FC236}">
                  <a16:creationId xmlns:a16="http://schemas.microsoft.com/office/drawing/2014/main" id="{0F3645A3-593F-5AD0-C671-F65CF332F32A}"/>
                </a:ext>
              </a:extLst>
            </p:cNvPr>
            <p:cNvSpPr/>
            <p:nvPr/>
          </p:nvSpPr>
          <p:spPr>
            <a:xfrm>
              <a:off x="9996551" y="5043550"/>
              <a:ext cx="304800" cy="114300"/>
            </a:xfrm>
            <a:custGeom>
              <a:avLst/>
              <a:gdLst/>
              <a:ahLst/>
              <a:cxnLst/>
              <a:rect l="l" t="t" r="r" b="b"/>
              <a:pathLst>
                <a:path w="304800" h="114300">
                  <a:moveTo>
                    <a:pt x="20193" y="0"/>
                  </a:moveTo>
                  <a:lnTo>
                    <a:pt x="0" y="113284"/>
                  </a:lnTo>
                  <a:lnTo>
                    <a:pt x="304800" y="114300"/>
                  </a:lnTo>
                  <a:lnTo>
                    <a:pt x="275081" y="1778"/>
                  </a:lnTo>
                  <a:lnTo>
                    <a:pt x="20193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82" name="object 276">
              <a:extLst>
                <a:ext uri="{FF2B5EF4-FFF2-40B4-BE49-F238E27FC236}">
                  <a16:creationId xmlns:a16="http://schemas.microsoft.com/office/drawing/2014/main" id="{32C1A477-8982-CF01-37A4-3281451D60FE}"/>
                </a:ext>
              </a:extLst>
            </p:cNvPr>
            <p:cNvSpPr/>
            <p:nvPr/>
          </p:nvSpPr>
          <p:spPr>
            <a:xfrm>
              <a:off x="9996551" y="5043550"/>
              <a:ext cx="304800" cy="114300"/>
            </a:xfrm>
            <a:custGeom>
              <a:avLst/>
              <a:gdLst/>
              <a:ahLst/>
              <a:cxnLst/>
              <a:rect l="l" t="t" r="r" b="b"/>
              <a:pathLst>
                <a:path w="304800" h="114300">
                  <a:moveTo>
                    <a:pt x="0" y="113284"/>
                  </a:moveTo>
                  <a:lnTo>
                    <a:pt x="20193" y="0"/>
                  </a:lnTo>
                  <a:lnTo>
                    <a:pt x="275081" y="1778"/>
                  </a:lnTo>
                  <a:lnTo>
                    <a:pt x="304800" y="114300"/>
                  </a:lnTo>
                  <a:lnTo>
                    <a:pt x="0" y="11328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83" name="object 277">
              <a:extLst>
                <a:ext uri="{FF2B5EF4-FFF2-40B4-BE49-F238E27FC236}">
                  <a16:creationId xmlns:a16="http://schemas.microsoft.com/office/drawing/2014/main" id="{CD916186-21C2-B242-6736-FD85D2FAD977}"/>
                </a:ext>
              </a:extLst>
            </p:cNvPr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0010775" y="5048249"/>
              <a:ext cx="266700" cy="95250"/>
            </a:xfrm>
            <a:prstGeom prst="rect">
              <a:avLst/>
            </a:prstGeom>
          </p:spPr>
        </p:pic>
        <p:pic>
          <p:nvPicPr>
            <p:cNvPr id="584" name="object 278">
              <a:extLst>
                <a:ext uri="{FF2B5EF4-FFF2-40B4-BE49-F238E27FC236}">
                  <a16:creationId xmlns:a16="http://schemas.microsoft.com/office/drawing/2014/main" id="{E557776C-A786-0326-8F48-C8AF9B827A86}"/>
                </a:ext>
              </a:extLst>
            </p:cNvPr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8824976" y="4748275"/>
              <a:ext cx="390525" cy="142875"/>
            </a:xfrm>
            <a:prstGeom prst="rect">
              <a:avLst/>
            </a:prstGeom>
          </p:spPr>
        </p:pic>
        <p:sp>
          <p:nvSpPr>
            <p:cNvPr id="585" name="object 279">
              <a:extLst>
                <a:ext uri="{FF2B5EF4-FFF2-40B4-BE49-F238E27FC236}">
                  <a16:creationId xmlns:a16="http://schemas.microsoft.com/office/drawing/2014/main" id="{B78AFCCC-0CA5-1B89-96BC-8173E3AAFC49}"/>
                </a:ext>
              </a:extLst>
            </p:cNvPr>
            <p:cNvSpPr/>
            <p:nvPr/>
          </p:nvSpPr>
          <p:spPr>
            <a:xfrm>
              <a:off x="8824946" y="4748275"/>
              <a:ext cx="391160" cy="142875"/>
            </a:xfrm>
            <a:custGeom>
              <a:avLst/>
              <a:gdLst/>
              <a:ahLst/>
              <a:cxnLst/>
              <a:rect l="l" t="t" r="r" b="b"/>
              <a:pathLst>
                <a:path w="391159" h="142875">
                  <a:moveTo>
                    <a:pt x="390427" y="254"/>
                  </a:moveTo>
                  <a:lnTo>
                    <a:pt x="390554" y="75311"/>
                  </a:lnTo>
                  <a:lnTo>
                    <a:pt x="335906" y="120874"/>
                  </a:lnTo>
                  <a:lnTo>
                    <a:pt x="289623" y="133613"/>
                  </a:lnTo>
                  <a:lnTo>
                    <a:pt x="240731" y="140688"/>
                  </a:lnTo>
                  <a:lnTo>
                    <a:pt x="196752" y="142875"/>
                  </a:lnTo>
                  <a:lnTo>
                    <a:pt x="152449" y="140712"/>
                  </a:lnTo>
                  <a:lnTo>
                    <a:pt x="102805" y="133777"/>
                  </a:lnTo>
                  <a:lnTo>
                    <a:pt x="55679" y="121167"/>
                  </a:lnTo>
                  <a:lnTo>
                    <a:pt x="18928" y="101978"/>
                  </a:lnTo>
                  <a:lnTo>
                    <a:pt x="369" y="58114"/>
                  </a:lnTo>
                  <a:lnTo>
                    <a:pt x="172" y="37655"/>
                  </a:lnTo>
                  <a:lnTo>
                    <a:pt x="0" y="17196"/>
                  </a:lnTo>
                  <a:lnTo>
                    <a:pt x="29" y="0"/>
                  </a:lnTo>
                  <a:lnTo>
                    <a:pt x="28977" y="28878"/>
                  </a:lnTo>
                  <a:lnTo>
                    <a:pt x="79595" y="49577"/>
                  </a:lnTo>
                  <a:lnTo>
                    <a:pt x="138975" y="62061"/>
                  </a:lnTo>
                  <a:lnTo>
                    <a:pt x="194212" y="66293"/>
                  </a:lnTo>
                  <a:lnTo>
                    <a:pt x="237881" y="64217"/>
                  </a:lnTo>
                  <a:lnTo>
                    <a:pt x="286250" y="57422"/>
                  </a:lnTo>
                  <a:lnTo>
                    <a:pt x="332406" y="45061"/>
                  </a:lnTo>
                  <a:lnTo>
                    <a:pt x="369436" y="26287"/>
                  </a:lnTo>
                  <a:lnTo>
                    <a:pt x="390427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86" name="object 280">
              <a:extLst>
                <a:ext uri="{FF2B5EF4-FFF2-40B4-BE49-F238E27FC236}">
                  <a16:creationId xmlns:a16="http://schemas.microsoft.com/office/drawing/2014/main" id="{56D73DF5-EC1D-A8BB-CF93-6D4FFE7E38F6}"/>
                </a:ext>
              </a:extLst>
            </p:cNvPr>
            <p:cNvSpPr/>
            <p:nvPr/>
          </p:nvSpPr>
          <p:spPr>
            <a:xfrm>
              <a:off x="8824976" y="4672075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195199" y="0"/>
                  </a:moveTo>
                  <a:lnTo>
                    <a:pt x="133494" y="3631"/>
                  </a:lnTo>
                  <a:lnTo>
                    <a:pt x="79909" y="13748"/>
                  </a:lnTo>
                  <a:lnTo>
                    <a:pt x="37657" y="29187"/>
                  </a:lnTo>
                  <a:lnTo>
                    <a:pt x="0" y="71374"/>
                  </a:lnTo>
                  <a:lnTo>
                    <a:pt x="9949" y="93976"/>
                  </a:lnTo>
                  <a:lnTo>
                    <a:pt x="37657" y="113605"/>
                  </a:lnTo>
                  <a:lnTo>
                    <a:pt x="79909" y="129081"/>
                  </a:lnTo>
                  <a:lnTo>
                    <a:pt x="133494" y="139230"/>
                  </a:lnTo>
                  <a:lnTo>
                    <a:pt x="195199" y="142875"/>
                  </a:lnTo>
                  <a:lnTo>
                    <a:pt x="256916" y="139230"/>
                  </a:lnTo>
                  <a:lnTo>
                    <a:pt x="310533" y="129081"/>
                  </a:lnTo>
                  <a:lnTo>
                    <a:pt x="352823" y="113605"/>
                  </a:lnTo>
                  <a:lnTo>
                    <a:pt x="380562" y="93976"/>
                  </a:lnTo>
                  <a:lnTo>
                    <a:pt x="390525" y="71374"/>
                  </a:lnTo>
                  <a:lnTo>
                    <a:pt x="380562" y="48784"/>
                  </a:lnTo>
                  <a:lnTo>
                    <a:pt x="352823" y="29187"/>
                  </a:lnTo>
                  <a:lnTo>
                    <a:pt x="310533" y="13748"/>
                  </a:lnTo>
                  <a:lnTo>
                    <a:pt x="256916" y="3631"/>
                  </a:lnTo>
                  <a:lnTo>
                    <a:pt x="19519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87" name="object 281">
              <a:extLst>
                <a:ext uri="{FF2B5EF4-FFF2-40B4-BE49-F238E27FC236}">
                  <a16:creationId xmlns:a16="http://schemas.microsoft.com/office/drawing/2014/main" id="{758AF5AA-3016-DE05-0974-30A2113C7AC8}"/>
                </a:ext>
              </a:extLst>
            </p:cNvPr>
            <p:cNvSpPr/>
            <p:nvPr/>
          </p:nvSpPr>
          <p:spPr>
            <a:xfrm>
              <a:off x="8824976" y="4672075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0" y="71374"/>
                  </a:moveTo>
                  <a:lnTo>
                    <a:pt x="37657" y="29187"/>
                  </a:lnTo>
                  <a:lnTo>
                    <a:pt x="79909" y="13748"/>
                  </a:lnTo>
                  <a:lnTo>
                    <a:pt x="133494" y="3631"/>
                  </a:lnTo>
                  <a:lnTo>
                    <a:pt x="195199" y="0"/>
                  </a:lnTo>
                  <a:lnTo>
                    <a:pt x="256916" y="3631"/>
                  </a:lnTo>
                  <a:lnTo>
                    <a:pt x="310533" y="13748"/>
                  </a:lnTo>
                  <a:lnTo>
                    <a:pt x="352823" y="29187"/>
                  </a:lnTo>
                  <a:lnTo>
                    <a:pt x="380562" y="48784"/>
                  </a:lnTo>
                  <a:lnTo>
                    <a:pt x="390525" y="71374"/>
                  </a:lnTo>
                  <a:lnTo>
                    <a:pt x="380562" y="93976"/>
                  </a:lnTo>
                  <a:lnTo>
                    <a:pt x="352823" y="113605"/>
                  </a:lnTo>
                  <a:lnTo>
                    <a:pt x="310533" y="129081"/>
                  </a:lnTo>
                  <a:lnTo>
                    <a:pt x="256916" y="139230"/>
                  </a:lnTo>
                  <a:lnTo>
                    <a:pt x="195199" y="142875"/>
                  </a:lnTo>
                  <a:lnTo>
                    <a:pt x="133494" y="139230"/>
                  </a:lnTo>
                  <a:lnTo>
                    <a:pt x="79909" y="129081"/>
                  </a:lnTo>
                  <a:lnTo>
                    <a:pt x="37657" y="113605"/>
                  </a:lnTo>
                  <a:lnTo>
                    <a:pt x="9949" y="93976"/>
                  </a:lnTo>
                  <a:lnTo>
                    <a:pt x="0" y="713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88" name="object 282">
              <a:extLst>
                <a:ext uri="{FF2B5EF4-FFF2-40B4-BE49-F238E27FC236}">
                  <a16:creationId xmlns:a16="http://schemas.microsoft.com/office/drawing/2014/main" id="{66B35721-38F3-580C-0FE2-9DA9E24C49C9}"/>
                </a:ext>
              </a:extLst>
            </p:cNvPr>
            <p:cNvSpPr/>
            <p:nvPr/>
          </p:nvSpPr>
          <p:spPr>
            <a:xfrm>
              <a:off x="8886825" y="4686299"/>
              <a:ext cx="257175" cy="57150"/>
            </a:xfrm>
            <a:custGeom>
              <a:avLst/>
              <a:gdLst/>
              <a:ahLst/>
              <a:cxnLst/>
              <a:rect l="l" t="t" r="r" b="b"/>
              <a:pathLst>
                <a:path w="257175" h="57150">
                  <a:moveTo>
                    <a:pt x="206755" y="0"/>
                  </a:moveTo>
                  <a:lnTo>
                    <a:pt x="127889" y="33527"/>
                  </a:lnTo>
                  <a:lnTo>
                    <a:pt x="50165" y="888"/>
                  </a:lnTo>
                  <a:lnTo>
                    <a:pt x="0" y="14986"/>
                  </a:lnTo>
                  <a:lnTo>
                    <a:pt x="34290" y="29463"/>
                  </a:lnTo>
                  <a:lnTo>
                    <a:pt x="50165" y="24892"/>
                  </a:lnTo>
                  <a:lnTo>
                    <a:pt x="126619" y="57150"/>
                  </a:lnTo>
                  <a:lnTo>
                    <a:pt x="210057" y="25400"/>
                  </a:lnTo>
                  <a:lnTo>
                    <a:pt x="219836" y="29463"/>
                  </a:lnTo>
                  <a:lnTo>
                    <a:pt x="257175" y="13081"/>
                  </a:lnTo>
                  <a:lnTo>
                    <a:pt x="206755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89" name="object 283">
              <a:extLst>
                <a:ext uri="{FF2B5EF4-FFF2-40B4-BE49-F238E27FC236}">
                  <a16:creationId xmlns:a16="http://schemas.microsoft.com/office/drawing/2014/main" id="{C1E07917-0941-CB89-53BF-C8EAB352242B}"/>
                </a:ext>
              </a:extLst>
            </p:cNvPr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8877300" y="4714874"/>
              <a:ext cx="276225" cy="76200"/>
            </a:xfrm>
            <a:prstGeom prst="rect">
              <a:avLst/>
            </a:prstGeom>
          </p:spPr>
        </p:pic>
        <p:pic>
          <p:nvPicPr>
            <p:cNvPr id="590" name="object 284">
              <a:extLst>
                <a:ext uri="{FF2B5EF4-FFF2-40B4-BE49-F238E27FC236}">
                  <a16:creationId xmlns:a16="http://schemas.microsoft.com/office/drawing/2014/main" id="{39206525-D46B-776E-140D-954FA02F7BBA}"/>
                </a:ext>
              </a:extLst>
            </p:cNvPr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8453501" y="5014975"/>
              <a:ext cx="314325" cy="76200"/>
            </a:xfrm>
            <a:prstGeom prst="rect">
              <a:avLst/>
            </a:prstGeom>
          </p:spPr>
        </p:pic>
        <p:sp>
          <p:nvSpPr>
            <p:cNvPr id="591" name="object 285">
              <a:extLst>
                <a:ext uri="{FF2B5EF4-FFF2-40B4-BE49-F238E27FC236}">
                  <a16:creationId xmlns:a16="http://schemas.microsoft.com/office/drawing/2014/main" id="{1A4B2E9E-EC8B-3AC6-7A6B-91144D6C2DAE}"/>
                </a:ext>
              </a:extLst>
            </p:cNvPr>
            <p:cNvSpPr/>
            <p:nvPr/>
          </p:nvSpPr>
          <p:spPr>
            <a:xfrm>
              <a:off x="8453501" y="5014975"/>
              <a:ext cx="314325" cy="76200"/>
            </a:xfrm>
            <a:custGeom>
              <a:avLst/>
              <a:gdLst/>
              <a:ahLst/>
              <a:cxnLst/>
              <a:rect l="l" t="t" r="r" b="b"/>
              <a:pathLst>
                <a:path w="314325" h="76200">
                  <a:moveTo>
                    <a:pt x="0" y="76200"/>
                  </a:moveTo>
                  <a:lnTo>
                    <a:pt x="314325" y="76200"/>
                  </a:lnTo>
                  <a:lnTo>
                    <a:pt x="314325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41709C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92" name="object 286">
              <a:extLst>
                <a:ext uri="{FF2B5EF4-FFF2-40B4-BE49-F238E27FC236}">
                  <a16:creationId xmlns:a16="http://schemas.microsoft.com/office/drawing/2014/main" id="{AEDF6E81-F8FE-C76C-BA99-48C61DB02DE9}"/>
                </a:ext>
              </a:extLst>
            </p:cNvPr>
            <p:cNvSpPr/>
            <p:nvPr/>
          </p:nvSpPr>
          <p:spPr>
            <a:xfrm>
              <a:off x="8453501" y="4900675"/>
              <a:ext cx="314325" cy="114300"/>
            </a:xfrm>
            <a:custGeom>
              <a:avLst/>
              <a:gdLst/>
              <a:ahLst/>
              <a:cxnLst/>
              <a:rect l="l" t="t" r="r" b="b"/>
              <a:pathLst>
                <a:path w="314325" h="114300">
                  <a:moveTo>
                    <a:pt x="20954" y="0"/>
                  </a:moveTo>
                  <a:lnTo>
                    <a:pt x="0" y="113284"/>
                  </a:lnTo>
                  <a:lnTo>
                    <a:pt x="314325" y="114300"/>
                  </a:lnTo>
                  <a:lnTo>
                    <a:pt x="283718" y="1778"/>
                  </a:lnTo>
                  <a:lnTo>
                    <a:pt x="2095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93" name="object 287">
              <a:extLst>
                <a:ext uri="{FF2B5EF4-FFF2-40B4-BE49-F238E27FC236}">
                  <a16:creationId xmlns:a16="http://schemas.microsoft.com/office/drawing/2014/main" id="{5B81F1F8-061B-59D1-3525-B31C3C6DACEC}"/>
                </a:ext>
              </a:extLst>
            </p:cNvPr>
            <p:cNvSpPr/>
            <p:nvPr/>
          </p:nvSpPr>
          <p:spPr>
            <a:xfrm>
              <a:off x="8453501" y="4900675"/>
              <a:ext cx="314325" cy="114300"/>
            </a:xfrm>
            <a:custGeom>
              <a:avLst/>
              <a:gdLst/>
              <a:ahLst/>
              <a:cxnLst/>
              <a:rect l="l" t="t" r="r" b="b"/>
              <a:pathLst>
                <a:path w="314325" h="114300">
                  <a:moveTo>
                    <a:pt x="0" y="113284"/>
                  </a:moveTo>
                  <a:lnTo>
                    <a:pt x="20954" y="0"/>
                  </a:lnTo>
                  <a:lnTo>
                    <a:pt x="283718" y="1778"/>
                  </a:lnTo>
                  <a:lnTo>
                    <a:pt x="314325" y="114300"/>
                  </a:lnTo>
                  <a:lnTo>
                    <a:pt x="0" y="11328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94" name="object 288">
              <a:extLst>
                <a:ext uri="{FF2B5EF4-FFF2-40B4-BE49-F238E27FC236}">
                  <a16:creationId xmlns:a16="http://schemas.microsoft.com/office/drawing/2014/main" id="{BBBF3075-A1B9-AC2A-82AE-2D5266F220E9}"/>
                </a:ext>
              </a:extLst>
            </p:cNvPr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8477250" y="4905374"/>
              <a:ext cx="257175" cy="95250"/>
            </a:xfrm>
            <a:prstGeom prst="rect">
              <a:avLst/>
            </a:prstGeom>
          </p:spPr>
        </p:pic>
        <p:pic>
          <p:nvPicPr>
            <p:cNvPr id="595" name="object 289">
              <a:extLst>
                <a:ext uri="{FF2B5EF4-FFF2-40B4-BE49-F238E27FC236}">
                  <a16:creationId xmlns:a16="http://schemas.microsoft.com/office/drawing/2014/main" id="{53AC22A5-F743-BFE9-AE99-271ABAAA6D15}"/>
                </a:ext>
              </a:extLst>
            </p:cNvPr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8586851" y="2576575"/>
              <a:ext cx="352425" cy="104775"/>
            </a:xfrm>
            <a:prstGeom prst="rect">
              <a:avLst/>
            </a:prstGeom>
          </p:spPr>
        </p:pic>
        <p:sp>
          <p:nvSpPr>
            <p:cNvPr id="596" name="object 290">
              <a:extLst>
                <a:ext uri="{FF2B5EF4-FFF2-40B4-BE49-F238E27FC236}">
                  <a16:creationId xmlns:a16="http://schemas.microsoft.com/office/drawing/2014/main" id="{52DD6D91-8A3E-E94E-79B7-F1809C0EF18A}"/>
                </a:ext>
              </a:extLst>
            </p:cNvPr>
            <p:cNvSpPr/>
            <p:nvPr/>
          </p:nvSpPr>
          <p:spPr>
            <a:xfrm>
              <a:off x="8586851" y="2576575"/>
              <a:ext cx="352425" cy="104775"/>
            </a:xfrm>
            <a:custGeom>
              <a:avLst/>
              <a:gdLst/>
              <a:ahLst/>
              <a:cxnLst/>
              <a:rect l="l" t="t" r="r" b="b"/>
              <a:pathLst>
                <a:path w="352425" h="104775">
                  <a:moveTo>
                    <a:pt x="352298" y="126"/>
                  </a:moveTo>
                  <a:lnTo>
                    <a:pt x="352425" y="55245"/>
                  </a:lnTo>
                  <a:lnTo>
                    <a:pt x="282940" y="93868"/>
                  </a:lnTo>
                  <a:lnTo>
                    <a:pt x="228105" y="102233"/>
                  </a:lnTo>
                  <a:lnTo>
                    <a:pt x="177546" y="104775"/>
                  </a:lnTo>
                  <a:lnTo>
                    <a:pt x="126537" y="102250"/>
                  </a:lnTo>
                  <a:lnTo>
                    <a:pt x="70754" y="94011"/>
                  </a:lnTo>
                  <a:lnTo>
                    <a:pt x="24044" y="78771"/>
                  </a:lnTo>
                  <a:lnTo>
                    <a:pt x="253" y="55245"/>
                  </a:lnTo>
                  <a:lnTo>
                    <a:pt x="303" y="42594"/>
                  </a:lnTo>
                  <a:lnTo>
                    <a:pt x="174" y="27574"/>
                  </a:lnTo>
                  <a:lnTo>
                    <a:pt x="21" y="12578"/>
                  </a:lnTo>
                  <a:lnTo>
                    <a:pt x="0" y="0"/>
                  </a:lnTo>
                  <a:lnTo>
                    <a:pt x="26078" y="21135"/>
                  </a:lnTo>
                  <a:lnTo>
                    <a:pt x="71754" y="36306"/>
                  </a:lnTo>
                  <a:lnTo>
                    <a:pt x="125337" y="45452"/>
                  </a:lnTo>
                  <a:lnTo>
                    <a:pt x="175132" y="48513"/>
                  </a:lnTo>
                  <a:lnTo>
                    <a:pt x="225371" y="46150"/>
                  </a:lnTo>
                  <a:lnTo>
                    <a:pt x="279765" y="38084"/>
                  </a:lnTo>
                  <a:lnTo>
                    <a:pt x="326134" y="23135"/>
                  </a:lnTo>
                  <a:lnTo>
                    <a:pt x="352298" y="12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97" name="object 291">
              <a:extLst>
                <a:ext uri="{FF2B5EF4-FFF2-40B4-BE49-F238E27FC236}">
                  <a16:creationId xmlns:a16="http://schemas.microsoft.com/office/drawing/2014/main" id="{3C9021C2-ADE7-F000-E6E8-C5C0FF9A4D66}"/>
                </a:ext>
              </a:extLst>
            </p:cNvPr>
            <p:cNvSpPr/>
            <p:nvPr/>
          </p:nvSpPr>
          <p:spPr>
            <a:xfrm>
              <a:off x="8586851" y="2519425"/>
              <a:ext cx="352425" cy="104775"/>
            </a:xfrm>
            <a:custGeom>
              <a:avLst/>
              <a:gdLst/>
              <a:ahLst/>
              <a:cxnLst/>
              <a:rect l="l" t="t" r="r" b="b"/>
              <a:pathLst>
                <a:path w="352425" h="104775">
                  <a:moveTo>
                    <a:pt x="176149" y="0"/>
                  </a:moveTo>
                  <a:lnTo>
                    <a:pt x="107584" y="4103"/>
                  </a:lnTo>
                  <a:lnTo>
                    <a:pt x="51593" y="15303"/>
                  </a:lnTo>
                  <a:lnTo>
                    <a:pt x="13843" y="31932"/>
                  </a:lnTo>
                  <a:lnTo>
                    <a:pt x="0" y="52324"/>
                  </a:lnTo>
                  <a:lnTo>
                    <a:pt x="13843" y="72735"/>
                  </a:lnTo>
                  <a:lnTo>
                    <a:pt x="51593" y="89408"/>
                  </a:lnTo>
                  <a:lnTo>
                    <a:pt x="107584" y="100651"/>
                  </a:lnTo>
                  <a:lnTo>
                    <a:pt x="176149" y="104775"/>
                  </a:lnTo>
                  <a:lnTo>
                    <a:pt x="244732" y="100651"/>
                  </a:lnTo>
                  <a:lnTo>
                    <a:pt x="300767" y="89408"/>
                  </a:lnTo>
                  <a:lnTo>
                    <a:pt x="338562" y="72735"/>
                  </a:lnTo>
                  <a:lnTo>
                    <a:pt x="352425" y="52324"/>
                  </a:lnTo>
                  <a:lnTo>
                    <a:pt x="338562" y="31932"/>
                  </a:lnTo>
                  <a:lnTo>
                    <a:pt x="300767" y="15303"/>
                  </a:lnTo>
                  <a:lnTo>
                    <a:pt x="244732" y="4103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98" name="object 292">
              <a:extLst>
                <a:ext uri="{FF2B5EF4-FFF2-40B4-BE49-F238E27FC236}">
                  <a16:creationId xmlns:a16="http://schemas.microsoft.com/office/drawing/2014/main" id="{F0B36C2E-FD1C-41DD-C9FA-622A81EB0BE2}"/>
                </a:ext>
              </a:extLst>
            </p:cNvPr>
            <p:cNvSpPr/>
            <p:nvPr/>
          </p:nvSpPr>
          <p:spPr>
            <a:xfrm>
              <a:off x="8586851" y="2519425"/>
              <a:ext cx="352425" cy="104775"/>
            </a:xfrm>
            <a:custGeom>
              <a:avLst/>
              <a:gdLst/>
              <a:ahLst/>
              <a:cxnLst/>
              <a:rect l="l" t="t" r="r" b="b"/>
              <a:pathLst>
                <a:path w="352425" h="104775">
                  <a:moveTo>
                    <a:pt x="0" y="52324"/>
                  </a:moveTo>
                  <a:lnTo>
                    <a:pt x="13843" y="31932"/>
                  </a:lnTo>
                  <a:lnTo>
                    <a:pt x="51593" y="15303"/>
                  </a:lnTo>
                  <a:lnTo>
                    <a:pt x="107584" y="4103"/>
                  </a:lnTo>
                  <a:lnTo>
                    <a:pt x="176149" y="0"/>
                  </a:lnTo>
                  <a:lnTo>
                    <a:pt x="244732" y="4103"/>
                  </a:lnTo>
                  <a:lnTo>
                    <a:pt x="300767" y="15303"/>
                  </a:lnTo>
                  <a:lnTo>
                    <a:pt x="338562" y="31932"/>
                  </a:lnTo>
                  <a:lnTo>
                    <a:pt x="352425" y="52324"/>
                  </a:lnTo>
                  <a:lnTo>
                    <a:pt x="338562" y="72735"/>
                  </a:lnTo>
                  <a:lnTo>
                    <a:pt x="300767" y="89408"/>
                  </a:lnTo>
                  <a:lnTo>
                    <a:pt x="244732" y="100651"/>
                  </a:lnTo>
                  <a:lnTo>
                    <a:pt x="176149" y="104775"/>
                  </a:lnTo>
                  <a:lnTo>
                    <a:pt x="107584" y="100651"/>
                  </a:lnTo>
                  <a:lnTo>
                    <a:pt x="51593" y="89408"/>
                  </a:lnTo>
                  <a:lnTo>
                    <a:pt x="13843" y="72735"/>
                  </a:lnTo>
                  <a:lnTo>
                    <a:pt x="0" y="5232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99" name="object 293">
              <a:extLst>
                <a:ext uri="{FF2B5EF4-FFF2-40B4-BE49-F238E27FC236}">
                  <a16:creationId xmlns:a16="http://schemas.microsoft.com/office/drawing/2014/main" id="{12B4CC56-BB38-400A-44D0-0662780650D6}"/>
                </a:ext>
              </a:extLst>
            </p:cNvPr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8629650" y="2524125"/>
              <a:ext cx="247650" cy="85725"/>
            </a:xfrm>
            <a:prstGeom prst="rect">
              <a:avLst/>
            </a:prstGeom>
          </p:spPr>
        </p:pic>
        <p:pic>
          <p:nvPicPr>
            <p:cNvPr id="600" name="object 294">
              <a:extLst>
                <a:ext uri="{FF2B5EF4-FFF2-40B4-BE49-F238E27FC236}">
                  <a16:creationId xmlns:a16="http://schemas.microsoft.com/office/drawing/2014/main" id="{8704A508-1D84-3A31-9B0D-7FD7BA1B49A6}"/>
                </a:ext>
              </a:extLst>
            </p:cNvPr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8196326" y="3729100"/>
              <a:ext cx="352425" cy="114300"/>
            </a:xfrm>
            <a:prstGeom prst="rect">
              <a:avLst/>
            </a:prstGeom>
          </p:spPr>
        </p:pic>
        <p:sp>
          <p:nvSpPr>
            <p:cNvPr id="601" name="object 295">
              <a:extLst>
                <a:ext uri="{FF2B5EF4-FFF2-40B4-BE49-F238E27FC236}">
                  <a16:creationId xmlns:a16="http://schemas.microsoft.com/office/drawing/2014/main" id="{CDBFFD92-2497-7599-6D48-CE74FA932922}"/>
                </a:ext>
              </a:extLst>
            </p:cNvPr>
            <p:cNvSpPr/>
            <p:nvPr/>
          </p:nvSpPr>
          <p:spPr>
            <a:xfrm>
              <a:off x="8196326" y="3729100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352298" y="254"/>
                  </a:moveTo>
                  <a:lnTo>
                    <a:pt x="352425" y="60325"/>
                  </a:lnTo>
                  <a:lnTo>
                    <a:pt x="282940" y="102409"/>
                  </a:lnTo>
                  <a:lnTo>
                    <a:pt x="228105" y="111527"/>
                  </a:lnTo>
                  <a:lnTo>
                    <a:pt x="177546" y="114300"/>
                  </a:lnTo>
                  <a:lnTo>
                    <a:pt x="126537" y="111543"/>
                  </a:lnTo>
                  <a:lnTo>
                    <a:pt x="70754" y="102536"/>
                  </a:lnTo>
                  <a:lnTo>
                    <a:pt x="24044" y="85885"/>
                  </a:lnTo>
                  <a:lnTo>
                    <a:pt x="253" y="60198"/>
                  </a:lnTo>
                  <a:lnTo>
                    <a:pt x="303" y="46470"/>
                  </a:lnTo>
                  <a:lnTo>
                    <a:pt x="174" y="30099"/>
                  </a:lnTo>
                  <a:lnTo>
                    <a:pt x="21" y="13727"/>
                  </a:lnTo>
                  <a:lnTo>
                    <a:pt x="0" y="0"/>
                  </a:lnTo>
                  <a:lnTo>
                    <a:pt x="26078" y="23062"/>
                  </a:lnTo>
                  <a:lnTo>
                    <a:pt x="71754" y="39624"/>
                  </a:lnTo>
                  <a:lnTo>
                    <a:pt x="125337" y="49613"/>
                  </a:lnTo>
                  <a:lnTo>
                    <a:pt x="175132" y="52959"/>
                  </a:lnTo>
                  <a:lnTo>
                    <a:pt x="225371" y="50385"/>
                  </a:lnTo>
                  <a:lnTo>
                    <a:pt x="279765" y="41608"/>
                  </a:lnTo>
                  <a:lnTo>
                    <a:pt x="326134" y="25330"/>
                  </a:lnTo>
                  <a:lnTo>
                    <a:pt x="352298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02" name="object 296">
              <a:extLst>
                <a:ext uri="{FF2B5EF4-FFF2-40B4-BE49-F238E27FC236}">
                  <a16:creationId xmlns:a16="http://schemas.microsoft.com/office/drawing/2014/main" id="{421C24ED-BBF3-A837-53EB-AC066C81FEC9}"/>
                </a:ext>
              </a:extLst>
            </p:cNvPr>
            <p:cNvSpPr/>
            <p:nvPr/>
          </p:nvSpPr>
          <p:spPr>
            <a:xfrm>
              <a:off x="8196326" y="3671950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176149" y="0"/>
                  </a:moveTo>
                  <a:lnTo>
                    <a:pt x="107584" y="4482"/>
                  </a:lnTo>
                  <a:lnTo>
                    <a:pt x="51593" y="16716"/>
                  </a:lnTo>
                  <a:lnTo>
                    <a:pt x="13843" y="34879"/>
                  </a:lnTo>
                  <a:lnTo>
                    <a:pt x="0" y="57150"/>
                  </a:lnTo>
                  <a:lnTo>
                    <a:pt x="13843" y="79367"/>
                  </a:lnTo>
                  <a:lnTo>
                    <a:pt x="51593" y="97536"/>
                  </a:lnTo>
                  <a:lnTo>
                    <a:pt x="107584" y="109799"/>
                  </a:lnTo>
                  <a:lnTo>
                    <a:pt x="176149" y="114300"/>
                  </a:lnTo>
                  <a:lnTo>
                    <a:pt x="244732" y="109799"/>
                  </a:lnTo>
                  <a:lnTo>
                    <a:pt x="300767" y="97536"/>
                  </a:lnTo>
                  <a:lnTo>
                    <a:pt x="338562" y="79367"/>
                  </a:lnTo>
                  <a:lnTo>
                    <a:pt x="352425" y="57150"/>
                  </a:lnTo>
                  <a:lnTo>
                    <a:pt x="338562" y="34879"/>
                  </a:lnTo>
                  <a:lnTo>
                    <a:pt x="300767" y="16716"/>
                  </a:lnTo>
                  <a:lnTo>
                    <a:pt x="244732" y="4482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03" name="object 297">
              <a:extLst>
                <a:ext uri="{FF2B5EF4-FFF2-40B4-BE49-F238E27FC236}">
                  <a16:creationId xmlns:a16="http://schemas.microsoft.com/office/drawing/2014/main" id="{49C9E6A4-24DD-1533-42CE-F64FFAED7EB2}"/>
                </a:ext>
              </a:extLst>
            </p:cNvPr>
            <p:cNvSpPr/>
            <p:nvPr/>
          </p:nvSpPr>
          <p:spPr>
            <a:xfrm>
              <a:off x="8196326" y="3671950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0" y="57150"/>
                  </a:moveTo>
                  <a:lnTo>
                    <a:pt x="13843" y="34879"/>
                  </a:lnTo>
                  <a:lnTo>
                    <a:pt x="51593" y="16716"/>
                  </a:lnTo>
                  <a:lnTo>
                    <a:pt x="107584" y="4482"/>
                  </a:lnTo>
                  <a:lnTo>
                    <a:pt x="176149" y="0"/>
                  </a:lnTo>
                  <a:lnTo>
                    <a:pt x="244732" y="4482"/>
                  </a:lnTo>
                  <a:lnTo>
                    <a:pt x="300767" y="16716"/>
                  </a:lnTo>
                  <a:lnTo>
                    <a:pt x="338562" y="34879"/>
                  </a:lnTo>
                  <a:lnTo>
                    <a:pt x="352425" y="57150"/>
                  </a:lnTo>
                  <a:lnTo>
                    <a:pt x="338562" y="79367"/>
                  </a:lnTo>
                  <a:lnTo>
                    <a:pt x="300767" y="97536"/>
                  </a:lnTo>
                  <a:lnTo>
                    <a:pt x="244732" y="109799"/>
                  </a:lnTo>
                  <a:lnTo>
                    <a:pt x="176149" y="114300"/>
                  </a:lnTo>
                  <a:lnTo>
                    <a:pt x="107584" y="109799"/>
                  </a:lnTo>
                  <a:lnTo>
                    <a:pt x="51593" y="97536"/>
                  </a:lnTo>
                  <a:lnTo>
                    <a:pt x="13843" y="79367"/>
                  </a:lnTo>
                  <a:lnTo>
                    <a:pt x="0" y="571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604" name="object 298">
              <a:extLst>
                <a:ext uri="{FF2B5EF4-FFF2-40B4-BE49-F238E27FC236}">
                  <a16:creationId xmlns:a16="http://schemas.microsoft.com/office/drawing/2014/main" id="{6FD64A08-BFD7-2DE5-3AB5-C86EFFF486DB}"/>
                </a:ext>
              </a:extLst>
            </p:cNvPr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8239125" y="3676649"/>
              <a:ext cx="257175" cy="85725"/>
            </a:xfrm>
            <a:prstGeom prst="rect">
              <a:avLst/>
            </a:prstGeom>
          </p:spPr>
        </p:pic>
        <p:pic>
          <p:nvPicPr>
            <p:cNvPr id="605" name="object 299">
              <a:extLst>
                <a:ext uri="{FF2B5EF4-FFF2-40B4-BE49-F238E27FC236}">
                  <a16:creationId xmlns:a16="http://schemas.microsoft.com/office/drawing/2014/main" id="{7B752618-4AB2-5C4D-9D24-0F6B956E382E}"/>
                </a:ext>
              </a:extLst>
            </p:cNvPr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1025251" y="3338575"/>
              <a:ext cx="171450" cy="66675"/>
            </a:xfrm>
            <a:prstGeom prst="rect">
              <a:avLst/>
            </a:prstGeom>
          </p:spPr>
        </p:pic>
        <p:pic>
          <p:nvPicPr>
            <p:cNvPr id="606" name="object 300">
              <a:extLst>
                <a:ext uri="{FF2B5EF4-FFF2-40B4-BE49-F238E27FC236}">
                  <a16:creationId xmlns:a16="http://schemas.microsoft.com/office/drawing/2014/main" id="{DC3FB74D-AC5E-6CF1-6778-33352F50D558}"/>
                </a:ext>
              </a:extLst>
            </p:cNvPr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11023629" y="3305174"/>
              <a:ext cx="174658" cy="101663"/>
            </a:xfrm>
            <a:prstGeom prst="rect">
              <a:avLst/>
            </a:prstGeom>
          </p:spPr>
        </p:pic>
        <p:pic>
          <p:nvPicPr>
            <p:cNvPr id="607" name="object 301">
              <a:extLst>
                <a:ext uri="{FF2B5EF4-FFF2-40B4-BE49-F238E27FC236}">
                  <a16:creationId xmlns:a16="http://schemas.microsoft.com/office/drawing/2014/main" id="{A521E735-3B5D-1C75-8A0A-CD0F582E16D5}"/>
                </a:ext>
              </a:extLst>
            </p:cNvPr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10558526" y="3271900"/>
              <a:ext cx="352425" cy="123825"/>
            </a:xfrm>
            <a:prstGeom prst="rect">
              <a:avLst/>
            </a:prstGeom>
          </p:spPr>
        </p:pic>
        <p:sp>
          <p:nvSpPr>
            <p:cNvPr id="608" name="object 302">
              <a:extLst>
                <a:ext uri="{FF2B5EF4-FFF2-40B4-BE49-F238E27FC236}">
                  <a16:creationId xmlns:a16="http://schemas.microsoft.com/office/drawing/2014/main" id="{A6294E5C-7F66-D6CF-5233-A57752883443}"/>
                </a:ext>
              </a:extLst>
            </p:cNvPr>
            <p:cNvSpPr/>
            <p:nvPr/>
          </p:nvSpPr>
          <p:spPr>
            <a:xfrm>
              <a:off x="10558526" y="3271900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352298" y="253"/>
                  </a:moveTo>
                  <a:lnTo>
                    <a:pt x="352425" y="65277"/>
                  </a:lnTo>
                  <a:lnTo>
                    <a:pt x="282940" y="110934"/>
                  </a:lnTo>
                  <a:lnTo>
                    <a:pt x="228105" y="120820"/>
                  </a:lnTo>
                  <a:lnTo>
                    <a:pt x="177546" y="123825"/>
                  </a:lnTo>
                  <a:lnTo>
                    <a:pt x="126537" y="120856"/>
                  </a:lnTo>
                  <a:lnTo>
                    <a:pt x="70754" y="111125"/>
                  </a:lnTo>
                  <a:lnTo>
                    <a:pt x="24044" y="93106"/>
                  </a:lnTo>
                  <a:lnTo>
                    <a:pt x="253" y="65277"/>
                  </a:lnTo>
                  <a:lnTo>
                    <a:pt x="303" y="50345"/>
                  </a:lnTo>
                  <a:lnTo>
                    <a:pt x="174" y="32591"/>
                  </a:lnTo>
                  <a:lnTo>
                    <a:pt x="21" y="14860"/>
                  </a:lnTo>
                  <a:lnTo>
                    <a:pt x="0" y="0"/>
                  </a:lnTo>
                  <a:lnTo>
                    <a:pt x="26078" y="25042"/>
                  </a:lnTo>
                  <a:lnTo>
                    <a:pt x="71754" y="42989"/>
                  </a:lnTo>
                  <a:lnTo>
                    <a:pt x="125337" y="53792"/>
                  </a:lnTo>
                  <a:lnTo>
                    <a:pt x="175132" y="57403"/>
                  </a:lnTo>
                  <a:lnTo>
                    <a:pt x="225371" y="54546"/>
                  </a:lnTo>
                  <a:lnTo>
                    <a:pt x="279765" y="45021"/>
                  </a:lnTo>
                  <a:lnTo>
                    <a:pt x="326134" y="27400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09" name="object 303">
              <a:extLst>
                <a:ext uri="{FF2B5EF4-FFF2-40B4-BE49-F238E27FC236}">
                  <a16:creationId xmlns:a16="http://schemas.microsoft.com/office/drawing/2014/main" id="{FF7895E6-33D8-8446-7A53-FA5C56008385}"/>
                </a:ext>
              </a:extLst>
            </p:cNvPr>
            <p:cNvSpPr/>
            <p:nvPr/>
          </p:nvSpPr>
          <p:spPr>
            <a:xfrm>
              <a:off x="10558526" y="3205225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176149" y="0"/>
                  </a:moveTo>
                  <a:lnTo>
                    <a:pt x="107584" y="4859"/>
                  </a:lnTo>
                  <a:lnTo>
                    <a:pt x="51593" y="18113"/>
                  </a:lnTo>
                  <a:lnTo>
                    <a:pt x="13843" y="37772"/>
                  </a:lnTo>
                  <a:lnTo>
                    <a:pt x="0" y="61849"/>
                  </a:lnTo>
                  <a:lnTo>
                    <a:pt x="13843" y="85945"/>
                  </a:lnTo>
                  <a:lnTo>
                    <a:pt x="51593" y="105648"/>
                  </a:lnTo>
                  <a:lnTo>
                    <a:pt x="107584" y="118945"/>
                  </a:lnTo>
                  <a:lnTo>
                    <a:pt x="176149" y="123825"/>
                  </a:lnTo>
                  <a:lnTo>
                    <a:pt x="244732" y="118945"/>
                  </a:lnTo>
                  <a:lnTo>
                    <a:pt x="300767" y="105648"/>
                  </a:lnTo>
                  <a:lnTo>
                    <a:pt x="338562" y="85945"/>
                  </a:lnTo>
                  <a:lnTo>
                    <a:pt x="352425" y="61849"/>
                  </a:lnTo>
                  <a:lnTo>
                    <a:pt x="338562" y="37772"/>
                  </a:lnTo>
                  <a:lnTo>
                    <a:pt x="300767" y="18113"/>
                  </a:lnTo>
                  <a:lnTo>
                    <a:pt x="244732" y="4859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10" name="object 304">
              <a:extLst>
                <a:ext uri="{FF2B5EF4-FFF2-40B4-BE49-F238E27FC236}">
                  <a16:creationId xmlns:a16="http://schemas.microsoft.com/office/drawing/2014/main" id="{A7897B99-1E41-24ED-8CF8-20245E3D92A3}"/>
                </a:ext>
              </a:extLst>
            </p:cNvPr>
            <p:cNvSpPr/>
            <p:nvPr/>
          </p:nvSpPr>
          <p:spPr>
            <a:xfrm>
              <a:off x="10558526" y="3205225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0" y="61849"/>
                  </a:moveTo>
                  <a:lnTo>
                    <a:pt x="13843" y="37772"/>
                  </a:lnTo>
                  <a:lnTo>
                    <a:pt x="51593" y="18113"/>
                  </a:lnTo>
                  <a:lnTo>
                    <a:pt x="107584" y="4859"/>
                  </a:lnTo>
                  <a:lnTo>
                    <a:pt x="176149" y="0"/>
                  </a:lnTo>
                  <a:lnTo>
                    <a:pt x="244732" y="4859"/>
                  </a:lnTo>
                  <a:lnTo>
                    <a:pt x="300767" y="18113"/>
                  </a:lnTo>
                  <a:lnTo>
                    <a:pt x="338562" y="37772"/>
                  </a:lnTo>
                  <a:lnTo>
                    <a:pt x="352425" y="61849"/>
                  </a:lnTo>
                  <a:lnTo>
                    <a:pt x="338562" y="85945"/>
                  </a:lnTo>
                  <a:lnTo>
                    <a:pt x="300767" y="105648"/>
                  </a:lnTo>
                  <a:lnTo>
                    <a:pt x="244732" y="118945"/>
                  </a:lnTo>
                  <a:lnTo>
                    <a:pt x="176149" y="123825"/>
                  </a:lnTo>
                  <a:lnTo>
                    <a:pt x="107584" y="118945"/>
                  </a:lnTo>
                  <a:lnTo>
                    <a:pt x="51593" y="105648"/>
                  </a:lnTo>
                  <a:lnTo>
                    <a:pt x="13843" y="85945"/>
                  </a:lnTo>
                  <a:lnTo>
                    <a:pt x="0" y="6184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611" name="object 305">
              <a:extLst>
                <a:ext uri="{FF2B5EF4-FFF2-40B4-BE49-F238E27FC236}">
                  <a16:creationId xmlns:a16="http://schemas.microsoft.com/office/drawing/2014/main" id="{C8FE6817-120D-4AC1-FE59-7E696D166AE0}"/>
                </a:ext>
              </a:extLst>
            </p:cNvPr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0601325" y="3209924"/>
              <a:ext cx="247650" cy="95250"/>
            </a:xfrm>
            <a:prstGeom prst="rect">
              <a:avLst/>
            </a:prstGeom>
          </p:spPr>
        </p:pic>
        <p:pic>
          <p:nvPicPr>
            <p:cNvPr id="612" name="object 306">
              <a:extLst>
                <a:ext uri="{FF2B5EF4-FFF2-40B4-BE49-F238E27FC236}">
                  <a16:creationId xmlns:a16="http://schemas.microsoft.com/office/drawing/2014/main" id="{44B2DCBE-8425-CCF3-9E43-7D789EDA67BC}"/>
                </a:ext>
              </a:extLst>
            </p:cNvPr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10091801" y="1976500"/>
              <a:ext cx="352425" cy="123825"/>
            </a:xfrm>
            <a:prstGeom prst="rect">
              <a:avLst/>
            </a:prstGeom>
          </p:spPr>
        </p:pic>
        <p:sp>
          <p:nvSpPr>
            <p:cNvPr id="613" name="object 307">
              <a:extLst>
                <a:ext uri="{FF2B5EF4-FFF2-40B4-BE49-F238E27FC236}">
                  <a16:creationId xmlns:a16="http://schemas.microsoft.com/office/drawing/2014/main" id="{3AAC3D10-7BDB-3F0E-1BEE-7CA35CD88F51}"/>
                </a:ext>
              </a:extLst>
            </p:cNvPr>
            <p:cNvSpPr/>
            <p:nvPr/>
          </p:nvSpPr>
          <p:spPr>
            <a:xfrm>
              <a:off x="10091801" y="1976500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352298" y="253"/>
                  </a:moveTo>
                  <a:lnTo>
                    <a:pt x="352425" y="65277"/>
                  </a:lnTo>
                  <a:lnTo>
                    <a:pt x="282940" y="110934"/>
                  </a:lnTo>
                  <a:lnTo>
                    <a:pt x="228105" y="120820"/>
                  </a:lnTo>
                  <a:lnTo>
                    <a:pt x="177546" y="123825"/>
                  </a:lnTo>
                  <a:lnTo>
                    <a:pt x="126537" y="120856"/>
                  </a:lnTo>
                  <a:lnTo>
                    <a:pt x="70754" y="111125"/>
                  </a:lnTo>
                  <a:lnTo>
                    <a:pt x="24044" y="93106"/>
                  </a:lnTo>
                  <a:lnTo>
                    <a:pt x="253" y="65277"/>
                  </a:lnTo>
                  <a:lnTo>
                    <a:pt x="303" y="50345"/>
                  </a:lnTo>
                  <a:lnTo>
                    <a:pt x="174" y="32591"/>
                  </a:lnTo>
                  <a:lnTo>
                    <a:pt x="21" y="14860"/>
                  </a:lnTo>
                  <a:lnTo>
                    <a:pt x="0" y="0"/>
                  </a:lnTo>
                  <a:lnTo>
                    <a:pt x="26078" y="25042"/>
                  </a:lnTo>
                  <a:lnTo>
                    <a:pt x="71754" y="42989"/>
                  </a:lnTo>
                  <a:lnTo>
                    <a:pt x="125337" y="53792"/>
                  </a:lnTo>
                  <a:lnTo>
                    <a:pt x="175132" y="57403"/>
                  </a:lnTo>
                  <a:lnTo>
                    <a:pt x="225371" y="54546"/>
                  </a:lnTo>
                  <a:lnTo>
                    <a:pt x="279765" y="45021"/>
                  </a:lnTo>
                  <a:lnTo>
                    <a:pt x="326134" y="27400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14" name="object 308">
              <a:extLst>
                <a:ext uri="{FF2B5EF4-FFF2-40B4-BE49-F238E27FC236}">
                  <a16:creationId xmlns:a16="http://schemas.microsoft.com/office/drawing/2014/main" id="{EA5ABDBA-75CE-9845-BD16-90760ADAB8BE}"/>
                </a:ext>
              </a:extLst>
            </p:cNvPr>
            <p:cNvSpPr/>
            <p:nvPr/>
          </p:nvSpPr>
          <p:spPr>
            <a:xfrm>
              <a:off x="10091801" y="1909825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176149" y="0"/>
                  </a:moveTo>
                  <a:lnTo>
                    <a:pt x="107584" y="4859"/>
                  </a:lnTo>
                  <a:lnTo>
                    <a:pt x="51593" y="18113"/>
                  </a:lnTo>
                  <a:lnTo>
                    <a:pt x="13843" y="37772"/>
                  </a:lnTo>
                  <a:lnTo>
                    <a:pt x="0" y="61849"/>
                  </a:lnTo>
                  <a:lnTo>
                    <a:pt x="13843" y="85945"/>
                  </a:lnTo>
                  <a:lnTo>
                    <a:pt x="51593" y="105648"/>
                  </a:lnTo>
                  <a:lnTo>
                    <a:pt x="107584" y="118945"/>
                  </a:lnTo>
                  <a:lnTo>
                    <a:pt x="176149" y="123825"/>
                  </a:lnTo>
                  <a:lnTo>
                    <a:pt x="244732" y="118945"/>
                  </a:lnTo>
                  <a:lnTo>
                    <a:pt x="300767" y="105648"/>
                  </a:lnTo>
                  <a:lnTo>
                    <a:pt x="338562" y="85945"/>
                  </a:lnTo>
                  <a:lnTo>
                    <a:pt x="352425" y="61849"/>
                  </a:lnTo>
                  <a:lnTo>
                    <a:pt x="338562" y="37772"/>
                  </a:lnTo>
                  <a:lnTo>
                    <a:pt x="300767" y="18113"/>
                  </a:lnTo>
                  <a:lnTo>
                    <a:pt x="244732" y="4859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15" name="object 309">
              <a:extLst>
                <a:ext uri="{FF2B5EF4-FFF2-40B4-BE49-F238E27FC236}">
                  <a16:creationId xmlns:a16="http://schemas.microsoft.com/office/drawing/2014/main" id="{AC78D2E1-90BD-5AC8-BEA9-9BB9E6D4CC1E}"/>
                </a:ext>
              </a:extLst>
            </p:cNvPr>
            <p:cNvSpPr/>
            <p:nvPr/>
          </p:nvSpPr>
          <p:spPr>
            <a:xfrm>
              <a:off x="10091801" y="1909825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0" y="61849"/>
                  </a:moveTo>
                  <a:lnTo>
                    <a:pt x="13843" y="37772"/>
                  </a:lnTo>
                  <a:lnTo>
                    <a:pt x="51593" y="18113"/>
                  </a:lnTo>
                  <a:lnTo>
                    <a:pt x="107584" y="4859"/>
                  </a:lnTo>
                  <a:lnTo>
                    <a:pt x="176149" y="0"/>
                  </a:lnTo>
                  <a:lnTo>
                    <a:pt x="244732" y="4859"/>
                  </a:lnTo>
                  <a:lnTo>
                    <a:pt x="300767" y="18113"/>
                  </a:lnTo>
                  <a:lnTo>
                    <a:pt x="338562" y="37772"/>
                  </a:lnTo>
                  <a:lnTo>
                    <a:pt x="352425" y="61849"/>
                  </a:lnTo>
                  <a:lnTo>
                    <a:pt x="338562" y="85945"/>
                  </a:lnTo>
                  <a:lnTo>
                    <a:pt x="300767" y="105648"/>
                  </a:lnTo>
                  <a:lnTo>
                    <a:pt x="244732" y="118945"/>
                  </a:lnTo>
                  <a:lnTo>
                    <a:pt x="176149" y="123825"/>
                  </a:lnTo>
                  <a:lnTo>
                    <a:pt x="107584" y="118945"/>
                  </a:lnTo>
                  <a:lnTo>
                    <a:pt x="51593" y="105648"/>
                  </a:lnTo>
                  <a:lnTo>
                    <a:pt x="13843" y="85945"/>
                  </a:lnTo>
                  <a:lnTo>
                    <a:pt x="0" y="6184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616" name="object 310">
              <a:extLst>
                <a:ext uri="{FF2B5EF4-FFF2-40B4-BE49-F238E27FC236}">
                  <a16:creationId xmlns:a16="http://schemas.microsoft.com/office/drawing/2014/main" id="{29E0036B-0B51-B378-1F58-76BD6A84A5D5}"/>
                </a:ext>
              </a:extLst>
            </p:cNvPr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0144125" y="1914525"/>
              <a:ext cx="247650" cy="95250"/>
            </a:xfrm>
            <a:prstGeom prst="rect">
              <a:avLst/>
            </a:prstGeom>
          </p:spPr>
        </p:pic>
        <p:pic>
          <p:nvPicPr>
            <p:cNvPr id="617" name="object 311">
              <a:extLst>
                <a:ext uri="{FF2B5EF4-FFF2-40B4-BE49-F238E27FC236}">
                  <a16:creationId xmlns:a16="http://schemas.microsoft.com/office/drawing/2014/main" id="{848A1A95-0817-07D4-4D09-9D8E8D1E0553}"/>
                </a:ext>
              </a:extLst>
            </p:cNvPr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10672826" y="2386075"/>
              <a:ext cx="352425" cy="133350"/>
            </a:xfrm>
            <a:prstGeom prst="rect">
              <a:avLst/>
            </a:prstGeom>
          </p:spPr>
        </p:pic>
        <p:sp>
          <p:nvSpPr>
            <p:cNvPr id="618" name="object 312">
              <a:extLst>
                <a:ext uri="{FF2B5EF4-FFF2-40B4-BE49-F238E27FC236}">
                  <a16:creationId xmlns:a16="http://schemas.microsoft.com/office/drawing/2014/main" id="{619C9391-BEA4-B1F2-6DDA-B430EDBF9460}"/>
                </a:ext>
              </a:extLst>
            </p:cNvPr>
            <p:cNvSpPr/>
            <p:nvPr/>
          </p:nvSpPr>
          <p:spPr>
            <a:xfrm>
              <a:off x="10672826" y="2386075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352298" y="253"/>
                  </a:moveTo>
                  <a:lnTo>
                    <a:pt x="352425" y="70358"/>
                  </a:lnTo>
                  <a:lnTo>
                    <a:pt x="282940" y="119475"/>
                  </a:lnTo>
                  <a:lnTo>
                    <a:pt x="228105" y="130115"/>
                  </a:lnTo>
                  <a:lnTo>
                    <a:pt x="177546" y="133350"/>
                  </a:lnTo>
                  <a:lnTo>
                    <a:pt x="126537" y="130149"/>
                  </a:lnTo>
                  <a:lnTo>
                    <a:pt x="70754" y="119649"/>
                  </a:lnTo>
                  <a:lnTo>
                    <a:pt x="24044" y="100220"/>
                  </a:lnTo>
                  <a:lnTo>
                    <a:pt x="253" y="70231"/>
                  </a:lnTo>
                  <a:lnTo>
                    <a:pt x="303" y="54167"/>
                  </a:lnTo>
                  <a:lnTo>
                    <a:pt x="174" y="35067"/>
                  </a:lnTo>
                  <a:lnTo>
                    <a:pt x="21" y="15992"/>
                  </a:lnTo>
                  <a:lnTo>
                    <a:pt x="0" y="0"/>
                  </a:lnTo>
                  <a:lnTo>
                    <a:pt x="26078" y="26951"/>
                  </a:lnTo>
                  <a:lnTo>
                    <a:pt x="71754" y="46259"/>
                  </a:lnTo>
                  <a:lnTo>
                    <a:pt x="125337" y="57900"/>
                  </a:lnTo>
                  <a:lnTo>
                    <a:pt x="175132" y="61849"/>
                  </a:lnTo>
                  <a:lnTo>
                    <a:pt x="225371" y="58779"/>
                  </a:lnTo>
                  <a:lnTo>
                    <a:pt x="279765" y="48529"/>
                  </a:lnTo>
                  <a:lnTo>
                    <a:pt x="326134" y="29541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19" name="object 313">
              <a:extLst>
                <a:ext uri="{FF2B5EF4-FFF2-40B4-BE49-F238E27FC236}">
                  <a16:creationId xmlns:a16="http://schemas.microsoft.com/office/drawing/2014/main" id="{E0B0F5F3-A9C2-0451-C6D4-80D5E354CF7A}"/>
                </a:ext>
              </a:extLst>
            </p:cNvPr>
            <p:cNvSpPr/>
            <p:nvPr/>
          </p:nvSpPr>
          <p:spPr>
            <a:xfrm>
              <a:off x="10672826" y="2319400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176149" y="0"/>
                  </a:moveTo>
                  <a:lnTo>
                    <a:pt x="107584" y="4859"/>
                  </a:lnTo>
                  <a:lnTo>
                    <a:pt x="51593" y="18113"/>
                  </a:lnTo>
                  <a:lnTo>
                    <a:pt x="13843" y="37772"/>
                  </a:lnTo>
                  <a:lnTo>
                    <a:pt x="0" y="61849"/>
                  </a:lnTo>
                  <a:lnTo>
                    <a:pt x="13843" y="85945"/>
                  </a:lnTo>
                  <a:lnTo>
                    <a:pt x="51593" y="105648"/>
                  </a:lnTo>
                  <a:lnTo>
                    <a:pt x="107584" y="118945"/>
                  </a:lnTo>
                  <a:lnTo>
                    <a:pt x="176149" y="123825"/>
                  </a:lnTo>
                  <a:lnTo>
                    <a:pt x="244732" y="118945"/>
                  </a:lnTo>
                  <a:lnTo>
                    <a:pt x="300767" y="105648"/>
                  </a:lnTo>
                  <a:lnTo>
                    <a:pt x="338562" y="85945"/>
                  </a:lnTo>
                  <a:lnTo>
                    <a:pt x="352425" y="61849"/>
                  </a:lnTo>
                  <a:lnTo>
                    <a:pt x="338562" y="37772"/>
                  </a:lnTo>
                  <a:lnTo>
                    <a:pt x="300767" y="18113"/>
                  </a:lnTo>
                  <a:lnTo>
                    <a:pt x="244732" y="4859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20" name="object 314">
              <a:extLst>
                <a:ext uri="{FF2B5EF4-FFF2-40B4-BE49-F238E27FC236}">
                  <a16:creationId xmlns:a16="http://schemas.microsoft.com/office/drawing/2014/main" id="{F13C28AE-F481-A3F8-E223-66A360E68FB1}"/>
                </a:ext>
              </a:extLst>
            </p:cNvPr>
            <p:cNvSpPr/>
            <p:nvPr/>
          </p:nvSpPr>
          <p:spPr>
            <a:xfrm>
              <a:off x="10672826" y="2319400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0" y="61849"/>
                  </a:moveTo>
                  <a:lnTo>
                    <a:pt x="13843" y="37772"/>
                  </a:lnTo>
                  <a:lnTo>
                    <a:pt x="51593" y="18113"/>
                  </a:lnTo>
                  <a:lnTo>
                    <a:pt x="107584" y="4859"/>
                  </a:lnTo>
                  <a:lnTo>
                    <a:pt x="176149" y="0"/>
                  </a:lnTo>
                  <a:lnTo>
                    <a:pt x="244732" y="4859"/>
                  </a:lnTo>
                  <a:lnTo>
                    <a:pt x="300767" y="18113"/>
                  </a:lnTo>
                  <a:lnTo>
                    <a:pt x="338562" y="37772"/>
                  </a:lnTo>
                  <a:lnTo>
                    <a:pt x="352425" y="61849"/>
                  </a:lnTo>
                  <a:lnTo>
                    <a:pt x="338562" y="85945"/>
                  </a:lnTo>
                  <a:lnTo>
                    <a:pt x="300767" y="105648"/>
                  </a:lnTo>
                  <a:lnTo>
                    <a:pt x="244732" y="118945"/>
                  </a:lnTo>
                  <a:lnTo>
                    <a:pt x="176149" y="123825"/>
                  </a:lnTo>
                  <a:lnTo>
                    <a:pt x="107584" y="118945"/>
                  </a:lnTo>
                  <a:lnTo>
                    <a:pt x="51593" y="105648"/>
                  </a:lnTo>
                  <a:lnTo>
                    <a:pt x="13843" y="85945"/>
                  </a:lnTo>
                  <a:lnTo>
                    <a:pt x="0" y="6184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621" name="object 315">
              <a:extLst>
                <a:ext uri="{FF2B5EF4-FFF2-40B4-BE49-F238E27FC236}">
                  <a16:creationId xmlns:a16="http://schemas.microsoft.com/office/drawing/2014/main" id="{BA908B8C-4840-2079-D499-B17800AB6D83}"/>
                </a:ext>
              </a:extLst>
            </p:cNvPr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10715625" y="2333625"/>
              <a:ext cx="257175" cy="85725"/>
            </a:xfrm>
            <a:prstGeom prst="rect">
              <a:avLst/>
            </a:prstGeom>
          </p:spPr>
        </p:pic>
        <p:pic>
          <p:nvPicPr>
            <p:cNvPr id="622" name="object 316">
              <a:extLst>
                <a:ext uri="{FF2B5EF4-FFF2-40B4-BE49-F238E27FC236}">
                  <a16:creationId xmlns:a16="http://schemas.microsoft.com/office/drawing/2014/main" id="{FEE3D6AF-4987-21CF-40ED-EB0E3B07A03B}"/>
                </a:ext>
              </a:extLst>
            </p:cNvPr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10787126" y="1881250"/>
              <a:ext cx="352425" cy="133350"/>
            </a:xfrm>
            <a:prstGeom prst="rect">
              <a:avLst/>
            </a:prstGeom>
          </p:spPr>
        </p:pic>
        <p:sp>
          <p:nvSpPr>
            <p:cNvPr id="623" name="object 317">
              <a:extLst>
                <a:ext uri="{FF2B5EF4-FFF2-40B4-BE49-F238E27FC236}">
                  <a16:creationId xmlns:a16="http://schemas.microsoft.com/office/drawing/2014/main" id="{C468DBCD-A717-170B-57A0-C83489D32CB8}"/>
                </a:ext>
              </a:extLst>
            </p:cNvPr>
            <p:cNvSpPr/>
            <p:nvPr/>
          </p:nvSpPr>
          <p:spPr>
            <a:xfrm>
              <a:off x="10787126" y="1881250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352298" y="253"/>
                  </a:moveTo>
                  <a:lnTo>
                    <a:pt x="352425" y="70358"/>
                  </a:lnTo>
                  <a:lnTo>
                    <a:pt x="282940" y="119475"/>
                  </a:lnTo>
                  <a:lnTo>
                    <a:pt x="228105" y="130115"/>
                  </a:lnTo>
                  <a:lnTo>
                    <a:pt x="177546" y="133350"/>
                  </a:lnTo>
                  <a:lnTo>
                    <a:pt x="126537" y="130149"/>
                  </a:lnTo>
                  <a:lnTo>
                    <a:pt x="70754" y="119649"/>
                  </a:lnTo>
                  <a:lnTo>
                    <a:pt x="24044" y="100220"/>
                  </a:lnTo>
                  <a:lnTo>
                    <a:pt x="253" y="70231"/>
                  </a:lnTo>
                  <a:lnTo>
                    <a:pt x="303" y="54167"/>
                  </a:lnTo>
                  <a:lnTo>
                    <a:pt x="174" y="35067"/>
                  </a:lnTo>
                  <a:lnTo>
                    <a:pt x="21" y="15992"/>
                  </a:lnTo>
                  <a:lnTo>
                    <a:pt x="0" y="0"/>
                  </a:lnTo>
                  <a:lnTo>
                    <a:pt x="26078" y="26951"/>
                  </a:lnTo>
                  <a:lnTo>
                    <a:pt x="71754" y="46259"/>
                  </a:lnTo>
                  <a:lnTo>
                    <a:pt x="125337" y="57900"/>
                  </a:lnTo>
                  <a:lnTo>
                    <a:pt x="175132" y="61849"/>
                  </a:lnTo>
                  <a:lnTo>
                    <a:pt x="225371" y="58779"/>
                  </a:lnTo>
                  <a:lnTo>
                    <a:pt x="279765" y="48529"/>
                  </a:lnTo>
                  <a:lnTo>
                    <a:pt x="326134" y="29541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24" name="object 318">
              <a:extLst>
                <a:ext uri="{FF2B5EF4-FFF2-40B4-BE49-F238E27FC236}">
                  <a16:creationId xmlns:a16="http://schemas.microsoft.com/office/drawing/2014/main" id="{23DC3CA0-7C81-4CAB-7822-A98F56A91DC7}"/>
                </a:ext>
              </a:extLst>
            </p:cNvPr>
            <p:cNvSpPr/>
            <p:nvPr/>
          </p:nvSpPr>
          <p:spPr>
            <a:xfrm>
              <a:off x="10787126" y="1814575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176149" y="0"/>
                  </a:moveTo>
                  <a:lnTo>
                    <a:pt x="107584" y="4859"/>
                  </a:lnTo>
                  <a:lnTo>
                    <a:pt x="51593" y="18113"/>
                  </a:lnTo>
                  <a:lnTo>
                    <a:pt x="13843" y="37772"/>
                  </a:lnTo>
                  <a:lnTo>
                    <a:pt x="0" y="61849"/>
                  </a:lnTo>
                  <a:lnTo>
                    <a:pt x="13843" y="85945"/>
                  </a:lnTo>
                  <a:lnTo>
                    <a:pt x="51593" y="105648"/>
                  </a:lnTo>
                  <a:lnTo>
                    <a:pt x="107584" y="118945"/>
                  </a:lnTo>
                  <a:lnTo>
                    <a:pt x="176149" y="123825"/>
                  </a:lnTo>
                  <a:lnTo>
                    <a:pt x="244732" y="118945"/>
                  </a:lnTo>
                  <a:lnTo>
                    <a:pt x="300767" y="105648"/>
                  </a:lnTo>
                  <a:lnTo>
                    <a:pt x="338562" y="85945"/>
                  </a:lnTo>
                  <a:lnTo>
                    <a:pt x="352425" y="61849"/>
                  </a:lnTo>
                  <a:lnTo>
                    <a:pt x="338562" y="37772"/>
                  </a:lnTo>
                  <a:lnTo>
                    <a:pt x="300767" y="18113"/>
                  </a:lnTo>
                  <a:lnTo>
                    <a:pt x="244732" y="4859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25" name="object 319">
              <a:extLst>
                <a:ext uri="{FF2B5EF4-FFF2-40B4-BE49-F238E27FC236}">
                  <a16:creationId xmlns:a16="http://schemas.microsoft.com/office/drawing/2014/main" id="{38698349-0438-B79C-CE5F-EE117C6CC28A}"/>
                </a:ext>
              </a:extLst>
            </p:cNvPr>
            <p:cNvSpPr/>
            <p:nvPr/>
          </p:nvSpPr>
          <p:spPr>
            <a:xfrm>
              <a:off x="10787126" y="1814575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0" y="61849"/>
                  </a:moveTo>
                  <a:lnTo>
                    <a:pt x="13843" y="37772"/>
                  </a:lnTo>
                  <a:lnTo>
                    <a:pt x="51593" y="18113"/>
                  </a:lnTo>
                  <a:lnTo>
                    <a:pt x="107584" y="4859"/>
                  </a:lnTo>
                  <a:lnTo>
                    <a:pt x="176149" y="0"/>
                  </a:lnTo>
                  <a:lnTo>
                    <a:pt x="244732" y="4859"/>
                  </a:lnTo>
                  <a:lnTo>
                    <a:pt x="300767" y="18113"/>
                  </a:lnTo>
                  <a:lnTo>
                    <a:pt x="338562" y="37772"/>
                  </a:lnTo>
                  <a:lnTo>
                    <a:pt x="352425" y="61849"/>
                  </a:lnTo>
                  <a:lnTo>
                    <a:pt x="338562" y="85945"/>
                  </a:lnTo>
                  <a:lnTo>
                    <a:pt x="300767" y="105648"/>
                  </a:lnTo>
                  <a:lnTo>
                    <a:pt x="244732" y="118945"/>
                  </a:lnTo>
                  <a:lnTo>
                    <a:pt x="176149" y="123825"/>
                  </a:lnTo>
                  <a:lnTo>
                    <a:pt x="107584" y="118945"/>
                  </a:lnTo>
                  <a:lnTo>
                    <a:pt x="51593" y="105648"/>
                  </a:lnTo>
                  <a:lnTo>
                    <a:pt x="13843" y="85945"/>
                  </a:lnTo>
                  <a:lnTo>
                    <a:pt x="0" y="6184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626" name="object 320">
              <a:extLst>
                <a:ext uri="{FF2B5EF4-FFF2-40B4-BE49-F238E27FC236}">
                  <a16:creationId xmlns:a16="http://schemas.microsoft.com/office/drawing/2014/main" id="{CD29F93A-9541-B368-BA65-96D3C9E305E6}"/>
                </a:ext>
              </a:extLst>
            </p:cNvPr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0839450" y="1819275"/>
              <a:ext cx="247650" cy="95250"/>
            </a:xfrm>
            <a:prstGeom prst="rect">
              <a:avLst/>
            </a:prstGeom>
          </p:spPr>
        </p:pic>
        <p:pic>
          <p:nvPicPr>
            <p:cNvPr id="627" name="object 321">
              <a:extLst>
                <a:ext uri="{FF2B5EF4-FFF2-40B4-BE49-F238E27FC236}">
                  <a16:creationId xmlns:a16="http://schemas.microsoft.com/office/drawing/2014/main" id="{F449D2C4-B09E-6BF6-78D8-DE5A5A90126C}"/>
                </a:ext>
              </a:extLst>
            </p:cNvPr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9244076" y="3748150"/>
              <a:ext cx="371475" cy="152400"/>
            </a:xfrm>
            <a:prstGeom prst="rect">
              <a:avLst/>
            </a:prstGeom>
          </p:spPr>
        </p:pic>
        <p:sp>
          <p:nvSpPr>
            <p:cNvPr id="628" name="object 322">
              <a:extLst>
                <a:ext uri="{FF2B5EF4-FFF2-40B4-BE49-F238E27FC236}">
                  <a16:creationId xmlns:a16="http://schemas.microsoft.com/office/drawing/2014/main" id="{DD7DD735-CBA4-9C9B-900C-01C0006D6148}"/>
                </a:ext>
              </a:extLst>
            </p:cNvPr>
            <p:cNvSpPr/>
            <p:nvPr/>
          </p:nvSpPr>
          <p:spPr>
            <a:xfrm>
              <a:off x="9244076" y="3748150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371348" y="254"/>
                  </a:moveTo>
                  <a:lnTo>
                    <a:pt x="371475" y="80391"/>
                  </a:lnTo>
                  <a:lnTo>
                    <a:pt x="319484" y="128945"/>
                  </a:lnTo>
                  <a:lnTo>
                    <a:pt x="275490" y="142524"/>
                  </a:lnTo>
                  <a:lnTo>
                    <a:pt x="229015" y="150068"/>
                  </a:lnTo>
                  <a:lnTo>
                    <a:pt x="187198" y="152400"/>
                  </a:lnTo>
                  <a:lnTo>
                    <a:pt x="145043" y="150091"/>
                  </a:lnTo>
                  <a:lnTo>
                    <a:pt x="97792" y="142680"/>
                  </a:lnTo>
                  <a:lnTo>
                    <a:pt x="52936" y="129210"/>
                  </a:lnTo>
                  <a:lnTo>
                    <a:pt x="17968" y="108724"/>
                  </a:lnTo>
                  <a:lnTo>
                    <a:pt x="357" y="61936"/>
                  </a:lnTo>
                  <a:lnTo>
                    <a:pt x="190" y="40132"/>
                  </a:lnTo>
                  <a:lnTo>
                    <a:pt x="23" y="18327"/>
                  </a:lnTo>
                  <a:lnTo>
                    <a:pt x="0" y="0"/>
                  </a:lnTo>
                  <a:lnTo>
                    <a:pt x="27549" y="30803"/>
                  </a:lnTo>
                  <a:lnTo>
                    <a:pt x="75707" y="52879"/>
                  </a:lnTo>
                  <a:lnTo>
                    <a:pt x="132177" y="66168"/>
                  </a:lnTo>
                  <a:lnTo>
                    <a:pt x="184657" y="70612"/>
                  </a:lnTo>
                  <a:lnTo>
                    <a:pt x="237545" y="67155"/>
                  </a:lnTo>
                  <a:lnTo>
                    <a:pt x="294862" y="55435"/>
                  </a:lnTo>
                  <a:lnTo>
                    <a:pt x="343749" y="33714"/>
                  </a:lnTo>
                  <a:lnTo>
                    <a:pt x="371348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29" name="object 323">
              <a:extLst>
                <a:ext uri="{FF2B5EF4-FFF2-40B4-BE49-F238E27FC236}">
                  <a16:creationId xmlns:a16="http://schemas.microsoft.com/office/drawing/2014/main" id="{E8516256-20ED-14A5-2E2D-AB341F82D88C}"/>
                </a:ext>
              </a:extLst>
            </p:cNvPr>
            <p:cNvSpPr/>
            <p:nvPr/>
          </p:nvSpPr>
          <p:spPr>
            <a:xfrm>
              <a:off x="9244076" y="3662425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185674" y="0"/>
                  </a:moveTo>
                  <a:lnTo>
                    <a:pt x="126959" y="3877"/>
                  </a:lnTo>
                  <a:lnTo>
                    <a:pt x="75986" y="14679"/>
                  </a:lnTo>
                  <a:lnTo>
                    <a:pt x="35803" y="31162"/>
                  </a:lnTo>
                  <a:lnTo>
                    <a:pt x="0" y="76200"/>
                  </a:lnTo>
                  <a:lnTo>
                    <a:pt x="9458" y="100267"/>
                  </a:lnTo>
                  <a:lnTo>
                    <a:pt x="35803" y="121182"/>
                  </a:lnTo>
                  <a:lnTo>
                    <a:pt x="75986" y="137684"/>
                  </a:lnTo>
                  <a:lnTo>
                    <a:pt x="126959" y="148510"/>
                  </a:lnTo>
                  <a:lnTo>
                    <a:pt x="185674" y="152400"/>
                  </a:lnTo>
                  <a:lnTo>
                    <a:pt x="244401" y="148510"/>
                  </a:lnTo>
                  <a:lnTo>
                    <a:pt x="295406" y="137684"/>
                  </a:lnTo>
                  <a:lnTo>
                    <a:pt x="335626" y="121182"/>
                  </a:lnTo>
                  <a:lnTo>
                    <a:pt x="362002" y="100267"/>
                  </a:lnTo>
                  <a:lnTo>
                    <a:pt x="371475" y="76200"/>
                  </a:lnTo>
                  <a:lnTo>
                    <a:pt x="362002" y="52084"/>
                  </a:lnTo>
                  <a:lnTo>
                    <a:pt x="335626" y="31162"/>
                  </a:lnTo>
                  <a:lnTo>
                    <a:pt x="295406" y="14679"/>
                  </a:lnTo>
                  <a:lnTo>
                    <a:pt x="244401" y="3877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30" name="object 324">
              <a:extLst>
                <a:ext uri="{FF2B5EF4-FFF2-40B4-BE49-F238E27FC236}">
                  <a16:creationId xmlns:a16="http://schemas.microsoft.com/office/drawing/2014/main" id="{ED673468-4972-9575-BA7C-6071DF268901}"/>
                </a:ext>
              </a:extLst>
            </p:cNvPr>
            <p:cNvSpPr/>
            <p:nvPr/>
          </p:nvSpPr>
          <p:spPr>
            <a:xfrm>
              <a:off x="9244076" y="3662425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0" y="76200"/>
                  </a:moveTo>
                  <a:lnTo>
                    <a:pt x="35803" y="31162"/>
                  </a:lnTo>
                  <a:lnTo>
                    <a:pt x="75986" y="14679"/>
                  </a:lnTo>
                  <a:lnTo>
                    <a:pt x="126959" y="3877"/>
                  </a:lnTo>
                  <a:lnTo>
                    <a:pt x="185674" y="0"/>
                  </a:lnTo>
                  <a:lnTo>
                    <a:pt x="244401" y="3877"/>
                  </a:lnTo>
                  <a:lnTo>
                    <a:pt x="295406" y="14679"/>
                  </a:lnTo>
                  <a:lnTo>
                    <a:pt x="335626" y="31162"/>
                  </a:lnTo>
                  <a:lnTo>
                    <a:pt x="362002" y="52084"/>
                  </a:lnTo>
                  <a:lnTo>
                    <a:pt x="371475" y="76200"/>
                  </a:lnTo>
                  <a:lnTo>
                    <a:pt x="362002" y="100267"/>
                  </a:lnTo>
                  <a:lnTo>
                    <a:pt x="335626" y="121182"/>
                  </a:lnTo>
                  <a:lnTo>
                    <a:pt x="295406" y="137684"/>
                  </a:lnTo>
                  <a:lnTo>
                    <a:pt x="244401" y="148510"/>
                  </a:lnTo>
                  <a:lnTo>
                    <a:pt x="185674" y="152400"/>
                  </a:lnTo>
                  <a:lnTo>
                    <a:pt x="126959" y="148510"/>
                  </a:lnTo>
                  <a:lnTo>
                    <a:pt x="75986" y="137684"/>
                  </a:lnTo>
                  <a:lnTo>
                    <a:pt x="35803" y="121182"/>
                  </a:lnTo>
                  <a:lnTo>
                    <a:pt x="9458" y="100267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631" name="object 325">
              <a:extLst>
                <a:ext uri="{FF2B5EF4-FFF2-40B4-BE49-F238E27FC236}">
                  <a16:creationId xmlns:a16="http://schemas.microsoft.com/office/drawing/2014/main" id="{36132588-E674-BC2A-86CF-F671987FF8AA}"/>
                </a:ext>
              </a:extLst>
            </p:cNvPr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9296400" y="3676649"/>
              <a:ext cx="257175" cy="114300"/>
            </a:xfrm>
            <a:prstGeom prst="rect">
              <a:avLst/>
            </a:prstGeom>
          </p:spPr>
        </p:pic>
        <p:pic>
          <p:nvPicPr>
            <p:cNvPr id="632" name="object 326">
              <a:extLst>
                <a:ext uri="{FF2B5EF4-FFF2-40B4-BE49-F238E27FC236}">
                  <a16:creationId xmlns:a16="http://schemas.microsoft.com/office/drawing/2014/main" id="{2EB7FC54-A0D4-E0BF-1295-4AE2E110C1DA}"/>
                </a:ext>
              </a:extLst>
            </p:cNvPr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10129901" y="2433700"/>
              <a:ext cx="352425" cy="133350"/>
            </a:xfrm>
            <a:prstGeom prst="rect">
              <a:avLst/>
            </a:prstGeom>
          </p:spPr>
        </p:pic>
        <p:sp>
          <p:nvSpPr>
            <p:cNvPr id="633" name="object 327">
              <a:extLst>
                <a:ext uri="{FF2B5EF4-FFF2-40B4-BE49-F238E27FC236}">
                  <a16:creationId xmlns:a16="http://schemas.microsoft.com/office/drawing/2014/main" id="{FB175305-8847-5562-C221-A1F951A534C8}"/>
                </a:ext>
              </a:extLst>
            </p:cNvPr>
            <p:cNvSpPr/>
            <p:nvPr/>
          </p:nvSpPr>
          <p:spPr>
            <a:xfrm>
              <a:off x="10129901" y="2433700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352298" y="253"/>
                  </a:moveTo>
                  <a:lnTo>
                    <a:pt x="352425" y="70358"/>
                  </a:lnTo>
                  <a:lnTo>
                    <a:pt x="282940" y="119475"/>
                  </a:lnTo>
                  <a:lnTo>
                    <a:pt x="228105" y="130115"/>
                  </a:lnTo>
                  <a:lnTo>
                    <a:pt x="177546" y="133350"/>
                  </a:lnTo>
                  <a:lnTo>
                    <a:pt x="126537" y="130149"/>
                  </a:lnTo>
                  <a:lnTo>
                    <a:pt x="70754" y="119649"/>
                  </a:lnTo>
                  <a:lnTo>
                    <a:pt x="24044" y="100220"/>
                  </a:lnTo>
                  <a:lnTo>
                    <a:pt x="253" y="70231"/>
                  </a:lnTo>
                  <a:lnTo>
                    <a:pt x="303" y="54167"/>
                  </a:lnTo>
                  <a:lnTo>
                    <a:pt x="174" y="35067"/>
                  </a:lnTo>
                  <a:lnTo>
                    <a:pt x="21" y="15992"/>
                  </a:lnTo>
                  <a:lnTo>
                    <a:pt x="0" y="0"/>
                  </a:lnTo>
                  <a:lnTo>
                    <a:pt x="26078" y="26951"/>
                  </a:lnTo>
                  <a:lnTo>
                    <a:pt x="71754" y="46259"/>
                  </a:lnTo>
                  <a:lnTo>
                    <a:pt x="125337" y="57900"/>
                  </a:lnTo>
                  <a:lnTo>
                    <a:pt x="175132" y="61849"/>
                  </a:lnTo>
                  <a:lnTo>
                    <a:pt x="225371" y="58779"/>
                  </a:lnTo>
                  <a:lnTo>
                    <a:pt x="279765" y="48529"/>
                  </a:lnTo>
                  <a:lnTo>
                    <a:pt x="326134" y="29541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34" name="object 328">
              <a:extLst>
                <a:ext uri="{FF2B5EF4-FFF2-40B4-BE49-F238E27FC236}">
                  <a16:creationId xmlns:a16="http://schemas.microsoft.com/office/drawing/2014/main" id="{97524C47-8922-201A-8A41-7E0067D4AD9F}"/>
                </a:ext>
              </a:extLst>
            </p:cNvPr>
            <p:cNvSpPr/>
            <p:nvPr/>
          </p:nvSpPr>
          <p:spPr>
            <a:xfrm>
              <a:off x="10129901" y="2367025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176149" y="0"/>
                  </a:moveTo>
                  <a:lnTo>
                    <a:pt x="107584" y="4859"/>
                  </a:lnTo>
                  <a:lnTo>
                    <a:pt x="51593" y="18113"/>
                  </a:lnTo>
                  <a:lnTo>
                    <a:pt x="13843" y="37772"/>
                  </a:lnTo>
                  <a:lnTo>
                    <a:pt x="0" y="61849"/>
                  </a:lnTo>
                  <a:lnTo>
                    <a:pt x="13843" y="85945"/>
                  </a:lnTo>
                  <a:lnTo>
                    <a:pt x="51593" y="105648"/>
                  </a:lnTo>
                  <a:lnTo>
                    <a:pt x="107584" y="118945"/>
                  </a:lnTo>
                  <a:lnTo>
                    <a:pt x="176149" y="123825"/>
                  </a:lnTo>
                  <a:lnTo>
                    <a:pt x="244732" y="118945"/>
                  </a:lnTo>
                  <a:lnTo>
                    <a:pt x="300767" y="105648"/>
                  </a:lnTo>
                  <a:lnTo>
                    <a:pt x="338562" y="85945"/>
                  </a:lnTo>
                  <a:lnTo>
                    <a:pt x="352425" y="61849"/>
                  </a:lnTo>
                  <a:lnTo>
                    <a:pt x="338562" y="37772"/>
                  </a:lnTo>
                  <a:lnTo>
                    <a:pt x="300767" y="18113"/>
                  </a:lnTo>
                  <a:lnTo>
                    <a:pt x="244732" y="4859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35" name="object 329">
              <a:extLst>
                <a:ext uri="{FF2B5EF4-FFF2-40B4-BE49-F238E27FC236}">
                  <a16:creationId xmlns:a16="http://schemas.microsoft.com/office/drawing/2014/main" id="{9581B207-2F29-4693-DD17-B016C442B135}"/>
                </a:ext>
              </a:extLst>
            </p:cNvPr>
            <p:cNvSpPr/>
            <p:nvPr/>
          </p:nvSpPr>
          <p:spPr>
            <a:xfrm>
              <a:off x="10129901" y="2367025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0" y="61849"/>
                  </a:moveTo>
                  <a:lnTo>
                    <a:pt x="13843" y="37772"/>
                  </a:lnTo>
                  <a:lnTo>
                    <a:pt x="51593" y="18113"/>
                  </a:lnTo>
                  <a:lnTo>
                    <a:pt x="107584" y="4859"/>
                  </a:lnTo>
                  <a:lnTo>
                    <a:pt x="176149" y="0"/>
                  </a:lnTo>
                  <a:lnTo>
                    <a:pt x="244732" y="4859"/>
                  </a:lnTo>
                  <a:lnTo>
                    <a:pt x="300767" y="18113"/>
                  </a:lnTo>
                  <a:lnTo>
                    <a:pt x="338562" y="37772"/>
                  </a:lnTo>
                  <a:lnTo>
                    <a:pt x="352425" y="61849"/>
                  </a:lnTo>
                  <a:lnTo>
                    <a:pt x="338562" y="85945"/>
                  </a:lnTo>
                  <a:lnTo>
                    <a:pt x="300767" y="105648"/>
                  </a:lnTo>
                  <a:lnTo>
                    <a:pt x="244732" y="118945"/>
                  </a:lnTo>
                  <a:lnTo>
                    <a:pt x="176149" y="123825"/>
                  </a:lnTo>
                  <a:lnTo>
                    <a:pt x="107584" y="118945"/>
                  </a:lnTo>
                  <a:lnTo>
                    <a:pt x="51593" y="105648"/>
                  </a:lnTo>
                  <a:lnTo>
                    <a:pt x="13843" y="85945"/>
                  </a:lnTo>
                  <a:lnTo>
                    <a:pt x="0" y="6184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636" name="object 330">
              <a:extLst>
                <a:ext uri="{FF2B5EF4-FFF2-40B4-BE49-F238E27FC236}">
                  <a16:creationId xmlns:a16="http://schemas.microsoft.com/office/drawing/2014/main" id="{3629A666-0BDD-9842-02AC-920BC37EEFE7}"/>
                </a:ext>
              </a:extLst>
            </p:cNvPr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10172700" y="2381250"/>
              <a:ext cx="247650" cy="95250"/>
            </a:xfrm>
            <a:prstGeom prst="rect">
              <a:avLst/>
            </a:prstGeom>
          </p:spPr>
        </p:pic>
        <p:pic>
          <p:nvPicPr>
            <p:cNvPr id="637" name="object 331">
              <a:extLst>
                <a:ext uri="{FF2B5EF4-FFF2-40B4-BE49-F238E27FC236}">
                  <a16:creationId xmlns:a16="http://schemas.microsoft.com/office/drawing/2014/main" id="{A5A03BCA-3B28-C240-91B7-BB4A15FCBCEA}"/>
                </a:ext>
              </a:extLst>
            </p:cNvPr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9644126" y="3186175"/>
              <a:ext cx="361950" cy="152400"/>
            </a:xfrm>
            <a:prstGeom prst="rect">
              <a:avLst/>
            </a:prstGeom>
          </p:spPr>
        </p:pic>
        <p:sp>
          <p:nvSpPr>
            <p:cNvPr id="638" name="object 332">
              <a:extLst>
                <a:ext uri="{FF2B5EF4-FFF2-40B4-BE49-F238E27FC236}">
                  <a16:creationId xmlns:a16="http://schemas.microsoft.com/office/drawing/2014/main" id="{1E61FEF6-1A38-AFF7-DFE7-974FA43F093B}"/>
                </a:ext>
              </a:extLst>
            </p:cNvPr>
            <p:cNvSpPr/>
            <p:nvPr/>
          </p:nvSpPr>
          <p:spPr>
            <a:xfrm>
              <a:off x="9644126" y="3186175"/>
              <a:ext cx="361950" cy="152400"/>
            </a:xfrm>
            <a:custGeom>
              <a:avLst/>
              <a:gdLst/>
              <a:ahLst/>
              <a:cxnLst/>
              <a:rect l="l" t="t" r="r" b="b"/>
              <a:pathLst>
                <a:path w="361950" h="152400">
                  <a:moveTo>
                    <a:pt x="361823" y="253"/>
                  </a:moveTo>
                  <a:lnTo>
                    <a:pt x="361950" y="80390"/>
                  </a:lnTo>
                  <a:lnTo>
                    <a:pt x="337694" y="114305"/>
                  </a:lnTo>
                  <a:lnTo>
                    <a:pt x="290591" y="136540"/>
                  </a:lnTo>
                  <a:lnTo>
                    <a:pt x="234273" y="148703"/>
                  </a:lnTo>
                  <a:lnTo>
                    <a:pt x="182372" y="152400"/>
                  </a:lnTo>
                  <a:lnTo>
                    <a:pt x="129950" y="148754"/>
                  </a:lnTo>
                  <a:lnTo>
                    <a:pt x="72659" y="136763"/>
                  </a:lnTo>
                  <a:lnTo>
                    <a:pt x="24727" y="114555"/>
                  </a:lnTo>
                  <a:lnTo>
                    <a:pt x="380" y="80263"/>
                  </a:lnTo>
                  <a:lnTo>
                    <a:pt x="357" y="61936"/>
                  </a:lnTo>
                  <a:lnTo>
                    <a:pt x="190" y="40131"/>
                  </a:lnTo>
                  <a:lnTo>
                    <a:pt x="23" y="18327"/>
                  </a:lnTo>
                  <a:lnTo>
                    <a:pt x="0" y="0"/>
                  </a:lnTo>
                  <a:lnTo>
                    <a:pt x="26814" y="30803"/>
                  </a:lnTo>
                  <a:lnTo>
                    <a:pt x="73739" y="52879"/>
                  </a:lnTo>
                  <a:lnTo>
                    <a:pt x="128783" y="66168"/>
                  </a:lnTo>
                  <a:lnTo>
                    <a:pt x="179958" y="70612"/>
                  </a:lnTo>
                  <a:lnTo>
                    <a:pt x="231503" y="67155"/>
                  </a:lnTo>
                  <a:lnTo>
                    <a:pt x="287321" y="55435"/>
                  </a:lnTo>
                  <a:lnTo>
                    <a:pt x="334924" y="33714"/>
                  </a:lnTo>
                  <a:lnTo>
                    <a:pt x="361823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39" name="object 333">
              <a:extLst>
                <a:ext uri="{FF2B5EF4-FFF2-40B4-BE49-F238E27FC236}">
                  <a16:creationId xmlns:a16="http://schemas.microsoft.com/office/drawing/2014/main" id="{7DE7157A-9D37-FBEF-FD6C-05A19921E9FC}"/>
                </a:ext>
              </a:extLst>
            </p:cNvPr>
            <p:cNvSpPr/>
            <p:nvPr/>
          </p:nvSpPr>
          <p:spPr>
            <a:xfrm>
              <a:off x="9644126" y="3100450"/>
              <a:ext cx="361950" cy="152400"/>
            </a:xfrm>
            <a:custGeom>
              <a:avLst/>
              <a:gdLst/>
              <a:ahLst/>
              <a:cxnLst/>
              <a:rect l="l" t="t" r="r" b="b"/>
              <a:pathLst>
                <a:path w="361950" h="152400">
                  <a:moveTo>
                    <a:pt x="180975" y="0"/>
                  </a:moveTo>
                  <a:lnTo>
                    <a:pt x="123724" y="3877"/>
                  </a:lnTo>
                  <a:lnTo>
                    <a:pt x="74038" y="14679"/>
                  </a:lnTo>
                  <a:lnTo>
                    <a:pt x="34881" y="31162"/>
                  </a:lnTo>
                  <a:lnTo>
                    <a:pt x="0" y="76200"/>
                  </a:lnTo>
                  <a:lnTo>
                    <a:pt x="9214" y="100267"/>
                  </a:lnTo>
                  <a:lnTo>
                    <a:pt x="34881" y="121182"/>
                  </a:lnTo>
                  <a:lnTo>
                    <a:pt x="74038" y="137684"/>
                  </a:lnTo>
                  <a:lnTo>
                    <a:pt x="123724" y="148510"/>
                  </a:lnTo>
                  <a:lnTo>
                    <a:pt x="180975" y="152400"/>
                  </a:lnTo>
                  <a:lnTo>
                    <a:pt x="238176" y="148510"/>
                  </a:lnTo>
                  <a:lnTo>
                    <a:pt x="287856" y="137684"/>
                  </a:lnTo>
                  <a:lnTo>
                    <a:pt x="327032" y="121182"/>
                  </a:lnTo>
                  <a:lnTo>
                    <a:pt x="352723" y="100267"/>
                  </a:lnTo>
                  <a:lnTo>
                    <a:pt x="361950" y="76200"/>
                  </a:lnTo>
                  <a:lnTo>
                    <a:pt x="352723" y="52084"/>
                  </a:lnTo>
                  <a:lnTo>
                    <a:pt x="327032" y="31162"/>
                  </a:lnTo>
                  <a:lnTo>
                    <a:pt x="287856" y="14679"/>
                  </a:lnTo>
                  <a:lnTo>
                    <a:pt x="238176" y="3877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40" name="object 334">
              <a:extLst>
                <a:ext uri="{FF2B5EF4-FFF2-40B4-BE49-F238E27FC236}">
                  <a16:creationId xmlns:a16="http://schemas.microsoft.com/office/drawing/2014/main" id="{1C173DE7-572E-C6E6-B4A2-1D6BCC17A6CB}"/>
                </a:ext>
              </a:extLst>
            </p:cNvPr>
            <p:cNvSpPr/>
            <p:nvPr/>
          </p:nvSpPr>
          <p:spPr>
            <a:xfrm>
              <a:off x="9644126" y="3100450"/>
              <a:ext cx="361950" cy="152400"/>
            </a:xfrm>
            <a:custGeom>
              <a:avLst/>
              <a:gdLst/>
              <a:ahLst/>
              <a:cxnLst/>
              <a:rect l="l" t="t" r="r" b="b"/>
              <a:pathLst>
                <a:path w="361950" h="152400">
                  <a:moveTo>
                    <a:pt x="0" y="76200"/>
                  </a:moveTo>
                  <a:lnTo>
                    <a:pt x="34881" y="31162"/>
                  </a:lnTo>
                  <a:lnTo>
                    <a:pt x="74038" y="14679"/>
                  </a:lnTo>
                  <a:lnTo>
                    <a:pt x="123724" y="3877"/>
                  </a:lnTo>
                  <a:lnTo>
                    <a:pt x="180975" y="0"/>
                  </a:lnTo>
                  <a:lnTo>
                    <a:pt x="238176" y="3877"/>
                  </a:lnTo>
                  <a:lnTo>
                    <a:pt x="287856" y="14679"/>
                  </a:lnTo>
                  <a:lnTo>
                    <a:pt x="327032" y="31162"/>
                  </a:lnTo>
                  <a:lnTo>
                    <a:pt x="352723" y="52084"/>
                  </a:lnTo>
                  <a:lnTo>
                    <a:pt x="361950" y="76200"/>
                  </a:lnTo>
                  <a:lnTo>
                    <a:pt x="352723" y="100267"/>
                  </a:lnTo>
                  <a:lnTo>
                    <a:pt x="327032" y="121182"/>
                  </a:lnTo>
                  <a:lnTo>
                    <a:pt x="287856" y="137684"/>
                  </a:lnTo>
                  <a:lnTo>
                    <a:pt x="238176" y="148510"/>
                  </a:lnTo>
                  <a:lnTo>
                    <a:pt x="180975" y="152400"/>
                  </a:lnTo>
                  <a:lnTo>
                    <a:pt x="123724" y="148510"/>
                  </a:lnTo>
                  <a:lnTo>
                    <a:pt x="74038" y="137684"/>
                  </a:lnTo>
                  <a:lnTo>
                    <a:pt x="34881" y="121182"/>
                  </a:lnTo>
                  <a:lnTo>
                    <a:pt x="9214" y="100267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641" name="object 335">
              <a:extLst>
                <a:ext uri="{FF2B5EF4-FFF2-40B4-BE49-F238E27FC236}">
                  <a16:creationId xmlns:a16="http://schemas.microsoft.com/office/drawing/2014/main" id="{CB04C6C1-C12C-2EDD-60AD-6A6FADD9D92D}"/>
                </a:ext>
              </a:extLst>
            </p:cNvPr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9696450" y="3114674"/>
              <a:ext cx="257175" cy="114300"/>
            </a:xfrm>
            <a:prstGeom prst="rect">
              <a:avLst/>
            </a:prstGeom>
          </p:spPr>
        </p:pic>
        <p:pic>
          <p:nvPicPr>
            <p:cNvPr id="642" name="object 336">
              <a:extLst>
                <a:ext uri="{FF2B5EF4-FFF2-40B4-BE49-F238E27FC236}">
                  <a16:creationId xmlns:a16="http://schemas.microsoft.com/office/drawing/2014/main" id="{23163929-0D90-121D-EC18-0FA26A0BD32D}"/>
                </a:ext>
              </a:extLst>
            </p:cNvPr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9748901" y="3786250"/>
              <a:ext cx="361950" cy="161925"/>
            </a:xfrm>
            <a:prstGeom prst="rect">
              <a:avLst/>
            </a:prstGeom>
          </p:spPr>
        </p:pic>
        <p:sp>
          <p:nvSpPr>
            <p:cNvPr id="643" name="object 337">
              <a:extLst>
                <a:ext uri="{FF2B5EF4-FFF2-40B4-BE49-F238E27FC236}">
                  <a16:creationId xmlns:a16="http://schemas.microsoft.com/office/drawing/2014/main" id="{EF3ECC38-1FEF-0C0E-A749-10335C420F8A}"/>
                </a:ext>
              </a:extLst>
            </p:cNvPr>
            <p:cNvSpPr/>
            <p:nvPr/>
          </p:nvSpPr>
          <p:spPr>
            <a:xfrm>
              <a:off x="9748901" y="3786250"/>
              <a:ext cx="361950" cy="161925"/>
            </a:xfrm>
            <a:custGeom>
              <a:avLst/>
              <a:gdLst/>
              <a:ahLst/>
              <a:cxnLst/>
              <a:rect l="l" t="t" r="r" b="b"/>
              <a:pathLst>
                <a:path w="361950" h="161925">
                  <a:moveTo>
                    <a:pt x="361823" y="381"/>
                  </a:moveTo>
                  <a:lnTo>
                    <a:pt x="361950" y="85471"/>
                  </a:lnTo>
                  <a:lnTo>
                    <a:pt x="337694" y="121473"/>
                  </a:lnTo>
                  <a:lnTo>
                    <a:pt x="290591" y="145081"/>
                  </a:lnTo>
                  <a:lnTo>
                    <a:pt x="234273" y="157997"/>
                  </a:lnTo>
                  <a:lnTo>
                    <a:pt x="182372" y="161925"/>
                  </a:lnTo>
                  <a:lnTo>
                    <a:pt x="141279" y="159471"/>
                  </a:lnTo>
                  <a:lnTo>
                    <a:pt x="95250" y="151592"/>
                  </a:lnTo>
                  <a:lnTo>
                    <a:pt x="51567" y="137281"/>
                  </a:lnTo>
                  <a:lnTo>
                    <a:pt x="17515" y="115534"/>
                  </a:lnTo>
                  <a:lnTo>
                    <a:pt x="357" y="65865"/>
                  </a:lnTo>
                  <a:lnTo>
                    <a:pt x="190" y="42672"/>
                  </a:lnTo>
                  <a:lnTo>
                    <a:pt x="23" y="19478"/>
                  </a:lnTo>
                  <a:lnTo>
                    <a:pt x="0" y="0"/>
                  </a:lnTo>
                  <a:lnTo>
                    <a:pt x="26814" y="32730"/>
                  </a:lnTo>
                  <a:lnTo>
                    <a:pt x="73739" y="56197"/>
                  </a:lnTo>
                  <a:lnTo>
                    <a:pt x="128783" y="70330"/>
                  </a:lnTo>
                  <a:lnTo>
                    <a:pt x="179958" y="75056"/>
                  </a:lnTo>
                  <a:lnTo>
                    <a:pt x="231503" y="71389"/>
                  </a:lnTo>
                  <a:lnTo>
                    <a:pt x="287321" y="58959"/>
                  </a:lnTo>
                  <a:lnTo>
                    <a:pt x="334924" y="35909"/>
                  </a:lnTo>
                  <a:lnTo>
                    <a:pt x="361823" y="38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44" name="object 338">
              <a:extLst>
                <a:ext uri="{FF2B5EF4-FFF2-40B4-BE49-F238E27FC236}">
                  <a16:creationId xmlns:a16="http://schemas.microsoft.com/office/drawing/2014/main" id="{5D73F8C9-EA5E-4556-D3DC-C70251A3DBE3}"/>
                </a:ext>
              </a:extLst>
            </p:cNvPr>
            <p:cNvSpPr/>
            <p:nvPr/>
          </p:nvSpPr>
          <p:spPr>
            <a:xfrm>
              <a:off x="9748901" y="3700525"/>
              <a:ext cx="361950" cy="161925"/>
            </a:xfrm>
            <a:custGeom>
              <a:avLst/>
              <a:gdLst/>
              <a:ahLst/>
              <a:cxnLst/>
              <a:rect l="l" t="t" r="r" b="b"/>
              <a:pathLst>
                <a:path w="361950" h="161925">
                  <a:moveTo>
                    <a:pt x="180975" y="0"/>
                  </a:moveTo>
                  <a:lnTo>
                    <a:pt x="123724" y="4121"/>
                  </a:lnTo>
                  <a:lnTo>
                    <a:pt x="74038" y="15601"/>
                  </a:lnTo>
                  <a:lnTo>
                    <a:pt x="34881" y="33110"/>
                  </a:lnTo>
                  <a:lnTo>
                    <a:pt x="0" y="80899"/>
                  </a:lnTo>
                  <a:lnTo>
                    <a:pt x="9214" y="106492"/>
                  </a:lnTo>
                  <a:lnTo>
                    <a:pt x="34881" y="128732"/>
                  </a:lnTo>
                  <a:lnTo>
                    <a:pt x="74038" y="146278"/>
                  </a:lnTo>
                  <a:lnTo>
                    <a:pt x="123724" y="157789"/>
                  </a:lnTo>
                  <a:lnTo>
                    <a:pt x="180975" y="161925"/>
                  </a:lnTo>
                  <a:lnTo>
                    <a:pt x="238176" y="157789"/>
                  </a:lnTo>
                  <a:lnTo>
                    <a:pt x="287856" y="146278"/>
                  </a:lnTo>
                  <a:lnTo>
                    <a:pt x="327032" y="128732"/>
                  </a:lnTo>
                  <a:lnTo>
                    <a:pt x="352723" y="106492"/>
                  </a:lnTo>
                  <a:lnTo>
                    <a:pt x="361950" y="80899"/>
                  </a:lnTo>
                  <a:lnTo>
                    <a:pt x="352723" y="55319"/>
                  </a:lnTo>
                  <a:lnTo>
                    <a:pt x="327032" y="33110"/>
                  </a:lnTo>
                  <a:lnTo>
                    <a:pt x="287856" y="15601"/>
                  </a:lnTo>
                  <a:lnTo>
                    <a:pt x="238176" y="4121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45" name="object 339">
              <a:extLst>
                <a:ext uri="{FF2B5EF4-FFF2-40B4-BE49-F238E27FC236}">
                  <a16:creationId xmlns:a16="http://schemas.microsoft.com/office/drawing/2014/main" id="{44149306-EEAD-5A50-AC98-90F68838DEE4}"/>
                </a:ext>
              </a:extLst>
            </p:cNvPr>
            <p:cNvSpPr/>
            <p:nvPr/>
          </p:nvSpPr>
          <p:spPr>
            <a:xfrm>
              <a:off x="9748901" y="3700525"/>
              <a:ext cx="361950" cy="161925"/>
            </a:xfrm>
            <a:custGeom>
              <a:avLst/>
              <a:gdLst/>
              <a:ahLst/>
              <a:cxnLst/>
              <a:rect l="l" t="t" r="r" b="b"/>
              <a:pathLst>
                <a:path w="361950" h="161925">
                  <a:moveTo>
                    <a:pt x="0" y="80899"/>
                  </a:moveTo>
                  <a:lnTo>
                    <a:pt x="34881" y="33110"/>
                  </a:lnTo>
                  <a:lnTo>
                    <a:pt x="74038" y="15601"/>
                  </a:lnTo>
                  <a:lnTo>
                    <a:pt x="123724" y="4121"/>
                  </a:lnTo>
                  <a:lnTo>
                    <a:pt x="180975" y="0"/>
                  </a:lnTo>
                  <a:lnTo>
                    <a:pt x="238176" y="4121"/>
                  </a:lnTo>
                  <a:lnTo>
                    <a:pt x="287856" y="15601"/>
                  </a:lnTo>
                  <a:lnTo>
                    <a:pt x="327032" y="33110"/>
                  </a:lnTo>
                  <a:lnTo>
                    <a:pt x="352723" y="55319"/>
                  </a:lnTo>
                  <a:lnTo>
                    <a:pt x="361950" y="80899"/>
                  </a:lnTo>
                  <a:lnTo>
                    <a:pt x="352723" y="106492"/>
                  </a:lnTo>
                  <a:lnTo>
                    <a:pt x="327032" y="128732"/>
                  </a:lnTo>
                  <a:lnTo>
                    <a:pt x="287856" y="146278"/>
                  </a:lnTo>
                  <a:lnTo>
                    <a:pt x="238176" y="157789"/>
                  </a:lnTo>
                  <a:lnTo>
                    <a:pt x="180975" y="161925"/>
                  </a:lnTo>
                  <a:lnTo>
                    <a:pt x="123724" y="157789"/>
                  </a:lnTo>
                  <a:lnTo>
                    <a:pt x="74038" y="146278"/>
                  </a:lnTo>
                  <a:lnTo>
                    <a:pt x="34881" y="128732"/>
                  </a:lnTo>
                  <a:lnTo>
                    <a:pt x="9214" y="106492"/>
                  </a:lnTo>
                  <a:lnTo>
                    <a:pt x="0" y="8089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646" name="object 340">
              <a:extLst>
                <a:ext uri="{FF2B5EF4-FFF2-40B4-BE49-F238E27FC236}">
                  <a16:creationId xmlns:a16="http://schemas.microsoft.com/office/drawing/2014/main" id="{53C1440A-1D7E-8455-3AD2-A7902F7479EC}"/>
                </a:ext>
              </a:extLst>
            </p:cNvPr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9801225" y="3714749"/>
              <a:ext cx="257175" cy="114300"/>
            </a:xfrm>
            <a:prstGeom prst="rect">
              <a:avLst/>
            </a:prstGeom>
          </p:spPr>
        </p:pic>
        <p:pic>
          <p:nvPicPr>
            <p:cNvPr id="647" name="object 341">
              <a:extLst>
                <a:ext uri="{FF2B5EF4-FFF2-40B4-BE49-F238E27FC236}">
                  <a16:creationId xmlns:a16="http://schemas.microsoft.com/office/drawing/2014/main" id="{A5D4C2A0-7461-D850-F805-0F054B378E4D}"/>
                </a:ext>
              </a:extLst>
            </p:cNvPr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10520426" y="3767200"/>
              <a:ext cx="352425" cy="123825"/>
            </a:xfrm>
            <a:prstGeom prst="rect">
              <a:avLst/>
            </a:prstGeom>
          </p:spPr>
        </p:pic>
        <p:sp>
          <p:nvSpPr>
            <p:cNvPr id="648" name="object 342">
              <a:extLst>
                <a:ext uri="{FF2B5EF4-FFF2-40B4-BE49-F238E27FC236}">
                  <a16:creationId xmlns:a16="http://schemas.microsoft.com/office/drawing/2014/main" id="{A9D1DFC4-A072-829C-5F4C-9F6F60F1C5BE}"/>
                </a:ext>
              </a:extLst>
            </p:cNvPr>
            <p:cNvSpPr/>
            <p:nvPr/>
          </p:nvSpPr>
          <p:spPr>
            <a:xfrm>
              <a:off x="10520426" y="3767200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352298" y="254"/>
                  </a:moveTo>
                  <a:lnTo>
                    <a:pt x="352425" y="65278"/>
                  </a:lnTo>
                  <a:lnTo>
                    <a:pt x="282940" y="110934"/>
                  </a:lnTo>
                  <a:lnTo>
                    <a:pt x="228105" y="120820"/>
                  </a:lnTo>
                  <a:lnTo>
                    <a:pt x="177546" y="123825"/>
                  </a:lnTo>
                  <a:lnTo>
                    <a:pt x="126537" y="120856"/>
                  </a:lnTo>
                  <a:lnTo>
                    <a:pt x="70754" y="111125"/>
                  </a:lnTo>
                  <a:lnTo>
                    <a:pt x="24044" y="93106"/>
                  </a:lnTo>
                  <a:lnTo>
                    <a:pt x="253" y="65278"/>
                  </a:lnTo>
                  <a:lnTo>
                    <a:pt x="303" y="50345"/>
                  </a:lnTo>
                  <a:lnTo>
                    <a:pt x="174" y="32591"/>
                  </a:lnTo>
                  <a:lnTo>
                    <a:pt x="21" y="14860"/>
                  </a:lnTo>
                  <a:lnTo>
                    <a:pt x="0" y="0"/>
                  </a:lnTo>
                  <a:lnTo>
                    <a:pt x="26078" y="25042"/>
                  </a:lnTo>
                  <a:lnTo>
                    <a:pt x="71754" y="42989"/>
                  </a:lnTo>
                  <a:lnTo>
                    <a:pt x="125337" y="53792"/>
                  </a:lnTo>
                  <a:lnTo>
                    <a:pt x="175132" y="57404"/>
                  </a:lnTo>
                  <a:lnTo>
                    <a:pt x="225371" y="54546"/>
                  </a:lnTo>
                  <a:lnTo>
                    <a:pt x="279765" y="45021"/>
                  </a:lnTo>
                  <a:lnTo>
                    <a:pt x="326134" y="27400"/>
                  </a:lnTo>
                  <a:lnTo>
                    <a:pt x="352298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49" name="object 343">
              <a:extLst>
                <a:ext uri="{FF2B5EF4-FFF2-40B4-BE49-F238E27FC236}">
                  <a16:creationId xmlns:a16="http://schemas.microsoft.com/office/drawing/2014/main" id="{92904E5A-C5F1-148D-6A91-7A9D02C0AC5D}"/>
                </a:ext>
              </a:extLst>
            </p:cNvPr>
            <p:cNvSpPr/>
            <p:nvPr/>
          </p:nvSpPr>
          <p:spPr>
            <a:xfrm>
              <a:off x="10520426" y="3700525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176149" y="0"/>
                  </a:moveTo>
                  <a:lnTo>
                    <a:pt x="107584" y="4859"/>
                  </a:lnTo>
                  <a:lnTo>
                    <a:pt x="51593" y="18113"/>
                  </a:lnTo>
                  <a:lnTo>
                    <a:pt x="13843" y="37772"/>
                  </a:lnTo>
                  <a:lnTo>
                    <a:pt x="0" y="61849"/>
                  </a:lnTo>
                  <a:lnTo>
                    <a:pt x="13843" y="85945"/>
                  </a:lnTo>
                  <a:lnTo>
                    <a:pt x="51593" y="105648"/>
                  </a:lnTo>
                  <a:lnTo>
                    <a:pt x="107584" y="118945"/>
                  </a:lnTo>
                  <a:lnTo>
                    <a:pt x="176149" y="123825"/>
                  </a:lnTo>
                  <a:lnTo>
                    <a:pt x="244732" y="118945"/>
                  </a:lnTo>
                  <a:lnTo>
                    <a:pt x="300767" y="105648"/>
                  </a:lnTo>
                  <a:lnTo>
                    <a:pt x="338562" y="85945"/>
                  </a:lnTo>
                  <a:lnTo>
                    <a:pt x="352425" y="61849"/>
                  </a:lnTo>
                  <a:lnTo>
                    <a:pt x="338562" y="37772"/>
                  </a:lnTo>
                  <a:lnTo>
                    <a:pt x="300767" y="18113"/>
                  </a:lnTo>
                  <a:lnTo>
                    <a:pt x="244732" y="4859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50" name="object 344">
              <a:extLst>
                <a:ext uri="{FF2B5EF4-FFF2-40B4-BE49-F238E27FC236}">
                  <a16:creationId xmlns:a16="http://schemas.microsoft.com/office/drawing/2014/main" id="{6B6FFA56-DD31-D7B7-CDB5-D65D6D9AE4DA}"/>
                </a:ext>
              </a:extLst>
            </p:cNvPr>
            <p:cNvSpPr/>
            <p:nvPr/>
          </p:nvSpPr>
          <p:spPr>
            <a:xfrm>
              <a:off x="10520426" y="3700525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0" y="61849"/>
                  </a:moveTo>
                  <a:lnTo>
                    <a:pt x="13843" y="37772"/>
                  </a:lnTo>
                  <a:lnTo>
                    <a:pt x="51593" y="18113"/>
                  </a:lnTo>
                  <a:lnTo>
                    <a:pt x="107584" y="4859"/>
                  </a:lnTo>
                  <a:lnTo>
                    <a:pt x="176149" y="0"/>
                  </a:lnTo>
                  <a:lnTo>
                    <a:pt x="244732" y="4859"/>
                  </a:lnTo>
                  <a:lnTo>
                    <a:pt x="300767" y="18113"/>
                  </a:lnTo>
                  <a:lnTo>
                    <a:pt x="338562" y="37772"/>
                  </a:lnTo>
                  <a:lnTo>
                    <a:pt x="352425" y="61849"/>
                  </a:lnTo>
                  <a:lnTo>
                    <a:pt x="338562" y="85945"/>
                  </a:lnTo>
                  <a:lnTo>
                    <a:pt x="300767" y="105648"/>
                  </a:lnTo>
                  <a:lnTo>
                    <a:pt x="244732" y="118945"/>
                  </a:lnTo>
                  <a:lnTo>
                    <a:pt x="176149" y="123825"/>
                  </a:lnTo>
                  <a:lnTo>
                    <a:pt x="107584" y="118945"/>
                  </a:lnTo>
                  <a:lnTo>
                    <a:pt x="51593" y="105648"/>
                  </a:lnTo>
                  <a:lnTo>
                    <a:pt x="13843" y="85945"/>
                  </a:lnTo>
                  <a:lnTo>
                    <a:pt x="0" y="6184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651" name="object 345">
              <a:extLst>
                <a:ext uri="{FF2B5EF4-FFF2-40B4-BE49-F238E27FC236}">
                  <a16:creationId xmlns:a16="http://schemas.microsoft.com/office/drawing/2014/main" id="{EDF50694-4247-448E-F9D8-FCCFE44D32A0}"/>
                </a:ext>
              </a:extLst>
            </p:cNvPr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0572750" y="3705224"/>
              <a:ext cx="247650" cy="95250"/>
            </a:xfrm>
            <a:prstGeom prst="rect">
              <a:avLst/>
            </a:prstGeom>
          </p:spPr>
        </p:pic>
        <p:pic>
          <p:nvPicPr>
            <p:cNvPr id="652" name="object 346">
              <a:extLst>
                <a:ext uri="{FF2B5EF4-FFF2-40B4-BE49-F238E27FC236}">
                  <a16:creationId xmlns:a16="http://schemas.microsoft.com/office/drawing/2014/main" id="{1E4A047E-5989-4DCD-638C-F391B9417C5A}"/>
                </a:ext>
              </a:extLst>
            </p:cNvPr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9396476" y="4557775"/>
              <a:ext cx="390525" cy="142875"/>
            </a:xfrm>
            <a:prstGeom prst="rect">
              <a:avLst/>
            </a:prstGeom>
          </p:spPr>
        </p:pic>
        <p:sp>
          <p:nvSpPr>
            <p:cNvPr id="653" name="object 347">
              <a:extLst>
                <a:ext uri="{FF2B5EF4-FFF2-40B4-BE49-F238E27FC236}">
                  <a16:creationId xmlns:a16="http://schemas.microsoft.com/office/drawing/2014/main" id="{2C5FECD2-0C23-809D-6D94-3F1769B88DC3}"/>
                </a:ext>
              </a:extLst>
            </p:cNvPr>
            <p:cNvSpPr/>
            <p:nvPr/>
          </p:nvSpPr>
          <p:spPr>
            <a:xfrm>
              <a:off x="9396446" y="4557775"/>
              <a:ext cx="391160" cy="142875"/>
            </a:xfrm>
            <a:custGeom>
              <a:avLst/>
              <a:gdLst/>
              <a:ahLst/>
              <a:cxnLst/>
              <a:rect l="l" t="t" r="r" b="b"/>
              <a:pathLst>
                <a:path w="391159" h="142875">
                  <a:moveTo>
                    <a:pt x="390427" y="254"/>
                  </a:moveTo>
                  <a:lnTo>
                    <a:pt x="390554" y="75311"/>
                  </a:lnTo>
                  <a:lnTo>
                    <a:pt x="335906" y="120874"/>
                  </a:lnTo>
                  <a:lnTo>
                    <a:pt x="289623" y="133613"/>
                  </a:lnTo>
                  <a:lnTo>
                    <a:pt x="240731" y="140688"/>
                  </a:lnTo>
                  <a:lnTo>
                    <a:pt x="196752" y="142875"/>
                  </a:lnTo>
                  <a:lnTo>
                    <a:pt x="152449" y="140712"/>
                  </a:lnTo>
                  <a:lnTo>
                    <a:pt x="102805" y="133777"/>
                  </a:lnTo>
                  <a:lnTo>
                    <a:pt x="55679" y="121167"/>
                  </a:lnTo>
                  <a:lnTo>
                    <a:pt x="18928" y="101978"/>
                  </a:lnTo>
                  <a:lnTo>
                    <a:pt x="369" y="58114"/>
                  </a:lnTo>
                  <a:lnTo>
                    <a:pt x="172" y="37655"/>
                  </a:lnTo>
                  <a:lnTo>
                    <a:pt x="0" y="17196"/>
                  </a:lnTo>
                  <a:lnTo>
                    <a:pt x="29" y="0"/>
                  </a:lnTo>
                  <a:lnTo>
                    <a:pt x="28977" y="28878"/>
                  </a:lnTo>
                  <a:lnTo>
                    <a:pt x="79595" y="49577"/>
                  </a:lnTo>
                  <a:lnTo>
                    <a:pt x="138975" y="62061"/>
                  </a:lnTo>
                  <a:lnTo>
                    <a:pt x="194212" y="66293"/>
                  </a:lnTo>
                  <a:lnTo>
                    <a:pt x="237881" y="64217"/>
                  </a:lnTo>
                  <a:lnTo>
                    <a:pt x="286250" y="57422"/>
                  </a:lnTo>
                  <a:lnTo>
                    <a:pt x="332406" y="45061"/>
                  </a:lnTo>
                  <a:lnTo>
                    <a:pt x="369436" y="26287"/>
                  </a:lnTo>
                  <a:lnTo>
                    <a:pt x="390427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54" name="object 348">
              <a:extLst>
                <a:ext uri="{FF2B5EF4-FFF2-40B4-BE49-F238E27FC236}">
                  <a16:creationId xmlns:a16="http://schemas.microsoft.com/office/drawing/2014/main" id="{7AB564CB-7979-7FC3-EF78-DADE3660F23C}"/>
                </a:ext>
              </a:extLst>
            </p:cNvPr>
            <p:cNvSpPr/>
            <p:nvPr/>
          </p:nvSpPr>
          <p:spPr>
            <a:xfrm>
              <a:off x="9396476" y="4481575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195199" y="0"/>
                  </a:moveTo>
                  <a:lnTo>
                    <a:pt x="133494" y="3631"/>
                  </a:lnTo>
                  <a:lnTo>
                    <a:pt x="79909" y="13748"/>
                  </a:lnTo>
                  <a:lnTo>
                    <a:pt x="37657" y="29187"/>
                  </a:lnTo>
                  <a:lnTo>
                    <a:pt x="0" y="71374"/>
                  </a:lnTo>
                  <a:lnTo>
                    <a:pt x="9949" y="93976"/>
                  </a:lnTo>
                  <a:lnTo>
                    <a:pt x="37657" y="113605"/>
                  </a:lnTo>
                  <a:lnTo>
                    <a:pt x="79909" y="129081"/>
                  </a:lnTo>
                  <a:lnTo>
                    <a:pt x="133494" y="139230"/>
                  </a:lnTo>
                  <a:lnTo>
                    <a:pt x="195199" y="142875"/>
                  </a:lnTo>
                  <a:lnTo>
                    <a:pt x="256916" y="139230"/>
                  </a:lnTo>
                  <a:lnTo>
                    <a:pt x="310533" y="129081"/>
                  </a:lnTo>
                  <a:lnTo>
                    <a:pt x="352823" y="113605"/>
                  </a:lnTo>
                  <a:lnTo>
                    <a:pt x="380562" y="93976"/>
                  </a:lnTo>
                  <a:lnTo>
                    <a:pt x="390525" y="71374"/>
                  </a:lnTo>
                  <a:lnTo>
                    <a:pt x="380562" y="48784"/>
                  </a:lnTo>
                  <a:lnTo>
                    <a:pt x="352823" y="29187"/>
                  </a:lnTo>
                  <a:lnTo>
                    <a:pt x="310533" y="13748"/>
                  </a:lnTo>
                  <a:lnTo>
                    <a:pt x="256916" y="3631"/>
                  </a:lnTo>
                  <a:lnTo>
                    <a:pt x="19519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55" name="object 349">
              <a:extLst>
                <a:ext uri="{FF2B5EF4-FFF2-40B4-BE49-F238E27FC236}">
                  <a16:creationId xmlns:a16="http://schemas.microsoft.com/office/drawing/2014/main" id="{00FBB465-4BFF-AC99-918C-EDF899DFFC62}"/>
                </a:ext>
              </a:extLst>
            </p:cNvPr>
            <p:cNvSpPr/>
            <p:nvPr/>
          </p:nvSpPr>
          <p:spPr>
            <a:xfrm>
              <a:off x="9396476" y="4481575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0" y="71374"/>
                  </a:moveTo>
                  <a:lnTo>
                    <a:pt x="37657" y="29187"/>
                  </a:lnTo>
                  <a:lnTo>
                    <a:pt x="79909" y="13748"/>
                  </a:lnTo>
                  <a:lnTo>
                    <a:pt x="133494" y="3631"/>
                  </a:lnTo>
                  <a:lnTo>
                    <a:pt x="195199" y="0"/>
                  </a:lnTo>
                  <a:lnTo>
                    <a:pt x="256916" y="3631"/>
                  </a:lnTo>
                  <a:lnTo>
                    <a:pt x="310533" y="13748"/>
                  </a:lnTo>
                  <a:lnTo>
                    <a:pt x="352823" y="29187"/>
                  </a:lnTo>
                  <a:lnTo>
                    <a:pt x="380562" y="48784"/>
                  </a:lnTo>
                  <a:lnTo>
                    <a:pt x="390525" y="71374"/>
                  </a:lnTo>
                  <a:lnTo>
                    <a:pt x="380562" y="93976"/>
                  </a:lnTo>
                  <a:lnTo>
                    <a:pt x="352823" y="113605"/>
                  </a:lnTo>
                  <a:lnTo>
                    <a:pt x="310533" y="129081"/>
                  </a:lnTo>
                  <a:lnTo>
                    <a:pt x="256916" y="139230"/>
                  </a:lnTo>
                  <a:lnTo>
                    <a:pt x="195199" y="142875"/>
                  </a:lnTo>
                  <a:lnTo>
                    <a:pt x="133494" y="139230"/>
                  </a:lnTo>
                  <a:lnTo>
                    <a:pt x="79909" y="129081"/>
                  </a:lnTo>
                  <a:lnTo>
                    <a:pt x="37657" y="113605"/>
                  </a:lnTo>
                  <a:lnTo>
                    <a:pt x="9949" y="93976"/>
                  </a:lnTo>
                  <a:lnTo>
                    <a:pt x="0" y="713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56" name="object 350">
              <a:extLst>
                <a:ext uri="{FF2B5EF4-FFF2-40B4-BE49-F238E27FC236}">
                  <a16:creationId xmlns:a16="http://schemas.microsoft.com/office/drawing/2014/main" id="{515E374B-669A-1171-BC16-3C14175498F4}"/>
                </a:ext>
              </a:extLst>
            </p:cNvPr>
            <p:cNvSpPr/>
            <p:nvPr/>
          </p:nvSpPr>
          <p:spPr>
            <a:xfrm>
              <a:off x="9458325" y="4495799"/>
              <a:ext cx="257175" cy="57150"/>
            </a:xfrm>
            <a:custGeom>
              <a:avLst/>
              <a:gdLst/>
              <a:ahLst/>
              <a:cxnLst/>
              <a:rect l="l" t="t" r="r" b="b"/>
              <a:pathLst>
                <a:path w="257175" h="57150">
                  <a:moveTo>
                    <a:pt x="206755" y="0"/>
                  </a:moveTo>
                  <a:lnTo>
                    <a:pt x="127889" y="33527"/>
                  </a:lnTo>
                  <a:lnTo>
                    <a:pt x="50165" y="888"/>
                  </a:lnTo>
                  <a:lnTo>
                    <a:pt x="0" y="14986"/>
                  </a:lnTo>
                  <a:lnTo>
                    <a:pt x="34290" y="29463"/>
                  </a:lnTo>
                  <a:lnTo>
                    <a:pt x="50165" y="24892"/>
                  </a:lnTo>
                  <a:lnTo>
                    <a:pt x="126619" y="57150"/>
                  </a:lnTo>
                  <a:lnTo>
                    <a:pt x="210057" y="25400"/>
                  </a:lnTo>
                  <a:lnTo>
                    <a:pt x="219836" y="29463"/>
                  </a:lnTo>
                  <a:lnTo>
                    <a:pt x="257175" y="13081"/>
                  </a:lnTo>
                  <a:lnTo>
                    <a:pt x="206755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657" name="object 351">
              <a:extLst>
                <a:ext uri="{FF2B5EF4-FFF2-40B4-BE49-F238E27FC236}">
                  <a16:creationId xmlns:a16="http://schemas.microsoft.com/office/drawing/2014/main" id="{DE0B6C04-1FB4-9796-908A-D75FF8F5D1E0}"/>
                </a:ext>
              </a:extLst>
            </p:cNvPr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9448800" y="4514849"/>
              <a:ext cx="276225" cy="85725"/>
            </a:xfrm>
            <a:prstGeom prst="rect">
              <a:avLst/>
            </a:prstGeom>
          </p:spPr>
        </p:pic>
        <p:pic>
          <p:nvPicPr>
            <p:cNvPr id="658" name="object 352">
              <a:extLst>
                <a:ext uri="{FF2B5EF4-FFF2-40B4-BE49-F238E27FC236}">
                  <a16:creationId xmlns:a16="http://schemas.microsoft.com/office/drawing/2014/main" id="{1E21B992-5777-4A8A-3377-032A5D147E33}"/>
                </a:ext>
              </a:extLst>
            </p:cNvPr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1072876" y="4119625"/>
              <a:ext cx="228600" cy="76200"/>
            </a:xfrm>
            <a:prstGeom prst="rect">
              <a:avLst/>
            </a:prstGeom>
          </p:spPr>
        </p:pic>
        <p:pic>
          <p:nvPicPr>
            <p:cNvPr id="659" name="object 353">
              <a:extLst>
                <a:ext uri="{FF2B5EF4-FFF2-40B4-BE49-F238E27FC236}">
                  <a16:creationId xmlns:a16="http://schemas.microsoft.com/office/drawing/2014/main" id="{DFC9F537-6A25-6B75-E68D-A17210F8A963}"/>
                </a:ext>
              </a:extLst>
            </p:cNvPr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1071272" y="4070413"/>
              <a:ext cx="231790" cy="127000"/>
            </a:xfrm>
            <a:prstGeom prst="rect">
              <a:avLst/>
            </a:prstGeom>
          </p:spPr>
        </p:pic>
        <p:sp>
          <p:nvSpPr>
            <p:cNvPr id="660" name="object 354">
              <a:extLst>
                <a:ext uri="{FF2B5EF4-FFF2-40B4-BE49-F238E27FC236}">
                  <a16:creationId xmlns:a16="http://schemas.microsoft.com/office/drawing/2014/main" id="{83934EDA-B947-4353-9E1E-2E9CF211AE61}"/>
                </a:ext>
              </a:extLst>
            </p:cNvPr>
            <p:cNvSpPr/>
            <p:nvPr/>
          </p:nvSpPr>
          <p:spPr>
            <a:xfrm>
              <a:off x="7339007" y="1347851"/>
              <a:ext cx="4095750" cy="4248150"/>
            </a:xfrm>
            <a:custGeom>
              <a:avLst/>
              <a:gdLst/>
              <a:ahLst/>
              <a:cxnLst/>
              <a:rect l="l" t="t" r="r" b="b"/>
              <a:pathLst>
                <a:path w="4095750" h="4248150">
                  <a:moveTo>
                    <a:pt x="1994223" y="1288414"/>
                  </a:moveTo>
                  <a:lnTo>
                    <a:pt x="1949889" y="1291981"/>
                  </a:lnTo>
                  <a:lnTo>
                    <a:pt x="1904391" y="1291171"/>
                  </a:lnTo>
                  <a:lnTo>
                    <a:pt x="1857729" y="1284525"/>
                  </a:lnTo>
                  <a:lnTo>
                    <a:pt x="1809903" y="1270587"/>
                  </a:lnTo>
                  <a:lnTo>
                    <a:pt x="1760913" y="1247901"/>
                  </a:lnTo>
                  <a:lnTo>
                    <a:pt x="1710759" y="1215008"/>
                  </a:lnTo>
                  <a:lnTo>
                    <a:pt x="1679586" y="1188693"/>
                  </a:lnTo>
                  <a:lnTo>
                    <a:pt x="1647183" y="1156659"/>
                  </a:lnTo>
                  <a:lnTo>
                    <a:pt x="1613899" y="1120008"/>
                  </a:lnTo>
                  <a:lnTo>
                    <a:pt x="1580079" y="1079839"/>
                  </a:lnTo>
                  <a:lnTo>
                    <a:pt x="1546071" y="1037256"/>
                  </a:lnTo>
                  <a:lnTo>
                    <a:pt x="1512224" y="993358"/>
                  </a:lnTo>
                  <a:lnTo>
                    <a:pt x="1478884" y="949246"/>
                  </a:lnTo>
                  <a:lnTo>
                    <a:pt x="1446400" y="906022"/>
                  </a:lnTo>
                  <a:lnTo>
                    <a:pt x="1415117" y="864787"/>
                  </a:lnTo>
                  <a:lnTo>
                    <a:pt x="1385385" y="826642"/>
                  </a:lnTo>
                  <a:lnTo>
                    <a:pt x="1354383" y="783639"/>
                  </a:lnTo>
                  <a:lnTo>
                    <a:pt x="1325241" y="736618"/>
                  </a:lnTo>
                  <a:lnTo>
                    <a:pt x="1297482" y="687911"/>
                  </a:lnTo>
                  <a:lnTo>
                    <a:pt x="1270632" y="639850"/>
                  </a:lnTo>
                  <a:lnTo>
                    <a:pt x="1244218" y="594767"/>
                  </a:lnTo>
                  <a:lnTo>
                    <a:pt x="1217763" y="554994"/>
                  </a:lnTo>
                  <a:lnTo>
                    <a:pt x="1190795" y="522863"/>
                  </a:lnTo>
                  <a:lnTo>
                    <a:pt x="1162837" y="500705"/>
                  </a:lnTo>
                  <a:lnTo>
                    <a:pt x="1133417" y="490854"/>
                  </a:lnTo>
                  <a:lnTo>
                    <a:pt x="1101752" y="493944"/>
                  </a:lnTo>
                  <a:lnTo>
                    <a:pt x="1032757" y="531264"/>
                  </a:lnTo>
                  <a:lnTo>
                    <a:pt x="997069" y="562212"/>
                  </a:lnTo>
                  <a:lnTo>
                    <a:pt x="961681" y="599164"/>
                  </a:lnTo>
                  <a:lnTo>
                    <a:pt x="927413" y="640479"/>
                  </a:lnTo>
                  <a:lnTo>
                    <a:pt x="895087" y="684516"/>
                  </a:lnTo>
                  <a:lnTo>
                    <a:pt x="865522" y="729634"/>
                  </a:lnTo>
                  <a:lnTo>
                    <a:pt x="839539" y="774191"/>
                  </a:lnTo>
                  <a:lnTo>
                    <a:pt x="818689" y="811356"/>
                  </a:lnTo>
                  <a:lnTo>
                    <a:pt x="796050" y="851101"/>
                  </a:lnTo>
                  <a:lnTo>
                    <a:pt x="772782" y="893143"/>
                  </a:lnTo>
                  <a:lnTo>
                    <a:pt x="750042" y="937197"/>
                  </a:lnTo>
                  <a:lnTo>
                    <a:pt x="728991" y="982977"/>
                  </a:lnTo>
                  <a:lnTo>
                    <a:pt x="710786" y="1030201"/>
                  </a:lnTo>
                  <a:lnTo>
                    <a:pt x="696586" y="1078582"/>
                  </a:lnTo>
                  <a:lnTo>
                    <a:pt x="687550" y="1127838"/>
                  </a:lnTo>
                  <a:lnTo>
                    <a:pt x="684837" y="1177682"/>
                  </a:lnTo>
                  <a:lnTo>
                    <a:pt x="689605" y="1227831"/>
                  </a:lnTo>
                  <a:lnTo>
                    <a:pt x="703014" y="1278000"/>
                  </a:lnTo>
                  <a:lnTo>
                    <a:pt x="718897" y="1313117"/>
                  </a:lnTo>
                  <a:lnTo>
                    <a:pt x="741033" y="1349469"/>
                  </a:lnTo>
                  <a:lnTo>
                    <a:pt x="768584" y="1386856"/>
                  </a:lnTo>
                  <a:lnTo>
                    <a:pt x="800712" y="1425078"/>
                  </a:lnTo>
                  <a:lnTo>
                    <a:pt x="836581" y="1463936"/>
                  </a:lnTo>
                  <a:lnTo>
                    <a:pt x="875352" y="1503229"/>
                  </a:lnTo>
                  <a:lnTo>
                    <a:pt x="916188" y="1542758"/>
                  </a:lnTo>
                  <a:lnTo>
                    <a:pt x="958252" y="1582324"/>
                  </a:lnTo>
                  <a:lnTo>
                    <a:pt x="1000705" y="1621726"/>
                  </a:lnTo>
                  <a:lnTo>
                    <a:pt x="1042711" y="1660764"/>
                  </a:lnTo>
                  <a:lnTo>
                    <a:pt x="1083432" y="1699239"/>
                  </a:lnTo>
                  <a:lnTo>
                    <a:pt x="1122030" y="1736950"/>
                  </a:lnTo>
                  <a:lnTo>
                    <a:pt x="1157668" y="1773699"/>
                  </a:lnTo>
                  <a:lnTo>
                    <a:pt x="1189508" y="1809285"/>
                  </a:lnTo>
                  <a:lnTo>
                    <a:pt x="1216713" y="1843509"/>
                  </a:lnTo>
                  <a:lnTo>
                    <a:pt x="1238446" y="1876170"/>
                  </a:lnTo>
                  <a:lnTo>
                    <a:pt x="1263868" y="1918971"/>
                  </a:lnTo>
                  <a:lnTo>
                    <a:pt x="1289511" y="1962172"/>
                  </a:lnTo>
                  <a:lnTo>
                    <a:pt x="1314207" y="2005228"/>
                  </a:lnTo>
                  <a:lnTo>
                    <a:pt x="1336791" y="2047592"/>
                  </a:lnTo>
                  <a:lnTo>
                    <a:pt x="1356095" y="2088718"/>
                  </a:lnTo>
                  <a:lnTo>
                    <a:pt x="1370954" y="2128059"/>
                  </a:lnTo>
                  <a:lnTo>
                    <a:pt x="1380202" y="2165069"/>
                  </a:lnTo>
                  <a:lnTo>
                    <a:pt x="1382671" y="2199202"/>
                  </a:lnTo>
                  <a:lnTo>
                    <a:pt x="1377195" y="2229911"/>
                  </a:lnTo>
                  <a:lnTo>
                    <a:pt x="1337745" y="2278872"/>
                  </a:lnTo>
                  <a:lnTo>
                    <a:pt x="1301438" y="2296032"/>
                  </a:lnTo>
                  <a:lnTo>
                    <a:pt x="1245608" y="2305043"/>
                  </a:lnTo>
                  <a:lnTo>
                    <a:pt x="1209815" y="2305472"/>
                  </a:lnTo>
                  <a:lnTo>
                    <a:pt x="1169457" y="2303580"/>
                  </a:lnTo>
                  <a:lnTo>
                    <a:pt x="1125048" y="2299665"/>
                  </a:lnTo>
                  <a:lnTo>
                    <a:pt x="1077104" y="2294024"/>
                  </a:lnTo>
                  <a:lnTo>
                    <a:pt x="1026139" y="2286955"/>
                  </a:lnTo>
                  <a:lnTo>
                    <a:pt x="972669" y="2278756"/>
                  </a:lnTo>
                  <a:lnTo>
                    <a:pt x="917209" y="2269724"/>
                  </a:lnTo>
                  <a:lnTo>
                    <a:pt x="860273" y="2260157"/>
                  </a:lnTo>
                  <a:lnTo>
                    <a:pt x="802376" y="2250353"/>
                  </a:lnTo>
                  <a:lnTo>
                    <a:pt x="744034" y="2240608"/>
                  </a:lnTo>
                  <a:lnTo>
                    <a:pt x="685762" y="2231221"/>
                  </a:lnTo>
                  <a:lnTo>
                    <a:pt x="628074" y="2222490"/>
                  </a:lnTo>
                  <a:lnTo>
                    <a:pt x="571486" y="2214711"/>
                  </a:lnTo>
                  <a:lnTo>
                    <a:pt x="516512" y="2208183"/>
                  </a:lnTo>
                  <a:lnTo>
                    <a:pt x="463667" y="2203203"/>
                  </a:lnTo>
                  <a:lnTo>
                    <a:pt x="413467" y="2200069"/>
                  </a:lnTo>
                  <a:lnTo>
                    <a:pt x="366427" y="2199078"/>
                  </a:lnTo>
                  <a:lnTo>
                    <a:pt x="323061" y="2200528"/>
                  </a:lnTo>
                  <a:lnTo>
                    <a:pt x="283884" y="2204716"/>
                  </a:lnTo>
                  <a:lnTo>
                    <a:pt x="220160" y="2222499"/>
                  </a:lnTo>
                  <a:lnTo>
                    <a:pt x="185470" y="2242100"/>
                  </a:lnTo>
                  <a:lnTo>
                    <a:pt x="153119" y="2267131"/>
                  </a:lnTo>
                  <a:lnTo>
                    <a:pt x="123304" y="2296957"/>
                  </a:lnTo>
                  <a:lnTo>
                    <a:pt x="96224" y="2330943"/>
                  </a:lnTo>
                  <a:lnTo>
                    <a:pt x="72080" y="2368456"/>
                  </a:lnTo>
                  <a:lnTo>
                    <a:pt x="51070" y="2408861"/>
                  </a:lnTo>
                  <a:lnTo>
                    <a:pt x="33393" y="2451524"/>
                  </a:lnTo>
                  <a:lnTo>
                    <a:pt x="19248" y="2495809"/>
                  </a:lnTo>
                  <a:lnTo>
                    <a:pt x="8835" y="2541082"/>
                  </a:lnTo>
                  <a:lnTo>
                    <a:pt x="2352" y="2586709"/>
                  </a:lnTo>
                  <a:lnTo>
                    <a:pt x="0" y="2632056"/>
                  </a:lnTo>
                  <a:lnTo>
                    <a:pt x="1976" y="2676487"/>
                  </a:lnTo>
                  <a:lnTo>
                    <a:pt x="8480" y="2719368"/>
                  </a:lnTo>
                  <a:lnTo>
                    <a:pt x="19712" y="2760065"/>
                  </a:lnTo>
                  <a:lnTo>
                    <a:pt x="35870" y="2797944"/>
                  </a:lnTo>
                  <a:lnTo>
                    <a:pt x="57153" y="2832369"/>
                  </a:lnTo>
                  <a:lnTo>
                    <a:pt x="83762" y="2862706"/>
                  </a:lnTo>
                  <a:lnTo>
                    <a:pt x="137683" y="2900120"/>
                  </a:lnTo>
                  <a:lnTo>
                    <a:pt x="173101" y="2917156"/>
                  </a:lnTo>
                  <a:lnTo>
                    <a:pt x="213435" y="2933193"/>
                  </a:lnTo>
                  <a:lnTo>
                    <a:pt x="258141" y="2948319"/>
                  </a:lnTo>
                  <a:lnTo>
                    <a:pt x="306678" y="2962619"/>
                  </a:lnTo>
                  <a:lnTo>
                    <a:pt x="358505" y="2976181"/>
                  </a:lnTo>
                  <a:lnTo>
                    <a:pt x="413077" y="2989090"/>
                  </a:lnTo>
                  <a:lnTo>
                    <a:pt x="469855" y="3001433"/>
                  </a:lnTo>
                  <a:lnTo>
                    <a:pt x="528294" y="3013297"/>
                  </a:lnTo>
                  <a:lnTo>
                    <a:pt x="587853" y="3024769"/>
                  </a:lnTo>
                  <a:lnTo>
                    <a:pt x="647991" y="3035934"/>
                  </a:lnTo>
                  <a:lnTo>
                    <a:pt x="708164" y="3046880"/>
                  </a:lnTo>
                  <a:lnTo>
                    <a:pt x="767831" y="3057692"/>
                  </a:lnTo>
                  <a:lnTo>
                    <a:pt x="826449" y="3068459"/>
                  </a:lnTo>
                  <a:lnTo>
                    <a:pt x="883476" y="3079265"/>
                  </a:lnTo>
                  <a:lnTo>
                    <a:pt x="938370" y="3090197"/>
                  </a:lnTo>
                  <a:lnTo>
                    <a:pt x="990589" y="3101343"/>
                  </a:lnTo>
                  <a:lnTo>
                    <a:pt x="1039591" y="3112789"/>
                  </a:lnTo>
                  <a:lnTo>
                    <a:pt x="1084833" y="3124620"/>
                  </a:lnTo>
                  <a:lnTo>
                    <a:pt x="1125774" y="3136924"/>
                  </a:lnTo>
                  <a:lnTo>
                    <a:pt x="1161871" y="3149788"/>
                  </a:lnTo>
                  <a:lnTo>
                    <a:pt x="1217364" y="3177539"/>
                  </a:lnTo>
                  <a:lnTo>
                    <a:pt x="1252831" y="3208202"/>
                  </a:lnTo>
                  <a:lnTo>
                    <a:pt x="1273918" y="3241179"/>
                  </a:lnTo>
                  <a:lnTo>
                    <a:pt x="1282576" y="3275869"/>
                  </a:lnTo>
                  <a:lnTo>
                    <a:pt x="1280755" y="3311670"/>
                  </a:lnTo>
                  <a:lnTo>
                    <a:pt x="1253479" y="3384200"/>
                  </a:lnTo>
                  <a:lnTo>
                    <a:pt x="1231925" y="3419726"/>
                  </a:lnTo>
                  <a:lnTo>
                    <a:pt x="1207693" y="3453957"/>
                  </a:lnTo>
                  <a:lnTo>
                    <a:pt x="1182734" y="3486292"/>
                  </a:lnTo>
                  <a:lnTo>
                    <a:pt x="1159000" y="3516129"/>
                  </a:lnTo>
                  <a:lnTo>
                    <a:pt x="1138439" y="3542868"/>
                  </a:lnTo>
                  <a:lnTo>
                    <a:pt x="1094769" y="3595980"/>
                  </a:lnTo>
                  <a:lnTo>
                    <a:pt x="1056190" y="3616328"/>
                  </a:lnTo>
                  <a:lnTo>
                    <a:pt x="1013418" y="3630070"/>
                  </a:lnTo>
                  <a:lnTo>
                    <a:pt x="972608" y="3640323"/>
                  </a:lnTo>
                  <a:lnTo>
                    <a:pt x="939913" y="3650208"/>
                  </a:lnTo>
                  <a:lnTo>
                    <a:pt x="921488" y="3662844"/>
                  </a:lnTo>
                  <a:lnTo>
                    <a:pt x="923486" y="3681348"/>
                  </a:lnTo>
                  <a:lnTo>
                    <a:pt x="942358" y="3701252"/>
                  </a:lnTo>
                  <a:lnTo>
                    <a:pt x="974750" y="3725045"/>
                  </a:lnTo>
                  <a:lnTo>
                    <a:pt x="1017593" y="3751302"/>
                  </a:lnTo>
                  <a:lnTo>
                    <a:pt x="1067820" y="3778596"/>
                  </a:lnTo>
                  <a:lnTo>
                    <a:pt x="1122366" y="3805503"/>
                  </a:lnTo>
                  <a:lnTo>
                    <a:pt x="1178163" y="3830597"/>
                  </a:lnTo>
                  <a:lnTo>
                    <a:pt x="1232144" y="3852451"/>
                  </a:lnTo>
                  <a:lnTo>
                    <a:pt x="1281243" y="3869640"/>
                  </a:lnTo>
                  <a:lnTo>
                    <a:pt x="1322393" y="3880738"/>
                  </a:lnTo>
                  <a:lnTo>
                    <a:pt x="1373001" y="3883119"/>
                  </a:lnTo>
                  <a:lnTo>
                    <a:pt x="1417633" y="3871801"/>
                  </a:lnTo>
                  <a:lnTo>
                    <a:pt x="1458187" y="3853195"/>
                  </a:lnTo>
                  <a:lnTo>
                    <a:pt x="1496561" y="3833711"/>
                  </a:lnTo>
                  <a:lnTo>
                    <a:pt x="1534653" y="3819758"/>
                  </a:lnTo>
                  <a:lnTo>
                    <a:pt x="1574361" y="3817746"/>
                  </a:lnTo>
                  <a:lnTo>
                    <a:pt x="1615907" y="3827515"/>
                  </a:lnTo>
                  <a:lnTo>
                    <a:pt x="1657894" y="3843828"/>
                  </a:lnTo>
                  <a:lnTo>
                    <a:pt x="1699599" y="3865673"/>
                  </a:lnTo>
                  <a:lnTo>
                    <a:pt x="1740298" y="3892036"/>
                  </a:lnTo>
                  <a:lnTo>
                    <a:pt x="1779269" y="3921907"/>
                  </a:lnTo>
                  <a:lnTo>
                    <a:pt x="1815788" y="3954271"/>
                  </a:lnTo>
                  <a:lnTo>
                    <a:pt x="1842194" y="3987420"/>
                  </a:lnTo>
                  <a:lnTo>
                    <a:pt x="1863392" y="4027668"/>
                  </a:lnTo>
                  <a:lnTo>
                    <a:pt x="1882325" y="4071620"/>
                  </a:lnTo>
                  <a:lnTo>
                    <a:pt x="1901933" y="4115879"/>
                  </a:lnTo>
                  <a:lnTo>
                    <a:pt x="1925158" y="4157047"/>
                  </a:lnTo>
                  <a:lnTo>
                    <a:pt x="1954940" y="4191729"/>
                  </a:lnTo>
                  <a:lnTo>
                    <a:pt x="1994223" y="4216526"/>
                  </a:lnTo>
                  <a:lnTo>
                    <a:pt x="2033124" y="4229386"/>
                  </a:lnTo>
                  <a:lnTo>
                    <a:pt x="2078769" y="4238829"/>
                  </a:lnTo>
                  <a:lnTo>
                    <a:pt x="2129473" y="4244943"/>
                  </a:lnTo>
                  <a:lnTo>
                    <a:pt x="2183551" y="4247813"/>
                  </a:lnTo>
                  <a:lnTo>
                    <a:pt x="2239319" y="4247526"/>
                  </a:lnTo>
                  <a:lnTo>
                    <a:pt x="2295090" y="4244167"/>
                  </a:lnTo>
                  <a:lnTo>
                    <a:pt x="2349181" y="4237823"/>
                  </a:lnTo>
                  <a:lnTo>
                    <a:pt x="2399906" y="4228581"/>
                  </a:lnTo>
                  <a:lnTo>
                    <a:pt x="2445581" y="4216526"/>
                  </a:lnTo>
                  <a:lnTo>
                    <a:pt x="2492024" y="4196500"/>
                  </a:lnTo>
                  <a:lnTo>
                    <a:pt x="2535832" y="4168286"/>
                  </a:lnTo>
                  <a:lnTo>
                    <a:pt x="2577309" y="4134529"/>
                  </a:lnTo>
                  <a:lnTo>
                    <a:pt x="2616761" y="4097876"/>
                  </a:lnTo>
                  <a:lnTo>
                    <a:pt x="2654492" y="4060973"/>
                  </a:lnTo>
                  <a:lnTo>
                    <a:pt x="2690808" y="4026467"/>
                  </a:lnTo>
                  <a:lnTo>
                    <a:pt x="2726013" y="3997002"/>
                  </a:lnTo>
                  <a:lnTo>
                    <a:pt x="2760414" y="3975226"/>
                  </a:lnTo>
                  <a:lnTo>
                    <a:pt x="2806180" y="3960872"/>
                  </a:lnTo>
                  <a:lnTo>
                    <a:pt x="2851374" y="3958904"/>
                  </a:lnTo>
                  <a:lnTo>
                    <a:pt x="2894240" y="3962764"/>
                  </a:lnTo>
                  <a:lnTo>
                    <a:pt x="2933021" y="3965894"/>
                  </a:lnTo>
                  <a:lnTo>
                    <a:pt x="2965960" y="3961735"/>
                  </a:lnTo>
                  <a:lnTo>
                    <a:pt x="2991300" y="3943730"/>
                  </a:lnTo>
                  <a:lnTo>
                    <a:pt x="3005147" y="3911510"/>
                  </a:lnTo>
                  <a:lnTo>
                    <a:pt x="3008054" y="3870249"/>
                  </a:lnTo>
                  <a:lnTo>
                    <a:pt x="3005127" y="3821699"/>
                  </a:lnTo>
                  <a:lnTo>
                    <a:pt x="3001469" y="3767614"/>
                  </a:lnTo>
                  <a:lnTo>
                    <a:pt x="3002186" y="3709747"/>
                  </a:lnTo>
                  <a:lnTo>
                    <a:pt x="3012382" y="3649852"/>
                  </a:lnTo>
                  <a:lnTo>
                    <a:pt x="3021163" y="3611226"/>
                  </a:lnTo>
                  <a:lnTo>
                    <a:pt x="3028427" y="3568515"/>
                  </a:lnTo>
                  <a:lnTo>
                    <a:pt x="3035498" y="3522884"/>
                  </a:lnTo>
                  <a:lnTo>
                    <a:pt x="3043699" y="3475498"/>
                  </a:lnTo>
                  <a:lnTo>
                    <a:pt x="3054355" y="3427523"/>
                  </a:lnTo>
                  <a:lnTo>
                    <a:pt x="3068791" y="3380122"/>
                  </a:lnTo>
                  <a:lnTo>
                    <a:pt x="3088331" y="3334462"/>
                  </a:lnTo>
                  <a:lnTo>
                    <a:pt x="3114299" y="3291708"/>
                  </a:lnTo>
                  <a:lnTo>
                    <a:pt x="3148019" y="3253024"/>
                  </a:lnTo>
                  <a:lnTo>
                    <a:pt x="3190817" y="3219576"/>
                  </a:lnTo>
                  <a:lnTo>
                    <a:pt x="3251514" y="3195743"/>
                  </a:lnTo>
                  <a:lnTo>
                    <a:pt x="3329748" y="3185126"/>
                  </a:lnTo>
                  <a:lnTo>
                    <a:pt x="3373869" y="3183270"/>
                  </a:lnTo>
                  <a:lnTo>
                    <a:pt x="3420487" y="3182913"/>
                  </a:lnTo>
                  <a:lnTo>
                    <a:pt x="3468973" y="3183455"/>
                  </a:lnTo>
                  <a:lnTo>
                    <a:pt x="3518698" y="3184294"/>
                  </a:lnTo>
                  <a:lnTo>
                    <a:pt x="3569032" y="3184829"/>
                  </a:lnTo>
                  <a:lnTo>
                    <a:pt x="3619348" y="3184458"/>
                  </a:lnTo>
                  <a:lnTo>
                    <a:pt x="3669016" y="3182580"/>
                  </a:lnTo>
                  <a:lnTo>
                    <a:pt x="3717407" y="3178593"/>
                  </a:lnTo>
                  <a:lnTo>
                    <a:pt x="3763892" y="3171897"/>
                  </a:lnTo>
                  <a:lnTo>
                    <a:pt x="3807842" y="3161890"/>
                  </a:lnTo>
                  <a:lnTo>
                    <a:pt x="3848627" y="3147971"/>
                  </a:lnTo>
                  <a:lnTo>
                    <a:pt x="3885620" y="3129537"/>
                  </a:lnTo>
                  <a:lnTo>
                    <a:pt x="3918190" y="3105989"/>
                  </a:lnTo>
                  <a:lnTo>
                    <a:pt x="3945710" y="3076724"/>
                  </a:lnTo>
                  <a:lnTo>
                    <a:pt x="3967549" y="3041141"/>
                  </a:lnTo>
                  <a:lnTo>
                    <a:pt x="3989049" y="2979414"/>
                  </a:lnTo>
                  <a:lnTo>
                    <a:pt x="4001505" y="2905075"/>
                  </a:lnTo>
                  <a:lnTo>
                    <a:pt x="4004738" y="2863752"/>
                  </a:lnTo>
                  <a:lnTo>
                    <a:pt x="4006186" y="2819968"/>
                  </a:lnTo>
                  <a:lnTo>
                    <a:pt x="4006005" y="2773952"/>
                  </a:lnTo>
                  <a:lnTo>
                    <a:pt x="4004356" y="2725935"/>
                  </a:lnTo>
                  <a:lnTo>
                    <a:pt x="4001397" y="2676148"/>
                  </a:lnTo>
                  <a:lnTo>
                    <a:pt x="3997285" y="2624820"/>
                  </a:lnTo>
                  <a:lnTo>
                    <a:pt x="3992179" y="2572182"/>
                  </a:lnTo>
                  <a:lnTo>
                    <a:pt x="3986237" y="2518464"/>
                  </a:lnTo>
                  <a:lnTo>
                    <a:pt x="3979619" y="2463897"/>
                  </a:lnTo>
                  <a:lnTo>
                    <a:pt x="3972482" y="2408711"/>
                  </a:lnTo>
                  <a:lnTo>
                    <a:pt x="3964984" y="2353136"/>
                  </a:lnTo>
                  <a:lnTo>
                    <a:pt x="3957285" y="2297404"/>
                  </a:lnTo>
                  <a:lnTo>
                    <a:pt x="3949542" y="2241743"/>
                  </a:lnTo>
                  <a:lnTo>
                    <a:pt x="3941913" y="2186384"/>
                  </a:lnTo>
                  <a:lnTo>
                    <a:pt x="3934558" y="2131558"/>
                  </a:lnTo>
                  <a:lnTo>
                    <a:pt x="3927635" y="2077496"/>
                  </a:lnTo>
                  <a:lnTo>
                    <a:pt x="3921301" y="2024426"/>
                  </a:lnTo>
                  <a:lnTo>
                    <a:pt x="3915716" y="1972581"/>
                  </a:lnTo>
                  <a:lnTo>
                    <a:pt x="3911037" y="1922189"/>
                  </a:lnTo>
                  <a:lnTo>
                    <a:pt x="3907423" y="1873483"/>
                  </a:lnTo>
                  <a:lnTo>
                    <a:pt x="3905033" y="1826690"/>
                  </a:lnTo>
                  <a:lnTo>
                    <a:pt x="3904025" y="1782044"/>
                  </a:lnTo>
                  <a:lnTo>
                    <a:pt x="3904557" y="1739772"/>
                  </a:lnTo>
                  <a:lnTo>
                    <a:pt x="3907529" y="1679197"/>
                  </a:lnTo>
                  <a:lnTo>
                    <a:pt x="3912195" y="1620413"/>
                  </a:lnTo>
                  <a:lnTo>
                    <a:pt x="3918339" y="1563301"/>
                  </a:lnTo>
                  <a:lnTo>
                    <a:pt x="3925745" y="1507743"/>
                  </a:lnTo>
                  <a:lnTo>
                    <a:pt x="3934197" y="1453620"/>
                  </a:lnTo>
                  <a:lnTo>
                    <a:pt x="3943480" y="1400814"/>
                  </a:lnTo>
                  <a:lnTo>
                    <a:pt x="3953377" y="1349205"/>
                  </a:lnTo>
                  <a:lnTo>
                    <a:pt x="3963673" y="1298676"/>
                  </a:lnTo>
                  <a:lnTo>
                    <a:pt x="3974153" y="1249108"/>
                  </a:lnTo>
                  <a:lnTo>
                    <a:pt x="3984599" y="1200381"/>
                  </a:lnTo>
                  <a:lnTo>
                    <a:pt x="3994796" y="1152378"/>
                  </a:lnTo>
                  <a:lnTo>
                    <a:pt x="4004529" y="1104979"/>
                  </a:lnTo>
                  <a:lnTo>
                    <a:pt x="4013582" y="1058067"/>
                  </a:lnTo>
                  <a:lnTo>
                    <a:pt x="4021738" y="1011521"/>
                  </a:lnTo>
                  <a:lnTo>
                    <a:pt x="4028781" y="965225"/>
                  </a:lnTo>
                  <a:lnTo>
                    <a:pt x="4034497" y="919059"/>
                  </a:lnTo>
                  <a:lnTo>
                    <a:pt x="4038669" y="872904"/>
                  </a:lnTo>
                  <a:lnTo>
                    <a:pt x="4041082" y="826642"/>
                  </a:lnTo>
                  <a:lnTo>
                    <a:pt x="4043758" y="779659"/>
                  </a:lnTo>
                  <a:lnTo>
                    <a:pt x="4048538" y="731623"/>
                  </a:lnTo>
                  <a:lnTo>
                    <a:pt x="4054865" y="682844"/>
                  </a:lnTo>
                  <a:lnTo>
                    <a:pt x="4062183" y="633628"/>
                  </a:lnTo>
                  <a:lnTo>
                    <a:pt x="4069934" y="584283"/>
                  </a:lnTo>
                  <a:lnTo>
                    <a:pt x="4077564" y="535116"/>
                  </a:lnTo>
                  <a:lnTo>
                    <a:pt x="4084514" y="486435"/>
                  </a:lnTo>
                  <a:lnTo>
                    <a:pt x="4090229" y="438548"/>
                  </a:lnTo>
                  <a:lnTo>
                    <a:pt x="4094152" y="391762"/>
                  </a:lnTo>
                  <a:lnTo>
                    <a:pt x="4095726" y="346385"/>
                  </a:lnTo>
                  <a:lnTo>
                    <a:pt x="4094396" y="302724"/>
                  </a:lnTo>
                  <a:lnTo>
                    <a:pt x="4089605" y="261088"/>
                  </a:lnTo>
                  <a:lnTo>
                    <a:pt x="4080796" y="221782"/>
                  </a:lnTo>
                  <a:lnTo>
                    <a:pt x="4067413" y="185116"/>
                  </a:lnTo>
                  <a:lnTo>
                    <a:pt x="4048899" y="151396"/>
                  </a:lnTo>
                  <a:lnTo>
                    <a:pt x="4024697" y="120930"/>
                  </a:lnTo>
                  <a:lnTo>
                    <a:pt x="3994253" y="94027"/>
                  </a:lnTo>
                  <a:lnTo>
                    <a:pt x="3957008" y="70992"/>
                  </a:lnTo>
                  <a:lnTo>
                    <a:pt x="3895572" y="46918"/>
                  </a:lnTo>
                  <a:lnTo>
                    <a:pt x="3858618" y="36969"/>
                  </a:lnTo>
                  <a:lnTo>
                    <a:pt x="3817941" y="28338"/>
                  </a:lnTo>
                  <a:lnTo>
                    <a:pt x="3773866" y="20968"/>
                  </a:lnTo>
                  <a:lnTo>
                    <a:pt x="3726719" y="14803"/>
                  </a:lnTo>
                  <a:lnTo>
                    <a:pt x="3676826" y="9788"/>
                  </a:lnTo>
                  <a:lnTo>
                    <a:pt x="3624512" y="5867"/>
                  </a:lnTo>
                  <a:lnTo>
                    <a:pt x="3570103" y="2983"/>
                  </a:lnTo>
                  <a:lnTo>
                    <a:pt x="3513925" y="1081"/>
                  </a:lnTo>
                  <a:lnTo>
                    <a:pt x="3456304" y="105"/>
                  </a:lnTo>
                  <a:lnTo>
                    <a:pt x="3397564" y="0"/>
                  </a:lnTo>
                  <a:lnTo>
                    <a:pt x="3338032" y="708"/>
                  </a:lnTo>
                  <a:lnTo>
                    <a:pt x="3278034" y="2174"/>
                  </a:lnTo>
                  <a:lnTo>
                    <a:pt x="3217895" y="4343"/>
                  </a:lnTo>
                  <a:lnTo>
                    <a:pt x="3157940" y="7157"/>
                  </a:lnTo>
                  <a:lnTo>
                    <a:pt x="3098496" y="10563"/>
                  </a:lnTo>
                  <a:lnTo>
                    <a:pt x="3039888" y="14502"/>
                  </a:lnTo>
                  <a:lnTo>
                    <a:pt x="2982441" y="18921"/>
                  </a:lnTo>
                  <a:lnTo>
                    <a:pt x="2926482" y="23761"/>
                  </a:lnTo>
                  <a:lnTo>
                    <a:pt x="2872336" y="28969"/>
                  </a:lnTo>
                  <a:lnTo>
                    <a:pt x="2820329" y="34487"/>
                  </a:lnTo>
                  <a:lnTo>
                    <a:pt x="2770787" y="40261"/>
                  </a:lnTo>
                  <a:lnTo>
                    <a:pt x="2724034" y="46233"/>
                  </a:lnTo>
                  <a:lnTo>
                    <a:pt x="2680397" y="52348"/>
                  </a:lnTo>
                  <a:lnTo>
                    <a:pt x="2640202" y="58550"/>
                  </a:lnTo>
                  <a:lnTo>
                    <a:pt x="2571438" y="70992"/>
                  </a:lnTo>
                  <a:lnTo>
                    <a:pt x="2501793" y="87709"/>
                  </a:lnTo>
                  <a:lnTo>
                    <a:pt x="2445366" y="106529"/>
                  </a:lnTo>
                  <a:lnTo>
                    <a:pt x="2400549" y="127736"/>
                  </a:lnTo>
                  <a:lnTo>
                    <a:pt x="2365736" y="151613"/>
                  </a:lnTo>
                  <a:lnTo>
                    <a:pt x="2319691" y="208511"/>
                  </a:lnTo>
                  <a:lnTo>
                    <a:pt x="2294375" y="279490"/>
                  </a:lnTo>
                  <a:lnTo>
                    <a:pt x="2285473" y="320969"/>
                  </a:lnTo>
                  <a:lnTo>
                    <a:pt x="2276932" y="366818"/>
                  </a:lnTo>
                  <a:lnTo>
                    <a:pt x="2267146" y="417321"/>
                  </a:lnTo>
                  <a:lnTo>
                    <a:pt x="2260296" y="458706"/>
                  </a:lnTo>
                  <a:lnTo>
                    <a:pt x="2255621" y="504653"/>
                  </a:lnTo>
                  <a:lnTo>
                    <a:pt x="2252775" y="554360"/>
                  </a:lnTo>
                  <a:lnTo>
                    <a:pt x="2251414" y="607024"/>
                  </a:lnTo>
                  <a:lnTo>
                    <a:pt x="2251191" y="661843"/>
                  </a:lnTo>
                  <a:lnTo>
                    <a:pt x="2251761" y="718014"/>
                  </a:lnTo>
                  <a:lnTo>
                    <a:pt x="2252780" y="774736"/>
                  </a:lnTo>
                  <a:lnTo>
                    <a:pt x="2253903" y="831205"/>
                  </a:lnTo>
                  <a:lnTo>
                    <a:pt x="2254783" y="886619"/>
                  </a:lnTo>
                  <a:lnTo>
                    <a:pt x="2255076" y="940175"/>
                  </a:lnTo>
                  <a:lnTo>
                    <a:pt x="2254436" y="991073"/>
                  </a:lnTo>
                  <a:lnTo>
                    <a:pt x="2252519" y="1038508"/>
                  </a:lnTo>
                  <a:lnTo>
                    <a:pt x="2248979" y="1081678"/>
                  </a:lnTo>
                  <a:lnTo>
                    <a:pt x="2243471" y="1119782"/>
                  </a:lnTo>
                  <a:lnTo>
                    <a:pt x="2212506" y="1204732"/>
                  </a:lnTo>
                  <a:lnTo>
                    <a:pt x="2183132" y="1240717"/>
                  </a:lnTo>
                  <a:lnTo>
                    <a:pt x="2148998" y="1263364"/>
                  </a:lnTo>
                  <a:lnTo>
                    <a:pt x="2111572" y="1276064"/>
                  </a:lnTo>
                  <a:lnTo>
                    <a:pt x="2072321" y="1282211"/>
                  </a:lnTo>
                  <a:lnTo>
                    <a:pt x="2032715" y="1285197"/>
                  </a:lnTo>
                  <a:lnTo>
                    <a:pt x="1994223" y="1288414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sp>
        <p:nvSpPr>
          <p:cNvPr id="394" name="object 355">
            <a:extLst>
              <a:ext uri="{FF2B5EF4-FFF2-40B4-BE49-F238E27FC236}">
                <a16:creationId xmlns:a16="http://schemas.microsoft.com/office/drawing/2014/main" id="{5849EEF2-E392-67F1-BC30-84C9F9BA9D0D}"/>
              </a:ext>
            </a:extLst>
          </p:cNvPr>
          <p:cNvSpPr/>
          <p:nvPr/>
        </p:nvSpPr>
        <p:spPr>
          <a:xfrm>
            <a:off x="1725290" y="5682437"/>
            <a:ext cx="1129030" cy="677545"/>
          </a:xfrm>
          <a:custGeom>
            <a:avLst/>
            <a:gdLst/>
            <a:ahLst/>
            <a:cxnLst/>
            <a:rect l="l" t="t" r="r" b="b"/>
            <a:pathLst>
              <a:path w="1129030" h="677545">
                <a:moveTo>
                  <a:pt x="816119" y="0"/>
                </a:moveTo>
                <a:lnTo>
                  <a:pt x="753782" y="3587"/>
                </a:lnTo>
                <a:lnTo>
                  <a:pt x="709374" y="8429"/>
                </a:lnTo>
                <a:lnTo>
                  <a:pt x="622351" y="18589"/>
                </a:lnTo>
                <a:lnTo>
                  <a:pt x="571214" y="25193"/>
                </a:lnTo>
                <a:lnTo>
                  <a:pt x="519156" y="32813"/>
                </a:lnTo>
                <a:lnTo>
                  <a:pt x="469300" y="41449"/>
                </a:lnTo>
                <a:lnTo>
                  <a:pt x="424767" y="51101"/>
                </a:lnTo>
                <a:lnTo>
                  <a:pt x="364803" y="67595"/>
                </a:lnTo>
                <a:lnTo>
                  <a:pt x="309197" y="86280"/>
                </a:lnTo>
                <a:lnTo>
                  <a:pt x="260639" y="106679"/>
                </a:lnTo>
                <a:lnTo>
                  <a:pt x="221821" y="128317"/>
                </a:lnTo>
                <a:lnTo>
                  <a:pt x="188261" y="179498"/>
                </a:lnTo>
                <a:lnTo>
                  <a:pt x="179708" y="206184"/>
                </a:lnTo>
                <a:lnTo>
                  <a:pt x="162131" y="229917"/>
                </a:lnTo>
                <a:lnTo>
                  <a:pt x="128726" y="247284"/>
                </a:lnTo>
                <a:lnTo>
                  <a:pt x="86725" y="260651"/>
                </a:lnTo>
                <a:lnTo>
                  <a:pt x="46581" y="275923"/>
                </a:lnTo>
                <a:lnTo>
                  <a:pt x="18748" y="299005"/>
                </a:lnTo>
                <a:lnTo>
                  <a:pt x="5034" y="336438"/>
                </a:lnTo>
                <a:lnTo>
                  <a:pt x="0" y="383587"/>
                </a:lnTo>
                <a:lnTo>
                  <a:pt x="3228" y="429593"/>
                </a:lnTo>
                <a:lnTo>
                  <a:pt x="31057" y="481361"/>
                </a:lnTo>
                <a:lnTo>
                  <a:pt x="89330" y="491743"/>
                </a:lnTo>
                <a:lnTo>
                  <a:pt x="140160" y="494077"/>
                </a:lnTo>
                <a:lnTo>
                  <a:pt x="180917" y="495090"/>
                </a:lnTo>
                <a:lnTo>
                  <a:pt x="231613" y="494344"/>
                </a:lnTo>
                <a:lnTo>
                  <a:pt x="347468" y="490985"/>
                </a:lnTo>
                <a:lnTo>
                  <a:pt x="404949" y="490078"/>
                </a:lnTo>
                <a:lnTo>
                  <a:pt x="457014" y="490825"/>
                </a:lnTo>
                <a:lnTo>
                  <a:pt x="499824" y="494077"/>
                </a:lnTo>
                <a:lnTo>
                  <a:pt x="552618" y="505269"/>
                </a:lnTo>
                <a:lnTo>
                  <a:pt x="588994" y="521128"/>
                </a:lnTo>
                <a:lnTo>
                  <a:pt x="619392" y="540226"/>
                </a:lnTo>
                <a:lnTo>
                  <a:pt x="696648" y="586755"/>
                </a:lnTo>
                <a:lnTo>
                  <a:pt x="740886" y="616759"/>
                </a:lnTo>
                <a:lnTo>
                  <a:pt x="784290" y="644858"/>
                </a:lnTo>
                <a:lnTo>
                  <a:pt x="824182" y="664765"/>
                </a:lnTo>
                <a:lnTo>
                  <a:pt x="894222" y="677084"/>
                </a:lnTo>
                <a:lnTo>
                  <a:pt x="925623" y="674624"/>
                </a:lnTo>
                <a:lnTo>
                  <a:pt x="980773" y="660908"/>
                </a:lnTo>
                <a:lnTo>
                  <a:pt x="1026509" y="633253"/>
                </a:lnTo>
                <a:lnTo>
                  <a:pt x="1059295" y="576818"/>
                </a:lnTo>
                <a:lnTo>
                  <a:pt x="1070594" y="535733"/>
                </a:lnTo>
                <a:lnTo>
                  <a:pt x="1088977" y="449373"/>
                </a:lnTo>
                <a:lnTo>
                  <a:pt x="1097766" y="410638"/>
                </a:lnTo>
                <a:lnTo>
                  <a:pt x="1105757" y="372665"/>
                </a:lnTo>
                <a:lnTo>
                  <a:pt x="1112533" y="333930"/>
                </a:lnTo>
                <a:lnTo>
                  <a:pt x="1117679" y="292909"/>
                </a:lnTo>
                <a:lnTo>
                  <a:pt x="1122836" y="246268"/>
                </a:lnTo>
                <a:lnTo>
                  <a:pt x="1127696" y="195627"/>
                </a:lnTo>
                <a:lnTo>
                  <a:pt x="1128627" y="146891"/>
                </a:lnTo>
                <a:lnTo>
                  <a:pt x="1121997" y="105965"/>
                </a:lnTo>
                <a:lnTo>
                  <a:pt x="1084675" y="49196"/>
                </a:lnTo>
                <a:lnTo>
                  <a:pt x="1024969" y="14525"/>
                </a:lnTo>
                <a:lnTo>
                  <a:pt x="986097" y="5159"/>
                </a:lnTo>
                <a:lnTo>
                  <a:pt x="940689" y="1317"/>
                </a:lnTo>
                <a:lnTo>
                  <a:pt x="893827" y="523"/>
                </a:lnTo>
                <a:lnTo>
                  <a:pt x="816119" y="0"/>
                </a:lnTo>
                <a:close/>
              </a:path>
            </a:pathLst>
          </a:custGeom>
          <a:solidFill>
            <a:srgbClr val="9CDFF8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grpSp>
        <p:nvGrpSpPr>
          <p:cNvPr id="395" name="object 356">
            <a:extLst>
              <a:ext uri="{FF2B5EF4-FFF2-40B4-BE49-F238E27FC236}">
                <a16:creationId xmlns:a16="http://schemas.microsoft.com/office/drawing/2014/main" id="{F6BFEF84-DA11-E5E0-EC7A-26FE7BD94F20}"/>
              </a:ext>
            </a:extLst>
          </p:cNvPr>
          <p:cNvGrpSpPr/>
          <p:nvPr/>
        </p:nvGrpSpPr>
        <p:grpSpPr>
          <a:xfrm>
            <a:off x="1362657" y="4579617"/>
            <a:ext cx="571500" cy="333375"/>
            <a:chOff x="1376425" y="4557776"/>
            <a:chExt cx="571500" cy="333375"/>
          </a:xfrm>
        </p:grpSpPr>
        <p:pic>
          <p:nvPicPr>
            <p:cNvPr id="404" name="object 357">
              <a:extLst>
                <a:ext uri="{FF2B5EF4-FFF2-40B4-BE49-F238E27FC236}">
                  <a16:creationId xmlns:a16="http://schemas.microsoft.com/office/drawing/2014/main" id="{4B4AA8D7-454F-CAF4-2360-032A9756A850}"/>
                </a:ext>
              </a:extLst>
            </p:cNvPr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376425" y="4672076"/>
              <a:ext cx="571500" cy="219075"/>
            </a:xfrm>
            <a:prstGeom prst="rect">
              <a:avLst/>
            </a:prstGeom>
          </p:spPr>
        </p:pic>
        <p:sp>
          <p:nvSpPr>
            <p:cNvPr id="405" name="object 358">
              <a:extLst>
                <a:ext uri="{FF2B5EF4-FFF2-40B4-BE49-F238E27FC236}">
                  <a16:creationId xmlns:a16="http://schemas.microsoft.com/office/drawing/2014/main" id="{A0E4327B-C1B8-8323-795D-3D93356F4395}"/>
                </a:ext>
              </a:extLst>
            </p:cNvPr>
            <p:cNvSpPr/>
            <p:nvPr/>
          </p:nvSpPr>
          <p:spPr>
            <a:xfrm>
              <a:off x="1376425" y="4672076"/>
              <a:ext cx="571500" cy="219075"/>
            </a:xfrm>
            <a:custGeom>
              <a:avLst/>
              <a:gdLst/>
              <a:ahLst/>
              <a:cxnLst/>
              <a:rect l="l" t="t" r="r" b="b"/>
              <a:pathLst>
                <a:path w="571500" h="219075">
                  <a:moveTo>
                    <a:pt x="571373" y="507"/>
                  </a:moveTo>
                  <a:lnTo>
                    <a:pt x="571500" y="115569"/>
                  </a:lnTo>
                  <a:lnTo>
                    <a:pt x="524278" y="169857"/>
                  </a:lnTo>
                  <a:lnTo>
                    <a:pt x="482525" y="188725"/>
                  </a:lnTo>
                  <a:lnTo>
                    <a:pt x="434020" y="202649"/>
                  </a:lnTo>
                  <a:lnTo>
                    <a:pt x="382766" y="212062"/>
                  </a:lnTo>
                  <a:lnTo>
                    <a:pt x="332769" y="217393"/>
                  </a:lnTo>
                  <a:lnTo>
                    <a:pt x="288036" y="219075"/>
                  </a:lnTo>
                  <a:lnTo>
                    <a:pt x="242990" y="217413"/>
                  </a:lnTo>
                  <a:lnTo>
                    <a:pt x="192289" y="212203"/>
                  </a:lnTo>
                  <a:lnTo>
                    <a:pt x="140119" y="202946"/>
                  </a:lnTo>
                  <a:lnTo>
                    <a:pt x="90668" y="189141"/>
                  </a:lnTo>
                  <a:lnTo>
                    <a:pt x="48124" y="170289"/>
                  </a:lnTo>
                  <a:lnTo>
                    <a:pt x="16675" y="145889"/>
                  </a:lnTo>
                  <a:lnTo>
                    <a:pt x="500" y="89082"/>
                  </a:lnTo>
                  <a:lnTo>
                    <a:pt x="254" y="57721"/>
                  </a:lnTo>
                  <a:lnTo>
                    <a:pt x="7" y="26360"/>
                  </a:lnTo>
                  <a:lnTo>
                    <a:pt x="0" y="0"/>
                  </a:lnTo>
                  <a:lnTo>
                    <a:pt x="19216" y="26815"/>
                  </a:lnTo>
                  <a:lnTo>
                    <a:pt x="51435" y="49555"/>
                  </a:lnTo>
                  <a:lnTo>
                    <a:pt x="93129" y="68206"/>
                  </a:lnTo>
                  <a:lnTo>
                    <a:pt x="140770" y="82752"/>
                  </a:lnTo>
                  <a:lnTo>
                    <a:pt x="190831" y="93176"/>
                  </a:lnTo>
                  <a:lnTo>
                    <a:pt x="239783" y="99464"/>
                  </a:lnTo>
                  <a:lnTo>
                    <a:pt x="284099" y="101600"/>
                  </a:lnTo>
                  <a:lnTo>
                    <a:pt x="328637" y="100052"/>
                  </a:lnTo>
                  <a:lnTo>
                    <a:pt x="378151" y="94987"/>
                  </a:lnTo>
                  <a:lnTo>
                    <a:pt x="428956" y="85937"/>
                  </a:lnTo>
                  <a:lnTo>
                    <a:pt x="477367" y="72433"/>
                  </a:lnTo>
                  <a:lnTo>
                    <a:pt x="519696" y="54006"/>
                  </a:lnTo>
                  <a:lnTo>
                    <a:pt x="552260" y="30187"/>
                  </a:lnTo>
                  <a:lnTo>
                    <a:pt x="571373" y="507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06" name="object 359">
              <a:extLst>
                <a:ext uri="{FF2B5EF4-FFF2-40B4-BE49-F238E27FC236}">
                  <a16:creationId xmlns:a16="http://schemas.microsoft.com/office/drawing/2014/main" id="{7B20FF67-573B-8379-1E00-9727297E0E1A}"/>
                </a:ext>
              </a:extLst>
            </p:cNvPr>
            <p:cNvSpPr/>
            <p:nvPr/>
          </p:nvSpPr>
          <p:spPr>
            <a:xfrm>
              <a:off x="1376425" y="4557776"/>
              <a:ext cx="571500" cy="209550"/>
            </a:xfrm>
            <a:custGeom>
              <a:avLst/>
              <a:gdLst/>
              <a:ahLst/>
              <a:cxnLst/>
              <a:rect l="l" t="t" r="r" b="b"/>
              <a:pathLst>
                <a:path w="571500" h="209550">
                  <a:moveTo>
                    <a:pt x="285750" y="0"/>
                  </a:moveTo>
                  <a:lnTo>
                    <a:pt x="220215" y="2764"/>
                  </a:lnTo>
                  <a:lnTo>
                    <a:pt x="160064" y="10641"/>
                  </a:lnTo>
                  <a:lnTo>
                    <a:pt x="107008" y="23003"/>
                  </a:lnTo>
                  <a:lnTo>
                    <a:pt x="62761" y="39224"/>
                  </a:lnTo>
                  <a:lnTo>
                    <a:pt x="29035" y="58677"/>
                  </a:lnTo>
                  <a:lnTo>
                    <a:pt x="0" y="104775"/>
                  </a:lnTo>
                  <a:lnTo>
                    <a:pt x="7544" y="128773"/>
                  </a:lnTo>
                  <a:lnTo>
                    <a:pt x="62761" y="170272"/>
                  </a:lnTo>
                  <a:lnTo>
                    <a:pt x="107008" y="186506"/>
                  </a:lnTo>
                  <a:lnTo>
                    <a:pt x="160064" y="198886"/>
                  </a:lnTo>
                  <a:lnTo>
                    <a:pt x="220215" y="206778"/>
                  </a:lnTo>
                  <a:lnTo>
                    <a:pt x="285750" y="209550"/>
                  </a:lnTo>
                  <a:lnTo>
                    <a:pt x="351244" y="206778"/>
                  </a:lnTo>
                  <a:lnTo>
                    <a:pt x="411380" y="198886"/>
                  </a:lnTo>
                  <a:lnTo>
                    <a:pt x="464437" y="186506"/>
                  </a:lnTo>
                  <a:lnTo>
                    <a:pt x="508698" y="170272"/>
                  </a:lnTo>
                  <a:lnTo>
                    <a:pt x="542441" y="150817"/>
                  </a:lnTo>
                  <a:lnTo>
                    <a:pt x="571500" y="104775"/>
                  </a:lnTo>
                  <a:lnTo>
                    <a:pt x="563948" y="80736"/>
                  </a:lnTo>
                  <a:lnTo>
                    <a:pt x="508698" y="39224"/>
                  </a:lnTo>
                  <a:lnTo>
                    <a:pt x="464437" y="23003"/>
                  </a:lnTo>
                  <a:lnTo>
                    <a:pt x="411380" y="10641"/>
                  </a:lnTo>
                  <a:lnTo>
                    <a:pt x="351244" y="276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07" name="object 360">
              <a:extLst>
                <a:ext uri="{FF2B5EF4-FFF2-40B4-BE49-F238E27FC236}">
                  <a16:creationId xmlns:a16="http://schemas.microsoft.com/office/drawing/2014/main" id="{58A50041-4B49-BCD3-48FF-9E3F42E45565}"/>
                </a:ext>
              </a:extLst>
            </p:cNvPr>
            <p:cNvSpPr/>
            <p:nvPr/>
          </p:nvSpPr>
          <p:spPr>
            <a:xfrm>
              <a:off x="1376425" y="4557776"/>
              <a:ext cx="571500" cy="209550"/>
            </a:xfrm>
            <a:custGeom>
              <a:avLst/>
              <a:gdLst/>
              <a:ahLst/>
              <a:cxnLst/>
              <a:rect l="l" t="t" r="r" b="b"/>
              <a:pathLst>
                <a:path w="571500" h="209550">
                  <a:moveTo>
                    <a:pt x="0" y="104775"/>
                  </a:moveTo>
                  <a:lnTo>
                    <a:pt x="29035" y="58677"/>
                  </a:lnTo>
                  <a:lnTo>
                    <a:pt x="62761" y="39224"/>
                  </a:lnTo>
                  <a:lnTo>
                    <a:pt x="107008" y="23003"/>
                  </a:lnTo>
                  <a:lnTo>
                    <a:pt x="160064" y="10641"/>
                  </a:lnTo>
                  <a:lnTo>
                    <a:pt x="220215" y="2764"/>
                  </a:lnTo>
                  <a:lnTo>
                    <a:pt x="285750" y="0"/>
                  </a:lnTo>
                  <a:lnTo>
                    <a:pt x="351244" y="2764"/>
                  </a:lnTo>
                  <a:lnTo>
                    <a:pt x="411380" y="10641"/>
                  </a:lnTo>
                  <a:lnTo>
                    <a:pt x="464437" y="23003"/>
                  </a:lnTo>
                  <a:lnTo>
                    <a:pt x="508698" y="39224"/>
                  </a:lnTo>
                  <a:lnTo>
                    <a:pt x="542441" y="58677"/>
                  </a:lnTo>
                  <a:lnTo>
                    <a:pt x="571500" y="104775"/>
                  </a:lnTo>
                  <a:lnTo>
                    <a:pt x="563948" y="128773"/>
                  </a:lnTo>
                  <a:lnTo>
                    <a:pt x="508698" y="170272"/>
                  </a:lnTo>
                  <a:lnTo>
                    <a:pt x="464437" y="186506"/>
                  </a:lnTo>
                  <a:lnTo>
                    <a:pt x="411380" y="198886"/>
                  </a:lnTo>
                  <a:lnTo>
                    <a:pt x="351244" y="206778"/>
                  </a:lnTo>
                  <a:lnTo>
                    <a:pt x="285750" y="209550"/>
                  </a:lnTo>
                  <a:lnTo>
                    <a:pt x="220215" y="206778"/>
                  </a:lnTo>
                  <a:lnTo>
                    <a:pt x="160064" y="198886"/>
                  </a:lnTo>
                  <a:lnTo>
                    <a:pt x="107008" y="186506"/>
                  </a:lnTo>
                  <a:lnTo>
                    <a:pt x="62761" y="170272"/>
                  </a:lnTo>
                  <a:lnTo>
                    <a:pt x="29035" y="150817"/>
                  </a:lnTo>
                  <a:lnTo>
                    <a:pt x="0" y="1047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08" name="object 361">
              <a:extLst>
                <a:ext uri="{FF2B5EF4-FFF2-40B4-BE49-F238E27FC236}">
                  <a16:creationId xmlns:a16="http://schemas.microsoft.com/office/drawing/2014/main" id="{5C94E9C7-2FFF-C080-36B9-8CDAE37F18C6}"/>
                </a:ext>
              </a:extLst>
            </p:cNvPr>
            <p:cNvSpPr/>
            <p:nvPr/>
          </p:nvSpPr>
          <p:spPr>
            <a:xfrm>
              <a:off x="1466850" y="4581524"/>
              <a:ext cx="390525" cy="152400"/>
            </a:xfrm>
            <a:custGeom>
              <a:avLst/>
              <a:gdLst/>
              <a:ahLst/>
              <a:cxnLst/>
              <a:rect l="l" t="t" r="r" b="b"/>
              <a:pathLst>
                <a:path w="390525" h="152400">
                  <a:moveTo>
                    <a:pt x="381000" y="19558"/>
                  </a:moveTo>
                  <a:lnTo>
                    <a:pt x="306324" y="0"/>
                  </a:lnTo>
                  <a:lnTo>
                    <a:pt x="189471" y="50292"/>
                  </a:lnTo>
                  <a:lnTo>
                    <a:pt x="74422" y="1397"/>
                  </a:lnTo>
                  <a:lnTo>
                    <a:pt x="0" y="22479"/>
                  </a:lnTo>
                  <a:lnTo>
                    <a:pt x="50927" y="44196"/>
                  </a:lnTo>
                  <a:lnTo>
                    <a:pt x="74422" y="37338"/>
                  </a:lnTo>
                  <a:lnTo>
                    <a:pt x="187579" y="85725"/>
                  </a:lnTo>
                  <a:lnTo>
                    <a:pt x="311150" y="38227"/>
                  </a:lnTo>
                  <a:lnTo>
                    <a:pt x="325628" y="44196"/>
                  </a:lnTo>
                  <a:lnTo>
                    <a:pt x="381000" y="19558"/>
                  </a:lnTo>
                  <a:close/>
                </a:path>
                <a:path w="390525" h="152400">
                  <a:moveTo>
                    <a:pt x="390525" y="134620"/>
                  </a:moveTo>
                  <a:lnTo>
                    <a:pt x="249428" y="76200"/>
                  </a:lnTo>
                  <a:lnTo>
                    <a:pt x="247650" y="114300"/>
                  </a:lnTo>
                  <a:lnTo>
                    <a:pt x="341503" y="152400"/>
                  </a:lnTo>
                  <a:lnTo>
                    <a:pt x="390525" y="13462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09" name="object 362">
              <a:extLst>
                <a:ext uri="{FF2B5EF4-FFF2-40B4-BE49-F238E27FC236}">
                  <a16:creationId xmlns:a16="http://schemas.microsoft.com/office/drawing/2014/main" id="{2B533677-D500-6548-5592-05FBB1C3C104}"/>
                </a:ext>
              </a:extLst>
            </p:cNvPr>
            <p:cNvSpPr/>
            <p:nvPr/>
          </p:nvSpPr>
          <p:spPr>
            <a:xfrm>
              <a:off x="1457324" y="4657725"/>
              <a:ext cx="142875" cy="76200"/>
            </a:xfrm>
            <a:custGeom>
              <a:avLst/>
              <a:gdLst/>
              <a:ahLst/>
              <a:cxnLst/>
              <a:rect l="l" t="t" r="r" b="b"/>
              <a:pathLst>
                <a:path w="142875" h="76200">
                  <a:moveTo>
                    <a:pt x="141986" y="0"/>
                  </a:moveTo>
                  <a:lnTo>
                    <a:pt x="0" y="59181"/>
                  </a:lnTo>
                  <a:lnTo>
                    <a:pt x="48259" y="76200"/>
                  </a:lnTo>
                  <a:lnTo>
                    <a:pt x="142875" y="40386"/>
                  </a:lnTo>
                  <a:lnTo>
                    <a:pt x="141986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10" name="object 363">
              <a:extLst>
                <a:ext uri="{FF2B5EF4-FFF2-40B4-BE49-F238E27FC236}">
                  <a16:creationId xmlns:a16="http://schemas.microsoft.com/office/drawing/2014/main" id="{35827706-8678-69AA-ECCC-896EB775F205}"/>
                </a:ext>
              </a:extLst>
            </p:cNvPr>
            <p:cNvSpPr/>
            <p:nvPr/>
          </p:nvSpPr>
          <p:spPr>
            <a:xfrm>
              <a:off x="1504949" y="4619625"/>
              <a:ext cx="304800" cy="114300"/>
            </a:xfrm>
            <a:custGeom>
              <a:avLst/>
              <a:gdLst/>
              <a:ahLst/>
              <a:cxnLst/>
              <a:rect l="l" t="t" r="r" b="b"/>
              <a:pathLst>
                <a:path w="304800" h="114300">
                  <a:moveTo>
                    <a:pt x="274700" y="0"/>
                  </a:moveTo>
                  <a:lnTo>
                    <a:pt x="151637" y="47625"/>
                  </a:lnTo>
                  <a:lnTo>
                    <a:pt x="36449" y="0"/>
                  </a:lnTo>
                  <a:lnTo>
                    <a:pt x="13208" y="5968"/>
                  </a:lnTo>
                  <a:lnTo>
                    <a:pt x="9386" y="4504"/>
                  </a:lnTo>
                  <a:lnTo>
                    <a:pt x="90169" y="36449"/>
                  </a:lnTo>
                  <a:lnTo>
                    <a:pt x="91059" y="72770"/>
                  </a:lnTo>
                  <a:lnTo>
                    <a:pt x="0" y="107187"/>
                  </a:lnTo>
                  <a:lnTo>
                    <a:pt x="20955" y="114300"/>
                  </a:lnTo>
                  <a:lnTo>
                    <a:pt x="152526" y="60070"/>
                  </a:lnTo>
                  <a:lnTo>
                    <a:pt x="281558" y="113411"/>
                  </a:lnTo>
                  <a:lnTo>
                    <a:pt x="304800" y="108331"/>
                  </a:lnTo>
                  <a:lnTo>
                    <a:pt x="214756" y="72770"/>
                  </a:lnTo>
                  <a:lnTo>
                    <a:pt x="215392" y="36194"/>
                  </a:lnTo>
                  <a:lnTo>
                    <a:pt x="292735" y="5968"/>
                  </a:lnTo>
                  <a:lnTo>
                    <a:pt x="2747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grpSp>
        <p:nvGrpSpPr>
          <p:cNvPr id="396" name="object 364">
            <a:extLst>
              <a:ext uri="{FF2B5EF4-FFF2-40B4-BE49-F238E27FC236}">
                <a16:creationId xmlns:a16="http://schemas.microsoft.com/office/drawing/2014/main" id="{1A79661F-71FC-077C-C4FB-68F0FAB2A51D}"/>
              </a:ext>
            </a:extLst>
          </p:cNvPr>
          <p:cNvGrpSpPr/>
          <p:nvPr/>
        </p:nvGrpSpPr>
        <p:grpSpPr>
          <a:xfrm>
            <a:off x="2267533" y="4551042"/>
            <a:ext cx="466725" cy="390525"/>
            <a:chOff x="2281301" y="4529201"/>
            <a:chExt cx="466725" cy="390525"/>
          </a:xfrm>
        </p:grpSpPr>
        <p:pic>
          <p:nvPicPr>
            <p:cNvPr id="397" name="object 365">
              <a:extLst>
                <a:ext uri="{FF2B5EF4-FFF2-40B4-BE49-F238E27FC236}">
                  <a16:creationId xmlns:a16="http://schemas.microsoft.com/office/drawing/2014/main" id="{BE09B87D-BEFF-C3D9-9C7A-53E0D4420098}"/>
                </a:ext>
              </a:extLst>
            </p:cNvPr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2281301" y="4767326"/>
              <a:ext cx="466725" cy="152400"/>
            </a:xfrm>
            <a:prstGeom prst="rect">
              <a:avLst/>
            </a:prstGeom>
          </p:spPr>
        </p:pic>
        <p:sp>
          <p:nvSpPr>
            <p:cNvPr id="398" name="object 366">
              <a:extLst>
                <a:ext uri="{FF2B5EF4-FFF2-40B4-BE49-F238E27FC236}">
                  <a16:creationId xmlns:a16="http://schemas.microsoft.com/office/drawing/2014/main" id="{7C7985CF-FC3D-C754-F6D4-D9F4FC10C0FD}"/>
                </a:ext>
              </a:extLst>
            </p:cNvPr>
            <p:cNvSpPr/>
            <p:nvPr/>
          </p:nvSpPr>
          <p:spPr>
            <a:xfrm>
              <a:off x="2281301" y="4767326"/>
              <a:ext cx="466725" cy="152400"/>
            </a:xfrm>
            <a:custGeom>
              <a:avLst/>
              <a:gdLst/>
              <a:ahLst/>
              <a:cxnLst/>
              <a:rect l="l" t="t" r="r" b="b"/>
              <a:pathLst>
                <a:path w="466725" h="152400">
                  <a:moveTo>
                    <a:pt x="0" y="152400"/>
                  </a:moveTo>
                  <a:lnTo>
                    <a:pt x="466725" y="152400"/>
                  </a:lnTo>
                  <a:lnTo>
                    <a:pt x="466725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6350">
              <a:solidFill>
                <a:srgbClr val="41709C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399" name="object 367">
              <a:extLst>
                <a:ext uri="{FF2B5EF4-FFF2-40B4-BE49-F238E27FC236}">
                  <a16:creationId xmlns:a16="http://schemas.microsoft.com/office/drawing/2014/main" id="{C153955C-D2D9-37E3-DE1C-575DBDF7A723}"/>
                </a:ext>
              </a:extLst>
            </p:cNvPr>
            <p:cNvSpPr/>
            <p:nvPr/>
          </p:nvSpPr>
          <p:spPr>
            <a:xfrm>
              <a:off x="2281301" y="4529201"/>
              <a:ext cx="466725" cy="247650"/>
            </a:xfrm>
            <a:custGeom>
              <a:avLst/>
              <a:gdLst/>
              <a:ahLst/>
              <a:cxnLst/>
              <a:rect l="l" t="t" r="r" b="b"/>
              <a:pathLst>
                <a:path w="466725" h="247650">
                  <a:moveTo>
                    <a:pt x="31115" y="0"/>
                  </a:moveTo>
                  <a:lnTo>
                    <a:pt x="0" y="245618"/>
                  </a:lnTo>
                  <a:lnTo>
                    <a:pt x="466725" y="247650"/>
                  </a:lnTo>
                  <a:lnTo>
                    <a:pt x="421259" y="3810"/>
                  </a:lnTo>
                  <a:lnTo>
                    <a:pt x="31115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00" name="object 368">
              <a:extLst>
                <a:ext uri="{FF2B5EF4-FFF2-40B4-BE49-F238E27FC236}">
                  <a16:creationId xmlns:a16="http://schemas.microsoft.com/office/drawing/2014/main" id="{D89C1C21-052B-3271-E85F-0845C87581E6}"/>
                </a:ext>
              </a:extLst>
            </p:cNvPr>
            <p:cNvSpPr/>
            <p:nvPr/>
          </p:nvSpPr>
          <p:spPr>
            <a:xfrm>
              <a:off x="2281301" y="4529201"/>
              <a:ext cx="466725" cy="247650"/>
            </a:xfrm>
            <a:custGeom>
              <a:avLst/>
              <a:gdLst/>
              <a:ahLst/>
              <a:cxnLst/>
              <a:rect l="l" t="t" r="r" b="b"/>
              <a:pathLst>
                <a:path w="466725" h="247650">
                  <a:moveTo>
                    <a:pt x="0" y="245618"/>
                  </a:moveTo>
                  <a:lnTo>
                    <a:pt x="31115" y="0"/>
                  </a:lnTo>
                  <a:lnTo>
                    <a:pt x="421259" y="3810"/>
                  </a:lnTo>
                  <a:lnTo>
                    <a:pt x="466725" y="247650"/>
                  </a:lnTo>
                  <a:lnTo>
                    <a:pt x="0" y="24561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01" name="object 369">
              <a:extLst>
                <a:ext uri="{FF2B5EF4-FFF2-40B4-BE49-F238E27FC236}">
                  <a16:creationId xmlns:a16="http://schemas.microsoft.com/office/drawing/2014/main" id="{A2E069C7-EE24-132B-39DC-E89047D71D7A}"/>
                </a:ext>
              </a:extLst>
            </p:cNvPr>
            <p:cNvSpPr/>
            <p:nvPr/>
          </p:nvSpPr>
          <p:spPr>
            <a:xfrm>
              <a:off x="2314575" y="4552949"/>
              <a:ext cx="390525" cy="190500"/>
            </a:xfrm>
            <a:custGeom>
              <a:avLst/>
              <a:gdLst/>
              <a:ahLst/>
              <a:cxnLst/>
              <a:rect l="l" t="t" r="r" b="b"/>
              <a:pathLst>
                <a:path w="390525" h="190500">
                  <a:moveTo>
                    <a:pt x="381000" y="26035"/>
                  </a:moveTo>
                  <a:lnTo>
                    <a:pt x="306324" y="0"/>
                  </a:lnTo>
                  <a:lnTo>
                    <a:pt x="189484" y="67056"/>
                  </a:lnTo>
                  <a:lnTo>
                    <a:pt x="74422" y="1905"/>
                  </a:lnTo>
                  <a:lnTo>
                    <a:pt x="0" y="29972"/>
                  </a:lnTo>
                  <a:lnTo>
                    <a:pt x="50927" y="59055"/>
                  </a:lnTo>
                  <a:lnTo>
                    <a:pt x="74422" y="49784"/>
                  </a:lnTo>
                  <a:lnTo>
                    <a:pt x="187579" y="114300"/>
                  </a:lnTo>
                  <a:lnTo>
                    <a:pt x="311150" y="50927"/>
                  </a:lnTo>
                  <a:lnTo>
                    <a:pt x="325628" y="59055"/>
                  </a:lnTo>
                  <a:lnTo>
                    <a:pt x="381000" y="26035"/>
                  </a:lnTo>
                  <a:close/>
                </a:path>
                <a:path w="390525" h="190500">
                  <a:moveTo>
                    <a:pt x="390525" y="168402"/>
                  </a:moveTo>
                  <a:lnTo>
                    <a:pt x="249428" y="95250"/>
                  </a:lnTo>
                  <a:lnTo>
                    <a:pt x="247650" y="142875"/>
                  </a:lnTo>
                  <a:lnTo>
                    <a:pt x="341503" y="190500"/>
                  </a:lnTo>
                  <a:lnTo>
                    <a:pt x="390525" y="168402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02" name="object 370">
              <a:extLst>
                <a:ext uri="{FF2B5EF4-FFF2-40B4-BE49-F238E27FC236}">
                  <a16:creationId xmlns:a16="http://schemas.microsoft.com/office/drawing/2014/main" id="{9907C834-FA1A-DBB9-0CE1-C3A983736364}"/>
                </a:ext>
              </a:extLst>
            </p:cNvPr>
            <p:cNvSpPr/>
            <p:nvPr/>
          </p:nvSpPr>
          <p:spPr>
            <a:xfrm>
              <a:off x="2305050" y="4648200"/>
              <a:ext cx="142875" cy="95250"/>
            </a:xfrm>
            <a:custGeom>
              <a:avLst/>
              <a:gdLst/>
              <a:ahLst/>
              <a:cxnLst/>
              <a:rect l="l" t="t" r="r" b="b"/>
              <a:pathLst>
                <a:path w="142875" h="95250">
                  <a:moveTo>
                    <a:pt x="141986" y="0"/>
                  </a:moveTo>
                  <a:lnTo>
                    <a:pt x="0" y="73913"/>
                  </a:lnTo>
                  <a:lnTo>
                    <a:pt x="48260" y="95250"/>
                  </a:lnTo>
                  <a:lnTo>
                    <a:pt x="142875" y="50418"/>
                  </a:lnTo>
                  <a:lnTo>
                    <a:pt x="141986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403" name="object 371">
              <a:extLst>
                <a:ext uri="{FF2B5EF4-FFF2-40B4-BE49-F238E27FC236}">
                  <a16:creationId xmlns:a16="http://schemas.microsoft.com/office/drawing/2014/main" id="{EB3F138F-2476-9398-A3A5-06038059EDE3}"/>
                </a:ext>
              </a:extLst>
            </p:cNvPr>
            <p:cNvSpPr/>
            <p:nvPr/>
          </p:nvSpPr>
          <p:spPr>
            <a:xfrm>
              <a:off x="2352675" y="4600575"/>
              <a:ext cx="295275" cy="152400"/>
            </a:xfrm>
            <a:custGeom>
              <a:avLst/>
              <a:gdLst/>
              <a:ahLst/>
              <a:cxnLst/>
              <a:rect l="l" t="t" r="r" b="b"/>
              <a:pathLst>
                <a:path w="295275" h="152400">
                  <a:moveTo>
                    <a:pt x="266064" y="0"/>
                  </a:moveTo>
                  <a:lnTo>
                    <a:pt x="146938" y="63500"/>
                  </a:lnTo>
                  <a:lnTo>
                    <a:pt x="35306" y="0"/>
                  </a:lnTo>
                  <a:lnTo>
                    <a:pt x="12826" y="7874"/>
                  </a:lnTo>
                  <a:lnTo>
                    <a:pt x="9175" y="6064"/>
                  </a:lnTo>
                  <a:lnTo>
                    <a:pt x="87375" y="48513"/>
                  </a:lnTo>
                  <a:lnTo>
                    <a:pt x="88264" y="97027"/>
                  </a:lnTo>
                  <a:lnTo>
                    <a:pt x="0" y="143001"/>
                  </a:lnTo>
                  <a:lnTo>
                    <a:pt x="20319" y="152400"/>
                  </a:lnTo>
                  <a:lnTo>
                    <a:pt x="147827" y="80137"/>
                  </a:lnTo>
                  <a:lnTo>
                    <a:pt x="272795" y="151256"/>
                  </a:lnTo>
                  <a:lnTo>
                    <a:pt x="295275" y="144525"/>
                  </a:lnTo>
                  <a:lnTo>
                    <a:pt x="208152" y="96900"/>
                  </a:lnTo>
                  <a:lnTo>
                    <a:pt x="208661" y="48260"/>
                  </a:lnTo>
                  <a:lnTo>
                    <a:pt x="283591" y="7874"/>
                  </a:lnTo>
                  <a:lnTo>
                    <a:pt x="266064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2516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79FAB-F92A-A1C1-407E-F00552E91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8C80-C5AA-A4BC-8192-99F54E0D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spc="35" dirty="0"/>
              <a:t> </a:t>
            </a:r>
            <a:r>
              <a:rPr lang="en-US" dirty="0"/>
              <a:t>Internet:</a:t>
            </a:r>
            <a:r>
              <a:rPr lang="en-US" spc="-210" dirty="0"/>
              <a:t> </a:t>
            </a:r>
            <a:r>
              <a:rPr lang="en-US" dirty="0"/>
              <a:t>A</a:t>
            </a:r>
            <a:r>
              <a:rPr lang="en-US" spc="-165" dirty="0"/>
              <a:t> </a:t>
            </a:r>
            <a:r>
              <a:rPr lang="en-US" dirty="0"/>
              <a:t>“Nuts</a:t>
            </a:r>
            <a:r>
              <a:rPr lang="en-US" spc="40" dirty="0"/>
              <a:t> </a:t>
            </a:r>
            <a:r>
              <a:rPr lang="en-US" dirty="0"/>
              <a:t>and</a:t>
            </a:r>
            <a:r>
              <a:rPr lang="en-US" spc="40" dirty="0"/>
              <a:t> </a:t>
            </a:r>
            <a:r>
              <a:rPr lang="en-US" dirty="0"/>
              <a:t>Bolts”</a:t>
            </a:r>
            <a:r>
              <a:rPr lang="en-US" spc="-35" dirty="0"/>
              <a:t> </a:t>
            </a:r>
            <a:r>
              <a:rPr lang="en-US" spc="-20" dirty="0"/>
              <a:t>View</a:t>
            </a:r>
            <a:endParaRPr lang="en-US" dirty="0"/>
          </a:p>
        </p:txBody>
      </p:sp>
      <p:sp>
        <p:nvSpPr>
          <p:cNvPr id="935" name="object 3">
            <a:extLst>
              <a:ext uri="{FF2B5EF4-FFF2-40B4-BE49-F238E27FC236}">
                <a16:creationId xmlns:a16="http://schemas.microsoft.com/office/drawing/2014/main" id="{0DB2D4D4-229C-F0FF-C956-D276BACE6A08}"/>
              </a:ext>
            </a:extLst>
          </p:cNvPr>
          <p:cNvSpPr txBox="1"/>
          <p:nvPr/>
        </p:nvSpPr>
        <p:spPr>
          <a:xfrm>
            <a:off x="640107" y="2030895"/>
            <a:ext cx="4453890" cy="79502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>
            <a:defPPr>
              <a:defRPr kern="0"/>
            </a:defPPr>
          </a:lstStyle>
          <a:p>
            <a:pPr marL="240665" indent="-227965">
              <a:lnSpc>
                <a:spcPct val="100000"/>
              </a:lnSpc>
              <a:spcBef>
                <a:spcPts val="395"/>
              </a:spcBef>
              <a:buSzPct val="75000"/>
              <a:buFont typeface="Arial MT"/>
              <a:buChar char="•"/>
              <a:tabLst>
                <a:tab pos="240665" algn="l"/>
              </a:tabLst>
            </a:pPr>
            <a:r>
              <a:rPr sz="2400" b="1" i="1" dirty="0">
                <a:solidFill>
                  <a:srgbClr val="CC0000"/>
                </a:solidFill>
                <a:latin typeface="Times New Roman"/>
                <a:cs typeface="Times New Roman"/>
              </a:rPr>
              <a:t>Internet:</a:t>
            </a:r>
            <a:r>
              <a:rPr sz="2400" b="1" i="1" spc="-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C0000"/>
                </a:solidFill>
                <a:latin typeface="Times New Roman"/>
                <a:cs typeface="Times New Roman"/>
              </a:rPr>
              <a:t>“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network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of</a:t>
            </a:r>
            <a:r>
              <a:rPr sz="2400" b="1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networks”</a:t>
            </a:r>
            <a:endParaRPr sz="24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698500" algn="l"/>
              </a:tabLst>
            </a:pPr>
            <a:r>
              <a:rPr sz="2150" dirty="0">
                <a:latin typeface="Times New Roman"/>
                <a:cs typeface="Times New Roman"/>
              </a:rPr>
              <a:t>Interconnected</a:t>
            </a:r>
            <a:r>
              <a:rPr sz="2150" spc="26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ISPs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36" name="object 4">
            <a:extLst>
              <a:ext uri="{FF2B5EF4-FFF2-40B4-BE49-F238E27FC236}">
                <a16:creationId xmlns:a16="http://schemas.microsoft.com/office/drawing/2014/main" id="{4C1C9C91-7164-D91D-71F9-C9D2A43FDC37}"/>
              </a:ext>
            </a:extLst>
          </p:cNvPr>
          <p:cNvSpPr txBox="1"/>
          <p:nvPr/>
        </p:nvSpPr>
        <p:spPr>
          <a:xfrm>
            <a:off x="765837" y="3036995"/>
            <a:ext cx="5053330" cy="15106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>
            <a:defPPr>
              <a:defRPr kern="0"/>
            </a:defPPr>
          </a:lstStyle>
          <a:p>
            <a:pPr marL="240665" indent="-227965">
              <a:lnSpc>
                <a:spcPct val="100000"/>
              </a:lnSpc>
              <a:spcBef>
                <a:spcPts val="495"/>
              </a:spcBef>
              <a:buClr>
                <a:srgbClr val="0000A2"/>
              </a:buClr>
              <a:buSzPct val="75000"/>
              <a:buFont typeface="Wingdings"/>
              <a:buChar char=""/>
              <a:tabLst>
                <a:tab pos="240665" algn="l"/>
              </a:tabLst>
            </a:pPr>
            <a:r>
              <a:rPr sz="2600" b="1" i="1" dirty="0">
                <a:solidFill>
                  <a:srgbClr val="CC0000"/>
                </a:solidFill>
                <a:latin typeface="Times New Roman"/>
                <a:cs typeface="Times New Roman"/>
              </a:rPr>
              <a:t>protocols</a:t>
            </a:r>
            <a:r>
              <a:rPr sz="2600" b="1" i="1" spc="-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everywhere</a:t>
            </a:r>
            <a:endParaRPr sz="26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334"/>
              </a:spcBef>
              <a:buClr>
                <a:srgbClr val="0000A8"/>
              </a:buClr>
              <a:buSzPct val="76744"/>
              <a:buFont typeface="Arial MT"/>
              <a:buChar char="•"/>
              <a:tabLst>
                <a:tab pos="698500" algn="l"/>
              </a:tabLst>
            </a:pPr>
            <a:r>
              <a:rPr sz="2150" dirty="0">
                <a:latin typeface="Times New Roman"/>
                <a:cs typeface="Times New Roman"/>
              </a:rPr>
              <a:t>control</a:t>
            </a:r>
            <a:r>
              <a:rPr sz="2150" spc="16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sending,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receiving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of</a:t>
            </a:r>
            <a:r>
              <a:rPr sz="2150" spc="13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messages</a:t>
            </a:r>
            <a:endParaRPr sz="2150" dirty="0">
              <a:latin typeface="Times New Roman"/>
              <a:cs typeface="Times New Roman"/>
            </a:endParaRPr>
          </a:p>
          <a:p>
            <a:pPr marL="698500" marR="193040" lvl="1" indent="-228600">
              <a:lnSpc>
                <a:spcPts val="2400"/>
              </a:lnSpc>
              <a:spcBef>
                <a:spcPts val="505"/>
              </a:spcBef>
              <a:buClr>
                <a:srgbClr val="0000A8"/>
              </a:buClr>
              <a:buFont typeface="Arial MT"/>
              <a:buChar char="•"/>
              <a:tabLst>
                <a:tab pos="698500" algn="l"/>
              </a:tabLst>
            </a:pPr>
            <a:r>
              <a:rPr sz="2150" dirty="0">
                <a:latin typeface="Times New Roman"/>
                <a:cs typeface="Times New Roman"/>
              </a:rPr>
              <a:t>e.g.,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HTTP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(Web),</a:t>
            </a:r>
            <a:r>
              <a:rPr sz="2150" spc="9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streaming</a:t>
            </a:r>
            <a:r>
              <a:rPr sz="2150" spc="60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video, </a:t>
            </a:r>
            <a:r>
              <a:rPr sz="2150" dirty="0">
                <a:latin typeface="Times New Roman"/>
                <a:cs typeface="Times New Roman"/>
              </a:rPr>
              <a:t>Skype,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TCP,</a:t>
            </a:r>
            <a:r>
              <a:rPr sz="2150" spc="30" dirty="0">
                <a:latin typeface="Times New Roman"/>
                <a:cs typeface="Times New Roman"/>
              </a:rPr>
              <a:t> </a:t>
            </a:r>
            <a:r>
              <a:rPr sz="2150" spc="-60" dirty="0">
                <a:latin typeface="Times New Roman"/>
                <a:cs typeface="Times New Roman"/>
              </a:rPr>
              <a:t>IP,</a:t>
            </a:r>
            <a:r>
              <a:rPr sz="2150" spc="-7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WiFi,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4/5G,</a:t>
            </a:r>
            <a:r>
              <a:rPr sz="2150" spc="2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Ethernet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937" name="object 5">
            <a:extLst>
              <a:ext uri="{FF2B5EF4-FFF2-40B4-BE49-F238E27FC236}">
                <a16:creationId xmlns:a16="http://schemas.microsoft.com/office/drawing/2014/main" id="{B8D19087-E010-5A1D-F37C-6378315B057D}"/>
              </a:ext>
            </a:extLst>
          </p:cNvPr>
          <p:cNvSpPr txBox="1"/>
          <p:nvPr/>
        </p:nvSpPr>
        <p:spPr>
          <a:xfrm>
            <a:off x="765837" y="4892908"/>
            <a:ext cx="4671060" cy="15925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>
            <a:defPPr>
              <a:defRPr kern="0"/>
            </a:defPPr>
          </a:lstStyle>
          <a:p>
            <a:pPr marL="240665" indent="-227965">
              <a:lnSpc>
                <a:spcPct val="100000"/>
              </a:lnSpc>
              <a:spcBef>
                <a:spcPts val="345"/>
              </a:spcBef>
              <a:buClr>
                <a:srgbClr val="0000A2"/>
              </a:buClr>
              <a:buSzPct val="76363"/>
              <a:buFont typeface="Wingdings"/>
              <a:buChar char=""/>
              <a:tabLst>
                <a:tab pos="240665" algn="l"/>
                <a:tab pos="1603375" algn="l"/>
              </a:tabLst>
            </a:pPr>
            <a:r>
              <a:rPr sz="275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Internet</a:t>
            </a:r>
            <a:r>
              <a:rPr sz="2750" b="1" i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75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standards</a:t>
            </a:r>
            <a:endParaRPr sz="2750" dirty="0">
              <a:latin typeface="Times New Roman"/>
              <a:cs typeface="Times New Roman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Clr>
                <a:srgbClr val="0000A8"/>
              </a:buClr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Times New Roman"/>
                <a:cs typeface="Times New Roman"/>
              </a:rPr>
              <a:t>RFC: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Request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Comments</a:t>
            </a:r>
            <a:endParaRPr sz="2400" dirty="0">
              <a:latin typeface="Times New Roman"/>
              <a:cs typeface="Times New Roman"/>
            </a:endParaRPr>
          </a:p>
          <a:p>
            <a:pPr marL="697230" lvl="1" indent="-227329">
              <a:lnSpc>
                <a:spcPts val="2755"/>
              </a:lnSpc>
              <a:spcBef>
                <a:spcPts val="200"/>
              </a:spcBef>
              <a:buClr>
                <a:srgbClr val="0000A8"/>
              </a:buClr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Times New Roman"/>
                <a:cs typeface="Times New Roman"/>
              </a:rPr>
              <a:t>IETF: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Internet Engineering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Task</a:t>
            </a:r>
            <a:endParaRPr sz="2400" dirty="0">
              <a:latin typeface="Times New Roman"/>
              <a:cs typeface="Times New Roman"/>
            </a:endParaRPr>
          </a:p>
          <a:p>
            <a:pPr marL="698500">
              <a:lnSpc>
                <a:spcPts val="2755"/>
              </a:lnSpc>
            </a:pPr>
            <a:r>
              <a:rPr sz="2400" spc="-10" dirty="0">
                <a:latin typeface="Times New Roman"/>
                <a:cs typeface="Times New Roman"/>
              </a:rPr>
              <a:t>Force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38" name="object 6">
            <a:extLst>
              <a:ext uri="{FF2B5EF4-FFF2-40B4-BE49-F238E27FC236}">
                <a16:creationId xmlns:a16="http://schemas.microsoft.com/office/drawing/2014/main" id="{7AF5026D-F214-BE58-1483-6F562B304BFA}"/>
              </a:ext>
            </a:extLst>
          </p:cNvPr>
          <p:cNvSpPr/>
          <p:nvPr/>
        </p:nvSpPr>
        <p:spPr>
          <a:xfrm>
            <a:off x="7114250" y="1824888"/>
            <a:ext cx="3560445" cy="4504055"/>
          </a:xfrm>
          <a:custGeom>
            <a:avLst/>
            <a:gdLst/>
            <a:ahLst/>
            <a:cxnLst/>
            <a:rect l="l" t="t" r="r" b="b"/>
            <a:pathLst>
              <a:path w="3560445" h="4504055">
                <a:moveTo>
                  <a:pt x="1457325" y="1775879"/>
                </a:moveTo>
                <a:lnTo>
                  <a:pt x="728726" y="1461554"/>
                </a:lnTo>
                <a:lnTo>
                  <a:pt x="0" y="1775879"/>
                </a:lnTo>
                <a:lnTo>
                  <a:pt x="228600" y="1775879"/>
                </a:lnTo>
                <a:lnTo>
                  <a:pt x="228600" y="2395004"/>
                </a:lnTo>
                <a:lnTo>
                  <a:pt x="1219200" y="2395004"/>
                </a:lnTo>
                <a:lnTo>
                  <a:pt x="1219200" y="1775879"/>
                </a:lnTo>
                <a:lnTo>
                  <a:pt x="1457325" y="1775879"/>
                </a:lnTo>
                <a:close/>
              </a:path>
              <a:path w="3560445" h="4504055">
                <a:moveTo>
                  <a:pt x="1787207" y="296392"/>
                </a:moveTo>
                <a:lnTo>
                  <a:pt x="1784273" y="247256"/>
                </a:lnTo>
                <a:lnTo>
                  <a:pt x="1776857" y="204635"/>
                </a:lnTo>
                <a:lnTo>
                  <a:pt x="1759089" y="154800"/>
                </a:lnTo>
                <a:lnTo>
                  <a:pt x="1734591" y="113080"/>
                </a:lnTo>
                <a:lnTo>
                  <a:pt x="1704251" y="78613"/>
                </a:lnTo>
                <a:lnTo>
                  <a:pt x="1668932" y="50584"/>
                </a:lnTo>
                <a:lnTo>
                  <a:pt x="1629537" y="28105"/>
                </a:lnTo>
                <a:lnTo>
                  <a:pt x="1583410" y="12611"/>
                </a:lnTo>
                <a:lnTo>
                  <a:pt x="1529981" y="4572"/>
                </a:lnTo>
                <a:lnTo>
                  <a:pt x="1473161" y="1511"/>
                </a:lnTo>
                <a:lnTo>
                  <a:pt x="1312849" y="0"/>
                </a:lnTo>
                <a:lnTo>
                  <a:pt x="1268107" y="1803"/>
                </a:lnTo>
                <a:lnTo>
                  <a:pt x="1218336" y="6934"/>
                </a:lnTo>
                <a:lnTo>
                  <a:pt x="1151001" y="16294"/>
                </a:lnTo>
                <a:lnTo>
                  <a:pt x="1067612" y="28486"/>
                </a:lnTo>
                <a:lnTo>
                  <a:pt x="1019009" y="35890"/>
                </a:lnTo>
                <a:lnTo>
                  <a:pt x="967689" y="44183"/>
                </a:lnTo>
                <a:lnTo>
                  <a:pt x="915047" y="53340"/>
                </a:lnTo>
                <a:lnTo>
                  <a:pt x="862482" y="63385"/>
                </a:lnTo>
                <a:lnTo>
                  <a:pt x="811403" y="74295"/>
                </a:lnTo>
                <a:lnTo>
                  <a:pt x="763219" y="86080"/>
                </a:lnTo>
                <a:lnTo>
                  <a:pt x="719328" y="98717"/>
                </a:lnTo>
                <a:lnTo>
                  <a:pt x="666788" y="116306"/>
                </a:lnTo>
                <a:lnTo>
                  <a:pt x="615823" y="135407"/>
                </a:lnTo>
                <a:lnTo>
                  <a:pt x="567194" y="155867"/>
                </a:lnTo>
                <a:lnTo>
                  <a:pt x="521665" y="177495"/>
                </a:lnTo>
                <a:lnTo>
                  <a:pt x="480009" y="200126"/>
                </a:lnTo>
                <a:lnTo>
                  <a:pt x="442976" y="223583"/>
                </a:lnTo>
                <a:lnTo>
                  <a:pt x="411353" y="247688"/>
                </a:lnTo>
                <a:lnTo>
                  <a:pt x="381228" y="284670"/>
                </a:lnTo>
                <a:lnTo>
                  <a:pt x="365569" y="325501"/>
                </a:lnTo>
                <a:lnTo>
                  <a:pt x="355942" y="367474"/>
                </a:lnTo>
                <a:lnTo>
                  <a:pt x="343916" y="407847"/>
                </a:lnTo>
                <a:lnTo>
                  <a:pt x="321056" y="443903"/>
                </a:lnTo>
                <a:lnTo>
                  <a:pt x="289458" y="467664"/>
                </a:lnTo>
                <a:lnTo>
                  <a:pt x="249745" y="486295"/>
                </a:lnTo>
                <a:lnTo>
                  <a:pt x="206603" y="503199"/>
                </a:lnTo>
                <a:lnTo>
                  <a:pt x="164731" y="521741"/>
                </a:lnTo>
                <a:lnTo>
                  <a:pt x="128790" y="545312"/>
                </a:lnTo>
                <a:lnTo>
                  <a:pt x="103505" y="577253"/>
                </a:lnTo>
                <a:lnTo>
                  <a:pt x="89954" y="615035"/>
                </a:lnTo>
                <a:lnTo>
                  <a:pt x="80797" y="661885"/>
                </a:lnTo>
                <a:lnTo>
                  <a:pt x="75907" y="713867"/>
                </a:lnTo>
                <a:lnTo>
                  <a:pt x="75184" y="767080"/>
                </a:lnTo>
                <a:lnTo>
                  <a:pt x="78498" y="817626"/>
                </a:lnTo>
                <a:lnTo>
                  <a:pt x="85725" y="861568"/>
                </a:lnTo>
                <a:lnTo>
                  <a:pt x="116433" y="924280"/>
                </a:lnTo>
                <a:lnTo>
                  <a:pt x="176263" y="946962"/>
                </a:lnTo>
                <a:lnTo>
                  <a:pt x="287528" y="953808"/>
                </a:lnTo>
                <a:lnTo>
                  <a:pt x="369087" y="955675"/>
                </a:lnTo>
                <a:lnTo>
                  <a:pt x="418807" y="954595"/>
                </a:lnTo>
                <a:lnTo>
                  <a:pt x="472490" y="952741"/>
                </a:lnTo>
                <a:lnTo>
                  <a:pt x="585736" y="948410"/>
                </a:lnTo>
                <a:lnTo>
                  <a:pt x="642277" y="946772"/>
                </a:lnTo>
                <a:lnTo>
                  <a:pt x="696785" y="946073"/>
                </a:lnTo>
                <a:lnTo>
                  <a:pt x="747737" y="946734"/>
                </a:lnTo>
                <a:lnTo>
                  <a:pt x="793635" y="949172"/>
                </a:lnTo>
                <a:lnTo>
                  <a:pt x="832993" y="953808"/>
                </a:lnTo>
                <a:lnTo>
                  <a:pt x="889977" y="967092"/>
                </a:lnTo>
                <a:lnTo>
                  <a:pt x="933526" y="984770"/>
                </a:lnTo>
                <a:lnTo>
                  <a:pt x="968336" y="1006055"/>
                </a:lnTo>
                <a:lnTo>
                  <a:pt x="999109" y="1030122"/>
                </a:lnTo>
                <a:lnTo>
                  <a:pt x="1030528" y="1056170"/>
                </a:lnTo>
                <a:lnTo>
                  <a:pt x="1103452" y="1109853"/>
                </a:lnTo>
                <a:lnTo>
                  <a:pt x="1141095" y="1140828"/>
                </a:lnTo>
                <a:lnTo>
                  <a:pt x="1217777" y="1207109"/>
                </a:lnTo>
                <a:lnTo>
                  <a:pt x="1255318" y="1237881"/>
                </a:lnTo>
                <a:lnTo>
                  <a:pt x="1291297" y="1264056"/>
                </a:lnTo>
                <a:lnTo>
                  <a:pt x="1324991" y="1283373"/>
                </a:lnTo>
                <a:lnTo>
                  <a:pt x="1379842" y="1301991"/>
                </a:lnTo>
                <a:lnTo>
                  <a:pt x="1431251" y="1307172"/>
                </a:lnTo>
                <a:lnTo>
                  <a:pt x="1478902" y="1302435"/>
                </a:lnTo>
                <a:lnTo>
                  <a:pt x="1522476" y="1291247"/>
                </a:lnTo>
                <a:lnTo>
                  <a:pt x="1562506" y="1275956"/>
                </a:lnTo>
                <a:lnTo>
                  <a:pt x="1599247" y="1254213"/>
                </a:lnTo>
                <a:lnTo>
                  <a:pt x="1631873" y="1222552"/>
                </a:lnTo>
                <a:lnTo>
                  <a:pt x="1659636" y="1177455"/>
                </a:lnTo>
                <a:lnTo>
                  <a:pt x="1674952" y="1137069"/>
                </a:lnTo>
                <a:lnTo>
                  <a:pt x="1687791" y="1088402"/>
                </a:lnTo>
                <a:lnTo>
                  <a:pt x="1698764" y="1034288"/>
                </a:lnTo>
                <a:lnTo>
                  <a:pt x="1708467" y="977557"/>
                </a:lnTo>
                <a:lnTo>
                  <a:pt x="1717535" y="921042"/>
                </a:lnTo>
                <a:lnTo>
                  <a:pt x="1726565" y="867575"/>
                </a:lnTo>
                <a:lnTo>
                  <a:pt x="1735594" y="817422"/>
                </a:lnTo>
                <a:lnTo>
                  <a:pt x="1744179" y="768337"/>
                </a:lnTo>
                <a:lnTo>
                  <a:pt x="1752104" y="719467"/>
                </a:lnTo>
                <a:lnTo>
                  <a:pt x="1759191" y="669937"/>
                </a:lnTo>
                <a:lnTo>
                  <a:pt x="1765261" y="618896"/>
                </a:lnTo>
                <a:lnTo>
                  <a:pt x="1770126" y="565442"/>
                </a:lnTo>
                <a:lnTo>
                  <a:pt x="1779206" y="461645"/>
                </a:lnTo>
                <a:lnTo>
                  <a:pt x="1783651" y="405714"/>
                </a:lnTo>
                <a:lnTo>
                  <a:pt x="1786648" y="349910"/>
                </a:lnTo>
                <a:lnTo>
                  <a:pt x="1787207" y="296392"/>
                </a:lnTo>
                <a:close/>
              </a:path>
              <a:path w="3560445" h="4504055">
                <a:moveTo>
                  <a:pt x="2904655" y="2334920"/>
                </a:moveTo>
                <a:lnTo>
                  <a:pt x="2904426" y="2287473"/>
                </a:lnTo>
                <a:lnTo>
                  <a:pt x="2900159" y="2240826"/>
                </a:lnTo>
                <a:lnTo>
                  <a:pt x="2893479" y="2196833"/>
                </a:lnTo>
                <a:lnTo>
                  <a:pt x="2885998" y="2157311"/>
                </a:lnTo>
                <a:lnTo>
                  <a:pt x="2867469" y="2097024"/>
                </a:lnTo>
                <a:lnTo>
                  <a:pt x="2819082" y="2066607"/>
                </a:lnTo>
                <a:lnTo>
                  <a:pt x="2788056" y="2056777"/>
                </a:lnTo>
                <a:lnTo>
                  <a:pt x="2756141" y="2046211"/>
                </a:lnTo>
                <a:lnTo>
                  <a:pt x="2726067" y="2031644"/>
                </a:lnTo>
                <a:lnTo>
                  <a:pt x="2700578" y="2009825"/>
                </a:lnTo>
                <a:lnTo>
                  <a:pt x="2682430" y="1977517"/>
                </a:lnTo>
                <a:lnTo>
                  <a:pt x="2674366" y="1931454"/>
                </a:lnTo>
                <a:lnTo>
                  <a:pt x="2684195" y="1878279"/>
                </a:lnTo>
                <a:lnTo>
                  <a:pt x="2703753" y="1834210"/>
                </a:lnTo>
                <a:lnTo>
                  <a:pt x="2730233" y="1797443"/>
                </a:lnTo>
                <a:lnTo>
                  <a:pt x="2760789" y="1766214"/>
                </a:lnTo>
                <a:lnTo>
                  <a:pt x="2792615" y="1738706"/>
                </a:lnTo>
                <a:lnTo>
                  <a:pt x="2822879" y="1713128"/>
                </a:lnTo>
                <a:lnTo>
                  <a:pt x="2848749" y="1687703"/>
                </a:lnTo>
                <a:lnTo>
                  <a:pt x="2867406" y="1660613"/>
                </a:lnTo>
                <a:lnTo>
                  <a:pt x="2876042" y="1630083"/>
                </a:lnTo>
                <a:lnTo>
                  <a:pt x="2875178" y="1589735"/>
                </a:lnTo>
                <a:lnTo>
                  <a:pt x="2866098" y="1551965"/>
                </a:lnTo>
                <a:lnTo>
                  <a:pt x="2849524" y="1515021"/>
                </a:lnTo>
                <a:lnTo>
                  <a:pt x="2826169" y="1477137"/>
                </a:lnTo>
                <a:lnTo>
                  <a:pt x="2796730" y="1436535"/>
                </a:lnTo>
                <a:lnTo>
                  <a:pt x="2722499" y="1340142"/>
                </a:lnTo>
                <a:lnTo>
                  <a:pt x="2689707" y="1314323"/>
                </a:lnTo>
                <a:lnTo>
                  <a:pt x="2651341" y="1290523"/>
                </a:lnTo>
                <a:lnTo>
                  <a:pt x="2608694" y="1270114"/>
                </a:lnTo>
                <a:lnTo>
                  <a:pt x="2563063" y="1254442"/>
                </a:lnTo>
                <a:lnTo>
                  <a:pt x="2515717" y="1244866"/>
                </a:lnTo>
                <a:lnTo>
                  <a:pt x="2467940" y="1242758"/>
                </a:lnTo>
                <a:lnTo>
                  <a:pt x="2421039" y="1249476"/>
                </a:lnTo>
                <a:lnTo>
                  <a:pt x="2376297" y="1266355"/>
                </a:lnTo>
                <a:lnTo>
                  <a:pt x="2344280" y="1287246"/>
                </a:lnTo>
                <a:lnTo>
                  <a:pt x="2311387" y="1316278"/>
                </a:lnTo>
                <a:lnTo>
                  <a:pt x="2277948" y="1351978"/>
                </a:lnTo>
                <a:lnTo>
                  <a:pt x="2244280" y="1392847"/>
                </a:lnTo>
                <a:lnTo>
                  <a:pt x="2210739" y="1437411"/>
                </a:lnTo>
                <a:lnTo>
                  <a:pt x="2177631" y="1484172"/>
                </a:lnTo>
                <a:lnTo>
                  <a:pt x="2145322" y="1531658"/>
                </a:lnTo>
                <a:lnTo>
                  <a:pt x="2084387" y="1622831"/>
                </a:lnTo>
                <a:lnTo>
                  <a:pt x="2056434" y="1663560"/>
                </a:lnTo>
                <a:lnTo>
                  <a:pt x="2030603" y="1699044"/>
                </a:lnTo>
                <a:lnTo>
                  <a:pt x="1992591" y="1744827"/>
                </a:lnTo>
                <a:lnTo>
                  <a:pt x="1956663" y="1782838"/>
                </a:lnTo>
                <a:lnTo>
                  <a:pt x="1923516" y="1816544"/>
                </a:lnTo>
                <a:lnTo>
                  <a:pt x="1893874" y="1849475"/>
                </a:lnTo>
                <a:lnTo>
                  <a:pt x="1868424" y="1885099"/>
                </a:lnTo>
                <a:lnTo>
                  <a:pt x="1847900" y="1926932"/>
                </a:lnTo>
                <a:lnTo>
                  <a:pt x="1832991" y="1978444"/>
                </a:lnTo>
                <a:lnTo>
                  <a:pt x="1824977" y="2015020"/>
                </a:lnTo>
                <a:lnTo>
                  <a:pt x="1815439" y="2056752"/>
                </a:lnTo>
                <a:lnTo>
                  <a:pt x="1805406" y="2102510"/>
                </a:lnTo>
                <a:lnTo>
                  <a:pt x="1795919" y="2151138"/>
                </a:lnTo>
                <a:lnTo>
                  <a:pt x="1788033" y="2201481"/>
                </a:lnTo>
                <a:lnTo>
                  <a:pt x="1782775" y="2252383"/>
                </a:lnTo>
                <a:lnTo>
                  <a:pt x="1781187" y="2302700"/>
                </a:lnTo>
                <a:lnTo>
                  <a:pt x="1784324" y="2351265"/>
                </a:lnTo>
                <a:lnTo>
                  <a:pt x="1793214" y="2396934"/>
                </a:lnTo>
                <a:lnTo>
                  <a:pt x="1808899" y="2438539"/>
                </a:lnTo>
                <a:lnTo>
                  <a:pt x="1832444" y="2474950"/>
                </a:lnTo>
                <a:lnTo>
                  <a:pt x="1864868" y="2504986"/>
                </a:lnTo>
                <a:lnTo>
                  <a:pt x="1926018" y="2534107"/>
                </a:lnTo>
                <a:lnTo>
                  <a:pt x="1966036" y="2545562"/>
                </a:lnTo>
                <a:lnTo>
                  <a:pt x="2011311" y="2555036"/>
                </a:lnTo>
                <a:lnTo>
                  <a:pt x="2061057" y="2562631"/>
                </a:lnTo>
                <a:lnTo>
                  <a:pt x="2114499" y="2568448"/>
                </a:lnTo>
                <a:lnTo>
                  <a:pt x="2170836" y="2572550"/>
                </a:lnTo>
                <a:lnTo>
                  <a:pt x="2229294" y="2575026"/>
                </a:lnTo>
                <a:lnTo>
                  <a:pt x="2289111" y="2575966"/>
                </a:lnTo>
                <a:lnTo>
                  <a:pt x="2349474" y="2575458"/>
                </a:lnTo>
                <a:lnTo>
                  <a:pt x="2409621" y="2573591"/>
                </a:lnTo>
                <a:lnTo>
                  <a:pt x="2468753" y="2570429"/>
                </a:lnTo>
                <a:lnTo>
                  <a:pt x="2526106" y="2566085"/>
                </a:lnTo>
                <a:lnTo>
                  <a:pt x="2580894" y="2560637"/>
                </a:lnTo>
                <a:lnTo>
                  <a:pt x="2632329" y="2554160"/>
                </a:lnTo>
                <a:lnTo>
                  <a:pt x="2679623" y="2546743"/>
                </a:lnTo>
                <a:lnTo>
                  <a:pt x="2722016" y="2538476"/>
                </a:lnTo>
                <a:lnTo>
                  <a:pt x="2788920" y="2519718"/>
                </a:lnTo>
                <a:lnTo>
                  <a:pt x="2833039" y="2495893"/>
                </a:lnTo>
                <a:lnTo>
                  <a:pt x="2865056" y="2463660"/>
                </a:lnTo>
                <a:lnTo>
                  <a:pt x="2886595" y="2424861"/>
                </a:lnTo>
                <a:lnTo>
                  <a:pt x="2899257" y="2381326"/>
                </a:lnTo>
                <a:lnTo>
                  <a:pt x="2904655" y="2334920"/>
                </a:lnTo>
                <a:close/>
              </a:path>
              <a:path w="3560445" h="4504055">
                <a:moveTo>
                  <a:pt x="3560407" y="3905808"/>
                </a:moveTo>
                <a:lnTo>
                  <a:pt x="3559937" y="3858247"/>
                </a:lnTo>
                <a:lnTo>
                  <a:pt x="3557333" y="3807142"/>
                </a:lnTo>
                <a:lnTo>
                  <a:pt x="3552698" y="3753294"/>
                </a:lnTo>
                <a:lnTo>
                  <a:pt x="3546157" y="3697579"/>
                </a:lnTo>
                <a:lnTo>
                  <a:pt x="3537839" y="3640836"/>
                </a:lnTo>
                <a:lnTo>
                  <a:pt x="3527856" y="3583902"/>
                </a:lnTo>
                <a:lnTo>
                  <a:pt x="3516325" y="3527615"/>
                </a:lnTo>
                <a:lnTo>
                  <a:pt x="3503371" y="3472840"/>
                </a:lnTo>
                <a:lnTo>
                  <a:pt x="3489096" y="3420402"/>
                </a:lnTo>
                <a:lnTo>
                  <a:pt x="3473627" y="3371151"/>
                </a:lnTo>
                <a:lnTo>
                  <a:pt x="3457092" y="3325939"/>
                </a:lnTo>
                <a:lnTo>
                  <a:pt x="3439591" y="3285604"/>
                </a:lnTo>
                <a:lnTo>
                  <a:pt x="3421253" y="3250984"/>
                </a:lnTo>
                <a:lnTo>
                  <a:pt x="3393503" y="3211512"/>
                </a:lnTo>
                <a:lnTo>
                  <a:pt x="3361690" y="3179038"/>
                </a:lnTo>
                <a:lnTo>
                  <a:pt x="3326409" y="3152546"/>
                </a:lnTo>
                <a:lnTo>
                  <a:pt x="3288220" y="3131032"/>
                </a:lnTo>
                <a:lnTo>
                  <a:pt x="3247720" y="3113443"/>
                </a:lnTo>
                <a:lnTo>
                  <a:pt x="3205467" y="3098774"/>
                </a:lnTo>
                <a:lnTo>
                  <a:pt x="3162058" y="3085998"/>
                </a:lnTo>
                <a:lnTo>
                  <a:pt x="3074047" y="3062020"/>
                </a:lnTo>
                <a:lnTo>
                  <a:pt x="3030601" y="3048774"/>
                </a:lnTo>
                <a:lnTo>
                  <a:pt x="2988310" y="3033306"/>
                </a:lnTo>
                <a:lnTo>
                  <a:pt x="2847924" y="2977235"/>
                </a:lnTo>
                <a:lnTo>
                  <a:pt x="2799956" y="2958744"/>
                </a:lnTo>
                <a:lnTo>
                  <a:pt x="2751594" y="2940977"/>
                </a:lnTo>
                <a:lnTo>
                  <a:pt x="2702941" y="2924314"/>
                </a:lnTo>
                <a:lnTo>
                  <a:pt x="2654109" y="2909125"/>
                </a:lnTo>
                <a:lnTo>
                  <a:pt x="2605227" y="2895765"/>
                </a:lnTo>
                <a:lnTo>
                  <a:pt x="2556395" y="2884627"/>
                </a:lnTo>
                <a:lnTo>
                  <a:pt x="2507742" y="2876080"/>
                </a:lnTo>
                <a:lnTo>
                  <a:pt x="2458275" y="2869996"/>
                </a:lnTo>
                <a:lnTo>
                  <a:pt x="2407297" y="2865983"/>
                </a:lnTo>
                <a:lnTo>
                  <a:pt x="2355392" y="2863913"/>
                </a:lnTo>
                <a:lnTo>
                  <a:pt x="2303119" y="2863672"/>
                </a:lnTo>
                <a:lnTo>
                  <a:pt x="2251075" y="2865120"/>
                </a:lnTo>
                <a:lnTo>
                  <a:pt x="2199830" y="2868142"/>
                </a:lnTo>
                <a:lnTo>
                  <a:pt x="2149983" y="2872613"/>
                </a:lnTo>
                <a:lnTo>
                  <a:pt x="2102104" y="2878417"/>
                </a:lnTo>
                <a:lnTo>
                  <a:pt x="2056777" y="2885414"/>
                </a:lnTo>
                <a:lnTo>
                  <a:pt x="2014601" y="2893479"/>
                </a:lnTo>
                <a:lnTo>
                  <a:pt x="1967458" y="2908465"/>
                </a:lnTo>
                <a:lnTo>
                  <a:pt x="1926043" y="2929255"/>
                </a:lnTo>
                <a:lnTo>
                  <a:pt x="1888655" y="2953613"/>
                </a:lnTo>
                <a:lnTo>
                  <a:pt x="1853577" y="2979305"/>
                </a:lnTo>
                <a:lnTo>
                  <a:pt x="1819097" y="3004108"/>
                </a:lnTo>
                <a:lnTo>
                  <a:pt x="1783511" y="3025787"/>
                </a:lnTo>
                <a:lnTo>
                  <a:pt x="1745107" y="3042107"/>
                </a:lnTo>
                <a:lnTo>
                  <a:pt x="1702181" y="3050832"/>
                </a:lnTo>
                <a:lnTo>
                  <a:pt x="1660639" y="3050883"/>
                </a:lnTo>
                <a:lnTo>
                  <a:pt x="1617560" y="3044647"/>
                </a:lnTo>
                <a:lnTo>
                  <a:pt x="1572983" y="3033738"/>
                </a:lnTo>
                <a:lnTo>
                  <a:pt x="1527009" y="3019768"/>
                </a:lnTo>
                <a:lnTo>
                  <a:pt x="1479702" y="3004337"/>
                </a:lnTo>
                <a:lnTo>
                  <a:pt x="1431150" y="2989072"/>
                </a:lnTo>
                <a:lnTo>
                  <a:pt x="1381417" y="2975559"/>
                </a:lnTo>
                <a:lnTo>
                  <a:pt x="1330591" y="2965437"/>
                </a:lnTo>
                <a:lnTo>
                  <a:pt x="1278763" y="2960281"/>
                </a:lnTo>
                <a:lnTo>
                  <a:pt x="1185938" y="2955709"/>
                </a:lnTo>
                <a:lnTo>
                  <a:pt x="1135545" y="2953448"/>
                </a:lnTo>
                <a:lnTo>
                  <a:pt x="1083678" y="2951988"/>
                </a:lnTo>
                <a:lnTo>
                  <a:pt x="1031252" y="2951899"/>
                </a:lnTo>
                <a:lnTo>
                  <a:pt x="979182" y="2953766"/>
                </a:lnTo>
                <a:lnTo>
                  <a:pt x="928331" y="2958173"/>
                </a:lnTo>
                <a:lnTo>
                  <a:pt x="879640" y="2965691"/>
                </a:lnTo>
                <a:lnTo>
                  <a:pt x="833983" y="2976905"/>
                </a:lnTo>
                <a:lnTo>
                  <a:pt x="792264" y="2992399"/>
                </a:lnTo>
                <a:lnTo>
                  <a:pt x="755396" y="3012732"/>
                </a:lnTo>
                <a:lnTo>
                  <a:pt x="722325" y="3039122"/>
                </a:lnTo>
                <a:lnTo>
                  <a:pt x="691527" y="3071634"/>
                </a:lnTo>
                <a:lnTo>
                  <a:pt x="663067" y="3109264"/>
                </a:lnTo>
                <a:lnTo>
                  <a:pt x="637006" y="3150971"/>
                </a:lnTo>
                <a:lnTo>
                  <a:pt x="613397" y="3195713"/>
                </a:lnTo>
                <a:lnTo>
                  <a:pt x="592328" y="3242475"/>
                </a:lnTo>
                <a:lnTo>
                  <a:pt x="573836" y="3290214"/>
                </a:lnTo>
                <a:lnTo>
                  <a:pt x="558012" y="3337903"/>
                </a:lnTo>
                <a:lnTo>
                  <a:pt x="544893" y="3384499"/>
                </a:lnTo>
                <a:lnTo>
                  <a:pt x="534543" y="3428987"/>
                </a:lnTo>
                <a:lnTo>
                  <a:pt x="527050" y="3470313"/>
                </a:lnTo>
                <a:lnTo>
                  <a:pt x="521881" y="3519767"/>
                </a:lnTo>
                <a:lnTo>
                  <a:pt x="521081" y="3570897"/>
                </a:lnTo>
                <a:lnTo>
                  <a:pt x="524383" y="3622611"/>
                </a:lnTo>
                <a:lnTo>
                  <a:pt x="531558" y="3673767"/>
                </a:lnTo>
                <a:lnTo>
                  <a:pt x="542391" y="3723259"/>
                </a:lnTo>
                <a:lnTo>
                  <a:pt x="556628" y="3769931"/>
                </a:lnTo>
                <a:lnTo>
                  <a:pt x="574040" y="3812692"/>
                </a:lnTo>
                <a:lnTo>
                  <a:pt x="594398" y="3850398"/>
                </a:lnTo>
                <a:lnTo>
                  <a:pt x="617474" y="3881920"/>
                </a:lnTo>
                <a:lnTo>
                  <a:pt x="647788" y="3907383"/>
                </a:lnTo>
                <a:lnTo>
                  <a:pt x="683475" y="3922674"/>
                </a:lnTo>
                <a:lnTo>
                  <a:pt x="723671" y="3930878"/>
                </a:lnTo>
                <a:lnTo>
                  <a:pt x="767486" y="3935107"/>
                </a:lnTo>
                <a:lnTo>
                  <a:pt x="814057" y="3938435"/>
                </a:lnTo>
                <a:lnTo>
                  <a:pt x="862495" y="3943972"/>
                </a:lnTo>
                <a:lnTo>
                  <a:pt x="911936" y="3954792"/>
                </a:lnTo>
                <a:lnTo>
                  <a:pt x="961517" y="3973995"/>
                </a:lnTo>
                <a:lnTo>
                  <a:pt x="997318" y="3993781"/>
                </a:lnTo>
                <a:lnTo>
                  <a:pt x="1033119" y="4017111"/>
                </a:lnTo>
                <a:lnTo>
                  <a:pt x="1069213" y="4043299"/>
                </a:lnTo>
                <a:lnTo>
                  <a:pt x="1105903" y="4071645"/>
                </a:lnTo>
                <a:lnTo>
                  <a:pt x="1182344" y="4131957"/>
                </a:lnTo>
                <a:lnTo>
                  <a:pt x="1222705" y="4162526"/>
                </a:lnTo>
                <a:lnTo>
                  <a:pt x="1264907" y="4192435"/>
                </a:lnTo>
                <a:lnTo>
                  <a:pt x="1309255" y="4220984"/>
                </a:lnTo>
                <a:lnTo>
                  <a:pt x="1356055" y="4247477"/>
                </a:lnTo>
                <a:lnTo>
                  <a:pt x="1405636" y="4271188"/>
                </a:lnTo>
                <a:lnTo>
                  <a:pt x="1446847" y="4288447"/>
                </a:lnTo>
                <a:lnTo>
                  <a:pt x="1490141" y="4305439"/>
                </a:lnTo>
                <a:lnTo>
                  <a:pt x="1535290" y="4322102"/>
                </a:lnTo>
                <a:lnTo>
                  <a:pt x="1582051" y="4338358"/>
                </a:lnTo>
                <a:lnTo>
                  <a:pt x="1630159" y="4354144"/>
                </a:lnTo>
                <a:lnTo>
                  <a:pt x="1679384" y="4369384"/>
                </a:lnTo>
                <a:lnTo>
                  <a:pt x="1729498" y="4384014"/>
                </a:lnTo>
                <a:lnTo>
                  <a:pt x="1780235" y="4397972"/>
                </a:lnTo>
                <a:lnTo>
                  <a:pt x="1831365" y="4411167"/>
                </a:lnTo>
                <a:lnTo>
                  <a:pt x="1882635" y="4423549"/>
                </a:lnTo>
                <a:lnTo>
                  <a:pt x="1933803" y="4435030"/>
                </a:lnTo>
                <a:lnTo>
                  <a:pt x="1984641" y="4445571"/>
                </a:lnTo>
                <a:lnTo>
                  <a:pt x="2034895" y="4455071"/>
                </a:lnTo>
                <a:lnTo>
                  <a:pt x="2084324" y="4463466"/>
                </a:lnTo>
                <a:lnTo>
                  <a:pt x="2133816" y="4470730"/>
                </a:lnTo>
                <a:lnTo>
                  <a:pt x="2184285" y="4477474"/>
                </a:lnTo>
                <a:lnTo>
                  <a:pt x="2235492" y="4483633"/>
                </a:lnTo>
                <a:lnTo>
                  <a:pt x="2287181" y="4489120"/>
                </a:lnTo>
                <a:lnTo>
                  <a:pt x="2339111" y="4493857"/>
                </a:lnTo>
                <a:lnTo>
                  <a:pt x="2391054" y="4497781"/>
                </a:lnTo>
                <a:lnTo>
                  <a:pt x="2442743" y="4500804"/>
                </a:lnTo>
                <a:lnTo>
                  <a:pt x="2493949" y="4502861"/>
                </a:lnTo>
                <a:lnTo>
                  <a:pt x="2544432" y="4503877"/>
                </a:lnTo>
                <a:lnTo>
                  <a:pt x="2593924" y="4503750"/>
                </a:lnTo>
                <a:lnTo>
                  <a:pt x="2642222" y="4502429"/>
                </a:lnTo>
                <a:lnTo>
                  <a:pt x="2689047" y="4499826"/>
                </a:lnTo>
                <a:lnTo>
                  <a:pt x="2734170" y="4495876"/>
                </a:lnTo>
                <a:lnTo>
                  <a:pt x="2777363" y="4490478"/>
                </a:lnTo>
                <a:lnTo>
                  <a:pt x="2835211" y="4479912"/>
                </a:lnTo>
                <a:lnTo>
                  <a:pt x="2890837" y="4466488"/>
                </a:lnTo>
                <a:lnTo>
                  <a:pt x="2944291" y="4450524"/>
                </a:lnTo>
                <a:lnTo>
                  <a:pt x="2995650" y="4432338"/>
                </a:lnTo>
                <a:lnTo>
                  <a:pt x="3044952" y="4412221"/>
                </a:lnTo>
                <a:lnTo>
                  <a:pt x="3092246" y="4390491"/>
                </a:lnTo>
                <a:lnTo>
                  <a:pt x="3137611" y="4367441"/>
                </a:lnTo>
                <a:lnTo>
                  <a:pt x="3181096" y="4343374"/>
                </a:lnTo>
                <a:lnTo>
                  <a:pt x="3222739" y="4318609"/>
                </a:lnTo>
                <a:lnTo>
                  <a:pt x="3262630" y="4293438"/>
                </a:lnTo>
                <a:lnTo>
                  <a:pt x="3305987" y="4266920"/>
                </a:lnTo>
                <a:lnTo>
                  <a:pt x="3348786" y="4241558"/>
                </a:lnTo>
                <a:lnTo>
                  <a:pt x="3390074" y="4216057"/>
                </a:lnTo>
                <a:lnTo>
                  <a:pt x="3428936" y="4189107"/>
                </a:lnTo>
                <a:lnTo>
                  <a:pt x="3464445" y="4159389"/>
                </a:lnTo>
                <a:lnTo>
                  <a:pt x="3495687" y="4125620"/>
                </a:lnTo>
                <a:lnTo>
                  <a:pt x="3521710" y="4086466"/>
                </a:lnTo>
                <a:lnTo>
                  <a:pt x="3541623" y="4040644"/>
                </a:lnTo>
                <a:lnTo>
                  <a:pt x="3554476" y="3986822"/>
                </a:lnTo>
                <a:lnTo>
                  <a:pt x="3558629" y="3948938"/>
                </a:lnTo>
                <a:lnTo>
                  <a:pt x="3560407" y="3905808"/>
                </a:lnTo>
                <a:close/>
              </a:path>
            </a:pathLst>
          </a:custGeom>
          <a:solidFill>
            <a:srgbClr val="9CDFF8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939" name="object 7">
            <a:extLst>
              <a:ext uri="{FF2B5EF4-FFF2-40B4-BE49-F238E27FC236}">
                <a16:creationId xmlns:a16="http://schemas.microsoft.com/office/drawing/2014/main" id="{182CEF75-8172-B1AA-3B9F-F95CEE127761}"/>
              </a:ext>
            </a:extLst>
          </p:cNvPr>
          <p:cNvSpPr txBox="1"/>
          <p:nvPr/>
        </p:nvSpPr>
        <p:spPr>
          <a:xfrm>
            <a:off x="7321006" y="4170680"/>
            <a:ext cx="10922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alibri"/>
                <a:cs typeface="Calibri"/>
              </a:rPr>
              <a:t>home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network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40" name="object 8">
            <a:extLst>
              <a:ext uri="{FF2B5EF4-FFF2-40B4-BE49-F238E27FC236}">
                <a16:creationId xmlns:a16="http://schemas.microsoft.com/office/drawing/2014/main" id="{AD57EC87-59A3-F5AF-5F87-2C6BD54EEE0F}"/>
              </a:ext>
            </a:extLst>
          </p:cNvPr>
          <p:cNvSpPr txBox="1"/>
          <p:nvPr/>
        </p:nvSpPr>
        <p:spPr>
          <a:xfrm>
            <a:off x="7297130" y="5761419"/>
            <a:ext cx="1029335" cy="4140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ts val="1515"/>
              </a:lnSpc>
              <a:spcBef>
                <a:spcPts val="125"/>
              </a:spcBef>
            </a:pPr>
            <a:r>
              <a:rPr sz="1400" spc="-10" dirty="0">
                <a:latin typeface="Calibri"/>
                <a:cs typeface="Calibri"/>
              </a:rPr>
              <a:t>enterprise</a:t>
            </a:r>
            <a:endParaRPr sz="1400">
              <a:latin typeface="Calibri"/>
              <a:cs typeface="Calibri"/>
            </a:endParaRPr>
          </a:p>
          <a:p>
            <a:pPr marL="409575">
              <a:lnSpc>
                <a:spcPts val="1515"/>
              </a:lnSpc>
            </a:pPr>
            <a:r>
              <a:rPr sz="1400" spc="-10" dirty="0">
                <a:latin typeface="Calibri"/>
                <a:cs typeface="Calibri"/>
              </a:rPr>
              <a:t>network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41" name="object 9">
            <a:extLst>
              <a:ext uri="{FF2B5EF4-FFF2-40B4-BE49-F238E27FC236}">
                <a16:creationId xmlns:a16="http://schemas.microsoft.com/office/drawing/2014/main" id="{5BC7242E-6123-38CF-C2CF-1675EC06AB3B}"/>
              </a:ext>
            </a:extLst>
          </p:cNvPr>
          <p:cNvGrpSpPr/>
          <p:nvPr/>
        </p:nvGrpSpPr>
        <p:grpSpPr>
          <a:xfrm>
            <a:off x="9181175" y="1781639"/>
            <a:ext cx="2252726" cy="3333583"/>
            <a:chOff x="9334500" y="1409846"/>
            <a:chExt cx="2252726" cy="3333583"/>
          </a:xfrm>
        </p:grpSpPr>
        <p:pic>
          <p:nvPicPr>
            <p:cNvPr id="1226" name="object 10">
              <a:extLst>
                <a:ext uri="{FF2B5EF4-FFF2-40B4-BE49-F238E27FC236}">
                  <a16:creationId xmlns:a16="http://schemas.microsoft.com/office/drawing/2014/main" id="{D3DF67B4-1918-17D6-3F0D-1D8135FF4C1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7475" y="2809890"/>
              <a:ext cx="1276137" cy="1933539"/>
            </a:xfrm>
            <a:prstGeom prst="rect">
              <a:avLst/>
            </a:prstGeom>
          </p:spPr>
        </p:pic>
        <p:sp>
          <p:nvSpPr>
            <p:cNvPr id="1227" name="object 11">
              <a:extLst>
                <a:ext uri="{FF2B5EF4-FFF2-40B4-BE49-F238E27FC236}">
                  <a16:creationId xmlns:a16="http://schemas.microsoft.com/office/drawing/2014/main" id="{3B10D94F-3CEF-05B3-01A1-515C08AED20E}"/>
                </a:ext>
              </a:extLst>
            </p:cNvPr>
            <p:cNvSpPr/>
            <p:nvPr/>
          </p:nvSpPr>
          <p:spPr>
            <a:xfrm>
              <a:off x="11168126" y="3557650"/>
              <a:ext cx="419100" cy="723900"/>
            </a:xfrm>
            <a:custGeom>
              <a:avLst/>
              <a:gdLst/>
              <a:ahLst/>
              <a:cxnLst/>
              <a:rect l="l" t="t" r="r" b="b"/>
              <a:pathLst>
                <a:path w="419100" h="723900">
                  <a:moveTo>
                    <a:pt x="199390" y="0"/>
                  </a:moveTo>
                  <a:lnTo>
                    <a:pt x="0" y="90931"/>
                  </a:lnTo>
                  <a:lnTo>
                    <a:pt x="1168" y="196854"/>
                  </a:lnTo>
                  <a:lnTo>
                    <a:pt x="5973" y="509317"/>
                  </a:lnTo>
                  <a:lnTo>
                    <a:pt x="8635" y="719836"/>
                  </a:lnTo>
                  <a:lnTo>
                    <a:pt x="419100" y="723900"/>
                  </a:lnTo>
                  <a:lnTo>
                    <a:pt x="416178" y="75056"/>
                  </a:lnTo>
                  <a:lnTo>
                    <a:pt x="199390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28" name="object 12">
              <a:extLst>
                <a:ext uri="{FF2B5EF4-FFF2-40B4-BE49-F238E27FC236}">
                  <a16:creationId xmlns:a16="http://schemas.microsoft.com/office/drawing/2014/main" id="{1356C679-6A6A-0B41-A3DB-2A45217FBCBF}"/>
                </a:ext>
              </a:extLst>
            </p:cNvPr>
            <p:cNvSpPr/>
            <p:nvPr/>
          </p:nvSpPr>
          <p:spPr>
            <a:xfrm>
              <a:off x="11168126" y="3557650"/>
              <a:ext cx="419100" cy="723900"/>
            </a:xfrm>
            <a:custGeom>
              <a:avLst/>
              <a:gdLst/>
              <a:ahLst/>
              <a:cxnLst/>
              <a:rect l="l" t="t" r="r" b="b"/>
              <a:pathLst>
                <a:path w="419100" h="723900">
                  <a:moveTo>
                    <a:pt x="8635" y="719836"/>
                  </a:moveTo>
                  <a:lnTo>
                    <a:pt x="8102" y="666667"/>
                  </a:lnTo>
                  <a:lnTo>
                    <a:pt x="7467" y="613913"/>
                  </a:lnTo>
                  <a:lnTo>
                    <a:pt x="6750" y="561490"/>
                  </a:lnTo>
                  <a:lnTo>
                    <a:pt x="5973" y="509317"/>
                  </a:lnTo>
                  <a:lnTo>
                    <a:pt x="5155" y="457309"/>
                  </a:lnTo>
                  <a:lnTo>
                    <a:pt x="4317" y="405383"/>
                  </a:lnTo>
                  <a:lnTo>
                    <a:pt x="3480" y="353458"/>
                  </a:lnTo>
                  <a:lnTo>
                    <a:pt x="2662" y="301450"/>
                  </a:lnTo>
                  <a:lnTo>
                    <a:pt x="1885" y="249277"/>
                  </a:lnTo>
                  <a:lnTo>
                    <a:pt x="1168" y="196854"/>
                  </a:lnTo>
                  <a:lnTo>
                    <a:pt x="533" y="144100"/>
                  </a:lnTo>
                  <a:lnTo>
                    <a:pt x="0" y="90931"/>
                  </a:lnTo>
                  <a:lnTo>
                    <a:pt x="199390" y="0"/>
                  </a:lnTo>
                  <a:lnTo>
                    <a:pt x="416178" y="75056"/>
                  </a:lnTo>
                  <a:lnTo>
                    <a:pt x="419100" y="723900"/>
                  </a:lnTo>
                  <a:lnTo>
                    <a:pt x="8635" y="719836"/>
                  </a:lnTo>
                  <a:close/>
                </a:path>
              </a:pathLst>
            </a:custGeom>
            <a:ln w="12700">
              <a:solidFill>
                <a:srgbClr val="0000A8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29" name="object 13">
              <a:extLst>
                <a:ext uri="{FF2B5EF4-FFF2-40B4-BE49-F238E27FC236}">
                  <a16:creationId xmlns:a16="http://schemas.microsoft.com/office/drawing/2014/main" id="{FDD10D16-A8B5-BE88-F689-87752F3DF506}"/>
                </a:ext>
              </a:extLst>
            </p:cNvPr>
            <p:cNvSpPr/>
            <p:nvPr/>
          </p:nvSpPr>
          <p:spPr>
            <a:xfrm>
              <a:off x="10901425" y="3748150"/>
              <a:ext cx="523875" cy="533400"/>
            </a:xfrm>
            <a:custGeom>
              <a:avLst/>
              <a:gdLst/>
              <a:ahLst/>
              <a:cxnLst/>
              <a:rect l="l" t="t" r="r" b="b"/>
              <a:pathLst>
                <a:path w="523875" h="533400">
                  <a:moveTo>
                    <a:pt x="340487" y="0"/>
                  </a:moveTo>
                  <a:lnTo>
                    <a:pt x="0" y="152907"/>
                  </a:lnTo>
                  <a:lnTo>
                    <a:pt x="2794" y="533400"/>
                  </a:lnTo>
                  <a:lnTo>
                    <a:pt x="523875" y="533400"/>
                  </a:lnTo>
                  <a:lnTo>
                    <a:pt x="520953" y="62737"/>
                  </a:lnTo>
                  <a:lnTo>
                    <a:pt x="340487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30" name="object 14">
              <a:extLst>
                <a:ext uri="{FF2B5EF4-FFF2-40B4-BE49-F238E27FC236}">
                  <a16:creationId xmlns:a16="http://schemas.microsoft.com/office/drawing/2014/main" id="{5A7F22D6-D2B2-15C2-7C12-5FA6CD52ECD2}"/>
                </a:ext>
              </a:extLst>
            </p:cNvPr>
            <p:cNvSpPr/>
            <p:nvPr/>
          </p:nvSpPr>
          <p:spPr>
            <a:xfrm>
              <a:off x="10901425" y="3748150"/>
              <a:ext cx="523875" cy="533400"/>
            </a:xfrm>
            <a:custGeom>
              <a:avLst/>
              <a:gdLst/>
              <a:ahLst/>
              <a:cxnLst/>
              <a:rect l="l" t="t" r="r" b="b"/>
              <a:pathLst>
                <a:path w="523875" h="533400">
                  <a:moveTo>
                    <a:pt x="2794" y="533400"/>
                  </a:moveTo>
                  <a:lnTo>
                    <a:pt x="0" y="152907"/>
                  </a:lnTo>
                  <a:lnTo>
                    <a:pt x="340487" y="0"/>
                  </a:lnTo>
                  <a:lnTo>
                    <a:pt x="520953" y="62737"/>
                  </a:lnTo>
                  <a:lnTo>
                    <a:pt x="523875" y="533400"/>
                  </a:lnTo>
                  <a:lnTo>
                    <a:pt x="2794" y="533400"/>
                  </a:lnTo>
                  <a:close/>
                </a:path>
              </a:pathLst>
            </a:custGeom>
            <a:ln w="12700">
              <a:solidFill>
                <a:srgbClr val="0000A2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31" name="object 15">
              <a:extLst>
                <a:ext uri="{FF2B5EF4-FFF2-40B4-BE49-F238E27FC236}">
                  <a16:creationId xmlns:a16="http://schemas.microsoft.com/office/drawing/2014/main" id="{D22E7AB9-66DB-D17B-5D13-258A9F0857CE}"/>
                </a:ext>
              </a:extLst>
            </p:cNvPr>
            <p:cNvSpPr/>
            <p:nvPr/>
          </p:nvSpPr>
          <p:spPr>
            <a:xfrm>
              <a:off x="10958575" y="3862450"/>
              <a:ext cx="236854" cy="352425"/>
            </a:xfrm>
            <a:custGeom>
              <a:avLst/>
              <a:gdLst/>
              <a:ahLst/>
              <a:cxnLst/>
              <a:rect l="l" t="t" r="r" b="b"/>
              <a:pathLst>
                <a:path w="236854" h="352425">
                  <a:moveTo>
                    <a:pt x="0" y="80010"/>
                  </a:moveTo>
                  <a:lnTo>
                    <a:pt x="236347" y="0"/>
                  </a:lnTo>
                </a:path>
                <a:path w="236854" h="352425">
                  <a:moveTo>
                    <a:pt x="0" y="275336"/>
                  </a:moveTo>
                  <a:lnTo>
                    <a:pt x="232537" y="257175"/>
                  </a:lnTo>
                </a:path>
                <a:path w="236854" h="352425">
                  <a:moveTo>
                    <a:pt x="0" y="186055"/>
                  </a:moveTo>
                  <a:lnTo>
                    <a:pt x="232537" y="133350"/>
                  </a:lnTo>
                </a:path>
                <a:path w="236854" h="352425">
                  <a:moveTo>
                    <a:pt x="0" y="352425"/>
                  </a:moveTo>
                  <a:lnTo>
                    <a:pt x="236727" y="352425"/>
                  </a:lnTo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32" name="object 16">
              <a:extLst>
                <a:ext uri="{FF2B5EF4-FFF2-40B4-BE49-F238E27FC236}">
                  <a16:creationId xmlns:a16="http://schemas.microsoft.com/office/drawing/2014/main" id="{DE390AE9-F4FA-2EDB-9906-72DDB0FF533A}"/>
                </a:ext>
              </a:extLst>
            </p:cNvPr>
            <p:cNvSpPr/>
            <p:nvPr/>
          </p:nvSpPr>
          <p:spPr>
            <a:xfrm>
              <a:off x="11501501" y="3681475"/>
              <a:ext cx="0" cy="506730"/>
            </a:xfrm>
            <a:custGeom>
              <a:avLst/>
              <a:gdLst/>
              <a:ahLst/>
              <a:cxnLst/>
              <a:rect l="l" t="t" r="r" b="b"/>
              <a:pathLst>
                <a:path h="506729">
                  <a:moveTo>
                    <a:pt x="0" y="506730"/>
                  </a:moveTo>
                  <a:lnTo>
                    <a:pt x="0" y="0"/>
                  </a:lnTo>
                </a:path>
              </a:pathLst>
            </a:custGeom>
            <a:ln w="444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33" name="object 17">
              <a:extLst>
                <a:ext uri="{FF2B5EF4-FFF2-40B4-BE49-F238E27FC236}">
                  <a16:creationId xmlns:a16="http://schemas.microsoft.com/office/drawing/2014/main" id="{0EDF6B0F-37EC-57B4-C38D-0072D351E7F7}"/>
                </a:ext>
              </a:extLst>
            </p:cNvPr>
            <p:cNvSpPr/>
            <p:nvPr/>
          </p:nvSpPr>
          <p:spPr>
            <a:xfrm>
              <a:off x="11239500" y="3752850"/>
              <a:ext cx="0" cy="519430"/>
            </a:xfrm>
            <a:custGeom>
              <a:avLst/>
              <a:gdLst/>
              <a:ahLst/>
              <a:cxnLst/>
              <a:rect l="l" t="t" r="r" b="b"/>
              <a:pathLst>
                <a:path h="519429">
                  <a:moveTo>
                    <a:pt x="0" y="0"/>
                  </a:moveTo>
                  <a:lnTo>
                    <a:pt x="0" y="519430"/>
                  </a:lnTo>
                </a:path>
              </a:pathLst>
            </a:custGeom>
            <a:ln w="15875">
              <a:solidFill>
                <a:srgbClr val="0000A8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34" name="object 18">
              <a:extLst>
                <a:ext uri="{FF2B5EF4-FFF2-40B4-BE49-F238E27FC236}">
                  <a16:creationId xmlns:a16="http://schemas.microsoft.com/office/drawing/2014/main" id="{348D03CB-403B-C2F9-BF70-6861889005CA}"/>
                </a:ext>
              </a:extLst>
            </p:cNvPr>
            <p:cNvSpPr/>
            <p:nvPr/>
          </p:nvSpPr>
          <p:spPr>
            <a:xfrm>
              <a:off x="11063351" y="2824226"/>
              <a:ext cx="361950" cy="647700"/>
            </a:xfrm>
            <a:custGeom>
              <a:avLst/>
              <a:gdLst/>
              <a:ahLst/>
              <a:cxnLst/>
              <a:rect l="l" t="t" r="r" b="b"/>
              <a:pathLst>
                <a:path w="361950" h="647700">
                  <a:moveTo>
                    <a:pt x="172212" y="0"/>
                  </a:moveTo>
                  <a:lnTo>
                    <a:pt x="0" y="81279"/>
                  </a:lnTo>
                  <a:lnTo>
                    <a:pt x="506" y="133162"/>
                  </a:lnTo>
                  <a:lnTo>
                    <a:pt x="7366" y="644144"/>
                  </a:lnTo>
                  <a:lnTo>
                    <a:pt x="361950" y="647700"/>
                  </a:lnTo>
                  <a:lnTo>
                    <a:pt x="359409" y="67183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35" name="object 19">
              <a:extLst>
                <a:ext uri="{FF2B5EF4-FFF2-40B4-BE49-F238E27FC236}">
                  <a16:creationId xmlns:a16="http://schemas.microsoft.com/office/drawing/2014/main" id="{4A364020-F7EC-040F-2B7C-AE24DF4471D7}"/>
                </a:ext>
              </a:extLst>
            </p:cNvPr>
            <p:cNvSpPr/>
            <p:nvPr/>
          </p:nvSpPr>
          <p:spPr>
            <a:xfrm>
              <a:off x="11063351" y="2824226"/>
              <a:ext cx="361950" cy="647700"/>
            </a:xfrm>
            <a:custGeom>
              <a:avLst/>
              <a:gdLst/>
              <a:ahLst/>
              <a:cxnLst/>
              <a:rect l="l" t="t" r="r" b="b"/>
              <a:pathLst>
                <a:path w="361950" h="647700">
                  <a:moveTo>
                    <a:pt x="7366" y="644144"/>
                  </a:moveTo>
                  <a:lnTo>
                    <a:pt x="6859" y="592261"/>
                  </a:lnTo>
                  <a:lnTo>
                    <a:pt x="6255" y="540807"/>
                  </a:lnTo>
                  <a:lnTo>
                    <a:pt x="5574" y="489685"/>
                  </a:lnTo>
                  <a:lnTo>
                    <a:pt x="4839" y="438800"/>
                  </a:lnTo>
                  <a:lnTo>
                    <a:pt x="4072" y="388059"/>
                  </a:lnTo>
                  <a:lnTo>
                    <a:pt x="3293" y="337364"/>
                  </a:lnTo>
                  <a:lnTo>
                    <a:pt x="2526" y="286623"/>
                  </a:lnTo>
                  <a:lnTo>
                    <a:pt x="1791" y="235738"/>
                  </a:lnTo>
                  <a:lnTo>
                    <a:pt x="1110" y="184616"/>
                  </a:lnTo>
                  <a:lnTo>
                    <a:pt x="506" y="133162"/>
                  </a:lnTo>
                  <a:lnTo>
                    <a:pt x="0" y="81279"/>
                  </a:lnTo>
                  <a:lnTo>
                    <a:pt x="172212" y="0"/>
                  </a:lnTo>
                  <a:lnTo>
                    <a:pt x="359409" y="67183"/>
                  </a:lnTo>
                  <a:lnTo>
                    <a:pt x="361950" y="647700"/>
                  </a:lnTo>
                  <a:lnTo>
                    <a:pt x="7366" y="644144"/>
                  </a:lnTo>
                  <a:close/>
                </a:path>
              </a:pathLst>
            </a:custGeom>
            <a:ln w="12700">
              <a:solidFill>
                <a:srgbClr val="0000A8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36" name="object 20">
              <a:extLst>
                <a:ext uri="{FF2B5EF4-FFF2-40B4-BE49-F238E27FC236}">
                  <a16:creationId xmlns:a16="http://schemas.microsoft.com/office/drawing/2014/main" id="{9C82F6C1-C2F0-37A8-F2AB-381928AE9E7D}"/>
                </a:ext>
              </a:extLst>
            </p:cNvPr>
            <p:cNvSpPr/>
            <p:nvPr/>
          </p:nvSpPr>
          <p:spPr>
            <a:xfrm>
              <a:off x="10834750" y="2995676"/>
              <a:ext cx="447675" cy="476250"/>
            </a:xfrm>
            <a:custGeom>
              <a:avLst/>
              <a:gdLst/>
              <a:ahLst/>
              <a:cxnLst/>
              <a:rect l="l" t="t" r="r" b="b"/>
              <a:pathLst>
                <a:path w="447675" h="476250">
                  <a:moveTo>
                    <a:pt x="290956" y="0"/>
                  </a:moveTo>
                  <a:lnTo>
                    <a:pt x="0" y="136525"/>
                  </a:lnTo>
                  <a:lnTo>
                    <a:pt x="2413" y="476250"/>
                  </a:lnTo>
                  <a:lnTo>
                    <a:pt x="447675" y="476250"/>
                  </a:lnTo>
                  <a:lnTo>
                    <a:pt x="445134" y="56007"/>
                  </a:lnTo>
                  <a:lnTo>
                    <a:pt x="290956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37" name="object 21">
              <a:extLst>
                <a:ext uri="{FF2B5EF4-FFF2-40B4-BE49-F238E27FC236}">
                  <a16:creationId xmlns:a16="http://schemas.microsoft.com/office/drawing/2014/main" id="{26CEC851-BA29-FB18-8999-3F67817A6557}"/>
                </a:ext>
              </a:extLst>
            </p:cNvPr>
            <p:cNvSpPr/>
            <p:nvPr/>
          </p:nvSpPr>
          <p:spPr>
            <a:xfrm>
              <a:off x="10834750" y="2995676"/>
              <a:ext cx="447675" cy="476250"/>
            </a:xfrm>
            <a:custGeom>
              <a:avLst/>
              <a:gdLst/>
              <a:ahLst/>
              <a:cxnLst/>
              <a:rect l="l" t="t" r="r" b="b"/>
              <a:pathLst>
                <a:path w="447675" h="476250">
                  <a:moveTo>
                    <a:pt x="2413" y="476250"/>
                  </a:moveTo>
                  <a:lnTo>
                    <a:pt x="0" y="136525"/>
                  </a:lnTo>
                  <a:lnTo>
                    <a:pt x="290956" y="0"/>
                  </a:lnTo>
                  <a:lnTo>
                    <a:pt x="445134" y="56007"/>
                  </a:lnTo>
                  <a:lnTo>
                    <a:pt x="447675" y="476250"/>
                  </a:lnTo>
                  <a:lnTo>
                    <a:pt x="2413" y="476250"/>
                  </a:lnTo>
                  <a:close/>
                </a:path>
              </a:pathLst>
            </a:custGeom>
            <a:ln w="12700">
              <a:solidFill>
                <a:srgbClr val="0000A2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38" name="object 22">
              <a:extLst>
                <a:ext uri="{FF2B5EF4-FFF2-40B4-BE49-F238E27FC236}">
                  <a16:creationId xmlns:a16="http://schemas.microsoft.com/office/drawing/2014/main" id="{68413311-E548-0313-1499-11C509DD49D8}"/>
                </a:ext>
              </a:extLst>
            </p:cNvPr>
            <p:cNvSpPr/>
            <p:nvPr/>
          </p:nvSpPr>
          <p:spPr>
            <a:xfrm>
              <a:off x="10882375" y="3100450"/>
              <a:ext cx="205104" cy="314325"/>
            </a:xfrm>
            <a:custGeom>
              <a:avLst/>
              <a:gdLst/>
              <a:ahLst/>
              <a:cxnLst/>
              <a:rect l="l" t="t" r="r" b="b"/>
              <a:pathLst>
                <a:path w="205104" h="314325">
                  <a:moveTo>
                    <a:pt x="0" y="71882"/>
                  </a:moveTo>
                  <a:lnTo>
                    <a:pt x="204470" y="0"/>
                  </a:lnTo>
                </a:path>
                <a:path w="205104" h="314325">
                  <a:moveTo>
                    <a:pt x="0" y="244983"/>
                  </a:moveTo>
                  <a:lnTo>
                    <a:pt x="201041" y="228600"/>
                  </a:lnTo>
                </a:path>
                <a:path w="205104" h="314325">
                  <a:moveTo>
                    <a:pt x="0" y="161671"/>
                  </a:moveTo>
                  <a:lnTo>
                    <a:pt x="201041" y="114300"/>
                  </a:lnTo>
                </a:path>
                <a:path w="205104" h="314325">
                  <a:moveTo>
                    <a:pt x="0" y="314325"/>
                  </a:moveTo>
                  <a:lnTo>
                    <a:pt x="204724" y="314325"/>
                  </a:lnTo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39" name="object 23">
              <a:extLst>
                <a:ext uri="{FF2B5EF4-FFF2-40B4-BE49-F238E27FC236}">
                  <a16:creationId xmlns:a16="http://schemas.microsoft.com/office/drawing/2014/main" id="{150D0587-6E47-1A0E-F362-3D31D99CD28B}"/>
                </a:ext>
              </a:extLst>
            </p:cNvPr>
            <p:cNvSpPr/>
            <p:nvPr/>
          </p:nvSpPr>
          <p:spPr>
            <a:xfrm>
              <a:off x="11349101" y="2938526"/>
              <a:ext cx="0" cy="455295"/>
            </a:xfrm>
            <a:custGeom>
              <a:avLst/>
              <a:gdLst/>
              <a:ahLst/>
              <a:cxnLst/>
              <a:rect l="l" t="t" r="r" b="b"/>
              <a:pathLst>
                <a:path h="455295">
                  <a:moveTo>
                    <a:pt x="0" y="455295"/>
                  </a:moveTo>
                  <a:lnTo>
                    <a:pt x="0" y="0"/>
                  </a:lnTo>
                </a:path>
              </a:pathLst>
            </a:custGeom>
            <a:ln w="444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40" name="object 24">
              <a:extLst>
                <a:ext uri="{FF2B5EF4-FFF2-40B4-BE49-F238E27FC236}">
                  <a16:creationId xmlns:a16="http://schemas.microsoft.com/office/drawing/2014/main" id="{E08F9D7F-2213-FB2D-4911-FD3ACB49ACEA}"/>
                </a:ext>
              </a:extLst>
            </p:cNvPr>
            <p:cNvSpPr/>
            <p:nvPr/>
          </p:nvSpPr>
          <p:spPr>
            <a:xfrm>
              <a:off x="11125200" y="3000375"/>
              <a:ext cx="0" cy="466725"/>
            </a:xfrm>
            <a:custGeom>
              <a:avLst/>
              <a:gdLst/>
              <a:ahLst/>
              <a:cxnLst/>
              <a:rect l="l" t="t" r="r" b="b"/>
              <a:pathLst>
                <a:path h="466725">
                  <a:moveTo>
                    <a:pt x="0" y="0"/>
                  </a:moveTo>
                  <a:lnTo>
                    <a:pt x="0" y="466725"/>
                  </a:lnTo>
                </a:path>
              </a:pathLst>
            </a:custGeom>
            <a:ln w="15875">
              <a:solidFill>
                <a:srgbClr val="0000A8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241" name="object 25">
              <a:extLst>
                <a:ext uri="{FF2B5EF4-FFF2-40B4-BE49-F238E27FC236}">
                  <a16:creationId xmlns:a16="http://schemas.microsoft.com/office/drawing/2014/main" id="{26DF6E37-0449-20F2-43D5-C047E7D7AC2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635" y="1409846"/>
              <a:ext cx="1494869" cy="1380806"/>
            </a:xfrm>
            <a:prstGeom prst="rect">
              <a:avLst/>
            </a:prstGeom>
          </p:spPr>
        </p:pic>
        <p:sp>
          <p:nvSpPr>
            <p:cNvPr id="1242" name="object 26">
              <a:extLst>
                <a:ext uri="{FF2B5EF4-FFF2-40B4-BE49-F238E27FC236}">
                  <a16:creationId xmlns:a16="http://schemas.microsoft.com/office/drawing/2014/main" id="{075D615E-B1E6-61E1-37B4-488CA997C6C9}"/>
                </a:ext>
              </a:extLst>
            </p:cNvPr>
            <p:cNvSpPr/>
            <p:nvPr/>
          </p:nvSpPr>
          <p:spPr>
            <a:xfrm>
              <a:off x="9334500" y="3305175"/>
              <a:ext cx="304800" cy="200025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304800" y="200025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9CDFF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sp>
        <p:nvSpPr>
          <p:cNvPr id="942" name="object 27">
            <a:extLst>
              <a:ext uri="{FF2B5EF4-FFF2-40B4-BE49-F238E27FC236}">
                <a16:creationId xmlns:a16="http://schemas.microsoft.com/office/drawing/2014/main" id="{CF69270F-782F-03E9-0C42-A7E62F555E23}"/>
              </a:ext>
            </a:extLst>
          </p:cNvPr>
          <p:cNvSpPr txBox="1"/>
          <p:nvPr/>
        </p:nvSpPr>
        <p:spPr>
          <a:xfrm>
            <a:off x="8757630" y="3444875"/>
            <a:ext cx="871219" cy="4337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>
            <a:defPPr>
              <a:defRPr kern="0"/>
            </a:defPPr>
          </a:lstStyle>
          <a:p>
            <a:pPr marL="12700" marR="5080">
              <a:lnSpc>
                <a:spcPts val="1500"/>
              </a:lnSpc>
              <a:spcBef>
                <a:spcPts val="325"/>
              </a:spcBef>
            </a:pPr>
            <a:r>
              <a:rPr sz="1400" dirty="0">
                <a:latin typeface="Calibri"/>
                <a:cs typeface="Calibri"/>
              </a:rPr>
              <a:t>local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or </a:t>
            </a:r>
            <a:r>
              <a:rPr sz="1400" dirty="0">
                <a:latin typeface="Calibri"/>
                <a:cs typeface="Calibri"/>
              </a:rPr>
              <a:t>regional</a:t>
            </a:r>
            <a:r>
              <a:rPr sz="1400" spc="-7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ISP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43" name="object 28">
            <a:extLst>
              <a:ext uri="{FF2B5EF4-FFF2-40B4-BE49-F238E27FC236}">
                <a16:creationId xmlns:a16="http://schemas.microsoft.com/office/drawing/2014/main" id="{572717D2-82FC-E406-0A94-5DDB28EDF1BF}"/>
              </a:ext>
            </a:extLst>
          </p:cNvPr>
          <p:cNvSpPr txBox="1"/>
          <p:nvPr/>
        </p:nvSpPr>
        <p:spPr>
          <a:xfrm>
            <a:off x="10910533" y="4686046"/>
            <a:ext cx="616585" cy="3384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>
            <a:defPPr>
              <a:defRPr kern="0"/>
            </a:defPPr>
          </a:lstStyle>
          <a:p>
            <a:pPr marL="12700" marR="5080">
              <a:lnSpc>
                <a:spcPts val="1200"/>
              </a:lnSpc>
              <a:spcBef>
                <a:spcPts val="190"/>
              </a:spcBef>
            </a:pPr>
            <a:r>
              <a:rPr sz="1050" spc="-10" dirty="0">
                <a:latin typeface="Calibri"/>
                <a:cs typeface="Calibri"/>
              </a:rPr>
              <a:t>datacenter network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44" name="object 29">
            <a:extLst>
              <a:ext uri="{FF2B5EF4-FFF2-40B4-BE49-F238E27FC236}">
                <a16:creationId xmlns:a16="http://schemas.microsoft.com/office/drawing/2014/main" id="{641CCAD7-86CD-116D-9DC0-A1AF9AE235B6}"/>
              </a:ext>
            </a:extLst>
          </p:cNvPr>
          <p:cNvSpPr txBox="1"/>
          <p:nvPr/>
        </p:nvSpPr>
        <p:spPr>
          <a:xfrm>
            <a:off x="10055316" y="4226179"/>
            <a:ext cx="641350" cy="6343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>
            <a:defPPr>
              <a:defRPr kern="0"/>
            </a:defPPr>
          </a:lstStyle>
          <a:p>
            <a:pPr marL="12700" marR="5080">
              <a:lnSpc>
                <a:spcPct val="91700"/>
              </a:lnSpc>
              <a:spcBef>
                <a:spcPts val="265"/>
              </a:spcBef>
            </a:pPr>
            <a:r>
              <a:rPr sz="1400" spc="-10" dirty="0">
                <a:latin typeface="Calibri"/>
                <a:cs typeface="Calibri"/>
              </a:rPr>
              <a:t>content provider network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45" name="object 30">
            <a:extLst>
              <a:ext uri="{FF2B5EF4-FFF2-40B4-BE49-F238E27FC236}">
                <a16:creationId xmlns:a16="http://schemas.microsoft.com/office/drawing/2014/main" id="{F84CC61F-B4C8-8ACC-0C43-F693047D281B}"/>
              </a:ext>
            </a:extLst>
          </p:cNvPr>
          <p:cNvGrpSpPr/>
          <p:nvPr/>
        </p:nvGrpSpPr>
        <p:grpSpPr>
          <a:xfrm>
            <a:off x="7323800" y="1886268"/>
            <a:ext cx="4143375" cy="4384750"/>
            <a:chOff x="7477125" y="1514475"/>
            <a:chExt cx="4143375" cy="4384750"/>
          </a:xfrm>
        </p:grpSpPr>
        <p:sp>
          <p:nvSpPr>
            <p:cNvPr id="976" name="object 31">
              <a:extLst>
                <a:ext uri="{FF2B5EF4-FFF2-40B4-BE49-F238E27FC236}">
                  <a16:creationId xmlns:a16="http://schemas.microsoft.com/office/drawing/2014/main" id="{789505DB-236E-48A1-CDA3-8C683224D6D3}"/>
                </a:ext>
              </a:extLst>
            </p:cNvPr>
            <p:cNvSpPr/>
            <p:nvPr/>
          </p:nvSpPr>
          <p:spPr>
            <a:xfrm>
              <a:off x="9282176" y="2386075"/>
              <a:ext cx="1842135" cy="1663064"/>
            </a:xfrm>
            <a:custGeom>
              <a:avLst/>
              <a:gdLst/>
              <a:ahLst/>
              <a:cxnLst/>
              <a:rect l="l" t="t" r="r" b="b"/>
              <a:pathLst>
                <a:path w="1842134" h="1663064">
                  <a:moveTo>
                    <a:pt x="1755902" y="892301"/>
                  </a:moveTo>
                  <a:lnTo>
                    <a:pt x="1343025" y="828675"/>
                  </a:lnTo>
                </a:path>
                <a:path w="1842134" h="1663064">
                  <a:moveTo>
                    <a:pt x="1784096" y="1624711"/>
                  </a:moveTo>
                  <a:lnTo>
                    <a:pt x="1438275" y="885825"/>
                  </a:lnTo>
                </a:path>
                <a:path w="1842134" h="1663064">
                  <a:moveTo>
                    <a:pt x="1419225" y="1271524"/>
                  </a:moveTo>
                  <a:lnTo>
                    <a:pt x="1755140" y="876173"/>
                  </a:lnTo>
                </a:path>
                <a:path w="1842134" h="1663064">
                  <a:moveTo>
                    <a:pt x="1352550" y="1323848"/>
                  </a:moveTo>
                  <a:lnTo>
                    <a:pt x="1352550" y="838073"/>
                  </a:lnTo>
                </a:path>
                <a:path w="1842134" h="1663064">
                  <a:moveTo>
                    <a:pt x="1842007" y="1663065"/>
                  </a:moveTo>
                  <a:lnTo>
                    <a:pt x="1333500" y="1314450"/>
                  </a:lnTo>
                </a:path>
                <a:path w="1842134" h="1663064">
                  <a:moveTo>
                    <a:pt x="1331595" y="1333500"/>
                  </a:moveTo>
                  <a:lnTo>
                    <a:pt x="676275" y="1333500"/>
                  </a:lnTo>
                </a:path>
                <a:path w="1842134" h="1663064">
                  <a:moveTo>
                    <a:pt x="655320" y="1333500"/>
                  </a:moveTo>
                  <a:lnTo>
                    <a:pt x="0" y="1333500"/>
                  </a:lnTo>
                </a:path>
                <a:path w="1842134" h="1663064">
                  <a:moveTo>
                    <a:pt x="439547" y="752475"/>
                  </a:moveTo>
                  <a:lnTo>
                    <a:pt x="57150" y="1269492"/>
                  </a:lnTo>
                </a:path>
                <a:path w="1842134" h="1663064">
                  <a:moveTo>
                    <a:pt x="514350" y="752475"/>
                  </a:moveTo>
                  <a:lnTo>
                    <a:pt x="514350" y="1292733"/>
                  </a:lnTo>
                </a:path>
                <a:path w="1842134" h="1663064">
                  <a:moveTo>
                    <a:pt x="923925" y="0"/>
                  </a:moveTo>
                  <a:lnTo>
                    <a:pt x="1411985" y="83921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77" name="object 32">
              <a:extLst>
                <a:ext uri="{FF2B5EF4-FFF2-40B4-BE49-F238E27FC236}">
                  <a16:creationId xmlns:a16="http://schemas.microsoft.com/office/drawing/2014/main" id="{BA35B07C-8173-F70E-D382-FAA019D5EED3}"/>
                </a:ext>
              </a:extLst>
            </p:cNvPr>
            <p:cNvSpPr/>
            <p:nvPr/>
          </p:nvSpPr>
          <p:spPr>
            <a:xfrm>
              <a:off x="9863201" y="2328925"/>
              <a:ext cx="380365" cy="694690"/>
            </a:xfrm>
            <a:custGeom>
              <a:avLst/>
              <a:gdLst/>
              <a:ahLst/>
              <a:cxnLst/>
              <a:rect l="l" t="t" r="r" b="b"/>
              <a:pathLst>
                <a:path w="380365" h="694689">
                  <a:moveTo>
                    <a:pt x="380365" y="0"/>
                  </a:moveTo>
                  <a:lnTo>
                    <a:pt x="0" y="6946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78" name="object 33">
              <a:extLst>
                <a:ext uri="{FF2B5EF4-FFF2-40B4-BE49-F238E27FC236}">
                  <a16:creationId xmlns:a16="http://schemas.microsoft.com/office/drawing/2014/main" id="{E95358A7-658F-1D7F-DD8D-F305F12D8E3B}"/>
                </a:ext>
              </a:extLst>
            </p:cNvPr>
            <p:cNvSpPr/>
            <p:nvPr/>
          </p:nvSpPr>
          <p:spPr>
            <a:xfrm>
              <a:off x="10048938" y="4684776"/>
              <a:ext cx="0" cy="396875"/>
            </a:xfrm>
            <a:custGeom>
              <a:avLst/>
              <a:gdLst/>
              <a:ahLst/>
              <a:cxnLst/>
              <a:rect l="l" t="t" r="r" b="b"/>
              <a:pathLst>
                <a:path h="396875">
                  <a:moveTo>
                    <a:pt x="0" y="0"/>
                  </a:moveTo>
                  <a:lnTo>
                    <a:pt x="0" y="396875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79" name="object 34">
              <a:extLst>
                <a:ext uri="{FF2B5EF4-FFF2-40B4-BE49-F238E27FC236}">
                  <a16:creationId xmlns:a16="http://schemas.microsoft.com/office/drawing/2014/main" id="{5C21D52C-F59F-81C9-0C27-3550CF53E8AB}"/>
                </a:ext>
              </a:extLst>
            </p:cNvPr>
            <p:cNvSpPr/>
            <p:nvPr/>
          </p:nvSpPr>
          <p:spPr>
            <a:xfrm>
              <a:off x="10225151" y="5091112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>
                  <a:moveTo>
                    <a:pt x="0" y="0"/>
                  </a:moveTo>
                  <a:lnTo>
                    <a:pt x="104775" y="0"/>
                  </a:lnTo>
                </a:path>
              </a:pathLst>
            </a:custGeom>
            <a:ln w="12826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80" name="object 35">
              <a:extLst>
                <a:ext uri="{FF2B5EF4-FFF2-40B4-BE49-F238E27FC236}">
                  <a16:creationId xmlns:a16="http://schemas.microsoft.com/office/drawing/2014/main" id="{FE32F8F1-1B7A-F2A2-41B2-BEB4A92A70B4}"/>
                </a:ext>
              </a:extLst>
            </p:cNvPr>
            <p:cNvSpPr/>
            <p:nvPr/>
          </p:nvSpPr>
          <p:spPr>
            <a:xfrm>
              <a:off x="7920101" y="3462401"/>
              <a:ext cx="2105025" cy="1895475"/>
            </a:xfrm>
            <a:custGeom>
              <a:avLst/>
              <a:gdLst/>
              <a:ahLst/>
              <a:cxnLst/>
              <a:rect l="l" t="t" r="r" b="b"/>
              <a:pathLst>
                <a:path w="2105025" h="1895475">
                  <a:moveTo>
                    <a:pt x="1581150" y="1009650"/>
                  </a:moveTo>
                  <a:lnTo>
                    <a:pt x="2105025" y="1266825"/>
                  </a:lnTo>
                </a:path>
                <a:path w="2105025" h="1895475">
                  <a:moveTo>
                    <a:pt x="990600" y="1257300"/>
                  </a:moveTo>
                  <a:lnTo>
                    <a:pt x="1562100" y="1009650"/>
                  </a:lnTo>
                </a:path>
                <a:path w="2105025" h="1895475">
                  <a:moveTo>
                    <a:pt x="962025" y="1276350"/>
                  </a:moveTo>
                  <a:lnTo>
                    <a:pt x="2000250" y="1276223"/>
                  </a:lnTo>
                </a:path>
                <a:path w="2105025" h="1895475">
                  <a:moveTo>
                    <a:pt x="352425" y="1285875"/>
                  </a:moveTo>
                  <a:lnTo>
                    <a:pt x="581025" y="1409700"/>
                  </a:lnTo>
                </a:path>
                <a:path w="2105025" h="1895475">
                  <a:moveTo>
                    <a:pt x="95250" y="1590675"/>
                  </a:moveTo>
                  <a:lnTo>
                    <a:pt x="504825" y="1457325"/>
                  </a:lnTo>
                </a:path>
                <a:path w="2105025" h="1895475">
                  <a:moveTo>
                    <a:pt x="581025" y="1447800"/>
                  </a:moveTo>
                  <a:lnTo>
                    <a:pt x="514350" y="1743075"/>
                  </a:lnTo>
                </a:path>
                <a:path w="2105025" h="1895475">
                  <a:moveTo>
                    <a:pt x="914400" y="1743075"/>
                  </a:moveTo>
                  <a:lnTo>
                    <a:pt x="628650" y="1476375"/>
                  </a:lnTo>
                </a:path>
                <a:path w="2105025" h="1895475">
                  <a:moveTo>
                    <a:pt x="628650" y="1428750"/>
                  </a:moveTo>
                  <a:lnTo>
                    <a:pt x="1543050" y="1895475"/>
                  </a:lnTo>
                </a:path>
                <a:path w="2105025" h="1895475">
                  <a:moveTo>
                    <a:pt x="390525" y="0"/>
                  </a:moveTo>
                  <a:lnTo>
                    <a:pt x="390525" y="133350"/>
                  </a:lnTo>
                </a:path>
                <a:path w="2105025" h="1895475">
                  <a:moveTo>
                    <a:pt x="0" y="219075"/>
                  </a:moveTo>
                  <a:lnTo>
                    <a:pt x="171450" y="2095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81" name="object 36">
              <a:extLst>
                <a:ext uri="{FF2B5EF4-FFF2-40B4-BE49-F238E27FC236}">
                  <a16:creationId xmlns:a16="http://schemas.microsoft.com/office/drawing/2014/main" id="{5164CD7E-7CA3-7C97-94B8-428F85CA2805}"/>
                </a:ext>
              </a:extLst>
            </p:cNvPr>
            <p:cNvSpPr/>
            <p:nvPr/>
          </p:nvSpPr>
          <p:spPr>
            <a:xfrm>
              <a:off x="10134663" y="5027548"/>
              <a:ext cx="0" cy="268605"/>
            </a:xfrm>
            <a:custGeom>
              <a:avLst/>
              <a:gdLst/>
              <a:ahLst/>
              <a:cxnLst/>
              <a:rect l="l" t="t" r="r" b="b"/>
              <a:pathLst>
                <a:path h="268604">
                  <a:moveTo>
                    <a:pt x="0" y="130301"/>
                  </a:moveTo>
                  <a:lnTo>
                    <a:pt x="0" y="268350"/>
                  </a:lnTo>
                </a:path>
                <a:path h="268604">
                  <a:moveTo>
                    <a:pt x="0" y="0"/>
                  </a:moveTo>
                  <a:lnTo>
                    <a:pt x="0" y="54101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82" name="object 37">
              <a:extLst>
                <a:ext uri="{FF2B5EF4-FFF2-40B4-BE49-F238E27FC236}">
                  <a16:creationId xmlns:a16="http://schemas.microsoft.com/office/drawing/2014/main" id="{B5C458EB-0010-7DD1-FC15-C8201417D63B}"/>
                </a:ext>
              </a:extLst>
            </p:cNvPr>
            <p:cNvSpPr/>
            <p:nvPr/>
          </p:nvSpPr>
          <p:spPr>
            <a:xfrm>
              <a:off x="8520175" y="4672076"/>
              <a:ext cx="409575" cy="200025"/>
            </a:xfrm>
            <a:custGeom>
              <a:avLst/>
              <a:gdLst/>
              <a:ahLst/>
              <a:cxnLst/>
              <a:rect l="l" t="t" r="r" b="b"/>
              <a:pathLst>
                <a:path w="409575" h="200025">
                  <a:moveTo>
                    <a:pt x="0" y="200025"/>
                  </a:moveTo>
                  <a:lnTo>
                    <a:pt x="4095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83" name="object 38">
              <a:extLst>
                <a:ext uri="{FF2B5EF4-FFF2-40B4-BE49-F238E27FC236}">
                  <a16:creationId xmlns:a16="http://schemas.microsoft.com/office/drawing/2014/main" id="{C4FDED19-B901-1F08-81BE-93CFB02208C4}"/>
                </a:ext>
              </a:extLst>
            </p:cNvPr>
            <p:cNvSpPr/>
            <p:nvPr/>
          </p:nvSpPr>
          <p:spPr>
            <a:xfrm>
              <a:off x="8834500" y="1757425"/>
              <a:ext cx="2374900" cy="749935"/>
            </a:xfrm>
            <a:custGeom>
              <a:avLst/>
              <a:gdLst/>
              <a:ahLst/>
              <a:cxnLst/>
              <a:rect l="l" t="t" r="r" b="b"/>
              <a:pathLst>
                <a:path w="2374900" h="749935">
                  <a:moveTo>
                    <a:pt x="2094865" y="47625"/>
                  </a:moveTo>
                  <a:lnTo>
                    <a:pt x="1333500" y="624966"/>
                  </a:lnTo>
                </a:path>
                <a:path w="2374900" h="749935">
                  <a:moveTo>
                    <a:pt x="1337437" y="142875"/>
                  </a:moveTo>
                  <a:lnTo>
                    <a:pt x="1333500" y="661288"/>
                  </a:lnTo>
                </a:path>
                <a:path w="2374900" h="749935">
                  <a:moveTo>
                    <a:pt x="2054352" y="76200"/>
                  </a:moveTo>
                  <a:lnTo>
                    <a:pt x="1905000" y="594613"/>
                  </a:lnTo>
                </a:path>
                <a:path w="2374900" h="749935">
                  <a:moveTo>
                    <a:pt x="1945767" y="590550"/>
                  </a:moveTo>
                  <a:lnTo>
                    <a:pt x="1371600" y="618363"/>
                  </a:lnTo>
                </a:path>
                <a:path w="2374900" h="749935">
                  <a:moveTo>
                    <a:pt x="2083943" y="47625"/>
                  </a:moveTo>
                  <a:lnTo>
                    <a:pt x="1295400" y="146431"/>
                  </a:lnTo>
                </a:path>
                <a:path w="2374900" h="749935">
                  <a:moveTo>
                    <a:pt x="2374392" y="0"/>
                  </a:moveTo>
                  <a:lnTo>
                    <a:pt x="2095500" y="42037"/>
                  </a:lnTo>
                </a:path>
                <a:path w="2374900" h="749935">
                  <a:moveTo>
                    <a:pt x="2267966" y="658240"/>
                  </a:moveTo>
                  <a:lnTo>
                    <a:pt x="1914525" y="590550"/>
                  </a:lnTo>
                </a:path>
                <a:path w="2374900" h="749935">
                  <a:moveTo>
                    <a:pt x="1300226" y="142875"/>
                  </a:moveTo>
                  <a:lnTo>
                    <a:pt x="0" y="74942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84" name="object 39">
              <a:extLst>
                <a:ext uri="{FF2B5EF4-FFF2-40B4-BE49-F238E27FC236}">
                  <a16:creationId xmlns:a16="http://schemas.microsoft.com/office/drawing/2014/main" id="{909ABAFD-0E5E-E4D7-5FAA-9B8ECDDD0226}"/>
                </a:ext>
              </a:extLst>
            </p:cNvPr>
            <p:cNvSpPr/>
            <p:nvPr/>
          </p:nvSpPr>
          <p:spPr>
            <a:xfrm>
              <a:off x="8310625" y="3681476"/>
              <a:ext cx="1562100" cy="771525"/>
            </a:xfrm>
            <a:custGeom>
              <a:avLst/>
              <a:gdLst/>
              <a:ahLst/>
              <a:cxnLst/>
              <a:rect l="l" t="t" r="r" b="b"/>
              <a:pathLst>
                <a:path w="1562100" h="771525">
                  <a:moveTo>
                    <a:pt x="1133475" y="771525"/>
                  </a:moveTo>
                  <a:lnTo>
                    <a:pt x="1562100" y="66675"/>
                  </a:lnTo>
                </a:path>
                <a:path w="1562100" h="771525">
                  <a:moveTo>
                    <a:pt x="0" y="9525"/>
                  </a:moveTo>
                  <a:lnTo>
                    <a:pt x="9715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985" name="object 40">
              <a:extLst>
                <a:ext uri="{FF2B5EF4-FFF2-40B4-BE49-F238E27FC236}">
                  <a16:creationId xmlns:a16="http://schemas.microsoft.com/office/drawing/2014/main" id="{29D2720A-AA2D-F020-C581-5DE7CA89D20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0" y="3438525"/>
              <a:ext cx="504825" cy="104775"/>
            </a:xfrm>
            <a:prstGeom prst="rect">
              <a:avLst/>
            </a:prstGeom>
          </p:spPr>
        </p:pic>
        <p:pic>
          <p:nvPicPr>
            <p:cNvPr id="986" name="object 41">
              <a:extLst>
                <a:ext uri="{FF2B5EF4-FFF2-40B4-BE49-F238E27FC236}">
                  <a16:creationId xmlns:a16="http://schemas.microsoft.com/office/drawing/2014/main" id="{1769CB19-4CB6-6666-AFBA-80092877E46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6400" y="5105400"/>
              <a:ext cx="457200" cy="95250"/>
            </a:xfrm>
            <a:prstGeom prst="rect">
              <a:avLst/>
            </a:prstGeom>
          </p:spPr>
        </p:pic>
        <p:pic>
          <p:nvPicPr>
            <p:cNvPr id="987" name="object 42">
              <a:extLst>
                <a:ext uri="{FF2B5EF4-FFF2-40B4-BE49-F238E27FC236}">
                  <a16:creationId xmlns:a16="http://schemas.microsoft.com/office/drawing/2014/main" id="{8D7CB25F-2968-34F7-0C40-8CA361481BD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9100" y="1781175"/>
              <a:ext cx="457200" cy="333375"/>
            </a:xfrm>
            <a:prstGeom prst="rect">
              <a:avLst/>
            </a:prstGeom>
          </p:spPr>
        </p:pic>
        <p:pic>
          <p:nvPicPr>
            <p:cNvPr id="988" name="object 43">
              <a:extLst>
                <a:ext uri="{FF2B5EF4-FFF2-40B4-BE49-F238E27FC236}">
                  <a16:creationId xmlns:a16="http://schemas.microsoft.com/office/drawing/2014/main" id="{076F5375-2047-8EF3-0B13-9BE4DB90A6B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9663" y="1914588"/>
              <a:ext cx="66675" cy="66675"/>
            </a:xfrm>
            <a:prstGeom prst="rect">
              <a:avLst/>
            </a:prstGeom>
          </p:spPr>
        </p:pic>
        <p:pic>
          <p:nvPicPr>
            <p:cNvPr id="989" name="object 44">
              <a:extLst>
                <a:ext uri="{FF2B5EF4-FFF2-40B4-BE49-F238E27FC236}">
                  <a16:creationId xmlns:a16="http://schemas.microsoft.com/office/drawing/2014/main" id="{F8EB321F-383A-7416-CA40-6AF8C01483E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43850" y="1571625"/>
              <a:ext cx="133350" cy="333375"/>
            </a:xfrm>
            <a:prstGeom prst="rect">
              <a:avLst/>
            </a:prstGeom>
          </p:spPr>
        </p:pic>
        <p:pic>
          <p:nvPicPr>
            <p:cNvPr id="990" name="object 45">
              <a:extLst>
                <a:ext uri="{FF2B5EF4-FFF2-40B4-BE49-F238E27FC236}">
                  <a16:creationId xmlns:a16="http://schemas.microsoft.com/office/drawing/2014/main" id="{F894996B-6568-F7F1-067F-FD71FDDA091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81925" y="1514475"/>
              <a:ext cx="419100" cy="95250"/>
            </a:xfrm>
            <a:prstGeom prst="rect">
              <a:avLst/>
            </a:prstGeom>
          </p:spPr>
        </p:pic>
        <p:pic>
          <p:nvPicPr>
            <p:cNvPr id="991" name="object 46">
              <a:extLst>
                <a:ext uri="{FF2B5EF4-FFF2-40B4-BE49-F238E27FC236}">
                  <a16:creationId xmlns:a16="http://schemas.microsoft.com/office/drawing/2014/main" id="{97A0D0BD-B980-2FB2-1396-396A4713C2B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77125" y="2019300"/>
              <a:ext cx="523875" cy="219075"/>
            </a:xfrm>
            <a:prstGeom prst="rect">
              <a:avLst/>
            </a:prstGeom>
          </p:spPr>
        </p:pic>
        <p:pic>
          <p:nvPicPr>
            <p:cNvPr id="992" name="object 47">
              <a:extLst>
                <a:ext uri="{FF2B5EF4-FFF2-40B4-BE49-F238E27FC236}">
                  <a16:creationId xmlns:a16="http://schemas.microsoft.com/office/drawing/2014/main" id="{C86A663C-8237-ABCA-6A3B-F456158E0E18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96429" y="2256459"/>
              <a:ext cx="442067" cy="173304"/>
            </a:xfrm>
            <a:prstGeom prst="rect">
              <a:avLst/>
            </a:prstGeom>
          </p:spPr>
        </p:pic>
        <p:pic>
          <p:nvPicPr>
            <p:cNvPr id="993" name="object 48">
              <a:extLst>
                <a:ext uri="{FF2B5EF4-FFF2-40B4-BE49-F238E27FC236}">
                  <a16:creationId xmlns:a16="http://schemas.microsoft.com/office/drawing/2014/main" id="{299E65B9-06C1-CAC8-E6F9-ACC7014F5D97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39113" y="2105088"/>
              <a:ext cx="361950" cy="219075"/>
            </a:xfrm>
            <a:prstGeom prst="rect">
              <a:avLst/>
            </a:prstGeom>
          </p:spPr>
        </p:pic>
        <p:pic>
          <p:nvPicPr>
            <p:cNvPr id="994" name="object 49">
              <a:extLst>
                <a:ext uri="{FF2B5EF4-FFF2-40B4-BE49-F238E27FC236}">
                  <a16:creationId xmlns:a16="http://schemas.microsoft.com/office/drawing/2014/main" id="{BC6520B3-0E25-DBDD-B6E5-813C72A06C33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05725" y="2105025"/>
              <a:ext cx="304800" cy="38100"/>
            </a:xfrm>
            <a:prstGeom prst="rect">
              <a:avLst/>
            </a:prstGeom>
          </p:spPr>
        </p:pic>
        <p:sp>
          <p:nvSpPr>
            <p:cNvPr id="995" name="object 50">
              <a:extLst>
                <a:ext uri="{FF2B5EF4-FFF2-40B4-BE49-F238E27FC236}">
                  <a16:creationId xmlns:a16="http://schemas.microsoft.com/office/drawing/2014/main" id="{B6DC4876-807C-317C-B2DA-CD6B1284E7A5}"/>
                </a:ext>
              </a:extLst>
            </p:cNvPr>
            <p:cNvSpPr/>
            <p:nvPr/>
          </p:nvSpPr>
          <p:spPr>
            <a:xfrm>
              <a:off x="7639050" y="2105025"/>
              <a:ext cx="85725" cy="161925"/>
            </a:xfrm>
            <a:custGeom>
              <a:avLst/>
              <a:gdLst/>
              <a:ahLst/>
              <a:cxnLst/>
              <a:rect l="l" t="t" r="r" b="b"/>
              <a:pathLst>
                <a:path w="85725" h="161925">
                  <a:moveTo>
                    <a:pt x="70739" y="0"/>
                  </a:moveTo>
                  <a:lnTo>
                    <a:pt x="0" y="159892"/>
                  </a:lnTo>
                  <a:lnTo>
                    <a:pt x="13970" y="161925"/>
                  </a:lnTo>
                  <a:lnTo>
                    <a:pt x="85725" y="4317"/>
                  </a:lnTo>
                  <a:lnTo>
                    <a:pt x="7073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996" name="object 51">
              <a:extLst>
                <a:ext uri="{FF2B5EF4-FFF2-40B4-BE49-F238E27FC236}">
                  <a16:creationId xmlns:a16="http://schemas.microsoft.com/office/drawing/2014/main" id="{970FF182-874E-7960-85C1-32367C8BC3EB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39050" y="2133600"/>
              <a:ext cx="361950" cy="180975"/>
            </a:xfrm>
            <a:prstGeom prst="rect">
              <a:avLst/>
            </a:prstGeom>
          </p:spPr>
        </p:pic>
        <p:sp>
          <p:nvSpPr>
            <p:cNvPr id="997" name="object 52">
              <a:extLst>
                <a:ext uri="{FF2B5EF4-FFF2-40B4-BE49-F238E27FC236}">
                  <a16:creationId xmlns:a16="http://schemas.microsoft.com/office/drawing/2014/main" id="{37ACF2AF-E505-AE4C-DAF0-2657422481B6}"/>
                </a:ext>
              </a:extLst>
            </p:cNvPr>
            <p:cNvSpPr/>
            <p:nvPr/>
          </p:nvSpPr>
          <p:spPr>
            <a:xfrm>
              <a:off x="7924800" y="2133600"/>
              <a:ext cx="85725" cy="190500"/>
            </a:xfrm>
            <a:custGeom>
              <a:avLst/>
              <a:gdLst/>
              <a:ahLst/>
              <a:cxnLst/>
              <a:rect l="l" t="t" r="r" b="b"/>
              <a:pathLst>
                <a:path w="85725" h="190500">
                  <a:moveTo>
                    <a:pt x="85725" y="0"/>
                  </a:moveTo>
                  <a:lnTo>
                    <a:pt x="82803" y="0"/>
                  </a:lnTo>
                  <a:lnTo>
                    <a:pt x="0" y="189102"/>
                  </a:lnTo>
                  <a:lnTo>
                    <a:pt x="9144" y="1905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998" name="object 53">
              <a:extLst>
                <a:ext uri="{FF2B5EF4-FFF2-40B4-BE49-F238E27FC236}">
                  <a16:creationId xmlns:a16="http://schemas.microsoft.com/office/drawing/2014/main" id="{92016667-FCA0-E59C-14F6-C5B745917D23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39050" y="2266950"/>
              <a:ext cx="295275" cy="57150"/>
            </a:xfrm>
            <a:prstGeom prst="rect">
              <a:avLst/>
            </a:prstGeom>
          </p:spPr>
        </p:pic>
        <p:sp>
          <p:nvSpPr>
            <p:cNvPr id="999" name="object 54">
              <a:extLst>
                <a:ext uri="{FF2B5EF4-FFF2-40B4-BE49-F238E27FC236}">
                  <a16:creationId xmlns:a16="http://schemas.microsoft.com/office/drawing/2014/main" id="{099DD9E5-9F60-69D0-47DB-ACDE4BC17A40}"/>
                </a:ext>
              </a:extLst>
            </p:cNvPr>
            <p:cNvSpPr/>
            <p:nvPr/>
          </p:nvSpPr>
          <p:spPr>
            <a:xfrm>
              <a:off x="7639050" y="2333625"/>
              <a:ext cx="95250" cy="28575"/>
            </a:xfrm>
            <a:custGeom>
              <a:avLst/>
              <a:gdLst/>
              <a:ahLst/>
              <a:cxnLst/>
              <a:rect l="l" t="t" r="r" b="b"/>
              <a:pathLst>
                <a:path w="95250" h="28575">
                  <a:moveTo>
                    <a:pt x="37083" y="0"/>
                  </a:moveTo>
                  <a:lnTo>
                    <a:pt x="0" y="16001"/>
                  </a:lnTo>
                  <a:lnTo>
                    <a:pt x="59563" y="28575"/>
                  </a:lnTo>
                  <a:lnTo>
                    <a:pt x="95250" y="10795"/>
                  </a:lnTo>
                  <a:lnTo>
                    <a:pt x="3708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00" name="object 55">
              <a:extLst>
                <a:ext uri="{FF2B5EF4-FFF2-40B4-BE49-F238E27FC236}">
                  <a16:creationId xmlns:a16="http://schemas.microsoft.com/office/drawing/2014/main" id="{5B601CF7-F12E-F4D0-4649-E08D023D1C1A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39050" y="2333625"/>
              <a:ext cx="95250" cy="28575"/>
            </a:xfrm>
            <a:prstGeom prst="rect">
              <a:avLst/>
            </a:prstGeom>
          </p:spPr>
        </p:pic>
        <p:sp>
          <p:nvSpPr>
            <p:cNvPr id="1001" name="object 56">
              <a:extLst>
                <a:ext uri="{FF2B5EF4-FFF2-40B4-BE49-F238E27FC236}">
                  <a16:creationId xmlns:a16="http://schemas.microsoft.com/office/drawing/2014/main" id="{D7B454C4-9D1F-62BD-5DDB-BF52B5495DB0}"/>
                </a:ext>
              </a:extLst>
            </p:cNvPr>
            <p:cNvSpPr/>
            <p:nvPr/>
          </p:nvSpPr>
          <p:spPr>
            <a:xfrm>
              <a:off x="7648575" y="2343150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8254" y="0"/>
                  </a:moveTo>
                  <a:lnTo>
                    <a:pt x="0" y="4190"/>
                  </a:lnTo>
                  <a:lnTo>
                    <a:pt x="20320" y="9525"/>
                  </a:lnTo>
                  <a:lnTo>
                    <a:pt x="28575" y="4699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02" name="object 57">
              <a:extLst>
                <a:ext uri="{FF2B5EF4-FFF2-40B4-BE49-F238E27FC236}">
                  <a16:creationId xmlns:a16="http://schemas.microsoft.com/office/drawing/2014/main" id="{CE25606B-68A7-2B4F-0225-13B0F70E178C}"/>
                </a:ext>
              </a:extLst>
            </p:cNvPr>
            <p:cNvSpPr/>
            <p:nvPr/>
          </p:nvSpPr>
          <p:spPr>
            <a:xfrm>
              <a:off x="7639050" y="235267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1777" y="0"/>
                  </a:moveTo>
                  <a:lnTo>
                    <a:pt x="0" y="1397"/>
                  </a:lnTo>
                  <a:lnTo>
                    <a:pt x="26543" y="9525"/>
                  </a:lnTo>
                  <a:lnTo>
                    <a:pt x="28575" y="8000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03" name="object 58">
              <a:extLst>
                <a:ext uri="{FF2B5EF4-FFF2-40B4-BE49-F238E27FC236}">
                  <a16:creationId xmlns:a16="http://schemas.microsoft.com/office/drawing/2014/main" id="{67A8F54D-3D29-19D9-91C9-7DF31E50B43D}"/>
                </a:ext>
              </a:extLst>
            </p:cNvPr>
            <p:cNvSpPr/>
            <p:nvPr/>
          </p:nvSpPr>
          <p:spPr>
            <a:xfrm>
              <a:off x="7667625" y="2352675"/>
              <a:ext cx="38100" cy="9525"/>
            </a:xfrm>
            <a:custGeom>
              <a:avLst/>
              <a:gdLst/>
              <a:ahLst/>
              <a:cxnLst/>
              <a:rect l="l" t="t" r="r" b="b"/>
              <a:pathLst>
                <a:path w="38100" h="9525">
                  <a:moveTo>
                    <a:pt x="10541" y="0"/>
                  </a:moveTo>
                  <a:lnTo>
                    <a:pt x="0" y="4317"/>
                  </a:lnTo>
                  <a:lnTo>
                    <a:pt x="27050" y="9525"/>
                  </a:lnTo>
                  <a:lnTo>
                    <a:pt x="38100" y="4825"/>
                  </a:lnTo>
                  <a:lnTo>
                    <a:pt x="1054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04" name="object 59">
              <a:extLst>
                <a:ext uri="{FF2B5EF4-FFF2-40B4-BE49-F238E27FC236}">
                  <a16:creationId xmlns:a16="http://schemas.microsoft.com/office/drawing/2014/main" id="{8F73A648-B3EB-BDC5-F602-0141723BB065}"/>
                </a:ext>
              </a:extLst>
            </p:cNvPr>
            <p:cNvSpPr/>
            <p:nvPr/>
          </p:nvSpPr>
          <p:spPr>
            <a:xfrm>
              <a:off x="7496175" y="2266949"/>
              <a:ext cx="428625" cy="152400"/>
            </a:xfrm>
            <a:custGeom>
              <a:avLst/>
              <a:gdLst/>
              <a:ahLst/>
              <a:cxnLst/>
              <a:rect l="l" t="t" r="r" b="b"/>
              <a:pathLst>
                <a:path w="428625" h="152400">
                  <a:moveTo>
                    <a:pt x="142875" y="2032"/>
                  </a:moveTo>
                  <a:lnTo>
                    <a:pt x="142113" y="0"/>
                  </a:lnTo>
                  <a:lnTo>
                    <a:pt x="9334" y="61353"/>
                  </a:lnTo>
                  <a:lnTo>
                    <a:pt x="9525" y="58420"/>
                  </a:lnTo>
                  <a:lnTo>
                    <a:pt x="1143" y="57150"/>
                  </a:lnTo>
                  <a:lnTo>
                    <a:pt x="635" y="65366"/>
                  </a:lnTo>
                  <a:lnTo>
                    <a:pt x="0" y="65659"/>
                  </a:lnTo>
                  <a:lnTo>
                    <a:pt x="609" y="65836"/>
                  </a:lnTo>
                  <a:lnTo>
                    <a:pt x="0" y="75819"/>
                  </a:lnTo>
                  <a:lnTo>
                    <a:pt x="8382" y="76200"/>
                  </a:lnTo>
                  <a:lnTo>
                    <a:pt x="9156" y="64135"/>
                  </a:lnTo>
                  <a:lnTo>
                    <a:pt x="142875" y="2032"/>
                  </a:lnTo>
                  <a:close/>
                </a:path>
                <a:path w="428625" h="152400">
                  <a:moveTo>
                    <a:pt x="200025" y="93726"/>
                  </a:moveTo>
                  <a:lnTo>
                    <a:pt x="173228" y="85725"/>
                  </a:lnTo>
                  <a:lnTo>
                    <a:pt x="171450" y="87122"/>
                  </a:lnTo>
                  <a:lnTo>
                    <a:pt x="197993" y="95250"/>
                  </a:lnTo>
                  <a:lnTo>
                    <a:pt x="200025" y="93726"/>
                  </a:lnTo>
                  <a:close/>
                </a:path>
                <a:path w="428625" h="152400">
                  <a:moveTo>
                    <a:pt x="304800" y="147701"/>
                  </a:moveTo>
                  <a:lnTo>
                    <a:pt x="4318" y="76200"/>
                  </a:lnTo>
                  <a:lnTo>
                    <a:pt x="762" y="76200"/>
                  </a:lnTo>
                  <a:lnTo>
                    <a:pt x="0" y="78740"/>
                  </a:lnTo>
                  <a:lnTo>
                    <a:pt x="304419" y="152400"/>
                  </a:lnTo>
                  <a:lnTo>
                    <a:pt x="304800" y="147701"/>
                  </a:lnTo>
                  <a:close/>
                </a:path>
                <a:path w="428625" h="152400">
                  <a:moveTo>
                    <a:pt x="304800" y="129159"/>
                  </a:moveTo>
                  <a:lnTo>
                    <a:pt x="13716" y="66675"/>
                  </a:lnTo>
                  <a:lnTo>
                    <a:pt x="10287" y="66675"/>
                  </a:lnTo>
                  <a:lnTo>
                    <a:pt x="9525" y="68834"/>
                  </a:lnTo>
                  <a:lnTo>
                    <a:pt x="304419" y="133350"/>
                  </a:lnTo>
                  <a:lnTo>
                    <a:pt x="304800" y="129159"/>
                  </a:lnTo>
                  <a:close/>
                </a:path>
                <a:path w="428625" h="152400">
                  <a:moveTo>
                    <a:pt x="419100" y="61849"/>
                  </a:moveTo>
                  <a:lnTo>
                    <a:pt x="418973" y="57150"/>
                  </a:lnTo>
                  <a:lnTo>
                    <a:pt x="304800" y="130810"/>
                  </a:lnTo>
                  <a:lnTo>
                    <a:pt x="305054" y="133350"/>
                  </a:lnTo>
                  <a:lnTo>
                    <a:pt x="306451" y="133350"/>
                  </a:lnTo>
                  <a:lnTo>
                    <a:pt x="419100" y="61849"/>
                  </a:lnTo>
                  <a:close/>
                </a:path>
                <a:path w="428625" h="152400">
                  <a:moveTo>
                    <a:pt x="428625" y="66675"/>
                  </a:moveTo>
                  <a:lnTo>
                    <a:pt x="305181" y="146558"/>
                  </a:lnTo>
                  <a:lnTo>
                    <a:pt x="304800" y="152400"/>
                  </a:lnTo>
                  <a:lnTo>
                    <a:pt x="428244" y="73152"/>
                  </a:lnTo>
                  <a:lnTo>
                    <a:pt x="428625" y="66675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05" name="object 60">
              <a:extLst>
                <a:ext uri="{FF2B5EF4-FFF2-40B4-BE49-F238E27FC236}">
                  <a16:creationId xmlns:a16="http://schemas.microsoft.com/office/drawing/2014/main" id="{9F206A92-9E50-41ED-9690-01BC794B4FD3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867775" y="2047875"/>
              <a:ext cx="95250" cy="409575"/>
            </a:xfrm>
            <a:prstGeom prst="rect">
              <a:avLst/>
            </a:prstGeom>
          </p:spPr>
        </p:pic>
        <p:pic>
          <p:nvPicPr>
            <p:cNvPr id="1006" name="object 61">
              <a:extLst>
                <a:ext uri="{FF2B5EF4-FFF2-40B4-BE49-F238E27FC236}">
                  <a16:creationId xmlns:a16="http://schemas.microsoft.com/office/drawing/2014/main" id="{BA1FA96D-3E62-DB39-03F0-68FE6FE57A6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67750" y="1981200"/>
              <a:ext cx="533400" cy="219075"/>
            </a:xfrm>
            <a:prstGeom prst="rect">
              <a:avLst/>
            </a:prstGeom>
          </p:spPr>
        </p:pic>
        <p:pic>
          <p:nvPicPr>
            <p:cNvPr id="1007" name="object 62">
              <a:extLst>
                <a:ext uri="{FF2B5EF4-FFF2-40B4-BE49-F238E27FC236}">
                  <a16:creationId xmlns:a16="http://schemas.microsoft.com/office/drawing/2014/main" id="{331CBA85-14BD-AFFC-F475-EFE0F53DFC48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34400" y="1771650"/>
              <a:ext cx="847725" cy="171450"/>
            </a:xfrm>
            <a:prstGeom prst="rect">
              <a:avLst/>
            </a:prstGeom>
          </p:spPr>
        </p:pic>
        <p:pic>
          <p:nvPicPr>
            <p:cNvPr id="1008" name="object 63">
              <a:extLst>
                <a:ext uri="{FF2B5EF4-FFF2-40B4-BE49-F238E27FC236}">
                  <a16:creationId xmlns:a16="http://schemas.microsoft.com/office/drawing/2014/main" id="{49E65026-E563-ACDB-E6D6-4BF570EE375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43950" y="1714500"/>
              <a:ext cx="533400" cy="228600"/>
            </a:xfrm>
            <a:prstGeom prst="rect">
              <a:avLst/>
            </a:prstGeom>
          </p:spPr>
        </p:pic>
        <p:pic>
          <p:nvPicPr>
            <p:cNvPr id="1009" name="object 64">
              <a:extLst>
                <a:ext uri="{FF2B5EF4-FFF2-40B4-BE49-F238E27FC236}">
                  <a16:creationId xmlns:a16="http://schemas.microsoft.com/office/drawing/2014/main" id="{F2E706D1-A0C2-834E-DD55-2C41B05BCF3D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24750" y="3076575"/>
              <a:ext cx="352425" cy="171450"/>
            </a:xfrm>
            <a:prstGeom prst="rect">
              <a:avLst/>
            </a:prstGeom>
          </p:spPr>
        </p:pic>
        <p:pic>
          <p:nvPicPr>
            <p:cNvPr id="1010" name="object 65">
              <a:extLst>
                <a:ext uri="{FF2B5EF4-FFF2-40B4-BE49-F238E27FC236}">
                  <a16:creationId xmlns:a16="http://schemas.microsoft.com/office/drawing/2014/main" id="{9F32688E-64EB-AE1C-3255-AC6132F997AD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542618" y="3258988"/>
              <a:ext cx="290339" cy="128482"/>
            </a:xfrm>
            <a:prstGeom prst="rect">
              <a:avLst/>
            </a:prstGeom>
          </p:spPr>
        </p:pic>
        <p:pic>
          <p:nvPicPr>
            <p:cNvPr id="1011" name="object 66">
              <a:extLst>
                <a:ext uri="{FF2B5EF4-FFF2-40B4-BE49-F238E27FC236}">
                  <a16:creationId xmlns:a16="http://schemas.microsoft.com/office/drawing/2014/main" id="{7DAB5E6A-CC7D-4E3A-64E5-A7185BABF6E2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39113" y="3143313"/>
              <a:ext cx="238125" cy="171450"/>
            </a:xfrm>
            <a:prstGeom prst="rect">
              <a:avLst/>
            </a:prstGeom>
          </p:spPr>
        </p:pic>
        <p:pic>
          <p:nvPicPr>
            <p:cNvPr id="1012" name="object 67">
              <a:extLst>
                <a:ext uri="{FF2B5EF4-FFF2-40B4-BE49-F238E27FC236}">
                  <a16:creationId xmlns:a16="http://schemas.microsoft.com/office/drawing/2014/main" id="{C779581D-3E64-6C4E-628C-32CCB98707DF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77150" y="3143250"/>
              <a:ext cx="200025" cy="28575"/>
            </a:xfrm>
            <a:prstGeom prst="rect">
              <a:avLst/>
            </a:prstGeom>
          </p:spPr>
        </p:pic>
        <p:sp>
          <p:nvSpPr>
            <p:cNvPr id="1013" name="object 68">
              <a:extLst>
                <a:ext uri="{FF2B5EF4-FFF2-40B4-BE49-F238E27FC236}">
                  <a16:creationId xmlns:a16="http://schemas.microsoft.com/office/drawing/2014/main" id="{D8C3A3C0-4A0F-2BC3-5285-583D77A67FE7}"/>
                </a:ext>
              </a:extLst>
            </p:cNvPr>
            <p:cNvSpPr/>
            <p:nvPr/>
          </p:nvSpPr>
          <p:spPr>
            <a:xfrm>
              <a:off x="7639050" y="3143250"/>
              <a:ext cx="57150" cy="123825"/>
            </a:xfrm>
            <a:custGeom>
              <a:avLst/>
              <a:gdLst/>
              <a:ahLst/>
              <a:cxnLst/>
              <a:rect l="l" t="t" r="r" b="b"/>
              <a:pathLst>
                <a:path w="57150" h="123825">
                  <a:moveTo>
                    <a:pt x="47117" y="0"/>
                  </a:moveTo>
                  <a:lnTo>
                    <a:pt x="0" y="122300"/>
                  </a:lnTo>
                  <a:lnTo>
                    <a:pt x="9271" y="123825"/>
                  </a:lnTo>
                  <a:lnTo>
                    <a:pt x="57150" y="3301"/>
                  </a:lnTo>
                  <a:lnTo>
                    <a:pt x="4711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14" name="object 69">
              <a:extLst>
                <a:ext uri="{FF2B5EF4-FFF2-40B4-BE49-F238E27FC236}">
                  <a16:creationId xmlns:a16="http://schemas.microsoft.com/office/drawing/2014/main" id="{0A8C7046-73E9-20B9-AE7C-3F4597B1C185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39050" y="3162300"/>
              <a:ext cx="238125" cy="142875"/>
            </a:xfrm>
            <a:prstGeom prst="rect">
              <a:avLst/>
            </a:prstGeom>
          </p:spPr>
        </p:pic>
        <p:sp>
          <p:nvSpPr>
            <p:cNvPr id="1015" name="object 70">
              <a:extLst>
                <a:ext uri="{FF2B5EF4-FFF2-40B4-BE49-F238E27FC236}">
                  <a16:creationId xmlns:a16="http://schemas.microsoft.com/office/drawing/2014/main" id="{71D28BBC-363D-B82C-069D-4B1E44CAD792}"/>
                </a:ext>
              </a:extLst>
            </p:cNvPr>
            <p:cNvSpPr/>
            <p:nvPr/>
          </p:nvSpPr>
          <p:spPr>
            <a:xfrm>
              <a:off x="7820025" y="3162300"/>
              <a:ext cx="57150" cy="142875"/>
            </a:xfrm>
            <a:custGeom>
              <a:avLst/>
              <a:gdLst/>
              <a:ahLst/>
              <a:cxnLst/>
              <a:rect l="l" t="t" r="r" b="b"/>
              <a:pathLst>
                <a:path w="57150" h="142875">
                  <a:moveTo>
                    <a:pt x="57150" y="0"/>
                  </a:moveTo>
                  <a:lnTo>
                    <a:pt x="55118" y="0"/>
                  </a:lnTo>
                  <a:lnTo>
                    <a:pt x="0" y="141859"/>
                  </a:lnTo>
                  <a:lnTo>
                    <a:pt x="6096" y="1428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16" name="object 71">
              <a:extLst>
                <a:ext uri="{FF2B5EF4-FFF2-40B4-BE49-F238E27FC236}">
                  <a16:creationId xmlns:a16="http://schemas.microsoft.com/office/drawing/2014/main" id="{A4721675-B2F8-84F1-3D86-B27A0855174D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639050" y="3267075"/>
              <a:ext cx="190500" cy="47625"/>
            </a:xfrm>
            <a:prstGeom prst="rect">
              <a:avLst/>
            </a:prstGeom>
          </p:spPr>
        </p:pic>
        <p:sp>
          <p:nvSpPr>
            <p:cNvPr id="1017" name="object 72">
              <a:extLst>
                <a:ext uri="{FF2B5EF4-FFF2-40B4-BE49-F238E27FC236}">
                  <a16:creationId xmlns:a16="http://schemas.microsoft.com/office/drawing/2014/main" id="{23E4A246-D118-6971-E18F-AF87B168CC1B}"/>
                </a:ext>
              </a:extLst>
            </p:cNvPr>
            <p:cNvSpPr/>
            <p:nvPr/>
          </p:nvSpPr>
          <p:spPr>
            <a:xfrm>
              <a:off x="7629525" y="3314700"/>
              <a:ext cx="66675" cy="28575"/>
            </a:xfrm>
            <a:custGeom>
              <a:avLst/>
              <a:gdLst/>
              <a:ahLst/>
              <a:cxnLst/>
              <a:rect l="l" t="t" r="r" b="b"/>
              <a:pathLst>
                <a:path w="66675" h="28575">
                  <a:moveTo>
                    <a:pt x="26034" y="0"/>
                  </a:moveTo>
                  <a:lnTo>
                    <a:pt x="0" y="16001"/>
                  </a:lnTo>
                  <a:lnTo>
                    <a:pt x="41655" y="28575"/>
                  </a:lnTo>
                  <a:lnTo>
                    <a:pt x="66675" y="10795"/>
                  </a:lnTo>
                  <a:lnTo>
                    <a:pt x="2603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18" name="object 73">
              <a:extLst>
                <a:ext uri="{FF2B5EF4-FFF2-40B4-BE49-F238E27FC236}">
                  <a16:creationId xmlns:a16="http://schemas.microsoft.com/office/drawing/2014/main" id="{E7C8DB34-30DB-F0D6-0235-251ED09E4C54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639050" y="3314700"/>
              <a:ext cx="57150" cy="28575"/>
            </a:xfrm>
            <a:prstGeom prst="rect">
              <a:avLst/>
            </a:prstGeom>
          </p:spPr>
        </p:pic>
        <p:sp>
          <p:nvSpPr>
            <p:cNvPr id="1019" name="object 74">
              <a:extLst>
                <a:ext uri="{FF2B5EF4-FFF2-40B4-BE49-F238E27FC236}">
                  <a16:creationId xmlns:a16="http://schemas.microsoft.com/office/drawing/2014/main" id="{4DEC8419-76EA-E806-F1ED-1A2196C208C5}"/>
                </a:ext>
              </a:extLst>
            </p:cNvPr>
            <p:cNvSpPr/>
            <p:nvPr/>
          </p:nvSpPr>
          <p:spPr>
            <a:xfrm>
              <a:off x="7639050" y="332422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588" y="0"/>
                  </a:moveTo>
                  <a:lnTo>
                    <a:pt x="0" y="4190"/>
                  </a:lnTo>
                  <a:lnTo>
                    <a:pt x="13461" y="9525"/>
                  </a:lnTo>
                  <a:lnTo>
                    <a:pt x="19050" y="4699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20" name="object 75">
              <a:extLst>
                <a:ext uri="{FF2B5EF4-FFF2-40B4-BE49-F238E27FC236}">
                  <a16:creationId xmlns:a16="http://schemas.microsoft.com/office/drawing/2014/main" id="{99BEC52A-FDAA-17EE-FF1A-3FD6E73F80E1}"/>
                </a:ext>
              </a:extLst>
            </p:cNvPr>
            <p:cNvSpPr/>
            <p:nvPr/>
          </p:nvSpPr>
          <p:spPr>
            <a:xfrm>
              <a:off x="7639050" y="332422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143" y="0"/>
                  </a:moveTo>
                  <a:lnTo>
                    <a:pt x="0" y="1397"/>
                  </a:lnTo>
                  <a:lnTo>
                    <a:pt x="17652" y="9525"/>
                  </a:lnTo>
                  <a:lnTo>
                    <a:pt x="19050" y="800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21" name="object 76">
              <a:extLst>
                <a:ext uri="{FF2B5EF4-FFF2-40B4-BE49-F238E27FC236}">
                  <a16:creationId xmlns:a16="http://schemas.microsoft.com/office/drawing/2014/main" id="{D98C7EAA-9FC1-C0E0-C237-BCAE7F855943}"/>
                </a:ext>
              </a:extLst>
            </p:cNvPr>
            <p:cNvSpPr/>
            <p:nvPr/>
          </p:nvSpPr>
          <p:spPr>
            <a:xfrm>
              <a:off x="7658100" y="3333750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206" y="0"/>
                  </a:moveTo>
                  <a:lnTo>
                    <a:pt x="0" y="4317"/>
                  </a:lnTo>
                  <a:lnTo>
                    <a:pt x="13461" y="9525"/>
                  </a:lnTo>
                  <a:lnTo>
                    <a:pt x="19050" y="4825"/>
                  </a:lnTo>
                  <a:lnTo>
                    <a:pt x="52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22" name="object 77">
              <a:extLst>
                <a:ext uri="{FF2B5EF4-FFF2-40B4-BE49-F238E27FC236}">
                  <a16:creationId xmlns:a16="http://schemas.microsoft.com/office/drawing/2014/main" id="{FD1EA7C2-C0CD-5BB2-341A-80DCEF7C4FD3}"/>
                </a:ext>
              </a:extLst>
            </p:cNvPr>
            <p:cNvSpPr/>
            <p:nvPr/>
          </p:nvSpPr>
          <p:spPr>
            <a:xfrm>
              <a:off x="7543800" y="3267074"/>
              <a:ext cx="276225" cy="114300"/>
            </a:xfrm>
            <a:custGeom>
              <a:avLst/>
              <a:gdLst/>
              <a:ahLst/>
              <a:cxnLst/>
              <a:rect l="l" t="t" r="r" b="b"/>
              <a:pathLst>
                <a:path w="276225" h="114300">
                  <a:moveTo>
                    <a:pt x="9525" y="48260"/>
                  </a:moveTo>
                  <a:lnTo>
                    <a:pt x="1143" y="47625"/>
                  </a:lnTo>
                  <a:lnTo>
                    <a:pt x="0" y="56896"/>
                  </a:lnTo>
                  <a:lnTo>
                    <a:pt x="8382" y="57150"/>
                  </a:lnTo>
                  <a:lnTo>
                    <a:pt x="9525" y="48260"/>
                  </a:lnTo>
                  <a:close/>
                </a:path>
                <a:path w="276225" h="114300">
                  <a:moveTo>
                    <a:pt x="95250" y="1397"/>
                  </a:moveTo>
                  <a:lnTo>
                    <a:pt x="94742" y="0"/>
                  </a:lnTo>
                  <a:lnTo>
                    <a:pt x="0" y="46863"/>
                  </a:lnTo>
                  <a:lnTo>
                    <a:pt x="2413" y="47625"/>
                  </a:lnTo>
                  <a:lnTo>
                    <a:pt x="95250" y="1397"/>
                  </a:lnTo>
                  <a:close/>
                </a:path>
                <a:path w="276225" h="114300">
                  <a:moveTo>
                    <a:pt x="133350" y="74676"/>
                  </a:moveTo>
                  <a:lnTo>
                    <a:pt x="115443" y="66675"/>
                  </a:lnTo>
                  <a:lnTo>
                    <a:pt x="114300" y="68072"/>
                  </a:lnTo>
                  <a:lnTo>
                    <a:pt x="131953" y="76200"/>
                  </a:lnTo>
                  <a:lnTo>
                    <a:pt x="133350" y="74676"/>
                  </a:lnTo>
                  <a:close/>
                </a:path>
                <a:path w="276225" h="114300">
                  <a:moveTo>
                    <a:pt x="200025" y="110744"/>
                  </a:moveTo>
                  <a:lnTo>
                    <a:pt x="2794" y="57150"/>
                  </a:lnTo>
                  <a:lnTo>
                    <a:pt x="508" y="57150"/>
                  </a:lnTo>
                  <a:lnTo>
                    <a:pt x="0" y="59055"/>
                  </a:lnTo>
                  <a:lnTo>
                    <a:pt x="199771" y="114300"/>
                  </a:lnTo>
                  <a:lnTo>
                    <a:pt x="200025" y="110744"/>
                  </a:lnTo>
                  <a:close/>
                </a:path>
                <a:path w="276225" h="114300">
                  <a:moveTo>
                    <a:pt x="200025" y="101219"/>
                  </a:moveTo>
                  <a:lnTo>
                    <a:pt x="12192" y="47625"/>
                  </a:lnTo>
                  <a:lnTo>
                    <a:pt x="10033" y="47625"/>
                  </a:lnTo>
                  <a:lnTo>
                    <a:pt x="9525" y="49530"/>
                  </a:lnTo>
                  <a:lnTo>
                    <a:pt x="199771" y="104775"/>
                  </a:lnTo>
                  <a:lnTo>
                    <a:pt x="200025" y="101219"/>
                  </a:lnTo>
                  <a:close/>
                </a:path>
                <a:path w="276225" h="114300">
                  <a:moveTo>
                    <a:pt x="276225" y="47625"/>
                  </a:moveTo>
                  <a:lnTo>
                    <a:pt x="276098" y="47726"/>
                  </a:lnTo>
                  <a:lnTo>
                    <a:pt x="200025" y="93726"/>
                  </a:lnTo>
                  <a:lnTo>
                    <a:pt x="200152" y="95250"/>
                  </a:lnTo>
                  <a:lnTo>
                    <a:pt x="201168" y="95250"/>
                  </a:lnTo>
                  <a:lnTo>
                    <a:pt x="263067" y="58381"/>
                  </a:lnTo>
                  <a:lnTo>
                    <a:pt x="200279" y="109728"/>
                  </a:lnTo>
                  <a:lnTo>
                    <a:pt x="200025" y="114300"/>
                  </a:lnTo>
                  <a:lnTo>
                    <a:pt x="275971" y="52705"/>
                  </a:lnTo>
                  <a:lnTo>
                    <a:pt x="276072" y="50647"/>
                  </a:lnTo>
                  <a:lnTo>
                    <a:pt x="276225" y="50546"/>
                  </a:lnTo>
                  <a:lnTo>
                    <a:pt x="276148" y="48983"/>
                  </a:lnTo>
                  <a:lnTo>
                    <a:pt x="276225" y="47625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23" name="object 78">
              <a:extLst>
                <a:ext uri="{FF2B5EF4-FFF2-40B4-BE49-F238E27FC236}">
                  <a16:creationId xmlns:a16="http://schemas.microsoft.com/office/drawing/2014/main" id="{6C129D2C-C70C-4DC2-451E-3AE9C163ECB7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029575" y="3228975"/>
              <a:ext cx="352425" cy="342900"/>
            </a:xfrm>
            <a:prstGeom prst="rect">
              <a:avLst/>
            </a:prstGeom>
          </p:spPr>
        </p:pic>
        <p:pic>
          <p:nvPicPr>
            <p:cNvPr id="1024" name="object 79">
              <a:extLst>
                <a:ext uri="{FF2B5EF4-FFF2-40B4-BE49-F238E27FC236}">
                  <a16:creationId xmlns:a16="http://schemas.microsoft.com/office/drawing/2014/main" id="{F61E438F-7FC8-B8B0-F1D7-944EED979A08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181975" y="3257550"/>
              <a:ext cx="161925" cy="161925"/>
            </a:xfrm>
            <a:prstGeom prst="rect">
              <a:avLst/>
            </a:prstGeom>
          </p:spPr>
        </p:pic>
        <p:pic>
          <p:nvPicPr>
            <p:cNvPr id="1025" name="object 80">
              <a:extLst>
                <a:ext uri="{FF2B5EF4-FFF2-40B4-BE49-F238E27FC236}">
                  <a16:creationId xmlns:a16="http://schemas.microsoft.com/office/drawing/2014/main" id="{7BC4D491-7A7A-9CF6-C7B3-4EF080B73608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34325" y="3048000"/>
              <a:ext cx="190500" cy="333375"/>
            </a:xfrm>
            <a:prstGeom prst="rect">
              <a:avLst/>
            </a:prstGeom>
          </p:spPr>
        </p:pic>
        <p:pic>
          <p:nvPicPr>
            <p:cNvPr id="1026" name="object 81">
              <a:extLst>
                <a:ext uri="{FF2B5EF4-FFF2-40B4-BE49-F238E27FC236}">
                  <a16:creationId xmlns:a16="http://schemas.microsoft.com/office/drawing/2014/main" id="{85E72C44-DD58-C047-907D-B908D068F202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39075" y="2981325"/>
              <a:ext cx="342900" cy="171450"/>
            </a:xfrm>
            <a:prstGeom prst="rect">
              <a:avLst/>
            </a:prstGeom>
          </p:spPr>
        </p:pic>
        <p:sp>
          <p:nvSpPr>
            <p:cNvPr id="1027" name="object 82">
              <a:extLst>
                <a:ext uri="{FF2B5EF4-FFF2-40B4-BE49-F238E27FC236}">
                  <a16:creationId xmlns:a16="http://schemas.microsoft.com/office/drawing/2014/main" id="{674AFB00-2066-4775-1A12-EC3E19476A8C}"/>
                </a:ext>
              </a:extLst>
            </p:cNvPr>
            <p:cNvSpPr/>
            <p:nvPr/>
          </p:nvSpPr>
          <p:spPr>
            <a:xfrm>
              <a:off x="11130026" y="4091051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90">
                  <a:moveTo>
                    <a:pt x="0" y="0"/>
                  </a:moveTo>
                  <a:lnTo>
                    <a:pt x="18618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28" name="object 83">
              <a:extLst>
                <a:ext uri="{FF2B5EF4-FFF2-40B4-BE49-F238E27FC236}">
                  <a16:creationId xmlns:a16="http://schemas.microsoft.com/office/drawing/2014/main" id="{138FB20B-7038-BC3E-1BEA-9AAD09605879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468100" y="3914775"/>
              <a:ext cx="152400" cy="342900"/>
            </a:xfrm>
            <a:prstGeom prst="rect">
              <a:avLst/>
            </a:prstGeom>
          </p:spPr>
        </p:pic>
        <p:pic>
          <p:nvPicPr>
            <p:cNvPr id="1029" name="object 84">
              <a:extLst>
                <a:ext uri="{FF2B5EF4-FFF2-40B4-BE49-F238E27FC236}">
                  <a16:creationId xmlns:a16="http://schemas.microsoft.com/office/drawing/2014/main" id="{DE770730-6897-54DB-530C-69A1E6D714AB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268075" y="3905250"/>
              <a:ext cx="142875" cy="352425"/>
            </a:xfrm>
            <a:prstGeom prst="rect">
              <a:avLst/>
            </a:prstGeom>
          </p:spPr>
        </p:pic>
        <p:pic>
          <p:nvPicPr>
            <p:cNvPr id="1030" name="object 85">
              <a:extLst>
                <a:ext uri="{FF2B5EF4-FFF2-40B4-BE49-F238E27FC236}">
                  <a16:creationId xmlns:a16="http://schemas.microsoft.com/office/drawing/2014/main" id="{F672725F-8385-6F27-F478-A49691A28C79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353800" y="3848100"/>
              <a:ext cx="190500" cy="447675"/>
            </a:xfrm>
            <a:prstGeom prst="rect">
              <a:avLst/>
            </a:prstGeom>
          </p:spPr>
        </p:pic>
        <p:sp>
          <p:nvSpPr>
            <p:cNvPr id="1031" name="object 86">
              <a:extLst>
                <a:ext uri="{FF2B5EF4-FFF2-40B4-BE49-F238E27FC236}">
                  <a16:creationId xmlns:a16="http://schemas.microsoft.com/office/drawing/2014/main" id="{C3849265-8481-20F6-C198-CECCB3D946CD}"/>
                </a:ext>
              </a:extLst>
            </p:cNvPr>
            <p:cNvSpPr/>
            <p:nvPr/>
          </p:nvSpPr>
          <p:spPr>
            <a:xfrm>
              <a:off x="11101451" y="3310001"/>
              <a:ext cx="161290" cy="0"/>
            </a:xfrm>
            <a:custGeom>
              <a:avLst/>
              <a:gdLst/>
              <a:ahLst/>
              <a:cxnLst/>
              <a:rect l="l" t="t" r="r" b="b"/>
              <a:pathLst>
                <a:path w="161290">
                  <a:moveTo>
                    <a:pt x="0" y="0"/>
                  </a:moveTo>
                  <a:lnTo>
                    <a:pt x="16103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32" name="object 87">
              <a:extLst>
                <a:ext uri="{FF2B5EF4-FFF2-40B4-BE49-F238E27FC236}">
                  <a16:creationId xmlns:a16="http://schemas.microsoft.com/office/drawing/2014/main" id="{25656620-32D3-5E67-E21B-3042667A39A8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391900" y="3143250"/>
              <a:ext cx="133350" cy="314325"/>
            </a:xfrm>
            <a:prstGeom prst="rect">
              <a:avLst/>
            </a:prstGeom>
          </p:spPr>
        </p:pic>
        <p:pic>
          <p:nvPicPr>
            <p:cNvPr id="1033" name="object 88">
              <a:extLst>
                <a:ext uri="{FF2B5EF4-FFF2-40B4-BE49-F238E27FC236}">
                  <a16:creationId xmlns:a16="http://schemas.microsoft.com/office/drawing/2014/main" id="{44D1AC82-5A8B-92DB-43B0-AE7EFDC99242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220450" y="3143250"/>
              <a:ext cx="123823" cy="314325"/>
            </a:xfrm>
            <a:prstGeom prst="rect">
              <a:avLst/>
            </a:prstGeom>
          </p:spPr>
        </p:pic>
        <p:pic>
          <p:nvPicPr>
            <p:cNvPr id="1034" name="object 89">
              <a:extLst>
                <a:ext uri="{FF2B5EF4-FFF2-40B4-BE49-F238E27FC236}">
                  <a16:creationId xmlns:a16="http://schemas.microsoft.com/office/drawing/2014/main" id="{9354B08D-5E2F-50AF-7E6B-DCC865E7F145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296650" y="3086100"/>
              <a:ext cx="161925" cy="409575"/>
            </a:xfrm>
            <a:prstGeom prst="rect">
              <a:avLst/>
            </a:prstGeom>
          </p:spPr>
        </p:pic>
        <p:pic>
          <p:nvPicPr>
            <p:cNvPr id="1035" name="object 90">
              <a:extLst>
                <a:ext uri="{FF2B5EF4-FFF2-40B4-BE49-F238E27FC236}">
                  <a16:creationId xmlns:a16="http://schemas.microsoft.com/office/drawing/2014/main" id="{A82E43A9-41BD-735C-0619-C831A66EDF29}"/>
                </a:ext>
              </a:extLst>
            </p:cNvPr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334625" y="4933950"/>
              <a:ext cx="161925" cy="314325"/>
            </a:xfrm>
            <a:prstGeom prst="rect">
              <a:avLst/>
            </a:prstGeom>
          </p:spPr>
        </p:pic>
        <p:pic>
          <p:nvPicPr>
            <p:cNvPr id="1036" name="object 91">
              <a:extLst>
                <a:ext uri="{FF2B5EF4-FFF2-40B4-BE49-F238E27FC236}">
                  <a16:creationId xmlns:a16="http://schemas.microsoft.com/office/drawing/2014/main" id="{554D39A2-F0E0-1839-F41D-41E02A67D642}"/>
                </a:ext>
              </a:extLst>
            </p:cNvPr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467975" y="4953000"/>
              <a:ext cx="28575" cy="291084"/>
            </a:xfrm>
            <a:prstGeom prst="rect">
              <a:avLst/>
            </a:prstGeom>
          </p:spPr>
        </p:pic>
        <p:sp>
          <p:nvSpPr>
            <p:cNvPr id="1037" name="object 92">
              <a:extLst>
                <a:ext uri="{FF2B5EF4-FFF2-40B4-BE49-F238E27FC236}">
                  <a16:creationId xmlns:a16="http://schemas.microsoft.com/office/drawing/2014/main" id="{2E0D09CB-4FF3-D20A-CB23-356CF11C0089}"/>
                </a:ext>
              </a:extLst>
            </p:cNvPr>
            <p:cNvSpPr/>
            <p:nvPr/>
          </p:nvSpPr>
          <p:spPr>
            <a:xfrm>
              <a:off x="10339451" y="4976876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66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38" name="object 93">
              <a:extLst>
                <a:ext uri="{FF2B5EF4-FFF2-40B4-BE49-F238E27FC236}">
                  <a16:creationId xmlns:a16="http://schemas.microsoft.com/office/drawing/2014/main" id="{536EA80C-5D93-1B78-9631-F33D56A5FC07}"/>
                </a:ext>
              </a:extLst>
            </p:cNvPr>
            <p:cNvSpPr/>
            <p:nvPr/>
          </p:nvSpPr>
          <p:spPr>
            <a:xfrm>
              <a:off x="10339451" y="4976876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0" y="9525"/>
                  </a:moveTo>
                  <a:lnTo>
                    <a:pt x="66675" y="9525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39" name="object 94">
              <a:extLst>
                <a:ext uri="{FF2B5EF4-FFF2-40B4-BE49-F238E27FC236}">
                  <a16:creationId xmlns:a16="http://schemas.microsoft.com/office/drawing/2014/main" id="{53B5C037-4AA9-63B4-8F35-445A6F77FB69}"/>
                </a:ext>
              </a:extLst>
            </p:cNvPr>
            <p:cNvSpPr/>
            <p:nvPr/>
          </p:nvSpPr>
          <p:spPr>
            <a:xfrm>
              <a:off x="10401300" y="4962525"/>
              <a:ext cx="62230" cy="19050"/>
            </a:xfrm>
            <a:custGeom>
              <a:avLst/>
              <a:gdLst/>
              <a:ahLst/>
              <a:cxnLst/>
              <a:rect l="l" t="t" r="r" b="b"/>
              <a:pathLst>
                <a:path w="62229" h="19050">
                  <a:moveTo>
                    <a:pt x="0" y="19050"/>
                  </a:moveTo>
                  <a:lnTo>
                    <a:pt x="61975" y="19050"/>
                  </a:lnTo>
                  <a:lnTo>
                    <a:pt x="61975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40" name="object 95">
              <a:extLst>
                <a:ext uri="{FF2B5EF4-FFF2-40B4-BE49-F238E27FC236}">
                  <a16:creationId xmlns:a16="http://schemas.microsoft.com/office/drawing/2014/main" id="{2FC78E1C-34CB-34A0-37C2-1E769DDAFC2C}"/>
                </a:ext>
              </a:extLst>
            </p:cNvPr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401300" y="4962525"/>
              <a:ext cx="66675" cy="19050"/>
            </a:xfrm>
            <a:prstGeom prst="rect">
              <a:avLst/>
            </a:prstGeom>
          </p:spPr>
        </p:pic>
        <p:sp>
          <p:nvSpPr>
            <p:cNvPr id="1041" name="object 96">
              <a:extLst>
                <a:ext uri="{FF2B5EF4-FFF2-40B4-BE49-F238E27FC236}">
                  <a16:creationId xmlns:a16="http://schemas.microsoft.com/office/drawing/2014/main" id="{B4B1D051-6BB5-DA96-2365-EAB5ABDA8644}"/>
                </a:ext>
              </a:extLst>
            </p:cNvPr>
            <p:cNvSpPr/>
            <p:nvPr/>
          </p:nvSpPr>
          <p:spPr>
            <a:xfrm>
              <a:off x="10339451" y="5014976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42" name="object 97">
              <a:extLst>
                <a:ext uri="{FF2B5EF4-FFF2-40B4-BE49-F238E27FC236}">
                  <a16:creationId xmlns:a16="http://schemas.microsoft.com/office/drawing/2014/main" id="{21E6AE81-D112-5B12-CF11-B25167484225}"/>
                </a:ext>
              </a:extLst>
            </p:cNvPr>
            <p:cNvSpPr/>
            <p:nvPr/>
          </p:nvSpPr>
          <p:spPr>
            <a:xfrm>
              <a:off x="10339451" y="5014976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43" name="object 98">
              <a:extLst>
                <a:ext uri="{FF2B5EF4-FFF2-40B4-BE49-F238E27FC236}">
                  <a16:creationId xmlns:a16="http://schemas.microsoft.com/office/drawing/2014/main" id="{64A92B29-7F21-5836-BEF0-C0E6CFBBC6D8}"/>
                </a:ext>
              </a:extLst>
            </p:cNvPr>
            <p:cNvSpPr/>
            <p:nvPr/>
          </p:nvSpPr>
          <p:spPr>
            <a:xfrm>
              <a:off x="10401300" y="5010150"/>
              <a:ext cx="62230" cy="19050"/>
            </a:xfrm>
            <a:custGeom>
              <a:avLst/>
              <a:gdLst/>
              <a:ahLst/>
              <a:cxnLst/>
              <a:rect l="l" t="t" r="r" b="b"/>
              <a:pathLst>
                <a:path w="62229" h="19050">
                  <a:moveTo>
                    <a:pt x="0" y="19050"/>
                  </a:moveTo>
                  <a:lnTo>
                    <a:pt x="61975" y="19050"/>
                  </a:lnTo>
                  <a:lnTo>
                    <a:pt x="61975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44" name="object 99">
              <a:extLst>
                <a:ext uri="{FF2B5EF4-FFF2-40B4-BE49-F238E27FC236}">
                  <a16:creationId xmlns:a16="http://schemas.microsoft.com/office/drawing/2014/main" id="{82460A4B-73A3-ACD6-BA03-B611BBE30E42}"/>
                </a:ext>
              </a:extLst>
            </p:cNvPr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401300" y="5010150"/>
              <a:ext cx="66675" cy="19050"/>
            </a:xfrm>
            <a:prstGeom prst="rect">
              <a:avLst/>
            </a:prstGeom>
          </p:spPr>
        </p:pic>
        <p:sp>
          <p:nvSpPr>
            <p:cNvPr id="1045" name="object 100">
              <a:extLst>
                <a:ext uri="{FF2B5EF4-FFF2-40B4-BE49-F238E27FC236}">
                  <a16:creationId xmlns:a16="http://schemas.microsoft.com/office/drawing/2014/main" id="{18621B7D-3FF8-D607-D022-EAA09CFE015A}"/>
                </a:ext>
              </a:extLst>
            </p:cNvPr>
            <p:cNvSpPr/>
            <p:nvPr/>
          </p:nvSpPr>
          <p:spPr>
            <a:xfrm>
              <a:off x="10339451" y="50626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46" name="object 101">
              <a:extLst>
                <a:ext uri="{FF2B5EF4-FFF2-40B4-BE49-F238E27FC236}">
                  <a16:creationId xmlns:a16="http://schemas.microsoft.com/office/drawing/2014/main" id="{123B0CE1-E36D-908B-8A44-69D99E59AB6B}"/>
                </a:ext>
              </a:extLst>
            </p:cNvPr>
            <p:cNvSpPr/>
            <p:nvPr/>
          </p:nvSpPr>
          <p:spPr>
            <a:xfrm>
              <a:off x="10339451" y="50626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47" name="object 102">
              <a:extLst>
                <a:ext uri="{FF2B5EF4-FFF2-40B4-BE49-F238E27FC236}">
                  <a16:creationId xmlns:a16="http://schemas.microsoft.com/office/drawing/2014/main" id="{A75DB657-250A-A9B5-568D-2A073207FB3E}"/>
                </a:ext>
              </a:extLst>
            </p:cNvPr>
            <p:cNvSpPr/>
            <p:nvPr/>
          </p:nvSpPr>
          <p:spPr>
            <a:xfrm>
              <a:off x="10339451" y="5110226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48" name="object 103">
              <a:extLst>
                <a:ext uri="{FF2B5EF4-FFF2-40B4-BE49-F238E27FC236}">
                  <a16:creationId xmlns:a16="http://schemas.microsoft.com/office/drawing/2014/main" id="{8EADA767-A6EE-BAA8-A58D-80ECEED98734}"/>
                </a:ext>
              </a:extLst>
            </p:cNvPr>
            <p:cNvSpPr/>
            <p:nvPr/>
          </p:nvSpPr>
          <p:spPr>
            <a:xfrm>
              <a:off x="10339451" y="5110226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49" name="object 104">
              <a:extLst>
                <a:ext uri="{FF2B5EF4-FFF2-40B4-BE49-F238E27FC236}">
                  <a16:creationId xmlns:a16="http://schemas.microsoft.com/office/drawing/2014/main" id="{1FC846AC-A89D-C518-E852-CC52C40D7848}"/>
                </a:ext>
              </a:extLst>
            </p:cNvPr>
            <p:cNvSpPr/>
            <p:nvPr/>
          </p:nvSpPr>
          <p:spPr>
            <a:xfrm>
              <a:off x="10401300" y="5095875"/>
              <a:ext cx="62230" cy="19050"/>
            </a:xfrm>
            <a:custGeom>
              <a:avLst/>
              <a:gdLst/>
              <a:ahLst/>
              <a:cxnLst/>
              <a:rect l="l" t="t" r="r" b="b"/>
              <a:pathLst>
                <a:path w="62229" h="19050">
                  <a:moveTo>
                    <a:pt x="0" y="19050"/>
                  </a:moveTo>
                  <a:lnTo>
                    <a:pt x="61975" y="19050"/>
                  </a:lnTo>
                  <a:lnTo>
                    <a:pt x="61975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50" name="object 105">
              <a:extLst>
                <a:ext uri="{FF2B5EF4-FFF2-40B4-BE49-F238E27FC236}">
                  <a16:creationId xmlns:a16="http://schemas.microsoft.com/office/drawing/2014/main" id="{366D437B-AD88-372E-EB2E-D4C4675C954B}"/>
                </a:ext>
              </a:extLst>
            </p:cNvPr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401300" y="5057775"/>
              <a:ext cx="95250" cy="57150"/>
            </a:xfrm>
            <a:prstGeom prst="rect">
              <a:avLst/>
            </a:prstGeom>
          </p:spPr>
        </p:pic>
        <p:sp>
          <p:nvSpPr>
            <p:cNvPr id="1051" name="object 106">
              <a:extLst>
                <a:ext uri="{FF2B5EF4-FFF2-40B4-BE49-F238E27FC236}">
                  <a16:creationId xmlns:a16="http://schemas.microsoft.com/office/drawing/2014/main" id="{C903ED79-2EBF-5385-B421-930B2A9E0CE7}"/>
                </a:ext>
              </a:extLst>
            </p:cNvPr>
            <p:cNvSpPr/>
            <p:nvPr/>
          </p:nvSpPr>
          <p:spPr>
            <a:xfrm>
              <a:off x="10401300" y="5057775"/>
              <a:ext cx="62230" cy="19050"/>
            </a:xfrm>
            <a:custGeom>
              <a:avLst/>
              <a:gdLst/>
              <a:ahLst/>
              <a:cxnLst/>
              <a:rect l="l" t="t" r="r" b="b"/>
              <a:pathLst>
                <a:path w="62229" h="19050">
                  <a:moveTo>
                    <a:pt x="0" y="19050"/>
                  </a:moveTo>
                  <a:lnTo>
                    <a:pt x="61975" y="19050"/>
                  </a:lnTo>
                  <a:lnTo>
                    <a:pt x="61975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52" name="object 107">
              <a:extLst>
                <a:ext uri="{FF2B5EF4-FFF2-40B4-BE49-F238E27FC236}">
                  <a16:creationId xmlns:a16="http://schemas.microsoft.com/office/drawing/2014/main" id="{A1EE512F-C008-05B8-609B-2F119DA27504}"/>
                </a:ext>
              </a:extLst>
            </p:cNvPr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401300" y="4938776"/>
              <a:ext cx="71500" cy="314325"/>
            </a:xfrm>
            <a:prstGeom prst="rect">
              <a:avLst/>
            </a:prstGeom>
          </p:spPr>
        </p:pic>
        <p:sp>
          <p:nvSpPr>
            <p:cNvPr id="1053" name="object 108">
              <a:extLst>
                <a:ext uri="{FF2B5EF4-FFF2-40B4-BE49-F238E27FC236}">
                  <a16:creationId xmlns:a16="http://schemas.microsoft.com/office/drawing/2014/main" id="{0179E5C7-09E4-DF90-C1C5-7A1D3CE3D435}"/>
                </a:ext>
              </a:extLst>
            </p:cNvPr>
            <p:cNvSpPr/>
            <p:nvPr/>
          </p:nvSpPr>
          <p:spPr>
            <a:xfrm>
              <a:off x="10463276" y="4938776"/>
              <a:ext cx="9525" cy="314325"/>
            </a:xfrm>
            <a:custGeom>
              <a:avLst/>
              <a:gdLst/>
              <a:ahLst/>
              <a:cxnLst/>
              <a:rect l="l" t="t" r="r" b="b"/>
              <a:pathLst>
                <a:path w="9525" h="314325">
                  <a:moveTo>
                    <a:pt x="0" y="314325"/>
                  </a:moveTo>
                  <a:lnTo>
                    <a:pt x="9525" y="3143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54" name="object 109">
              <a:extLst>
                <a:ext uri="{FF2B5EF4-FFF2-40B4-BE49-F238E27FC236}">
                  <a16:creationId xmlns:a16="http://schemas.microsoft.com/office/drawing/2014/main" id="{EB534C2A-BCB6-0BE1-1E48-5332721F7A3B}"/>
                </a:ext>
              </a:extLst>
            </p:cNvPr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467975" y="4962525"/>
              <a:ext cx="28575" cy="76200"/>
            </a:xfrm>
            <a:prstGeom prst="rect">
              <a:avLst/>
            </a:prstGeom>
          </p:spPr>
        </p:pic>
        <p:sp>
          <p:nvSpPr>
            <p:cNvPr id="1055" name="object 110">
              <a:extLst>
                <a:ext uri="{FF2B5EF4-FFF2-40B4-BE49-F238E27FC236}">
                  <a16:creationId xmlns:a16="http://schemas.microsoft.com/office/drawing/2014/main" id="{70F811E0-522E-EE5B-1229-3103F8B4A175}"/>
                </a:ext>
              </a:extLst>
            </p:cNvPr>
            <p:cNvSpPr/>
            <p:nvPr/>
          </p:nvSpPr>
          <p:spPr>
            <a:xfrm>
              <a:off x="10467975" y="5229225"/>
              <a:ext cx="38100" cy="28575"/>
            </a:xfrm>
            <a:custGeom>
              <a:avLst/>
              <a:gdLst/>
              <a:ahLst/>
              <a:cxnLst/>
              <a:rect l="l" t="t" r="r" b="b"/>
              <a:pathLst>
                <a:path w="38100" h="28575">
                  <a:moveTo>
                    <a:pt x="28575" y="13081"/>
                  </a:moveTo>
                  <a:lnTo>
                    <a:pt x="28067" y="0"/>
                  </a:lnTo>
                  <a:lnTo>
                    <a:pt x="0" y="12573"/>
                  </a:lnTo>
                  <a:lnTo>
                    <a:pt x="127" y="28575"/>
                  </a:lnTo>
                  <a:lnTo>
                    <a:pt x="28575" y="13081"/>
                  </a:lnTo>
                  <a:close/>
                </a:path>
                <a:path w="38100" h="28575">
                  <a:moveTo>
                    <a:pt x="38100" y="4318"/>
                  </a:moveTo>
                  <a:lnTo>
                    <a:pt x="35941" y="0"/>
                  </a:lnTo>
                  <a:lnTo>
                    <a:pt x="30734" y="0"/>
                  </a:lnTo>
                  <a:lnTo>
                    <a:pt x="28575" y="4318"/>
                  </a:lnTo>
                  <a:lnTo>
                    <a:pt x="28575" y="9525"/>
                  </a:lnTo>
                  <a:lnTo>
                    <a:pt x="28575" y="13081"/>
                  </a:lnTo>
                  <a:lnTo>
                    <a:pt x="28575" y="14732"/>
                  </a:lnTo>
                  <a:lnTo>
                    <a:pt x="30734" y="19050"/>
                  </a:lnTo>
                  <a:lnTo>
                    <a:pt x="35941" y="19050"/>
                  </a:lnTo>
                  <a:lnTo>
                    <a:pt x="38100" y="14732"/>
                  </a:lnTo>
                  <a:lnTo>
                    <a:pt x="38100" y="431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56" name="object 111">
              <a:extLst>
                <a:ext uri="{FF2B5EF4-FFF2-40B4-BE49-F238E27FC236}">
                  <a16:creationId xmlns:a16="http://schemas.microsoft.com/office/drawing/2014/main" id="{8B13BB3F-CA4A-1AD2-AD55-748125663814}"/>
                </a:ext>
              </a:extLst>
            </p:cNvPr>
            <p:cNvSpPr/>
            <p:nvPr/>
          </p:nvSpPr>
          <p:spPr>
            <a:xfrm>
              <a:off x="10329926" y="5243576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136398" y="0"/>
                  </a:moveTo>
                  <a:lnTo>
                    <a:pt x="6350" y="0"/>
                  </a:lnTo>
                  <a:lnTo>
                    <a:pt x="0" y="6350"/>
                  </a:lnTo>
                  <a:lnTo>
                    <a:pt x="0" y="14224"/>
                  </a:lnTo>
                  <a:lnTo>
                    <a:pt x="0" y="22098"/>
                  </a:lnTo>
                  <a:lnTo>
                    <a:pt x="6350" y="28575"/>
                  </a:lnTo>
                  <a:lnTo>
                    <a:pt x="136398" y="28575"/>
                  </a:lnTo>
                  <a:lnTo>
                    <a:pt x="142875" y="22098"/>
                  </a:lnTo>
                  <a:lnTo>
                    <a:pt x="142875" y="6350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57" name="object 112">
              <a:extLst>
                <a:ext uri="{FF2B5EF4-FFF2-40B4-BE49-F238E27FC236}">
                  <a16:creationId xmlns:a16="http://schemas.microsoft.com/office/drawing/2014/main" id="{4D93E1C6-FA26-CBEB-CBDF-153A313035F7}"/>
                </a:ext>
              </a:extLst>
            </p:cNvPr>
            <p:cNvSpPr/>
            <p:nvPr/>
          </p:nvSpPr>
          <p:spPr>
            <a:xfrm>
              <a:off x="10329926" y="5243576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14224"/>
                  </a:moveTo>
                  <a:lnTo>
                    <a:pt x="0" y="6350"/>
                  </a:lnTo>
                  <a:lnTo>
                    <a:pt x="6350" y="0"/>
                  </a:lnTo>
                  <a:lnTo>
                    <a:pt x="14224" y="0"/>
                  </a:lnTo>
                  <a:lnTo>
                    <a:pt x="128524" y="0"/>
                  </a:lnTo>
                  <a:lnTo>
                    <a:pt x="136398" y="0"/>
                  </a:lnTo>
                  <a:lnTo>
                    <a:pt x="142875" y="6350"/>
                  </a:lnTo>
                  <a:lnTo>
                    <a:pt x="142875" y="14224"/>
                  </a:lnTo>
                  <a:lnTo>
                    <a:pt x="142875" y="22098"/>
                  </a:lnTo>
                  <a:lnTo>
                    <a:pt x="136398" y="28575"/>
                  </a:lnTo>
                  <a:lnTo>
                    <a:pt x="128524" y="28575"/>
                  </a:lnTo>
                  <a:lnTo>
                    <a:pt x="14224" y="28575"/>
                  </a:lnTo>
                  <a:lnTo>
                    <a:pt x="6350" y="28575"/>
                  </a:lnTo>
                  <a:lnTo>
                    <a:pt x="0" y="22098"/>
                  </a:lnTo>
                  <a:lnTo>
                    <a:pt x="0" y="142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58" name="object 113">
              <a:extLst>
                <a:ext uri="{FF2B5EF4-FFF2-40B4-BE49-F238E27FC236}">
                  <a16:creationId xmlns:a16="http://schemas.microsoft.com/office/drawing/2014/main" id="{64CA3C8D-CFE3-BDBE-E464-B265758A8037}"/>
                </a:ext>
              </a:extLst>
            </p:cNvPr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339451" y="5253101"/>
              <a:ext cx="133350" cy="9525"/>
            </a:xfrm>
            <a:prstGeom prst="rect">
              <a:avLst/>
            </a:prstGeom>
          </p:spPr>
        </p:pic>
        <p:sp>
          <p:nvSpPr>
            <p:cNvPr id="1059" name="object 114">
              <a:extLst>
                <a:ext uri="{FF2B5EF4-FFF2-40B4-BE49-F238E27FC236}">
                  <a16:creationId xmlns:a16="http://schemas.microsoft.com/office/drawing/2014/main" id="{A561B237-1CE3-CDB3-8799-BE8818D892CE}"/>
                </a:ext>
              </a:extLst>
            </p:cNvPr>
            <p:cNvSpPr/>
            <p:nvPr/>
          </p:nvSpPr>
          <p:spPr>
            <a:xfrm>
              <a:off x="10339451" y="5253101"/>
              <a:ext cx="133350" cy="9525"/>
            </a:xfrm>
            <a:custGeom>
              <a:avLst/>
              <a:gdLst/>
              <a:ahLst/>
              <a:cxnLst/>
              <a:rect l="l" t="t" r="r" b="b"/>
              <a:pathLst>
                <a:path w="133350" h="9525">
                  <a:moveTo>
                    <a:pt x="0" y="4699"/>
                  </a:moveTo>
                  <a:lnTo>
                    <a:pt x="0" y="2032"/>
                  </a:lnTo>
                  <a:lnTo>
                    <a:pt x="2031" y="0"/>
                  </a:lnTo>
                  <a:lnTo>
                    <a:pt x="4699" y="0"/>
                  </a:lnTo>
                  <a:lnTo>
                    <a:pt x="128524" y="0"/>
                  </a:lnTo>
                  <a:lnTo>
                    <a:pt x="131191" y="0"/>
                  </a:lnTo>
                  <a:lnTo>
                    <a:pt x="133350" y="2032"/>
                  </a:lnTo>
                  <a:lnTo>
                    <a:pt x="133350" y="4699"/>
                  </a:lnTo>
                  <a:lnTo>
                    <a:pt x="133350" y="7365"/>
                  </a:lnTo>
                  <a:lnTo>
                    <a:pt x="131191" y="9525"/>
                  </a:lnTo>
                  <a:lnTo>
                    <a:pt x="128524" y="9525"/>
                  </a:lnTo>
                  <a:lnTo>
                    <a:pt x="4699" y="9525"/>
                  </a:lnTo>
                  <a:lnTo>
                    <a:pt x="2031" y="9525"/>
                  </a:lnTo>
                  <a:lnTo>
                    <a:pt x="0" y="7365"/>
                  </a:lnTo>
                  <a:lnTo>
                    <a:pt x="0" y="46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60" name="object 115">
              <a:extLst>
                <a:ext uri="{FF2B5EF4-FFF2-40B4-BE49-F238E27FC236}">
                  <a16:creationId xmlns:a16="http://schemas.microsoft.com/office/drawing/2014/main" id="{E5F6CDF8-0724-59D5-F745-03AC25938922}"/>
                </a:ext>
              </a:extLst>
            </p:cNvPr>
            <p:cNvSpPr/>
            <p:nvPr/>
          </p:nvSpPr>
          <p:spPr>
            <a:xfrm>
              <a:off x="10344150" y="52006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31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31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61" name="object 116">
              <a:extLst>
                <a:ext uri="{FF2B5EF4-FFF2-40B4-BE49-F238E27FC236}">
                  <a16:creationId xmlns:a16="http://schemas.microsoft.com/office/drawing/2014/main" id="{B009A224-7D4D-44BA-FCC9-8B71C249C704}"/>
                </a:ext>
              </a:extLst>
            </p:cNvPr>
            <p:cNvSpPr/>
            <p:nvPr/>
          </p:nvSpPr>
          <p:spPr>
            <a:xfrm>
              <a:off x="10363200" y="52006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31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31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62" name="object 117">
              <a:extLst>
                <a:ext uri="{FF2B5EF4-FFF2-40B4-BE49-F238E27FC236}">
                  <a16:creationId xmlns:a16="http://schemas.microsoft.com/office/drawing/2014/main" id="{D9D0F906-CFCA-0DA9-524D-597B95AC9DE2}"/>
                </a:ext>
              </a:extLst>
            </p:cNvPr>
            <p:cNvSpPr/>
            <p:nvPr/>
          </p:nvSpPr>
          <p:spPr>
            <a:xfrm>
              <a:off x="10391775" y="52006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31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31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63" name="object 118">
              <a:extLst>
                <a:ext uri="{FF2B5EF4-FFF2-40B4-BE49-F238E27FC236}">
                  <a16:creationId xmlns:a16="http://schemas.microsoft.com/office/drawing/2014/main" id="{6A81DCB9-24CB-4A90-2314-11A356553E6C}"/>
                </a:ext>
              </a:extLst>
            </p:cNvPr>
            <p:cNvSpPr/>
            <p:nvPr/>
          </p:nvSpPr>
          <p:spPr>
            <a:xfrm>
              <a:off x="10444226" y="5129276"/>
              <a:ext cx="9525" cy="104775"/>
            </a:xfrm>
            <a:custGeom>
              <a:avLst/>
              <a:gdLst/>
              <a:ahLst/>
              <a:cxnLst/>
              <a:rect l="l" t="t" r="r" b="b"/>
              <a:pathLst>
                <a:path w="9525" h="104775">
                  <a:moveTo>
                    <a:pt x="9525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9525" y="10477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64" name="object 119">
              <a:extLst>
                <a:ext uri="{FF2B5EF4-FFF2-40B4-BE49-F238E27FC236}">
                  <a16:creationId xmlns:a16="http://schemas.microsoft.com/office/drawing/2014/main" id="{49675514-DB57-1649-B44B-29DE6A986C65}"/>
                </a:ext>
              </a:extLst>
            </p:cNvPr>
            <p:cNvSpPr/>
            <p:nvPr/>
          </p:nvSpPr>
          <p:spPr>
            <a:xfrm>
              <a:off x="10444226" y="5129276"/>
              <a:ext cx="9525" cy="104775"/>
            </a:xfrm>
            <a:custGeom>
              <a:avLst/>
              <a:gdLst/>
              <a:ahLst/>
              <a:cxnLst/>
              <a:rect l="l" t="t" r="r" b="b"/>
              <a:pathLst>
                <a:path w="9525" h="104775">
                  <a:moveTo>
                    <a:pt x="0" y="104775"/>
                  </a:moveTo>
                  <a:lnTo>
                    <a:pt x="9525" y="1047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04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65" name="object 120">
              <a:extLst>
                <a:ext uri="{FF2B5EF4-FFF2-40B4-BE49-F238E27FC236}">
                  <a16:creationId xmlns:a16="http://schemas.microsoft.com/office/drawing/2014/main" id="{CD8570B9-CB37-8601-73D9-97B42E12B36F}"/>
                </a:ext>
              </a:extLst>
            </p:cNvPr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010525" y="4562475"/>
              <a:ext cx="352425" cy="314325"/>
            </a:xfrm>
            <a:prstGeom prst="rect">
              <a:avLst/>
            </a:prstGeom>
          </p:spPr>
        </p:pic>
        <p:pic>
          <p:nvPicPr>
            <p:cNvPr id="1066" name="object 121">
              <a:extLst>
                <a:ext uri="{FF2B5EF4-FFF2-40B4-BE49-F238E27FC236}">
                  <a16:creationId xmlns:a16="http://schemas.microsoft.com/office/drawing/2014/main" id="{B9441C9C-F6EC-1083-204A-2B2E4B6B6196}"/>
                </a:ext>
              </a:extLst>
            </p:cNvPr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162925" y="4591050"/>
              <a:ext cx="161925" cy="142875"/>
            </a:xfrm>
            <a:prstGeom prst="rect">
              <a:avLst/>
            </a:prstGeom>
          </p:spPr>
        </p:pic>
        <p:pic>
          <p:nvPicPr>
            <p:cNvPr id="1067" name="object 122">
              <a:extLst>
                <a:ext uri="{FF2B5EF4-FFF2-40B4-BE49-F238E27FC236}">
                  <a16:creationId xmlns:a16="http://schemas.microsoft.com/office/drawing/2014/main" id="{16CDA0F4-4A34-016D-247D-35429694B8DC}"/>
                </a:ext>
              </a:extLst>
            </p:cNvPr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067800" y="5486400"/>
              <a:ext cx="314325" cy="171450"/>
            </a:xfrm>
            <a:prstGeom prst="rect">
              <a:avLst/>
            </a:prstGeom>
          </p:spPr>
        </p:pic>
        <p:pic>
          <p:nvPicPr>
            <p:cNvPr id="1068" name="object 123">
              <a:extLst>
                <a:ext uri="{FF2B5EF4-FFF2-40B4-BE49-F238E27FC236}">
                  <a16:creationId xmlns:a16="http://schemas.microsoft.com/office/drawing/2014/main" id="{35376670-AB14-C496-4BEF-5FBB7EB19B24}"/>
                </a:ext>
              </a:extLst>
            </p:cNvPr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082913" y="5670880"/>
              <a:ext cx="257175" cy="128320"/>
            </a:xfrm>
            <a:prstGeom prst="rect">
              <a:avLst/>
            </a:prstGeom>
          </p:spPr>
        </p:pic>
        <p:pic>
          <p:nvPicPr>
            <p:cNvPr id="1069" name="object 124">
              <a:extLst>
                <a:ext uri="{FF2B5EF4-FFF2-40B4-BE49-F238E27FC236}">
                  <a16:creationId xmlns:a16="http://schemas.microsoft.com/office/drawing/2014/main" id="{8CEED948-9599-E22F-EBE0-2ED40A8D493A}"/>
                </a:ext>
              </a:extLst>
            </p:cNvPr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172638" y="5562600"/>
              <a:ext cx="209550" cy="161925"/>
            </a:xfrm>
            <a:prstGeom prst="rect">
              <a:avLst/>
            </a:prstGeom>
          </p:spPr>
        </p:pic>
        <p:pic>
          <p:nvPicPr>
            <p:cNvPr id="1070" name="object 125">
              <a:extLst>
                <a:ext uri="{FF2B5EF4-FFF2-40B4-BE49-F238E27FC236}">
                  <a16:creationId xmlns:a16="http://schemas.microsoft.com/office/drawing/2014/main" id="{3EABDDC3-C166-A7F6-CAAA-18C61E87EF85}"/>
                </a:ext>
              </a:extLst>
            </p:cNvPr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201150" y="5553075"/>
              <a:ext cx="180975" cy="28575"/>
            </a:xfrm>
            <a:prstGeom prst="rect">
              <a:avLst/>
            </a:prstGeom>
          </p:spPr>
        </p:pic>
        <p:sp>
          <p:nvSpPr>
            <p:cNvPr id="1071" name="object 126">
              <a:extLst>
                <a:ext uri="{FF2B5EF4-FFF2-40B4-BE49-F238E27FC236}">
                  <a16:creationId xmlns:a16="http://schemas.microsoft.com/office/drawing/2014/main" id="{2EB5ACDB-2AA2-796A-F39E-2B11F7422914}"/>
                </a:ext>
              </a:extLst>
            </p:cNvPr>
            <p:cNvSpPr/>
            <p:nvPr/>
          </p:nvSpPr>
          <p:spPr>
            <a:xfrm>
              <a:off x="9163050" y="5553075"/>
              <a:ext cx="47625" cy="123825"/>
            </a:xfrm>
            <a:custGeom>
              <a:avLst/>
              <a:gdLst/>
              <a:ahLst/>
              <a:cxnLst/>
              <a:rect l="l" t="t" r="r" b="b"/>
              <a:pathLst>
                <a:path w="47625" h="123825">
                  <a:moveTo>
                    <a:pt x="39243" y="0"/>
                  </a:moveTo>
                  <a:lnTo>
                    <a:pt x="0" y="122250"/>
                  </a:lnTo>
                  <a:lnTo>
                    <a:pt x="7747" y="123825"/>
                  </a:lnTo>
                  <a:lnTo>
                    <a:pt x="47625" y="3302"/>
                  </a:lnTo>
                  <a:lnTo>
                    <a:pt x="392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72" name="object 127">
              <a:extLst>
                <a:ext uri="{FF2B5EF4-FFF2-40B4-BE49-F238E27FC236}">
                  <a16:creationId xmlns:a16="http://schemas.microsoft.com/office/drawing/2014/main" id="{90F85209-978E-28B7-FEBE-258380D348BD}"/>
                </a:ext>
              </a:extLst>
            </p:cNvPr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163050" y="5572125"/>
              <a:ext cx="219075" cy="142875"/>
            </a:xfrm>
            <a:prstGeom prst="rect">
              <a:avLst/>
            </a:prstGeom>
          </p:spPr>
        </p:pic>
        <p:sp>
          <p:nvSpPr>
            <p:cNvPr id="1073" name="object 128">
              <a:extLst>
                <a:ext uri="{FF2B5EF4-FFF2-40B4-BE49-F238E27FC236}">
                  <a16:creationId xmlns:a16="http://schemas.microsoft.com/office/drawing/2014/main" id="{6FAC3EFF-7224-E0B6-0230-050F172BA9DB}"/>
                </a:ext>
              </a:extLst>
            </p:cNvPr>
            <p:cNvSpPr/>
            <p:nvPr/>
          </p:nvSpPr>
          <p:spPr>
            <a:xfrm>
              <a:off x="9334500" y="5572125"/>
              <a:ext cx="47625" cy="142875"/>
            </a:xfrm>
            <a:custGeom>
              <a:avLst/>
              <a:gdLst/>
              <a:ahLst/>
              <a:cxnLst/>
              <a:rect l="l" t="t" r="r" b="b"/>
              <a:pathLst>
                <a:path w="47625" h="142875">
                  <a:moveTo>
                    <a:pt x="47625" y="0"/>
                  </a:moveTo>
                  <a:lnTo>
                    <a:pt x="45974" y="0"/>
                  </a:lnTo>
                  <a:lnTo>
                    <a:pt x="0" y="141846"/>
                  </a:lnTo>
                  <a:lnTo>
                    <a:pt x="5079" y="14287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74" name="object 129">
              <a:extLst>
                <a:ext uri="{FF2B5EF4-FFF2-40B4-BE49-F238E27FC236}">
                  <a16:creationId xmlns:a16="http://schemas.microsoft.com/office/drawing/2014/main" id="{1DF15D40-8884-8AEC-4B18-57488DF37DFA}"/>
                </a:ext>
              </a:extLst>
            </p:cNvPr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9163050" y="5676900"/>
              <a:ext cx="171450" cy="47625"/>
            </a:xfrm>
            <a:prstGeom prst="rect">
              <a:avLst/>
            </a:prstGeom>
          </p:spPr>
        </p:pic>
        <p:sp>
          <p:nvSpPr>
            <p:cNvPr id="1075" name="object 130">
              <a:extLst>
                <a:ext uri="{FF2B5EF4-FFF2-40B4-BE49-F238E27FC236}">
                  <a16:creationId xmlns:a16="http://schemas.microsoft.com/office/drawing/2014/main" id="{6A405961-470E-9EDE-721A-CCF3A62E0BE6}"/>
                </a:ext>
              </a:extLst>
            </p:cNvPr>
            <p:cNvSpPr/>
            <p:nvPr/>
          </p:nvSpPr>
          <p:spPr>
            <a:xfrm>
              <a:off x="9163050" y="5724525"/>
              <a:ext cx="57150" cy="28575"/>
            </a:xfrm>
            <a:custGeom>
              <a:avLst/>
              <a:gdLst/>
              <a:ahLst/>
              <a:cxnLst/>
              <a:rect l="l" t="t" r="r" b="b"/>
              <a:pathLst>
                <a:path w="57150" h="28575">
                  <a:moveTo>
                    <a:pt x="22225" y="0"/>
                  </a:moveTo>
                  <a:lnTo>
                    <a:pt x="0" y="15989"/>
                  </a:lnTo>
                  <a:lnTo>
                    <a:pt x="35686" y="28575"/>
                  </a:lnTo>
                  <a:lnTo>
                    <a:pt x="57150" y="10833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76" name="object 131">
              <a:extLst>
                <a:ext uri="{FF2B5EF4-FFF2-40B4-BE49-F238E27FC236}">
                  <a16:creationId xmlns:a16="http://schemas.microsoft.com/office/drawing/2014/main" id="{4E906C10-2752-2F68-2FF2-B5A1B7CDE3AA}"/>
                </a:ext>
              </a:extLst>
            </p:cNvPr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9163050" y="5724525"/>
              <a:ext cx="57150" cy="28575"/>
            </a:xfrm>
            <a:prstGeom prst="rect">
              <a:avLst/>
            </a:prstGeom>
          </p:spPr>
        </p:pic>
        <p:sp>
          <p:nvSpPr>
            <p:cNvPr id="1077" name="object 132">
              <a:extLst>
                <a:ext uri="{FF2B5EF4-FFF2-40B4-BE49-F238E27FC236}">
                  <a16:creationId xmlns:a16="http://schemas.microsoft.com/office/drawing/2014/main" id="{BA89B45E-C360-5025-616C-6C99CE450224}"/>
                </a:ext>
              </a:extLst>
            </p:cNvPr>
            <p:cNvSpPr/>
            <p:nvPr/>
          </p:nvSpPr>
          <p:spPr>
            <a:xfrm>
              <a:off x="9172575" y="5734050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588" y="0"/>
                  </a:moveTo>
                  <a:lnTo>
                    <a:pt x="0" y="4190"/>
                  </a:lnTo>
                  <a:lnTo>
                    <a:pt x="13461" y="9525"/>
                  </a:lnTo>
                  <a:lnTo>
                    <a:pt x="19050" y="4762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78" name="object 133">
              <a:extLst>
                <a:ext uri="{FF2B5EF4-FFF2-40B4-BE49-F238E27FC236}">
                  <a16:creationId xmlns:a16="http://schemas.microsoft.com/office/drawing/2014/main" id="{009FB254-58C2-7BB5-84DF-3D2B00471EEC}"/>
                </a:ext>
              </a:extLst>
            </p:cNvPr>
            <p:cNvSpPr/>
            <p:nvPr/>
          </p:nvSpPr>
          <p:spPr>
            <a:xfrm>
              <a:off x="9172575" y="574357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634" y="0"/>
                  </a:moveTo>
                  <a:lnTo>
                    <a:pt x="0" y="1358"/>
                  </a:lnTo>
                  <a:lnTo>
                    <a:pt x="8890" y="9525"/>
                  </a:lnTo>
                  <a:lnTo>
                    <a:pt x="9525" y="80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79" name="object 134">
              <a:extLst>
                <a:ext uri="{FF2B5EF4-FFF2-40B4-BE49-F238E27FC236}">
                  <a16:creationId xmlns:a16="http://schemas.microsoft.com/office/drawing/2014/main" id="{0C1A91DE-A987-4549-3B9A-6E868C9F6E58}"/>
                </a:ext>
              </a:extLst>
            </p:cNvPr>
            <p:cNvSpPr/>
            <p:nvPr/>
          </p:nvSpPr>
          <p:spPr>
            <a:xfrm>
              <a:off x="9182100" y="574357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206" y="0"/>
                  </a:moveTo>
                  <a:lnTo>
                    <a:pt x="0" y="4292"/>
                  </a:lnTo>
                  <a:lnTo>
                    <a:pt x="13461" y="9525"/>
                  </a:lnTo>
                  <a:lnTo>
                    <a:pt x="19050" y="4851"/>
                  </a:lnTo>
                  <a:lnTo>
                    <a:pt x="52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80" name="object 135">
              <a:extLst>
                <a:ext uri="{FF2B5EF4-FFF2-40B4-BE49-F238E27FC236}">
                  <a16:creationId xmlns:a16="http://schemas.microsoft.com/office/drawing/2014/main" id="{D5F4F616-FABF-41C3-838B-FC6BE4B4F018}"/>
                </a:ext>
              </a:extLst>
            </p:cNvPr>
            <p:cNvSpPr/>
            <p:nvPr/>
          </p:nvSpPr>
          <p:spPr>
            <a:xfrm>
              <a:off x="9086850" y="5676900"/>
              <a:ext cx="247650" cy="114300"/>
            </a:xfrm>
            <a:custGeom>
              <a:avLst/>
              <a:gdLst/>
              <a:ahLst/>
              <a:cxnLst/>
              <a:rect l="l" t="t" r="r" b="b"/>
              <a:pathLst>
                <a:path w="247650" h="114300">
                  <a:moveTo>
                    <a:pt x="76200" y="1409"/>
                  </a:moveTo>
                  <a:lnTo>
                    <a:pt x="75819" y="0"/>
                  </a:lnTo>
                  <a:lnTo>
                    <a:pt x="0" y="46913"/>
                  </a:lnTo>
                  <a:lnTo>
                    <a:pt x="1905" y="47625"/>
                  </a:lnTo>
                  <a:lnTo>
                    <a:pt x="76200" y="1409"/>
                  </a:lnTo>
                  <a:close/>
                </a:path>
                <a:path w="247650" h="114300">
                  <a:moveTo>
                    <a:pt x="114300" y="74688"/>
                  </a:moveTo>
                  <a:lnTo>
                    <a:pt x="96393" y="66675"/>
                  </a:lnTo>
                  <a:lnTo>
                    <a:pt x="95250" y="68033"/>
                  </a:lnTo>
                  <a:lnTo>
                    <a:pt x="112903" y="76200"/>
                  </a:lnTo>
                  <a:lnTo>
                    <a:pt x="114300" y="74688"/>
                  </a:lnTo>
                  <a:close/>
                </a:path>
                <a:path w="247650" h="114300">
                  <a:moveTo>
                    <a:pt x="171450" y="110744"/>
                  </a:moveTo>
                  <a:lnTo>
                    <a:pt x="2413" y="57150"/>
                  </a:lnTo>
                  <a:lnTo>
                    <a:pt x="381" y="57150"/>
                  </a:lnTo>
                  <a:lnTo>
                    <a:pt x="0" y="59042"/>
                  </a:lnTo>
                  <a:lnTo>
                    <a:pt x="171196" y="114300"/>
                  </a:lnTo>
                  <a:lnTo>
                    <a:pt x="171450" y="110744"/>
                  </a:lnTo>
                  <a:close/>
                </a:path>
                <a:path w="247650" h="114300">
                  <a:moveTo>
                    <a:pt x="171450" y="101219"/>
                  </a:moveTo>
                  <a:lnTo>
                    <a:pt x="9321" y="49822"/>
                  </a:lnTo>
                  <a:lnTo>
                    <a:pt x="9525" y="48272"/>
                  </a:lnTo>
                  <a:lnTo>
                    <a:pt x="2819" y="47764"/>
                  </a:lnTo>
                  <a:lnTo>
                    <a:pt x="2413" y="47625"/>
                  </a:lnTo>
                  <a:lnTo>
                    <a:pt x="1905" y="47625"/>
                  </a:lnTo>
                  <a:lnTo>
                    <a:pt x="1143" y="47625"/>
                  </a:lnTo>
                  <a:lnTo>
                    <a:pt x="381" y="47625"/>
                  </a:lnTo>
                  <a:lnTo>
                    <a:pt x="0" y="49517"/>
                  </a:lnTo>
                  <a:lnTo>
                    <a:pt x="876" y="49809"/>
                  </a:lnTo>
                  <a:lnTo>
                    <a:pt x="0" y="56959"/>
                  </a:lnTo>
                  <a:lnTo>
                    <a:pt x="8382" y="57150"/>
                  </a:lnTo>
                  <a:lnTo>
                    <a:pt x="8978" y="52425"/>
                  </a:lnTo>
                  <a:lnTo>
                    <a:pt x="171196" y="104775"/>
                  </a:lnTo>
                  <a:lnTo>
                    <a:pt x="171450" y="101219"/>
                  </a:lnTo>
                  <a:close/>
                </a:path>
                <a:path w="247650" h="114300">
                  <a:moveTo>
                    <a:pt x="238125" y="51181"/>
                  </a:moveTo>
                  <a:lnTo>
                    <a:pt x="237998" y="47625"/>
                  </a:lnTo>
                  <a:lnTo>
                    <a:pt x="171450" y="102882"/>
                  </a:lnTo>
                  <a:lnTo>
                    <a:pt x="171577" y="104775"/>
                  </a:lnTo>
                  <a:lnTo>
                    <a:pt x="172339" y="104775"/>
                  </a:lnTo>
                  <a:lnTo>
                    <a:pt x="238125" y="51181"/>
                  </a:lnTo>
                  <a:close/>
                </a:path>
                <a:path w="247650" h="114300">
                  <a:moveTo>
                    <a:pt x="247650" y="47625"/>
                  </a:moveTo>
                  <a:lnTo>
                    <a:pt x="171704" y="109753"/>
                  </a:lnTo>
                  <a:lnTo>
                    <a:pt x="171450" y="114300"/>
                  </a:lnTo>
                  <a:lnTo>
                    <a:pt x="247396" y="52679"/>
                  </a:lnTo>
                  <a:lnTo>
                    <a:pt x="247650" y="47625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81" name="object 136">
              <a:extLst>
                <a:ext uri="{FF2B5EF4-FFF2-40B4-BE49-F238E27FC236}">
                  <a16:creationId xmlns:a16="http://schemas.microsoft.com/office/drawing/2014/main" id="{E5E1F532-514C-95DB-ACEF-7549FFD4F785}"/>
                </a:ext>
              </a:extLst>
            </p:cNvPr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810500" y="4943475"/>
              <a:ext cx="342900" cy="314325"/>
            </a:xfrm>
            <a:prstGeom prst="rect">
              <a:avLst/>
            </a:prstGeom>
          </p:spPr>
        </p:pic>
        <p:pic>
          <p:nvPicPr>
            <p:cNvPr id="1082" name="object 137">
              <a:extLst>
                <a:ext uri="{FF2B5EF4-FFF2-40B4-BE49-F238E27FC236}">
                  <a16:creationId xmlns:a16="http://schemas.microsoft.com/office/drawing/2014/main" id="{314DE179-F536-AFEF-B91B-19DC1CD994BE}"/>
                </a:ext>
              </a:extLst>
            </p:cNvPr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953375" y="4972050"/>
              <a:ext cx="161925" cy="142875"/>
            </a:xfrm>
            <a:prstGeom prst="rect">
              <a:avLst/>
            </a:prstGeom>
          </p:spPr>
        </p:pic>
        <p:pic>
          <p:nvPicPr>
            <p:cNvPr id="1083" name="object 138">
              <a:extLst>
                <a:ext uri="{FF2B5EF4-FFF2-40B4-BE49-F238E27FC236}">
                  <a16:creationId xmlns:a16="http://schemas.microsoft.com/office/drawing/2014/main" id="{B6380FCB-7352-918C-4C0B-A8C7636E4D21}"/>
                </a:ext>
              </a:extLst>
            </p:cNvPr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191500" y="5162550"/>
              <a:ext cx="342900" cy="323850"/>
            </a:xfrm>
            <a:prstGeom prst="rect">
              <a:avLst/>
            </a:prstGeom>
          </p:spPr>
        </p:pic>
        <p:pic>
          <p:nvPicPr>
            <p:cNvPr id="1084" name="object 139">
              <a:extLst>
                <a:ext uri="{FF2B5EF4-FFF2-40B4-BE49-F238E27FC236}">
                  <a16:creationId xmlns:a16="http://schemas.microsoft.com/office/drawing/2014/main" id="{4DB1352C-2EE2-927A-CC89-3E3E4EA165BC}"/>
                </a:ext>
              </a:extLst>
            </p:cNvPr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334375" y="5191125"/>
              <a:ext cx="161925" cy="152400"/>
            </a:xfrm>
            <a:prstGeom prst="rect">
              <a:avLst/>
            </a:prstGeom>
          </p:spPr>
        </p:pic>
        <p:pic>
          <p:nvPicPr>
            <p:cNvPr id="1085" name="object 140">
              <a:extLst>
                <a:ext uri="{FF2B5EF4-FFF2-40B4-BE49-F238E27FC236}">
                  <a16:creationId xmlns:a16="http://schemas.microsoft.com/office/drawing/2014/main" id="{75E2B984-497B-8555-4A3A-62AD533BCFA1}"/>
                </a:ext>
              </a:extLst>
            </p:cNvPr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582025" y="5181600"/>
              <a:ext cx="352425" cy="323850"/>
            </a:xfrm>
            <a:prstGeom prst="rect">
              <a:avLst/>
            </a:prstGeom>
          </p:spPr>
        </p:pic>
        <p:pic>
          <p:nvPicPr>
            <p:cNvPr id="1086" name="object 141">
              <a:extLst>
                <a:ext uri="{FF2B5EF4-FFF2-40B4-BE49-F238E27FC236}">
                  <a16:creationId xmlns:a16="http://schemas.microsoft.com/office/drawing/2014/main" id="{FEE57A24-8735-A66D-EF67-70E624DE3DD4}"/>
                </a:ext>
              </a:extLst>
            </p:cNvPr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734425" y="5219700"/>
              <a:ext cx="161925" cy="142875"/>
            </a:xfrm>
            <a:prstGeom prst="rect">
              <a:avLst/>
            </a:prstGeom>
          </p:spPr>
        </p:pic>
        <p:pic>
          <p:nvPicPr>
            <p:cNvPr id="1087" name="object 142">
              <a:extLst>
                <a:ext uri="{FF2B5EF4-FFF2-40B4-BE49-F238E27FC236}">
                  <a16:creationId xmlns:a16="http://schemas.microsoft.com/office/drawing/2014/main" id="{E9A8039F-DBC0-3A23-54F3-C4966A4287AC}"/>
                </a:ext>
              </a:extLst>
            </p:cNvPr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9705975" y="5638800"/>
              <a:ext cx="314325" cy="142875"/>
            </a:xfrm>
            <a:prstGeom prst="rect">
              <a:avLst/>
            </a:prstGeom>
          </p:spPr>
        </p:pic>
        <p:pic>
          <p:nvPicPr>
            <p:cNvPr id="1088" name="object 143">
              <a:extLst>
                <a:ext uri="{FF2B5EF4-FFF2-40B4-BE49-F238E27FC236}">
                  <a16:creationId xmlns:a16="http://schemas.microsoft.com/office/drawing/2014/main" id="{B20A6F1F-14C1-5FAA-795B-E8636448B0B9}"/>
                </a:ext>
              </a:extLst>
            </p:cNvPr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720072" y="5791936"/>
              <a:ext cx="263873" cy="107289"/>
            </a:xfrm>
            <a:prstGeom prst="rect">
              <a:avLst/>
            </a:prstGeom>
          </p:spPr>
        </p:pic>
        <p:pic>
          <p:nvPicPr>
            <p:cNvPr id="1089" name="object 144">
              <a:extLst>
                <a:ext uri="{FF2B5EF4-FFF2-40B4-BE49-F238E27FC236}">
                  <a16:creationId xmlns:a16="http://schemas.microsoft.com/office/drawing/2014/main" id="{FE9E89D1-899E-B419-DD9D-35D86E7AAC46}"/>
                </a:ext>
              </a:extLst>
            </p:cNvPr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9810813" y="5695950"/>
              <a:ext cx="219075" cy="142875"/>
            </a:xfrm>
            <a:prstGeom prst="rect">
              <a:avLst/>
            </a:prstGeom>
          </p:spPr>
        </p:pic>
        <p:pic>
          <p:nvPicPr>
            <p:cNvPr id="1090" name="object 145">
              <a:extLst>
                <a:ext uri="{FF2B5EF4-FFF2-40B4-BE49-F238E27FC236}">
                  <a16:creationId xmlns:a16="http://schemas.microsoft.com/office/drawing/2014/main" id="{1196DB60-2896-2AB9-426A-C864B85B7FA0}"/>
                </a:ext>
              </a:extLst>
            </p:cNvPr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9848850" y="5695950"/>
              <a:ext cx="171450" cy="28575"/>
            </a:xfrm>
            <a:prstGeom prst="rect">
              <a:avLst/>
            </a:prstGeom>
          </p:spPr>
        </p:pic>
        <p:sp>
          <p:nvSpPr>
            <p:cNvPr id="1091" name="object 146">
              <a:extLst>
                <a:ext uri="{FF2B5EF4-FFF2-40B4-BE49-F238E27FC236}">
                  <a16:creationId xmlns:a16="http://schemas.microsoft.com/office/drawing/2014/main" id="{7F0EEB6C-E767-26C5-1120-46AA2EFD1D6E}"/>
                </a:ext>
              </a:extLst>
            </p:cNvPr>
            <p:cNvSpPr/>
            <p:nvPr/>
          </p:nvSpPr>
          <p:spPr>
            <a:xfrm>
              <a:off x="9810750" y="5695950"/>
              <a:ext cx="47625" cy="104775"/>
            </a:xfrm>
            <a:custGeom>
              <a:avLst/>
              <a:gdLst/>
              <a:ahLst/>
              <a:cxnLst/>
              <a:rect l="l" t="t" r="r" b="b"/>
              <a:pathLst>
                <a:path w="47625" h="104775">
                  <a:moveTo>
                    <a:pt x="39243" y="0"/>
                  </a:moveTo>
                  <a:lnTo>
                    <a:pt x="0" y="103441"/>
                  </a:lnTo>
                  <a:lnTo>
                    <a:pt x="7747" y="104775"/>
                  </a:lnTo>
                  <a:lnTo>
                    <a:pt x="47625" y="2819"/>
                  </a:lnTo>
                  <a:lnTo>
                    <a:pt x="392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92" name="object 147">
              <a:extLst>
                <a:ext uri="{FF2B5EF4-FFF2-40B4-BE49-F238E27FC236}">
                  <a16:creationId xmlns:a16="http://schemas.microsoft.com/office/drawing/2014/main" id="{2AD8D29C-26DC-00F7-896F-C8D9D244B398}"/>
                </a:ext>
              </a:extLst>
            </p:cNvPr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9801225" y="5715000"/>
              <a:ext cx="219075" cy="114300"/>
            </a:xfrm>
            <a:prstGeom prst="rect">
              <a:avLst/>
            </a:prstGeom>
          </p:spPr>
        </p:pic>
        <p:sp>
          <p:nvSpPr>
            <p:cNvPr id="1093" name="object 148">
              <a:extLst>
                <a:ext uri="{FF2B5EF4-FFF2-40B4-BE49-F238E27FC236}">
                  <a16:creationId xmlns:a16="http://schemas.microsoft.com/office/drawing/2014/main" id="{ECD3DE02-3C17-DE8A-FABC-FEE97DFD6FFF}"/>
                </a:ext>
              </a:extLst>
            </p:cNvPr>
            <p:cNvSpPr/>
            <p:nvPr/>
          </p:nvSpPr>
          <p:spPr>
            <a:xfrm>
              <a:off x="9972675" y="5715000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>
                  <a:moveTo>
                    <a:pt x="57150" y="0"/>
                  </a:moveTo>
                  <a:lnTo>
                    <a:pt x="55118" y="0"/>
                  </a:lnTo>
                  <a:lnTo>
                    <a:pt x="0" y="113474"/>
                  </a:lnTo>
                  <a:lnTo>
                    <a:pt x="6096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94" name="object 149">
              <a:extLst>
                <a:ext uri="{FF2B5EF4-FFF2-40B4-BE49-F238E27FC236}">
                  <a16:creationId xmlns:a16="http://schemas.microsoft.com/office/drawing/2014/main" id="{6A639E59-E5CA-9D55-6DB9-877F0ACB9423}"/>
                </a:ext>
              </a:extLst>
            </p:cNvPr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9801225" y="5800725"/>
              <a:ext cx="180975" cy="38100"/>
            </a:xfrm>
            <a:prstGeom prst="rect">
              <a:avLst/>
            </a:prstGeom>
          </p:spPr>
        </p:pic>
        <p:sp>
          <p:nvSpPr>
            <p:cNvPr id="1095" name="object 150">
              <a:extLst>
                <a:ext uri="{FF2B5EF4-FFF2-40B4-BE49-F238E27FC236}">
                  <a16:creationId xmlns:a16="http://schemas.microsoft.com/office/drawing/2014/main" id="{3156A2FA-5F29-8C91-13C0-5052210E8EF8}"/>
                </a:ext>
              </a:extLst>
            </p:cNvPr>
            <p:cNvSpPr/>
            <p:nvPr/>
          </p:nvSpPr>
          <p:spPr>
            <a:xfrm>
              <a:off x="9801225" y="5838825"/>
              <a:ext cx="57150" cy="19050"/>
            </a:xfrm>
            <a:custGeom>
              <a:avLst/>
              <a:gdLst/>
              <a:ahLst/>
              <a:cxnLst/>
              <a:rect l="l" t="t" r="r" b="b"/>
              <a:pathLst>
                <a:path w="57150" h="19050">
                  <a:moveTo>
                    <a:pt x="22225" y="0"/>
                  </a:moveTo>
                  <a:lnTo>
                    <a:pt x="0" y="10655"/>
                  </a:lnTo>
                  <a:lnTo>
                    <a:pt x="35686" y="19050"/>
                  </a:lnTo>
                  <a:lnTo>
                    <a:pt x="57150" y="7226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96" name="object 151">
              <a:extLst>
                <a:ext uri="{FF2B5EF4-FFF2-40B4-BE49-F238E27FC236}">
                  <a16:creationId xmlns:a16="http://schemas.microsoft.com/office/drawing/2014/main" id="{4790E303-8DAB-C800-1B44-F50F9F160EA3}"/>
                </a:ext>
              </a:extLst>
            </p:cNvPr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9801225" y="5838825"/>
              <a:ext cx="57150" cy="19050"/>
            </a:xfrm>
            <a:prstGeom prst="rect">
              <a:avLst/>
            </a:prstGeom>
          </p:spPr>
        </p:pic>
        <p:sp>
          <p:nvSpPr>
            <p:cNvPr id="1097" name="object 152">
              <a:extLst>
                <a:ext uri="{FF2B5EF4-FFF2-40B4-BE49-F238E27FC236}">
                  <a16:creationId xmlns:a16="http://schemas.microsoft.com/office/drawing/2014/main" id="{706FD953-7F66-15E2-103C-218B3DE0F830}"/>
                </a:ext>
              </a:extLst>
            </p:cNvPr>
            <p:cNvSpPr/>
            <p:nvPr/>
          </p:nvSpPr>
          <p:spPr>
            <a:xfrm>
              <a:off x="9810750" y="5848350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588" y="0"/>
                  </a:moveTo>
                  <a:lnTo>
                    <a:pt x="0" y="4190"/>
                  </a:lnTo>
                  <a:lnTo>
                    <a:pt x="13461" y="9525"/>
                  </a:lnTo>
                  <a:lnTo>
                    <a:pt x="19050" y="4762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98" name="object 153">
              <a:extLst>
                <a:ext uri="{FF2B5EF4-FFF2-40B4-BE49-F238E27FC236}">
                  <a16:creationId xmlns:a16="http://schemas.microsoft.com/office/drawing/2014/main" id="{6D7C4EC2-34DC-D09C-525B-4E19F31373E6}"/>
                </a:ext>
              </a:extLst>
            </p:cNvPr>
            <p:cNvSpPr/>
            <p:nvPr/>
          </p:nvSpPr>
          <p:spPr>
            <a:xfrm>
              <a:off x="9810750" y="58483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634" y="0"/>
                  </a:moveTo>
                  <a:lnTo>
                    <a:pt x="0" y="1358"/>
                  </a:lnTo>
                  <a:lnTo>
                    <a:pt x="8890" y="9525"/>
                  </a:lnTo>
                  <a:lnTo>
                    <a:pt x="9525" y="80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99" name="object 154">
              <a:extLst>
                <a:ext uri="{FF2B5EF4-FFF2-40B4-BE49-F238E27FC236}">
                  <a16:creationId xmlns:a16="http://schemas.microsoft.com/office/drawing/2014/main" id="{015CAE5F-8E48-250E-9662-E12ED842E3C3}"/>
                </a:ext>
              </a:extLst>
            </p:cNvPr>
            <p:cNvSpPr/>
            <p:nvPr/>
          </p:nvSpPr>
          <p:spPr>
            <a:xfrm>
              <a:off x="9820275" y="5848350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7874" y="0"/>
                  </a:moveTo>
                  <a:lnTo>
                    <a:pt x="0" y="4292"/>
                  </a:lnTo>
                  <a:lnTo>
                    <a:pt x="20320" y="9525"/>
                  </a:lnTo>
                  <a:lnTo>
                    <a:pt x="28575" y="4851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00" name="object 155">
              <a:extLst>
                <a:ext uri="{FF2B5EF4-FFF2-40B4-BE49-F238E27FC236}">
                  <a16:creationId xmlns:a16="http://schemas.microsoft.com/office/drawing/2014/main" id="{DB847A87-AB1F-5BF3-44D4-8FF3D15444BA}"/>
                </a:ext>
              </a:extLst>
            </p:cNvPr>
            <p:cNvSpPr/>
            <p:nvPr/>
          </p:nvSpPr>
          <p:spPr>
            <a:xfrm>
              <a:off x="9725025" y="5800725"/>
              <a:ext cx="247650" cy="85725"/>
            </a:xfrm>
            <a:custGeom>
              <a:avLst/>
              <a:gdLst/>
              <a:ahLst/>
              <a:cxnLst/>
              <a:rect l="l" t="t" r="r" b="b"/>
              <a:pathLst>
                <a:path w="247650" h="85725">
                  <a:moveTo>
                    <a:pt x="85725" y="1130"/>
                  </a:moveTo>
                  <a:lnTo>
                    <a:pt x="85344" y="0"/>
                  </a:lnTo>
                  <a:lnTo>
                    <a:pt x="0" y="37528"/>
                  </a:lnTo>
                  <a:lnTo>
                    <a:pt x="2159" y="38100"/>
                  </a:lnTo>
                  <a:lnTo>
                    <a:pt x="85725" y="1130"/>
                  </a:lnTo>
                  <a:close/>
                </a:path>
                <a:path w="247650" h="85725">
                  <a:moveTo>
                    <a:pt x="114300" y="65163"/>
                  </a:moveTo>
                  <a:lnTo>
                    <a:pt x="96393" y="57150"/>
                  </a:lnTo>
                  <a:lnTo>
                    <a:pt x="95250" y="58508"/>
                  </a:lnTo>
                  <a:lnTo>
                    <a:pt x="112903" y="66675"/>
                  </a:lnTo>
                  <a:lnTo>
                    <a:pt x="114300" y="65163"/>
                  </a:lnTo>
                  <a:close/>
                </a:path>
                <a:path w="247650" h="85725">
                  <a:moveTo>
                    <a:pt x="180975" y="83350"/>
                  </a:moveTo>
                  <a:lnTo>
                    <a:pt x="150787" y="77317"/>
                  </a:lnTo>
                  <a:lnTo>
                    <a:pt x="9359" y="39941"/>
                  </a:lnTo>
                  <a:lnTo>
                    <a:pt x="9525" y="38747"/>
                  </a:lnTo>
                  <a:lnTo>
                    <a:pt x="2933" y="38239"/>
                  </a:lnTo>
                  <a:lnTo>
                    <a:pt x="2413" y="38100"/>
                  </a:lnTo>
                  <a:lnTo>
                    <a:pt x="2159" y="38100"/>
                  </a:lnTo>
                  <a:lnTo>
                    <a:pt x="1143" y="38100"/>
                  </a:lnTo>
                  <a:lnTo>
                    <a:pt x="381" y="38100"/>
                  </a:lnTo>
                  <a:lnTo>
                    <a:pt x="0" y="39674"/>
                  </a:lnTo>
                  <a:lnTo>
                    <a:pt x="914" y="39928"/>
                  </a:lnTo>
                  <a:lnTo>
                    <a:pt x="0" y="47434"/>
                  </a:lnTo>
                  <a:lnTo>
                    <a:pt x="8382" y="47625"/>
                  </a:lnTo>
                  <a:lnTo>
                    <a:pt x="9080" y="42125"/>
                  </a:lnTo>
                  <a:lnTo>
                    <a:pt x="108191" y="68783"/>
                  </a:lnTo>
                  <a:lnTo>
                    <a:pt x="2540" y="47625"/>
                  </a:lnTo>
                  <a:lnTo>
                    <a:pt x="381" y="47625"/>
                  </a:lnTo>
                  <a:lnTo>
                    <a:pt x="0" y="48895"/>
                  </a:lnTo>
                  <a:lnTo>
                    <a:pt x="141414" y="77724"/>
                  </a:lnTo>
                  <a:lnTo>
                    <a:pt x="171196" y="85725"/>
                  </a:lnTo>
                  <a:lnTo>
                    <a:pt x="171348" y="83820"/>
                  </a:lnTo>
                  <a:lnTo>
                    <a:pt x="180721" y="85725"/>
                  </a:lnTo>
                  <a:lnTo>
                    <a:pt x="180975" y="83350"/>
                  </a:lnTo>
                  <a:close/>
                </a:path>
                <a:path w="247650" h="85725">
                  <a:moveTo>
                    <a:pt x="247650" y="38100"/>
                  </a:moveTo>
                  <a:lnTo>
                    <a:pt x="247523" y="38188"/>
                  </a:lnTo>
                  <a:lnTo>
                    <a:pt x="171450" y="74930"/>
                  </a:lnTo>
                  <a:lnTo>
                    <a:pt x="171577" y="76200"/>
                  </a:lnTo>
                  <a:lnTo>
                    <a:pt x="172593" y="76200"/>
                  </a:lnTo>
                  <a:lnTo>
                    <a:pt x="235280" y="46367"/>
                  </a:lnTo>
                  <a:lnTo>
                    <a:pt x="181229" y="82473"/>
                  </a:lnTo>
                  <a:lnTo>
                    <a:pt x="180975" y="85725"/>
                  </a:lnTo>
                  <a:lnTo>
                    <a:pt x="247396" y="41706"/>
                  </a:lnTo>
                  <a:lnTo>
                    <a:pt x="247472" y="40563"/>
                  </a:lnTo>
                  <a:lnTo>
                    <a:pt x="247650" y="40474"/>
                  </a:lnTo>
                  <a:lnTo>
                    <a:pt x="247573" y="39128"/>
                  </a:lnTo>
                  <a:lnTo>
                    <a:pt x="247650" y="3810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101" name="object 156">
              <a:extLst>
                <a:ext uri="{FF2B5EF4-FFF2-40B4-BE49-F238E27FC236}">
                  <a16:creationId xmlns:a16="http://schemas.microsoft.com/office/drawing/2014/main" id="{274E75C4-7FD6-DA07-E986-0A9AFFE8FEFC}"/>
                </a:ext>
              </a:extLst>
            </p:cNvPr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0058400" y="5295900"/>
              <a:ext cx="161925" cy="333375"/>
            </a:xfrm>
            <a:prstGeom prst="rect">
              <a:avLst/>
            </a:prstGeom>
          </p:spPr>
        </p:pic>
        <p:pic>
          <p:nvPicPr>
            <p:cNvPr id="1102" name="object 157">
              <a:extLst>
                <a:ext uri="{FF2B5EF4-FFF2-40B4-BE49-F238E27FC236}">
                  <a16:creationId xmlns:a16="http://schemas.microsoft.com/office/drawing/2014/main" id="{A2904EE3-88E8-99C9-CE16-BF119B5C910C}"/>
                </a:ext>
              </a:extLst>
            </p:cNvPr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0191750" y="5314950"/>
              <a:ext cx="28575" cy="300469"/>
            </a:xfrm>
            <a:prstGeom prst="rect">
              <a:avLst/>
            </a:prstGeom>
          </p:spPr>
        </p:pic>
        <p:sp>
          <p:nvSpPr>
            <p:cNvPr id="1103" name="object 158">
              <a:extLst>
                <a:ext uri="{FF2B5EF4-FFF2-40B4-BE49-F238E27FC236}">
                  <a16:creationId xmlns:a16="http://schemas.microsoft.com/office/drawing/2014/main" id="{9F9FDC4E-61B4-6985-7043-AE78B45904D9}"/>
                </a:ext>
              </a:extLst>
            </p:cNvPr>
            <p:cNvSpPr/>
            <p:nvPr/>
          </p:nvSpPr>
          <p:spPr>
            <a:xfrm>
              <a:off x="10063226" y="5338826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04" name="object 159">
              <a:extLst>
                <a:ext uri="{FF2B5EF4-FFF2-40B4-BE49-F238E27FC236}">
                  <a16:creationId xmlns:a16="http://schemas.microsoft.com/office/drawing/2014/main" id="{15A9B3EA-4328-A81F-66AA-74A8E76BB083}"/>
                </a:ext>
              </a:extLst>
            </p:cNvPr>
            <p:cNvSpPr/>
            <p:nvPr/>
          </p:nvSpPr>
          <p:spPr>
            <a:xfrm>
              <a:off x="10063226" y="5338826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05" name="object 160">
              <a:extLst>
                <a:ext uri="{FF2B5EF4-FFF2-40B4-BE49-F238E27FC236}">
                  <a16:creationId xmlns:a16="http://schemas.microsoft.com/office/drawing/2014/main" id="{D216B3AC-1FAD-CCFE-2CE6-F79EF41D31BD}"/>
                </a:ext>
              </a:extLst>
            </p:cNvPr>
            <p:cNvSpPr/>
            <p:nvPr/>
          </p:nvSpPr>
          <p:spPr>
            <a:xfrm>
              <a:off x="10125075" y="5324475"/>
              <a:ext cx="66675" cy="28575"/>
            </a:xfrm>
            <a:custGeom>
              <a:avLst/>
              <a:gdLst/>
              <a:ahLst/>
              <a:cxnLst/>
              <a:rect l="l" t="t" r="r" b="b"/>
              <a:pathLst>
                <a:path w="66675" h="28575">
                  <a:moveTo>
                    <a:pt x="60325" y="0"/>
                  </a:moveTo>
                  <a:lnTo>
                    <a:pt x="6350" y="0"/>
                  </a:lnTo>
                  <a:lnTo>
                    <a:pt x="0" y="6350"/>
                  </a:lnTo>
                  <a:lnTo>
                    <a:pt x="0" y="14350"/>
                  </a:lnTo>
                  <a:lnTo>
                    <a:pt x="0" y="22225"/>
                  </a:lnTo>
                  <a:lnTo>
                    <a:pt x="6350" y="28575"/>
                  </a:lnTo>
                  <a:lnTo>
                    <a:pt x="60325" y="28575"/>
                  </a:lnTo>
                  <a:lnTo>
                    <a:pt x="66675" y="22225"/>
                  </a:lnTo>
                  <a:lnTo>
                    <a:pt x="66675" y="6350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106" name="object 161">
              <a:extLst>
                <a:ext uri="{FF2B5EF4-FFF2-40B4-BE49-F238E27FC236}">
                  <a16:creationId xmlns:a16="http://schemas.microsoft.com/office/drawing/2014/main" id="{BF522131-8120-329A-0F00-16EDFD4CF978}"/>
                </a:ext>
              </a:extLst>
            </p:cNvPr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0125075" y="5334000"/>
              <a:ext cx="66675" cy="19050"/>
            </a:xfrm>
            <a:prstGeom prst="rect">
              <a:avLst/>
            </a:prstGeom>
          </p:spPr>
        </p:pic>
        <p:sp>
          <p:nvSpPr>
            <p:cNvPr id="1107" name="object 162">
              <a:extLst>
                <a:ext uri="{FF2B5EF4-FFF2-40B4-BE49-F238E27FC236}">
                  <a16:creationId xmlns:a16="http://schemas.microsoft.com/office/drawing/2014/main" id="{25E6A94A-068A-3240-256C-442491017362}"/>
                </a:ext>
              </a:extLst>
            </p:cNvPr>
            <p:cNvSpPr/>
            <p:nvPr/>
          </p:nvSpPr>
          <p:spPr>
            <a:xfrm>
              <a:off x="10063226" y="538645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08" name="object 163">
              <a:extLst>
                <a:ext uri="{FF2B5EF4-FFF2-40B4-BE49-F238E27FC236}">
                  <a16:creationId xmlns:a16="http://schemas.microsoft.com/office/drawing/2014/main" id="{43669849-E083-548F-1327-A78A114A2BF7}"/>
                </a:ext>
              </a:extLst>
            </p:cNvPr>
            <p:cNvSpPr/>
            <p:nvPr/>
          </p:nvSpPr>
          <p:spPr>
            <a:xfrm>
              <a:off x="10063226" y="538645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09" name="object 164">
              <a:extLst>
                <a:ext uri="{FF2B5EF4-FFF2-40B4-BE49-F238E27FC236}">
                  <a16:creationId xmlns:a16="http://schemas.microsoft.com/office/drawing/2014/main" id="{A3CDCC76-1EBB-7559-F25C-D15C00E6BBBB}"/>
                </a:ext>
              </a:extLst>
            </p:cNvPr>
            <p:cNvSpPr/>
            <p:nvPr/>
          </p:nvSpPr>
          <p:spPr>
            <a:xfrm>
              <a:off x="10125075" y="5372100"/>
              <a:ext cx="62230" cy="19050"/>
            </a:xfrm>
            <a:custGeom>
              <a:avLst/>
              <a:gdLst/>
              <a:ahLst/>
              <a:cxnLst/>
              <a:rect l="l" t="t" r="r" b="b"/>
              <a:pathLst>
                <a:path w="62229" h="19050">
                  <a:moveTo>
                    <a:pt x="0" y="19050"/>
                  </a:moveTo>
                  <a:lnTo>
                    <a:pt x="61975" y="19050"/>
                  </a:lnTo>
                  <a:lnTo>
                    <a:pt x="61975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110" name="object 165">
              <a:extLst>
                <a:ext uri="{FF2B5EF4-FFF2-40B4-BE49-F238E27FC236}">
                  <a16:creationId xmlns:a16="http://schemas.microsoft.com/office/drawing/2014/main" id="{A1884F36-5106-31B7-CF23-73FF7B4E48AE}"/>
                </a:ext>
              </a:extLst>
            </p:cNvPr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0125075" y="5381625"/>
              <a:ext cx="66675" cy="9525"/>
            </a:xfrm>
            <a:prstGeom prst="rect">
              <a:avLst/>
            </a:prstGeom>
          </p:spPr>
        </p:pic>
        <p:sp>
          <p:nvSpPr>
            <p:cNvPr id="1111" name="object 166">
              <a:extLst>
                <a:ext uri="{FF2B5EF4-FFF2-40B4-BE49-F238E27FC236}">
                  <a16:creationId xmlns:a16="http://schemas.microsoft.com/office/drawing/2014/main" id="{988AC046-6E9E-7B54-5E3B-4DB90B208860}"/>
                </a:ext>
              </a:extLst>
            </p:cNvPr>
            <p:cNvSpPr/>
            <p:nvPr/>
          </p:nvSpPr>
          <p:spPr>
            <a:xfrm>
              <a:off x="10063226" y="5434076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12" name="object 167">
              <a:extLst>
                <a:ext uri="{FF2B5EF4-FFF2-40B4-BE49-F238E27FC236}">
                  <a16:creationId xmlns:a16="http://schemas.microsoft.com/office/drawing/2014/main" id="{F9A6700E-9688-8C7C-C315-3EA360EF7B54}"/>
                </a:ext>
              </a:extLst>
            </p:cNvPr>
            <p:cNvSpPr/>
            <p:nvPr/>
          </p:nvSpPr>
          <p:spPr>
            <a:xfrm>
              <a:off x="10063226" y="5434076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13" name="object 168">
              <a:extLst>
                <a:ext uri="{FF2B5EF4-FFF2-40B4-BE49-F238E27FC236}">
                  <a16:creationId xmlns:a16="http://schemas.microsoft.com/office/drawing/2014/main" id="{F4CCA703-2D0C-5080-25CC-FBAFFEEE7548}"/>
                </a:ext>
              </a:extLst>
            </p:cNvPr>
            <p:cNvSpPr/>
            <p:nvPr/>
          </p:nvSpPr>
          <p:spPr>
            <a:xfrm>
              <a:off x="10063226" y="54817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14" name="object 169">
              <a:extLst>
                <a:ext uri="{FF2B5EF4-FFF2-40B4-BE49-F238E27FC236}">
                  <a16:creationId xmlns:a16="http://schemas.microsoft.com/office/drawing/2014/main" id="{2DAE8308-17A5-3108-2FC4-EA45BBF4A573}"/>
                </a:ext>
              </a:extLst>
            </p:cNvPr>
            <p:cNvSpPr/>
            <p:nvPr/>
          </p:nvSpPr>
          <p:spPr>
            <a:xfrm>
              <a:off x="10063226" y="54817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15" name="object 170">
              <a:extLst>
                <a:ext uri="{FF2B5EF4-FFF2-40B4-BE49-F238E27FC236}">
                  <a16:creationId xmlns:a16="http://schemas.microsoft.com/office/drawing/2014/main" id="{9F67AC6B-E7DE-8A5B-44A7-83FA503CC557}"/>
                </a:ext>
              </a:extLst>
            </p:cNvPr>
            <p:cNvSpPr/>
            <p:nvPr/>
          </p:nvSpPr>
          <p:spPr>
            <a:xfrm>
              <a:off x="10125075" y="5467350"/>
              <a:ext cx="66675" cy="28575"/>
            </a:xfrm>
            <a:custGeom>
              <a:avLst/>
              <a:gdLst/>
              <a:ahLst/>
              <a:cxnLst/>
              <a:rect l="l" t="t" r="r" b="b"/>
              <a:pathLst>
                <a:path w="66675" h="28575">
                  <a:moveTo>
                    <a:pt x="60325" y="0"/>
                  </a:moveTo>
                  <a:lnTo>
                    <a:pt x="6350" y="0"/>
                  </a:lnTo>
                  <a:lnTo>
                    <a:pt x="0" y="6350"/>
                  </a:lnTo>
                  <a:lnTo>
                    <a:pt x="0" y="14350"/>
                  </a:lnTo>
                  <a:lnTo>
                    <a:pt x="0" y="22225"/>
                  </a:lnTo>
                  <a:lnTo>
                    <a:pt x="6350" y="28575"/>
                  </a:lnTo>
                  <a:lnTo>
                    <a:pt x="60325" y="28575"/>
                  </a:lnTo>
                  <a:lnTo>
                    <a:pt x="66675" y="22225"/>
                  </a:lnTo>
                  <a:lnTo>
                    <a:pt x="66675" y="6350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116" name="object 171">
              <a:extLst>
                <a:ext uri="{FF2B5EF4-FFF2-40B4-BE49-F238E27FC236}">
                  <a16:creationId xmlns:a16="http://schemas.microsoft.com/office/drawing/2014/main" id="{A984B499-FC72-7E3E-2EE1-82B72C9B861A}"/>
                </a:ext>
              </a:extLst>
            </p:cNvPr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0125075" y="5429250"/>
              <a:ext cx="95250" cy="57150"/>
            </a:xfrm>
            <a:prstGeom prst="rect">
              <a:avLst/>
            </a:prstGeom>
          </p:spPr>
        </p:pic>
        <p:sp>
          <p:nvSpPr>
            <p:cNvPr id="1117" name="object 172">
              <a:extLst>
                <a:ext uri="{FF2B5EF4-FFF2-40B4-BE49-F238E27FC236}">
                  <a16:creationId xmlns:a16="http://schemas.microsoft.com/office/drawing/2014/main" id="{010717AB-6782-7055-557A-08796A334AD2}"/>
                </a:ext>
              </a:extLst>
            </p:cNvPr>
            <p:cNvSpPr/>
            <p:nvPr/>
          </p:nvSpPr>
          <p:spPr>
            <a:xfrm>
              <a:off x="10125075" y="5429250"/>
              <a:ext cx="62230" cy="19050"/>
            </a:xfrm>
            <a:custGeom>
              <a:avLst/>
              <a:gdLst/>
              <a:ahLst/>
              <a:cxnLst/>
              <a:rect l="l" t="t" r="r" b="b"/>
              <a:pathLst>
                <a:path w="62229" h="19050">
                  <a:moveTo>
                    <a:pt x="0" y="19050"/>
                  </a:moveTo>
                  <a:lnTo>
                    <a:pt x="61975" y="19050"/>
                  </a:lnTo>
                  <a:lnTo>
                    <a:pt x="61975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118" name="object 173">
              <a:extLst>
                <a:ext uri="{FF2B5EF4-FFF2-40B4-BE49-F238E27FC236}">
                  <a16:creationId xmlns:a16="http://schemas.microsoft.com/office/drawing/2014/main" id="{3FF08E06-C496-5DE1-C3A4-655665CAE287}"/>
                </a:ext>
              </a:extLst>
            </p:cNvPr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0125075" y="5300662"/>
              <a:ext cx="71500" cy="333375"/>
            </a:xfrm>
            <a:prstGeom prst="rect">
              <a:avLst/>
            </a:prstGeom>
          </p:spPr>
        </p:pic>
        <p:sp>
          <p:nvSpPr>
            <p:cNvPr id="1119" name="object 174">
              <a:extLst>
                <a:ext uri="{FF2B5EF4-FFF2-40B4-BE49-F238E27FC236}">
                  <a16:creationId xmlns:a16="http://schemas.microsoft.com/office/drawing/2014/main" id="{ACC89611-2C9D-3501-AAC7-1C67B283B86A}"/>
                </a:ext>
              </a:extLst>
            </p:cNvPr>
            <p:cNvSpPr/>
            <p:nvPr/>
          </p:nvSpPr>
          <p:spPr>
            <a:xfrm>
              <a:off x="10187051" y="5300662"/>
              <a:ext cx="9525" cy="333375"/>
            </a:xfrm>
            <a:custGeom>
              <a:avLst/>
              <a:gdLst/>
              <a:ahLst/>
              <a:cxnLst/>
              <a:rect l="l" t="t" r="r" b="b"/>
              <a:pathLst>
                <a:path w="9525" h="333375">
                  <a:moveTo>
                    <a:pt x="0" y="333375"/>
                  </a:moveTo>
                  <a:lnTo>
                    <a:pt x="9525" y="3333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33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120" name="object 175">
              <a:extLst>
                <a:ext uri="{FF2B5EF4-FFF2-40B4-BE49-F238E27FC236}">
                  <a16:creationId xmlns:a16="http://schemas.microsoft.com/office/drawing/2014/main" id="{173C3EBC-92ED-EB22-BB10-2FFD75AA9606}"/>
                </a:ext>
              </a:extLst>
            </p:cNvPr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0191750" y="5381625"/>
              <a:ext cx="28575" cy="28575"/>
            </a:xfrm>
            <a:prstGeom prst="rect">
              <a:avLst/>
            </a:prstGeom>
          </p:spPr>
        </p:pic>
        <p:pic>
          <p:nvPicPr>
            <p:cNvPr id="1121" name="object 176">
              <a:extLst>
                <a:ext uri="{FF2B5EF4-FFF2-40B4-BE49-F238E27FC236}">
                  <a16:creationId xmlns:a16="http://schemas.microsoft.com/office/drawing/2014/main" id="{38F976B3-AA1A-0D49-E784-028F0246F379}"/>
                </a:ext>
              </a:extLst>
            </p:cNvPr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0191750" y="5334000"/>
              <a:ext cx="28575" cy="28575"/>
            </a:xfrm>
            <a:prstGeom prst="rect">
              <a:avLst/>
            </a:prstGeom>
          </p:spPr>
        </p:pic>
        <p:sp>
          <p:nvSpPr>
            <p:cNvPr id="1122" name="object 177">
              <a:extLst>
                <a:ext uri="{FF2B5EF4-FFF2-40B4-BE49-F238E27FC236}">
                  <a16:creationId xmlns:a16="http://schemas.microsoft.com/office/drawing/2014/main" id="{808F373F-E94E-0BD4-A17F-F89C694B943F}"/>
                </a:ext>
              </a:extLst>
            </p:cNvPr>
            <p:cNvSpPr/>
            <p:nvPr/>
          </p:nvSpPr>
          <p:spPr>
            <a:xfrm>
              <a:off x="10191750" y="5610225"/>
              <a:ext cx="38100" cy="28575"/>
            </a:xfrm>
            <a:custGeom>
              <a:avLst/>
              <a:gdLst/>
              <a:ahLst/>
              <a:cxnLst/>
              <a:rect l="l" t="t" r="r" b="b"/>
              <a:pathLst>
                <a:path w="38100" h="28575">
                  <a:moveTo>
                    <a:pt x="28575" y="13093"/>
                  </a:moveTo>
                  <a:lnTo>
                    <a:pt x="28067" y="0"/>
                  </a:lnTo>
                  <a:lnTo>
                    <a:pt x="0" y="12623"/>
                  </a:lnTo>
                  <a:lnTo>
                    <a:pt x="127" y="28575"/>
                  </a:lnTo>
                  <a:lnTo>
                    <a:pt x="28575" y="13093"/>
                  </a:lnTo>
                  <a:close/>
                </a:path>
                <a:path w="38100" h="28575">
                  <a:moveTo>
                    <a:pt x="38100" y="4267"/>
                  </a:moveTo>
                  <a:lnTo>
                    <a:pt x="35941" y="0"/>
                  </a:lnTo>
                  <a:lnTo>
                    <a:pt x="30734" y="0"/>
                  </a:lnTo>
                  <a:lnTo>
                    <a:pt x="28575" y="4267"/>
                  </a:lnTo>
                  <a:lnTo>
                    <a:pt x="28575" y="9525"/>
                  </a:lnTo>
                  <a:lnTo>
                    <a:pt x="28575" y="13093"/>
                  </a:lnTo>
                  <a:lnTo>
                    <a:pt x="28575" y="14782"/>
                  </a:lnTo>
                  <a:lnTo>
                    <a:pt x="30734" y="19050"/>
                  </a:lnTo>
                  <a:lnTo>
                    <a:pt x="35941" y="19050"/>
                  </a:lnTo>
                  <a:lnTo>
                    <a:pt x="38100" y="14782"/>
                  </a:lnTo>
                  <a:lnTo>
                    <a:pt x="38100" y="426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23" name="object 178">
              <a:extLst>
                <a:ext uri="{FF2B5EF4-FFF2-40B4-BE49-F238E27FC236}">
                  <a16:creationId xmlns:a16="http://schemas.microsoft.com/office/drawing/2014/main" id="{4B672EAD-4045-B286-4911-9BE97A23DFFE}"/>
                </a:ext>
              </a:extLst>
            </p:cNvPr>
            <p:cNvSpPr/>
            <p:nvPr/>
          </p:nvSpPr>
          <p:spPr>
            <a:xfrm>
              <a:off x="10053701" y="5624512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136398" y="0"/>
                  </a:moveTo>
                  <a:lnTo>
                    <a:pt x="6350" y="0"/>
                  </a:lnTo>
                  <a:lnTo>
                    <a:pt x="0" y="6400"/>
                  </a:lnTo>
                  <a:lnTo>
                    <a:pt x="0" y="14287"/>
                  </a:lnTo>
                  <a:lnTo>
                    <a:pt x="0" y="22174"/>
                  </a:lnTo>
                  <a:lnTo>
                    <a:pt x="6350" y="28575"/>
                  </a:lnTo>
                  <a:lnTo>
                    <a:pt x="136398" y="28575"/>
                  </a:lnTo>
                  <a:lnTo>
                    <a:pt x="142875" y="22174"/>
                  </a:lnTo>
                  <a:lnTo>
                    <a:pt x="142875" y="6400"/>
                  </a:lnTo>
                  <a:lnTo>
                    <a:pt x="13639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24" name="object 179">
              <a:extLst>
                <a:ext uri="{FF2B5EF4-FFF2-40B4-BE49-F238E27FC236}">
                  <a16:creationId xmlns:a16="http://schemas.microsoft.com/office/drawing/2014/main" id="{7BB700AA-2036-2704-5551-CF4684788F56}"/>
                </a:ext>
              </a:extLst>
            </p:cNvPr>
            <p:cNvSpPr/>
            <p:nvPr/>
          </p:nvSpPr>
          <p:spPr>
            <a:xfrm>
              <a:off x="10053701" y="5624512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0" y="14287"/>
                  </a:moveTo>
                  <a:lnTo>
                    <a:pt x="0" y="6400"/>
                  </a:lnTo>
                  <a:lnTo>
                    <a:pt x="6350" y="0"/>
                  </a:lnTo>
                  <a:lnTo>
                    <a:pt x="14224" y="0"/>
                  </a:lnTo>
                  <a:lnTo>
                    <a:pt x="128524" y="0"/>
                  </a:lnTo>
                  <a:lnTo>
                    <a:pt x="136398" y="0"/>
                  </a:lnTo>
                  <a:lnTo>
                    <a:pt x="142875" y="6400"/>
                  </a:lnTo>
                  <a:lnTo>
                    <a:pt x="142875" y="14287"/>
                  </a:lnTo>
                  <a:lnTo>
                    <a:pt x="142875" y="22174"/>
                  </a:lnTo>
                  <a:lnTo>
                    <a:pt x="136398" y="28575"/>
                  </a:lnTo>
                  <a:lnTo>
                    <a:pt x="128524" y="28575"/>
                  </a:lnTo>
                  <a:lnTo>
                    <a:pt x="14224" y="28575"/>
                  </a:lnTo>
                  <a:lnTo>
                    <a:pt x="6350" y="28575"/>
                  </a:lnTo>
                  <a:lnTo>
                    <a:pt x="0" y="22174"/>
                  </a:lnTo>
                  <a:lnTo>
                    <a:pt x="0" y="142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125" name="object 180">
              <a:extLst>
                <a:ext uri="{FF2B5EF4-FFF2-40B4-BE49-F238E27FC236}">
                  <a16:creationId xmlns:a16="http://schemas.microsoft.com/office/drawing/2014/main" id="{E8F115DE-149A-CBF6-C780-7103F78111C9}"/>
                </a:ext>
              </a:extLst>
            </p:cNvPr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0063226" y="5634037"/>
              <a:ext cx="133350" cy="9525"/>
            </a:xfrm>
            <a:prstGeom prst="rect">
              <a:avLst/>
            </a:prstGeom>
          </p:spPr>
        </p:pic>
        <p:sp>
          <p:nvSpPr>
            <p:cNvPr id="1126" name="object 181">
              <a:extLst>
                <a:ext uri="{FF2B5EF4-FFF2-40B4-BE49-F238E27FC236}">
                  <a16:creationId xmlns:a16="http://schemas.microsoft.com/office/drawing/2014/main" id="{D001499D-8652-A140-E0F8-7A0EE4E9543A}"/>
                </a:ext>
              </a:extLst>
            </p:cNvPr>
            <p:cNvSpPr/>
            <p:nvPr/>
          </p:nvSpPr>
          <p:spPr>
            <a:xfrm>
              <a:off x="10063226" y="5634037"/>
              <a:ext cx="133350" cy="9525"/>
            </a:xfrm>
            <a:custGeom>
              <a:avLst/>
              <a:gdLst/>
              <a:ahLst/>
              <a:cxnLst/>
              <a:rect l="l" t="t" r="r" b="b"/>
              <a:pathLst>
                <a:path w="133350" h="9525">
                  <a:moveTo>
                    <a:pt x="0" y="4762"/>
                  </a:moveTo>
                  <a:lnTo>
                    <a:pt x="0" y="2133"/>
                  </a:lnTo>
                  <a:lnTo>
                    <a:pt x="2031" y="0"/>
                  </a:lnTo>
                  <a:lnTo>
                    <a:pt x="4699" y="0"/>
                  </a:lnTo>
                  <a:lnTo>
                    <a:pt x="128524" y="0"/>
                  </a:lnTo>
                  <a:lnTo>
                    <a:pt x="131191" y="0"/>
                  </a:lnTo>
                  <a:lnTo>
                    <a:pt x="133350" y="2133"/>
                  </a:lnTo>
                  <a:lnTo>
                    <a:pt x="133350" y="4762"/>
                  </a:lnTo>
                  <a:lnTo>
                    <a:pt x="133350" y="7391"/>
                  </a:lnTo>
                  <a:lnTo>
                    <a:pt x="131191" y="9525"/>
                  </a:lnTo>
                  <a:lnTo>
                    <a:pt x="128524" y="9525"/>
                  </a:lnTo>
                  <a:lnTo>
                    <a:pt x="4699" y="9525"/>
                  </a:lnTo>
                  <a:lnTo>
                    <a:pt x="2031" y="9525"/>
                  </a:lnTo>
                  <a:lnTo>
                    <a:pt x="0" y="7391"/>
                  </a:lnTo>
                  <a:lnTo>
                    <a:pt x="0" y="47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27" name="object 182">
              <a:extLst>
                <a:ext uri="{FF2B5EF4-FFF2-40B4-BE49-F238E27FC236}">
                  <a16:creationId xmlns:a16="http://schemas.microsoft.com/office/drawing/2014/main" id="{3D9E2024-A4C4-C1D4-6128-203121DCE477}"/>
                </a:ext>
              </a:extLst>
            </p:cNvPr>
            <p:cNvSpPr/>
            <p:nvPr/>
          </p:nvSpPr>
          <p:spPr>
            <a:xfrm>
              <a:off x="10067925" y="55816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82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28" name="object 183">
              <a:extLst>
                <a:ext uri="{FF2B5EF4-FFF2-40B4-BE49-F238E27FC236}">
                  <a16:creationId xmlns:a16="http://schemas.microsoft.com/office/drawing/2014/main" id="{B13DC26A-3978-EC6A-9E1D-78364EA5C9F0}"/>
                </a:ext>
              </a:extLst>
            </p:cNvPr>
            <p:cNvSpPr/>
            <p:nvPr/>
          </p:nvSpPr>
          <p:spPr>
            <a:xfrm>
              <a:off x="10096500" y="55816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82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29" name="object 184">
              <a:extLst>
                <a:ext uri="{FF2B5EF4-FFF2-40B4-BE49-F238E27FC236}">
                  <a16:creationId xmlns:a16="http://schemas.microsoft.com/office/drawing/2014/main" id="{22C7615C-9DFC-6D02-4B21-2A6CB4FDB0AE}"/>
                </a:ext>
              </a:extLst>
            </p:cNvPr>
            <p:cNvSpPr/>
            <p:nvPr/>
          </p:nvSpPr>
          <p:spPr>
            <a:xfrm>
              <a:off x="10115550" y="55816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82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30" name="object 185">
              <a:extLst>
                <a:ext uri="{FF2B5EF4-FFF2-40B4-BE49-F238E27FC236}">
                  <a16:creationId xmlns:a16="http://schemas.microsoft.com/office/drawing/2014/main" id="{0DBEC917-65D6-8C7E-7AA1-22E2430A8484}"/>
                </a:ext>
              </a:extLst>
            </p:cNvPr>
            <p:cNvSpPr/>
            <p:nvPr/>
          </p:nvSpPr>
          <p:spPr>
            <a:xfrm>
              <a:off x="10168001" y="5500687"/>
              <a:ext cx="9525" cy="114300"/>
            </a:xfrm>
            <a:custGeom>
              <a:avLst/>
              <a:gdLst/>
              <a:ahLst/>
              <a:cxnLst/>
              <a:rect l="l" t="t" r="r" b="b"/>
              <a:pathLst>
                <a:path w="9525" h="114300">
                  <a:moveTo>
                    <a:pt x="952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9525" y="11430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31" name="object 186">
              <a:extLst>
                <a:ext uri="{FF2B5EF4-FFF2-40B4-BE49-F238E27FC236}">
                  <a16:creationId xmlns:a16="http://schemas.microsoft.com/office/drawing/2014/main" id="{AE11426D-C412-3438-EF03-F0C0E1071E78}"/>
                </a:ext>
              </a:extLst>
            </p:cNvPr>
            <p:cNvSpPr/>
            <p:nvPr/>
          </p:nvSpPr>
          <p:spPr>
            <a:xfrm>
              <a:off x="10168001" y="5500687"/>
              <a:ext cx="9525" cy="114300"/>
            </a:xfrm>
            <a:custGeom>
              <a:avLst/>
              <a:gdLst/>
              <a:ahLst/>
              <a:cxnLst/>
              <a:rect l="l" t="t" r="r" b="b"/>
              <a:pathLst>
                <a:path w="9525" h="114300">
                  <a:moveTo>
                    <a:pt x="0" y="114300"/>
                  </a:moveTo>
                  <a:lnTo>
                    <a:pt x="9525" y="11430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32" name="object 187">
              <a:extLst>
                <a:ext uri="{FF2B5EF4-FFF2-40B4-BE49-F238E27FC236}">
                  <a16:creationId xmlns:a16="http://schemas.microsoft.com/office/drawing/2014/main" id="{29DE6408-73A6-5A77-19EC-FB03A169B932}"/>
                </a:ext>
              </a:extLst>
            </p:cNvPr>
            <p:cNvSpPr/>
            <p:nvPr/>
          </p:nvSpPr>
          <p:spPr>
            <a:xfrm>
              <a:off x="8272526" y="2328925"/>
              <a:ext cx="228600" cy="180975"/>
            </a:xfrm>
            <a:custGeom>
              <a:avLst/>
              <a:gdLst/>
              <a:ahLst/>
              <a:cxnLst/>
              <a:rect l="l" t="t" r="r" b="b"/>
              <a:pathLst>
                <a:path w="228600" h="180975">
                  <a:moveTo>
                    <a:pt x="0" y="0"/>
                  </a:moveTo>
                  <a:lnTo>
                    <a:pt x="228600" y="1809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33" name="object 188">
              <a:extLst>
                <a:ext uri="{FF2B5EF4-FFF2-40B4-BE49-F238E27FC236}">
                  <a16:creationId xmlns:a16="http://schemas.microsoft.com/office/drawing/2014/main" id="{6502A27D-94C0-A670-D480-5D82348AA1A4}"/>
                </a:ext>
              </a:extLst>
            </p:cNvPr>
            <p:cNvSpPr/>
            <p:nvPr/>
          </p:nvSpPr>
          <p:spPr>
            <a:xfrm>
              <a:off x="8105775" y="1933575"/>
              <a:ext cx="304800" cy="466725"/>
            </a:xfrm>
            <a:custGeom>
              <a:avLst/>
              <a:gdLst/>
              <a:ahLst/>
              <a:cxnLst/>
              <a:rect l="l" t="t" r="r" b="b"/>
              <a:pathLst>
                <a:path w="304800" h="466725">
                  <a:moveTo>
                    <a:pt x="152400" y="0"/>
                  </a:moveTo>
                  <a:lnTo>
                    <a:pt x="0" y="419100"/>
                  </a:lnTo>
                </a:path>
                <a:path w="304800" h="466725">
                  <a:moveTo>
                    <a:pt x="152400" y="0"/>
                  </a:moveTo>
                  <a:lnTo>
                    <a:pt x="304800" y="419100"/>
                  </a:lnTo>
                </a:path>
                <a:path w="304800" h="466725">
                  <a:moveTo>
                    <a:pt x="0" y="419100"/>
                  </a:moveTo>
                  <a:lnTo>
                    <a:pt x="152400" y="466725"/>
                  </a:lnTo>
                </a:path>
                <a:path w="304800" h="466725">
                  <a:moveTo>
                    <a:pt x="304800" y="419100"/>
                  </a:moveTo>
                  <a:lnTo>
                    <a:pt x="152400" y="466725"/>
                  </a:lnTo>
                </a:path>
                <a:path w="304800" h="466725">
                  <a:moveTo>
                    <a:pt x="152400" y="9525"/>
                  </a:moveTo>
                  <a:lnTo>
                    <a:pt x="152400" y="4667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134" name="object 189">
              <a:extLst>
                <a:ext uri="{FF2B5EF4-FFF2-40B4-BE49-F238E27FC236}">
                  <a16:creationId xmlns:a16="http://schemas.microsoft.com/office/drawing/2014/main" id="{B3A42BFA-3075-47AF-1439-6834CBC7102B}"/>
                </a:ext>
              </a:extLst>
            </p:cNvPr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8096250" y="2162175"/>
              <a:ext cx="323850" cy="200025"/>
            </a:xfrm>
            <a:prstGeom prst="rect">
              <a:avLst/>
            </a:prstGeom>
          </p:spPr>
        </p:pic>
        <p:sp>
          <p:nvSpPr>
            <p:cNvPr id="1135" name="object 190">
              <a:extLst>
                <a:ext uri="{FF2B5EF4-FFF2-40B4-BE49-F238E27FC236}">
                  <a16:creationId xmlns:a16="http://schemas.microsoft.com/office/drawing/2014/main" id="{80BFA937-76DE-8B61-733D-91472E4233F8}"/>
                </a:ext>
              </a:extLst>
            </p:cNvPr>
            <p:cNvSpPr/>
            <p:nvPr/>
          </p:nvSpPr>
          <p:spPr>
            <a:xfrm>
              <a:off x="8191500" y="2019300"/>
              <a:ext cx="123825" cy="104775"/>
            </a:xfrm>
            <a:custGeom>
              <a:avLst/>
              <a:gdLst/>
              <a:ahLst/>
              <a:cxnLst/>
              <a:rect l="l" t="t" r="r" b="b"/>
              <a:pathLst>
                <a:path w="123825" h="104775">
                  <a:moveTo>
                    <a:pt x="66675" y="104775"/>
                  </a:moveTo>
                  <a:lnTo>
                    <a:pt x="123825" y="95250"/>
                  </a:lnTo>
                </a:path>
                <a:path w="123825" h="104775">
                  <a:moveTo>
                    <a:pt x="66675" y="19050"/>
                  </a:moveTo>
                  <a:lnTo>
                    <a:pt x="104775" y="0"/>
                  </a:lnTo>
                </a:path>
                <a:path w="123825" h="104775">
                  <a:moveTo>
                    <a:pt x="0" y="85725"/>
                  </a:moveTo>
                  <a:lnTo>
                    <a:pt x="76200" y="104775"/>
                  </a:lnTo>
                </a:path>
                <a:path w="123825" h="104775">
                  <a:moveTo>
                    <a:pt x="38100" y="0"/>
                  </a:moveTo>
                  <a:lnTo>
                    <a:pt x="76200" y="190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136" name="object 191">
              <a:extLst>
                <a:ext uri="{FF2B5EF4-FFF2-40B4-BE49-F238E27FC236}">
                  <a16:creationId xmlns:a16="http://schemas.microsoft.com/office/drawing/2014/main" id="{9A01A296-9610-A6E1-DF94-79BECDD8F556}"/>
                </a:ext>
              </a:extLst>
            </p:cNvPr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677150" y="3486150"/>
              <a:ext cx="361950" cy="304800"/>
            </a:xfrm>
            <a:prstGeom prst="rect">
              <a:avLst/>
            </a:prstGeom>
          </p:spPr>
        </p:pic>
        <p:pic>
          <p:nvPicPr>
            <p:cNvPr id="1137" name="object 192">
              <a:extLst>
                <a:ext uri="{FF2B5EF4-FFF2-40B4-BE49-F238E27FC236}">
                  <a16:creationId xmlns:a16="http://schemas.microsoft.com/office/drawing/2014/main" id="{21280265-AEC1-513E-6588-EEC678E2F4DC}"/>
                </a:ext>
              </a:extLst>
            </p:cNvPr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9353550" y="5153025"/>
              <a:ext cx="381000" cy="314325"/>
            </a:xfrm>
            <a:prstGeom prst="rect">
              <a:avLst/>
            </a:prstGeom>
          </p:spPr>
        </p:pic>
        <p:pic>
          <p:nvPicPr>
            <p:cNvPr id="1138" name="object 193">
              <a:extLst>
                <a:ext uri="{FF2B5EF4-FFF2-40B4-BE49-F238E27FC236}">
                  <a16:creationId xmlns:a16="http://schemas.microsoft.com/office/drawing/2014/main" id="{51F10462-4DBF-83D7-4E98-4C4C15FC994C}"/>
                </a:ext>
              </a:extLst>
            </p:cNvPr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9844151" y="4700651"/>
              <a:ext cx="400050" cy="142875"/>
            </a:xfrm>
            <a:prstGeom prst="rect">
              <a:avLst/>
            </a:prstGeom>
          </p:spPr>
        </p:pic>
        <p:sp>
          <p:nvSpPr>
            <p:cNvPr id="1139" name="object 194">
              <a:extLst>
                <a:ext uri="{FF2B5EF4-FFF2-40B4-BE49-F238E27FC236}">
                  <a16:creationId xmlns:a16="http://schemas.microsoft.com/office/drawing/2014/main" id="{08B65703-8C8B-7CBC-BE21-8B586A39F6F8}"/>
                </a:ext>
              </a:extLst>
            </p:cNvPr>
            <p:cNvSpPr/>
            <p:nvPr/>
          </p:nvSpPr>
          <p:spPr>
            <a:xfrm>
              <a:off x="9844121" y="4700651"/>
              <a:ext cx="400685" cy="142875"/>
            </a:xfrm>
            <a:custGeom>
              <a:avLst/>
              <a:gdLst/>
              <a:ahLst/>
              <a:cxnLst/>
              <a:rect l="l" t="t" r="r" b="b"/>
              <a:pathLst>
                <a:path w="400684" h="142875">
                  <a:moveTo>
                    <a:pt x="399952" y="254"/>
                  </a:moveTo>
                  <a:lnTo>
                    <a:pt x="400079" y="75311"/>
                  </a:lnTo>
                  <a:lnTo>
                    <a:pt x="344088" y="120874"/>
                  </a:lnTo>
                  <a:lnTo>
                    <a:pt x="296706" y="133613"/>
                  </a:lnTo>
                  <a:lnTo>
                    <a:pt x="246643" y="140688"/>
                  </a:lnTo>
                  <a:lnTo>
                    <a:pt x="201578" y="142875"/>
                  </a:lnTo>
                  <a:lnTo>
                    <a:pt x="156212" y="140712"/>
                  </a:lnTo>
                  <a:lnTo>
                    <a:pt x="105347" y="133777"/>
                  </a:lnTo>
                  <a:lnTo>
                    <a:pt x="57048" y="121167"/>
                  </a:lnTo>
                  <a:lnTo>
                    <a:pt x="19381" y="101978"/>
                  </a:lnTo>
                  <a:lnTo>
                    <a:pt x="369" y="58114"/>
                  </a:lnTo>
                  <a:lnTo>
                    <a:pt x="172" y="37655"/>
                  </a:lnTo>
                  <a:lnTo>
                    <a:pt x="0" y="17196"/>
                  </a:lnTo>
                  <a:lnTo>
                    <a:pt x="29" y="0"/>
                  </a:lnTo>
                  <a:lnTo>
                    <a:pt x="21530" y="23756"/>
                  </a:lnTo>
                  <a:lnTo>
                    <a:pt x="58953" y="42281"/>
                  </a:lnTo>
                  <a:lnTo>
                    <a:pt x="105514" y="55558"/>
                  </a:lnTo>
                  <a:lnTo>
                    <a:pt x="154429" y="63569"/>
                  </a:lnTo>
                  <a:lnTo>
                    <a:pt x="198911" y="66293"/>
                  </a:lnTo>
                  <a:lnTo>
                    <a:pt x="243667" y="64217"/>
                  </a:lnTo>
                  <a:lnTo>
                    <a:pt x="293214" y="57422"/>
                  </a:lnTo>
                  <a:lnTo>
                    <a:pt x="340488" y="45061"/>
                  </a:lnTo>
                  <a:lnTo>
                    <a:pt x="378422" y="26287"/>
                  </a:lnTo>
                  <a:lnTo>
                    <a:pt x="399952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40" name="object 195">
              <a:extLst>
                <a:ext uri="{FF2B5EF4-FFF2-40B4-BE49-F238E27FC236}">
                  <a16:creationId xmlns:a16="http://schemas.microsoft.com/office/drawing/2014/main" id="{6F6D65B2-2D68-67D1-4392-878E6D3777B9}"/>
                </a:ext>
              </a:extLst>
            </p:cNvPr>
            <p:cNvSpPr/>
            <p:nvPr/>
          </p:nvSpPr>
          <p:spPr>
            <a:xfrm>
              <a:off x="9844151" y="4624451"/>
              <a:ext cx="400050" cy="133350"/>
            </a:xfrm>
            <a:custGeom>
              <a:avLst/>
              <a:gdLst/>
              <a:ahLst/>
              <a:cxnLst/>
              <a:rect l="l" t="t" r="r" b="b"/>
              <a:pathLst>
                <a:path w="400050" h="133350">
                  <a:moveTo>
                    <a:pt x="200025" y="0"/>
                  </a:moveTo>
                  <a:lnTo>
                    <a:pt x="136794" y="3398"/>
                  </a:lnTo>
                  <a:lnTo>
                    <a:pt x="81884" y="12862"/>
                  </a:lnTo>
                  <a:lnTo>
                    <a:pt x="38587" y="27294"/>
                  </a:lnTo>
                  <a:lnTo>
                    <a:pt x="0" y="66675"/>
                  </a:lnTo>
                  <a:lnTo>
                    <a:pt x="10195" y="87703"/>
                  </a:lnTo>
                  <a:lnTo>
                    <a:pt x="38587" y="106000"/>
                  </a:lnTo>
                  <a:lnTo>
                    <a:pt x="81884" y="120450"/>
                  </a:lnTo>
                  <a:lnTo>
                    <a:pt x="136794" y="129939"/>
                  </a:lnTo>
                  <a:lnTo>
                    <a:pt x="200025" y="133350"/>
                  </a:lnTo>
                  <a:lnTo>
                    <a:pt x="263206" y="129939"/>
                  </a:lnTo>
                  <a:lnTo>
                    <a:pt x="318110" y="120450"/>
                  </a:lnTo>
                  <a:lnTo>
                    <a:pt x="361425" y="106000"/>
                  </a:lnTo>
                  <a:lnTo>
                    <a:pt x="389842" y="87703"/>
                  </a:lnTo>
                  <a:lnTo>
                    <a:pt x="400050" y="66675"/>
                  </a:lnTo>
                  <a:lnTo>
                    <a:pt x="389842" y="45598"/>
                  </a:lnTo>
                  <a:lnTo>
                    <a:pt x="361425" y="27294"/>
                  </a:lnTo>
                  <a:lnTo>
                    <a:pt x="318110" y="12862"/>
                  </a:lnTo>
                  <a:lnTo>
                    <a:pt x="263206" y="3398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41" name="object 196">
              <a:extLst>
                <a:ext uri="{FF2B5EF4-FFF2-40B4-BE49-F238E27FC236}">
                  <a16:creationId xmlns:a16="http://schemas.microsoft.com/office/drawing/2014/main" id="{48D38855-016B-C361-9D8B-40F6CEBED851}"/>
                </a:ext>
              </a:extLst>
            </p:cNvPr>
            <p:cNvSpPr/>
            <p:nvPr/>
          </p:nvSpPr>
          <p:spPr>
            <a:xfrm>
              <a:off x="9844151" y="4624451"/>
              <a:ext cx="400050" cy="133350"/>
            </a:xfrm>
            <a:custGeom>
              <a:avLst/>
              <a:gdLst/>
              <a:ahLst/>
              <a:cxnLst/>
              <a:rect l="l" t="t" r="r" b="b"/>
              <a:pathLst>
                <a:path w="400050" h="133350">
                  <a:moveTo>
                    <a:pt x="0" y="66675"/>
                  </a:moveTo>
                  <a:lnTo>
                    <a:pt x="38587" y="27294"/>
                  </a:lnTo>
                  <a:lnTo>
                    <a:pt x="81884" y="12862"/>
                  </a:lnTo>
                  <a:lnTo>
                    <a:pt x="136794" y="3398"/>
                  </a:lnTo>
                  <a:lnTo>
                    <a:pt x="200025" y="0"/>
                  </a:lnTo>
                  <a:lnTo>
                    <a:pt x="263206" y="3398"/>
                  </a:lnTo>
                  <a:lnTo>
                    <a:pt x="318110" y="12862"/>
                  </a:lnTo>
                  <a:lnTo>
                    <a:pt x="361425" y="27294"/>
                  </a:lnTo>
                  <a:lnTo>
                    <a:pt x="389842" y="45598"/>
                  </a:lnTo>
                  <a:lnTo>
                    <a:pt x="400050" y="66675"/>
                  </a:lnTo>
                  <a:lnTo>
                    <a:pt x="389842" y="87703"/>
                  </a:lnTo>
                  <a:lnTo>
                    <a:pt x="361425" y="106000"/>
                  </a:lnTo>
                  <a:lnTo>
                    <a:pt x="318110" y="120450"/>
                  </a:lnTo>
                  <a:lnTo>
                    <a:pt x="263206" y="129939"/>
                  </a:lnTo>
                  <a:lnTo>
                    <a:pt x="200025" y="133350"/>
                  </a:lnTo>
                  <a:lnTo>
                    <a:pt x="136794" y="129939"/>
                  </a:lnTo>
                  <a:lnTo>
                    <a:pt x="81884" y="120450"/>
                  </a:lnTo>
                  <a:lnTo>
                    <a:pt x="38587" y="106000"/>
                  </a:lnTo>
                  <a:lnTo>
                    <a:pt x="10195" y="87703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42" name="object 197">
              <a:extLst>
                <a:ext uri="{FF2B5EF4-FFF2-40B4-BE49-F238E27FC236}">
                  <a16:creationId xmlns:a16="http://schemas.microsoft.com/office/drawing/2014/main" id="{B3F6D367-D1F8-ED15-2B88-70DE377E67FB}"/>
                </a:ext>
              </a:extLst>
            </p:cNvPr>
            <p:cNvSpPr/>
            <p:nvPr/>
          </p:nvSpPr>
          <p:spPr>
            <a:xfrm>
              <a:off x="9906000" y="4638675"/>
              <a:ext cx="266700" cy="57150"/>
            </a:xfrm>
            <a:custGeom>
              <a:avLst/>
              <a:gdLst/>
              <a:ahLst/>
              <a:cxnLst/>
              <a:rect l="l" t="t" r="r" b="b"/>
              <a:pathLst>
                <a:path w="266700" h="57150">
                  <a:moveTo>
                    <a:pt x="214375" y="0"/>
                  </a:moveTo>
                  <a:lnTo>
                    <a:pt x="132588" y="33527"/>
                  </a:lnTo>
                  <a:lnTo>
                    <a:pt x="52070" y="888"/>
                  </a:lnTo>
                  <a:lnTo>
                    <a:pt x="0" y="14986"/>
                  </a:lnTo>
                  <a:lnTo>
                    <a:pt x="35686" y="29463"/>
                  </a:lnTo>
                  <a:lnTo>
                    <a:pt x="52070" y="24892"/>
                  </a:lnTo>
                  <a:lnTo>
                    <a:pt x="131318" y="57150"/>
                  </a:lnTo>
                  <a:lnTo>
                    <a:pt x="217804" y="25400"/>
                  </a:lnTo>
                  <a:lnTo>
                    <a:pt x="227965" y="29463"/>
                  </a:lnTo>
                  <a:lnTo>
                    <a:pt x="266700" y="13081"/>
                  </a:lnTo>
                  <a:lnTo>
                    <a:pt x="214375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143" name="object 198">
              <a:extLst>
                <a:ext uri="{FF2B5EF4-FFF2-40B4-BE49-F238E27FC236}">
                  <a16:creationId xmlns:a16="http://schemas.microsoft.com/office/drawing/2014/main" id="{9D49675E-8359-7D69-D465-41F5422C8889}"/>
                </a:ext>
              </a:extLst>
            </p:cNvPr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9896475" y="4657725"/>
              <a:ext cx="285750" cy="76200"/>
            </a:xfrm>
            <a:prstGeom prst="rect">
              <a:avLst/>
            </a:prstGeom>
          </p:spPr>
        </p:pic>
        <p:pic>
          <p:nvPicPr>
            <p:cNvPr id="1144" name="object 199">
              <a:extLst>
                <a:ext uri="{FF2B5EF4-FFF2-40B4-BE49-F238E27FC236}">
                  <a16:creationId xmlns:a16="http://schemas.microsoft.com/office/drawing/2014/main" id="{23C45F87-CD27-5F9B-8EE9-74EC1327F88D}"/>
                </a:ext>
              </a:extLst>
            </p:cNvPr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9910826" y="5081651"/>
              <a:ext cx="314325" cy="76200"/>
            </a:xfrm>
            <a:prstGeom prst="rect">
              <a:avLst/>
            </a:prstGeom>
          </p:spPr>
        </p:pic>
        <p:sp>
          <p:nvSpPr>
            <p:cNvPr id="1145" name="object 200">
              <a:extLst>
                <a:ext uri="{FF2B5EF4-FFF2-40B4-BE49-F238E27FC236}">
                  <a16:creationId xmlns:a16="http://schemas.microsoft.com/office/drawing/2014/main" id="{8E4D8600-837C-CB3A-D832-CA3FF0A33F3D}"/>
                </a:ext>
              </a:extLst>
            </p:cNvPr>
            <p:cNvSpPr/>
            <p:nvPr/>
          </p:nvSpPr>
          <p:spPr>
            <a:xfrm>
              <a:off x="9910826" y="5081651"/>
              <a:ext cx="314325" cy="76200"/>
            </a:xfrm>
            <a:custGeom>
              <a:avLst/>
              <a:gdLst/>
              <a:ahLst/>
              <a:cxnLst/>
              <a:rect l="l" t="t" r="r" b="b"/>
              <a:pathLst>
                <a:path w="314325" h="76200">
                  <a:moveTo>
                    <a:pt x="0" y="76200"/>
                  </a:moveTo>
                  <a:lnTo>
                    <a:pt x="314325" y="76200"/>
                  </a:lnTo>
                  <a:lnTo>
                    <a:pt x="314325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41709C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46" name="object 201">
              <a:extLst>
                <a:ext uri="{FF2B5EF4-FFF2-40B4-BE49-F238E27FC236}">
                  <a16:creationId xmlns:a16="http://schemas.microsoft.com/office/drawing/2014/main" id="{39BD1E63-30A9-50F6-2269-10AF949D857C}"/>
                </a:ext>
              </a:extLst>
            </p:cNvPr>
            <p:cNvSpPr/>
            <p:nvPr/>
          </p:nvSpPr>
          <p:spPr>
            <a:xfrm>
              <a:off x="9910826" y="4967351"/>
              <a:ext cx="314325" cy="123825"/>
            </a:xfrm>
            <a:custGeom>
              <a:avLst/>
              <a:gdLst/>
              <a:ahLst/>
              <a:cxnLst/>
              <a:rect l="l" t="t" r="r" b="b"/>
              <a:pathLst>
                <a:path w="314325" h="123825">
                  <a:moveTo>
                    <a:pt x="20954" y="0"/>
                  </a:moveTo>
                  <a:lnTo>
                    <a:pt x="0" y="122809"/>
                  </a:lnTo>
                  <a:lnTo>
                    <a:pt x="314325" y="123825"/>
                  </a:lnTo>
                  <a:lnTo>
                    <a:pt x="283718" y="1905"/>
                  </a:lnTo>
                  <a:lnTo>
                    <a:pt x="2095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47" name="object 202">
              <a:extLst>
                <a:ext uri="{FF2B5EF4-FFF2-40B4-BE49-F238E27FC236}">
                  <a16:creationId xmlns:a16="http://schemas.microsoft.com/office/drawing/2014/main" id="{4BCDD4DB-5845-AA24-F0A7-E115D7AED3D0}"/>
                </a:ext>
              </a:extLst>
            </p:cNvPr>
            <p:cNvSpPr/>
            <p:nvPr/>
          </p:nvSpPr>
          <p:spPr>
            <a:xfrm>
              <a:off x="9910826" y="4967351"/>
              <a:ext cx="314325" cy="123825"/>
            </a:xfrm>
            <a:custGeom>
              <a:avLst/>
              <a:gdLst/>
              <a:ahLst/>
              <a:cxnLst/>
              <a:rect l="l" t="t" r="r" b="b"/>
              <a:pathLst>
                <a:path w="314325" h="123825">
                  <a:moveTo>
                    <a:pt x="0" y="122809"/>
                  </a:moveTo>
                  <a:lnTo>
                    <a:pt x="20954" y="0"/>
                  </a:lnTo>
                  <a:lnTo>
                    <a:pt x="283718" y="1905"/>
                  </a:lnTo>
                  <a:lnTo>
                    <a:pt x="314325" y="123825"/>
                  </a:lnTo>
                  <a:lnTo>
                    <a:pt x="0" y="12280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148" name="object 203">
              <a:extLst>
                <a:ext uri="{FF2B5EF4-FFF2-40B4-BE49-F238E27FC236}">
                  <a16:creationId xmlns:a16="http://schemas.microsoft.com/office/drawing/2014/main" id="{22272C73-8D78-392C-97D2-0743E9DFFC3F}"/>
                </a:ext>
              </a:extLst>
            </p:cNvPr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9934575" y="4981575"/>
              <a:ext cx="257175" cy="95250"/>
            </a:xfrm>
            <a:prstGeom prst="rect">
              <a:avLst/>
            </a:prstGeom>
          </p:spPr>
        </p:pic>
        <p:pic>
          <p:nvPicPr>
            <p:cNvPr id="1149" name="object 204">
              <a:extLst>
                <a:ext uri="{FF2B5EF4-FFF2-40B4-BE49-F238E27FC236}">
                  <a16:creationId xmlns:a16="http://schemas.microsoft.com/office/drawing/2014/main" id="{FEC25A15-CD2F-B152-0E92-259E40C62D64}"/>
                </a:ext>
              </a:extLst>
            </p:cNvPr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8739250" y="4672076"/>
              <a:ext cx="390525" cy="142875"/>
            </a:xfrm>
            <a:prstGeom prst="rect">
              <a:avLst/>
            </a:prstGeom>
          </p:spPr>
        </p:pic>
        <p:sp>
          <p:nvSpPr>
            <p:cNvPr id="1150" name="object 205">
              <a:extLst>
                <a:ext uri="{FF2B5EF4-FFF2-40B4-BE49-F238E27FC236}">
                  <a16:creationId xmlns:a16="http://schemas.microsoft.com/office/drawing/2014/main" id="{1F637277-255D-F92A-E590-6B34FB916557}"/>
                </a:ext>
              </a:extLst>
            </p:cNvPr>
            <p:cNvSpPr/>
            <p:nvPr/>
          </p:nvSpPr>
          <p:spPr>
            <a:xfrm>
              <a:off x="8739221" y="4672076"/>
              <a:ext cx="391160" cy="142875"/>
            </a:xfrm>
            <a:custGeom>
              <a:avLst/>
              <a:gdLst/>
              <a:ahLst/>
              <a:cxnLst/>
              <a:rect l="l" t="t" r="r" b="b"/>
              <a:pathLst>
                <a:path w="391159" h="142875">
                  <a:moveTo>
                    <a:pt x="390427" y="254"/>
                  </a:moveTo>
                  <a:lnTo>
                    <a:pt x="390554" y="75311"/>
                  </a:lnTo>
                  <a:lnTo>
                    <a:pt x="335906" y="120874"/>
                  </a:lnTo>
                  <a:lnTo>
                    <a:pt x="289623" y="133613"/>
                  </a:lnTo>
                  <a:lnTo>
                    <a:pt x="240731" y="140688"/>
                  </a:lnTo>
                  <a:lnTo>
                    <a:pt x="196752" y="142875"/>
                  </a:lnTo>
                  <a:lnTo>
                    <a:pt x="152449" y="140712"/>
                  </a:lnTo>
                  <a:lnTo>
                    <a:pt x="102805" y="133777"/>
                  </a:lnTo>
                  <a:lnTo>
                    <a:pt x="55679" y="121167"/>
                  </a:lnTo>
                  <a:lnTo>
                    <a:pt x="18928" y="101978"/>
                  </a:lnTo>
                  <a:lnTo>
                    <a:pt x="369" y="58114"/>
                  </a:lnTo>
                  <a:lnTo>
                    <a:pt x="172" y="37655"/>
                  </a:lnTo>
                  <a:lnTo>
                    <a:pt x="0" y="17196"/>
                  </a:lnTo>
                  <a:lnTo>
                    <a:pt x="29" y="0"/>
                  </a:lnTo>
                  <a:lnTo>
                    <a:pt x="28977" y="28878"/>
                  </a:lnTo>
                  <a:lnTo>
                    <a:pt x="79595" y="49577"/>
                  </a:lnTo>
                  <a:lnTo>
                    <a:pt x="138975" y="62061"/>
                  </a:lnTo>
                  <a:lnTo>
                    <a:pt x="194212" y="66293"/>
                  </a:lnTo>
                  <a:lnTo>
                    <a:pt x="237881" y="64217"/>
                  </a:lnTo>
                  <a:lnTo>
                    <a:pt x="286250" y="57422"/>
                  </a:lnTo>
                  <a:lnTo>
                    <a:pt x="332406" y="45061"/>
                  </a:lnTo>
                  <a:lnTo>
                    <a:pt x="369436" y="26287"/>
                  </a:lnTo>
                  <a:lnTo>
                    <a:pt x="390427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51" name="object 206">
              <a:extLst>
                <a:ext uri="{FF2B5EF4-FFF2-40B4-BE49-F238E27FC236}">
                  <a16:creationId xmlns:a16="http://schemas.microsoft.com/office/drawing/2014/main" id="{EEB16946-7193-C879-F87F-8EE8B17B85B3}"/>
                </a:ext>
              </a:extLst>
            </p:cNvPr>
            <p:cNvSpPr/>
            <p:nvPr/>
          </p:nvSpPr>
          <p:spPr>
            <a:xfrm>
              <a:off x="8739250" y="459587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195199" y="0"/>
                  </a:moveTo>
                  <a:lnTo>
                    <a:pt x="133494" y="3631"/>
                  </a:lnTo>
                  <a:lnTo>
                    <a:pt x="79909" y="13748"/>
                  </a:lnTo>
                  <a:lnTo>
                    <a:pt x="37657" y="29187"/>
                  </a:lnTo>
                  <a:lnTo>
                    <a:pt x="0" y="71374"/>
                  </a:lnTo>
                  <a:lnTo>
                    <a:pt x="9949" y="93976"/>
                  </a:lnTo>
                  <a:lnTo>
                    <a:pt x="37657" y="113605"/>
                  </a:lnTo>
                  <a:lnTo>
                    <a:pt x="79909" y="129081"/>
                  </a:lnTo>
                  <a:lnTo>
                    <a:pt x="133494" y="139230"/>
                  </a:lnTo>
                  <a:lnTo>
                    <a:pt x="195199" y="142875"/>
                  </a:lnTo>
                  <a:lnTo>
                    <a:pt x="256916" y="139230"/>
                  </a:lnTo>
                  <a:lnTo>
                    <a:pt x="310533" y="129081"/>
                  </a:lnTo>
                  <a:lnTo>
                    <a:pt x="352823" y="113605"/>
                  </a:lnTo>
                  <a:lnTo>
                    <a:pt x="380562" y="93976"/>
                  </a:lnTo>
                  <a:lnTo>
                    <a:pt x="390525" y="71374"/>
                  </a:lnTo>
                  <a:lnTo>
                    <a:pt x="380562" y="48784"/>
                  </a:lnTo>
                  <a:lnTo>
                    <a:pt x="352823" y="29187"/>
                  </a:lnTo>
                  <a:lnTo>
                    <a:pt x="310533" y="13748"/>
                  </a:lnTo>
                  <a:lnTo>
                    <a:pt x="256916" y="3631"/>
                  </a:lnTo>
                  <a:lnTo>
                    <a:pt x="19519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52" name="object 207">
              <a:extLst>
                <a:ext uri="{FF2B5EF4-FFF2-40B4-BE49-F238E27FC236}">
                  <a16:creationId xmlns:a16="http://schemas.microsoft.com/office/drawing/2014/main" id="{E8FA75C2-1A1D-BD97-7D58-23CA742898A4}"/>
                </a:ext>
              </a:extLst>
            </p:cNvPr>
            <p:cNvSpPr/>
            <p:nvPr/>
          </p:nvSpPr>
          <p:spPr>
            <a:xfrm>
              <a:off x="8739250" y="459587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0" y="71374"/>
                  </a:moveTo>
                  <a:lnTo>
                    <a:pt x="37657" y="29187"/>
                  </a:lnTo>
                  <a:lnTo>
                    <a:pt x="79909" y="13748"/>
                  </a:lnTo>
                  <a:lnTo>
                    <a:pt x="133494" y="3631"/>
                  </a:lnTo>
                  <a:lnTo>
                    <a:pt x="195199" y="0"/>
                  </a:lnTo>
                  <a:lnTo>
                    <a:pt x="256916" y="3631"/>
                  </a:lnTo>
                  <a:lnTo>
                    <a:pt x="310533" y="13748"/>
                  </a:lnTo>
                  <a:lnTo>
                    <a:pt x="352823" y="29187"/>
                  </a:lnTo>
                  <a:lnTo>
                    <a:pt x="380562" y="48784"/>
                  </a:lnTo>
                  <a:lnTo>
                    <a:pt x="390525" y="71374"/>
                  </a:lnTo>
                  <a:lnTo>
                    <a:pt x="380562" y="93976"/>
                  </a:lnTo>
                  <a:lnTo>
                    <a:pt x="352823" y="113605"/>
                  </a:lnTo>
                  <a:lnTo>
                    <a:pt x="310533" y="129081"/>
                  </a:lnTo>
                  <a:lnTo>
                    <a:pt x="256916" y="139230"/>
                  </a:lnTo>
                  <a:lnTo>
                    <a:pt x="195199" y="142875"/>
                  </a:lnTo>
                  <a:lnTo>
                    <a:pt x="133494" y="139230"/>
                  </a:lnTo>
                  <a:lnTo>
                    <a:pt x="79909" y="129081"/>
                  </a:lnTo>
                  <a:lnTo>
                    <a:pt x="37657" y="113605"/>
                  </a:lnTo>
                  <a:lnTo>
                    <a:pt x="9949" y="93976"/>
                  </a:lnTo>
                  <a:lnTo>
                    <a:pt x="0" y="713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53" name="object 208">
              <a:extLst>
                <a:ext uri="{FF2B5EF4-FFF2-40B4-BE49-F238E27FC236}">
                  <a16:creationId xmlns:a16="http://schemas.microsoft.com/office/drawing/2014/main" id="{30D39C12-DD6E-6C66-9EB0-30360B8CB1B1}"/>
                </a:ext>
              </a:extLst>
            </p:cNvPr>
            <p:cNvSpPr/>
            <p:nvPr/>
          </p:nvSpPr>
          <p:spPr>
            <a:xfrm>
              <a:off x="8801100" y="4610100"/>
              <a:ext cx="266700" cy="57150"/>
            </a:xfrm>
            <a:custGeom>
              <a:avLst/>
              <a:gdLst/>
              <a:ahLst/>
              <a:cxnLst/>
              <a:rect l="l" t="t" r="r" b="b"/>
              <a:pathLst>
                <a:path w="266700" h="57150">
                  <a:moveTo>
                    <a:pt x="214375" y="0"/>
                  </a:moveTo>
                  <a:lnTo>
                    <a:pt x="132588" y="33527"/>
                  </a:lnTo>
                  <a:lnTo>
                    <a:pt x="52070" y="888"/>
                  </a:lnTo>
                  <a:lnTo>
                    <a:pt x="0" y="14986"/>
                  </a:lnTo>
                  <a:lnTo>
                    <a:pt x="35686" y="29463"/>
                  </a:lnTo>
                  <a:lnTo>
                    <a:pt x="52070" y="24892"/>
                  </a:lnTo>
                  <a:lnTo>
                    <a:pt x="131318" y="57150"/>
                  </a:lnTo>
                  <a:lnTo>
                    <a:pt x="217804" y="25400"/>
                  </a:lnTo>
                  <a:lnTo>
                    <a:pt x="227965" y="29463"/>
                  </a:lnTo>
                  <a:lnTo>
                    <a:pt x="266700" y="13081"/>
                  </a:lnTo>
                  <a:lnTo>
                    <a:pt x="214375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154" name="object 209">
              <a:extLst>
                <a:ext uri="{FF2B5EF4-FFF2-40B4-BE49-F238E27FC236}">
                  <a16:creationId xmlns:a16="http://schemas.microsoft.com/office/drawing/2014/main" id="{D4B8DD7A-9B14-B007-1EB6-51300DBE4A98}"/>
                </a:ext>
              </a:extLst>
            </p:cNvPr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8791575" y="4638675"/>
              <a:ext cx="276225" cy="76200"/>
            </a:xfrm>
            <a:prstGeom prst="rect">
              <a:avLst/>
            </a:prstGeom>
          </p:spPr>
        </p:pic>
        <p:pic>
          <p:nvPicPr>
            <p:cNvPr id="1155" name="object 210">
              <a:extLst>
                <a:ext uri="{FF2B5EF4-FFF2-40B4-BE49-F238E27FC236}">
                  <a16:creationId xmlns:a16="http://schemas.microsoft.com/office/drawing/2014/main" id="{F356D1DC-12C9-703E-2CE7-D434BBFEEAB2}"/>
                </a:ext>
              </a:extLst>
            </p:cNvPr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8377300" y="4938776"/>
              <a:ext cx="304800" cy="76200"/>
            </a:xfrm>
            <a:prstGeom prst="rect">
              <a:avLst/>
            </a:prstGeom>
          </p:spPr>
        </p:pic>
        <p:sp>
          <p:nvSpPr>
            <p:cNvPr id="1156" name="object 211">
              <a:extLst>
                <a:ext uri="{FF2B5EF4-FFF2-40B4-BE49-F238E27FC236}">
                  <a16:creationId xmlns:a16="http://schemas.microsoft.com/office/drawing/2014/main" id="{5C58AB1E-93D1-2030-CEEF-B2EAE3C92408}"/>
                </a:ext>
              </a:extLst>
            </p:cNvPr>
            <p:cNvSpPr/>
            <p:nvPr/>
          </p:nvSpPr>
          <p:spPr>
            <a:xfrm>
              <a:off x="8377300" y="4938776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0" y="76200"/>
                  </a:moveTo>
                  <a:lnTo>
                    <a:pt x="304800" y="762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41709C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57" name="object 212">
              <a:extLst>
                <a:ext uri="{FF2B5EF4-FFF2-40B4-BE49-F238E27FC236}">
                  <a16:creationId xmlns:a16="http://schemas.microsoft.com/office/drawing/2014/main" id="{C215801B-0AD5-7C52-0471-6A012FD01077}"/>
                </a:ext>
              </a:extLst>
            </p:cNvPr>
            <p:cNvSpPr/>
            <p:nvPr/>
          </p:nvSpPr>
          <p:spPr>
            <a:xfrm>
              <a:off x="8377300" y="4824476"/>
              <a:ext cx="304800" cy="114300"/>
            </a:xfrm>
            <a:custGeom>
              <a:avLst/>
              <a:gdLst/>
              <a:ahLst/>
              <a:cxnLst/>
              <a:rect l="l" t="t" r="r" b="b"/>
              <a:pathLst>
                <a:path w="304800" h="114300">
                  <a:moveTo>
                    <a:pt x="20193" y="0"/>
                  </a:moveTo>
                  <a:lnTo>
                    <a:pt x="0" y="113284"/>
                  </a:lnTo>
                  <a:lnTo>
                    <a:pt x="304800" y="114300"/>
                  </a:lnTo>
                  <a:lnTo>
                    <a:pt x="275081" y="1778"/>
                  </a:lnTo>
                  <a:lnTo>
                    <a:pt x="20193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58" name="object 213">
              <a:extLst>
                <a:ext uri="{FF2B5EF4-FFF2-40B4-BE49-F238E27FC236}">
                  <a16:creationId xmlns:a16="http://schemas.microsoft.com/office/drawing/2014/main" id="{356F0733-405B-991E-06EA-E67A284C639D}"/>
                </a:ext>
              </a:extLst>
            </p:cNvPr>
            <p:cNvSpPr/>
            <p:nvPr/>
          </p:nvSpPr>
          <p:spPr>
            <a:xfrm>
              <a:off x="8377300" y="4824476"/>
              <a:ext cx="304800" cy="114300"/>
            </a:xfrm>
            <a:custGeom>
              <a:avLst/>
              <a:gdLst/>
              <a:ahLst/>
              <a:cxnLst/>
              <a:rect l="l" t="t" r="r" b="b"/>
              <a:pathLst>
                <a:path w="304800" h="114300">
                  <a:moveTo>
                    <a:pt x="0" y="113284"/>
                  </a:moveTo>
                  <a:lnTo>
                    <a:pt x="20193" y="0"/>
                  </a:lnTo>
                  <a:lnTo>
                    <a:pt x="275081" y="1778"/>
                  </a:lnTo>
                  <a:lnTo>
                    <a:pt x="304800" y="114300"/>
                  </a:lnTo>
                  <a:lnTo>
                    <a:pt x="0" y="11328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159" name="object 214">
              <a:extLst>
                <a:ext uri="{FF2B5EF4-FFF2-40B4-BE49-F238E27FC236}">
                  <a16:creationId xmlns:a16="http://schemas.microsoft.com/office/drawing/2014/main" id="{39732F2F-43DF-FD08-BBC2-10F758C99AB4}"/>
                </a:ext>
              </a:extLst>
            </p:cNvPr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8391525" y="4838700"/>
              <a:ext cx="266700" cy="85725"/>
            </a:xfrm>
            <a:prstGeom prst="rect">
              <a:avLst/>
            </a:prstGeom>
          </p:spPr>
        </p:pic>
        <p:pic>
          <p:nvPicPr>
            <p:cNvPr id="1160" name="object 215">
              <a:extLst>
                <a:ext uri="{FF2B5EF4-FFF2-40B4-BE49-F238E27FC236}">
                  <a16:creationId xmlns:a16="http://schemas.microsoft.com/office/drawing/2014/main" id="{9AC83B9B-847D-1DDE-8B1A-49A9FBC462EC}"/>
                </a:ext>
              </a:extLst>
            </p:cNvPr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8501125" y="2500375"/>
              <a:ext cx="352425" cy="114300"/>
            </a:xfrm>
            <a:prstGeom prst="rect">
              <a:avLst/>
            </a:prstGeom>
          </p:spPr>
        </p:pic>
        <p:sp>
          <p:nvSpPr>
            <p:cNvPr id="1161" name="object 216">
              <a:extLst>
                <a:ext uri="{FF2B5EF4-FFF2-40B4-BE49-F238E27FC236}">
                  <a16:creationId xmlns:a16="http://schemas.microsoft.com/office/drawing/2014/main" id="{D002C929-3157-84D4-D7E1-23B21BCD275E}"/>
                </a:ext>
              </a:extLst>
            </p:cNvPr>
            <p:cNvSpPr/>
            <p:nvPr/>
          </p:nvSpPr>
          <p:spPr>
            <a:xfrm>
              <a:off x="8501125" y="2500375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352298" y="253"/>
                  </a:moveTo>
                  <a:lnTo>
                    <a:pt x="352425" y="60325"/>
                  </a:lnTo>
                  <a:lnTo>
                    <a:pt x="282940" y="102409"/>
                  </a:lnTo>
                  <a:lnTo>
                    <a:pt x="228105" y="111527"/>
                  </a:lnTo>
                  <a:lnTo>
                    <a:pt x="177546" y="114300"/>
                  </a:lnTo>
                  <a:lnTo>
                    <a:pt x="126537" y="111543"/>
                  </a:lnTo>
                  <a:lnTo>
                    <a:pt x="70754" y="102536"/>
                  </a:lnTo>
                  <a:lnTo>
                    <a:pt x="24044" y="85885"/>
                  </a:lnTo>
                  <a:lnTo>
                    <a:pt x="253" y="60198"/>
                  </a:lnTo>
                  <a:lnTo>
                    <a:pt x="303" y="46470"/>
                  </a:lnTo>
                  <a:lnTo>
                    <a:pt x="174" y="30099"/>
                  </a:lnTo>
                  <a:lnTo>
                    <a:pt x="21" y="13727"/>
                  </a:lnTo>
                  <a:lnTo>
                    <a:pt x="0" y="0"/>
                  </a:lnTo>
                  <a:lnTo>
                    <a:pt x="26078" y="23062"/>
                  </a:lnTo>
                  <a:lnTo>
                    <a:pt x="71754" y="39624"/>
                  </a:lnTo>
                  <a:lnTo>
                    <a:pt x="125337" y="49613"/>
                  </a:lnTo>
                  <a:lnTo>
                    <a:pt x="175132" y="52959"/>
                  </a:lnTo>
                  <a:lnTo>
                    <a:pt x="225371" y="50385"/>
                  </a:lnTo>
                  <a:lnTo>
                    <a:pt x="279765" y="41608"/>
                  </a:lnTo>
                  <a:lnTo>
                    <a:pt x="326134" y="25330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62" name="object 217">
              <a:extLst>
                <a:ext uri="{FF2B5EF4-FFF2-40B4-BE49-F238E27FC236}">
                  <a16:creationId xmlns:a16="http://schemas.microsoft.com/office/drawing/2014/main" id="{14D4BB7C-E611-B5D7-7517-C2B59B8532B8}"/>
                </a:ext>
              </a:extLst>
            </p:cNvPr>
            <p:cNvSpPr/>
            <p:nvPr/>
          </p:nvSpPr>
          <p:spPr>
            <a:xfrm>
              <a:off x="8501125" y="2443225"/>
              <a:ext cx="352425" cy="104775"/>
            </a:xfrm>
            <a:custGeom>
              <a:avLst/>
              <a:gdLst/>
              <a:ahLst/>
              <a:cxnLst/>
              <a:rect l="l" t="t" r="r" b="b"/>
              <a:pathLst>
                <a:path w="352425" h="104775">
                  <a:moveTo>
                    <a:pt x="176149" y="0"/>
                  </a:moveTo>
                  <a:lnTo>
                    <a:pt x="107584" y="4103"/>
                  </a:lnTo>
                  <a:lnTo>
                    <a:pt x="51593" y="15303"/>
                  </a:lnTo>
                  <a:lnTo>
                    <a:pt x="13843" y="31932"/>
                  </a:lnTo>
                  <a:lnTo>
                    <a:pt x="0" y="52324"/>
                  </a:lnTo>
                  <a:lnTo>
                    <a:pt x="13843" y="72735"/>
                  </a:lnTo>
                  <a:lnTo>
                    <a:pt x="51593" y="89408"/>
                  </a:lnTo>
                  <a:lnTo>
                    <a:pt x="107584" y="100651"/>
                  </a:lnTo>
                  <a:lnTo>
                    <a:pt x="176149" y="104775"/>
                  </a:lnTo>
                  <a:lnTo>
                    <a:pt x="244732" y="100651"/>
                  </a:lnTo>
                  <a:lnTo>
                    <a:pt x="300767" y="89408"/>
                  </a:lnTo>
                  <a:lnTo>
                    <a:pt x="338562" y="72735"/>
                  </a:lnTo>
                  <a:lnTo>
                    <a:pt x="352425" y="52324"/>
                  </a:lnTo>
                  <a:lnTo>
                    <a:pt x="338562" y="31932"/>
                  </a:lnTo>
                  <a:lnTo>
                    <a:pt x="300767" y="15303"/>
                  </a:lnTo>
                  <a:lnTo>
                    <a:pt x="244732" y="4103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63" name="object 218">
              <a:extLst>
                <a:ext uri="{FF2B5EF4-FFF2-40B4-BE49-F238E27FC236}">
                  <a16:creationId xmlns:a16="http://schemas.microsoft.com/office/drawing/2014/main" id="{2B7E0E2A-5638-83BE-1F73-F02674BAAF69}"/>
                </a:ext>
              </a:extLst>
            </p:cNvPr>
            <p:cNvSpPr/>
            <p:nvPr/>
          </p:nvSpPr>
          <p:spPr>
            <a:xfrm>
              <a:off x="8501125" y="2443225"/>
              <a:ext cx="352425" cy="104775"/>
            </a:xfrm>
            <a:custGeom>
              <a:avLst/>
              <a:gdLst/>
              <a:ahLst/>
              <a:cxnLst/>
              <a:rect l="l" t="t" r="r" b="b"/>
              <a:pathLst>
                <a:path w="352425" h="104775">
                  <a:moveTo>
                    <a:pt x="0" y="52324"/>
                  </a:moveTo>
                  <a:lnTo>
                    <a:pt x="13843" y="31932"/>
                  </a:lnTo>
                  <a:lnTo>
                    <a:pt x="51593" y="15303"/>
                  </a:lnTo>
                  <a:lnTo>
                    <a:pt x="107584" y="4103"/>
                  </a:lnTo>
                  <a:lnTo>
                    <a:pt x="176149" y="0"/>
                  </a:lnTo>
                  <a:lnTo>
                    <a:pt x="244732" y="4103"/>
                  </a:lnTo>
                  <a:lnTo>
                    <a:pt x="300767" y="15303"/>
                  </a:lnTo>
                  <a:lnTo>
                    <a:pt x="338562" y="31932"/>
                  </a:lnTo>
                  <a:lnTo>
                    <a:pt x="352425" y="52324"/>
                  </a:lnTo>
                  <a:lnTo>
                    <a:pt x="338562" y="72735"/>
                  </a:lnTo>
                  <a:lnTo>
                    <a:pt x="300767" y="89408"/>
                  </a:lnTo>
                  <a:lnTo>
                    <a:pt x="244732" y="100651"/>
                  </a:lnTo>
                  <a:lnTo>
                    <a:pt x="176149" y="104775"/>
                  </a:lnTo>
                  <a:lnTo>
                    <a:pt x="107584" y="100651"/>
                  </a:lnTo>
                  <a:lnTo>
                    <a:pt x="51593" y="89408"/>
                  </a:lnTo>
                  <a:lnTo>
                    <a:pt x="13843" y="72735"/>
                  </a:lnTo>
                  <a:lnTo>
                    <a:pt x="0" y="5232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164" name="object 219">
              <a:extLst>
                <a:ext uri="{FF2B5EF4-FFF2-40B4-BE49-F238E27FC236}">
                  <a16:creationId xmlns:a16="http://schemas.microsoft.com/office/drawing/2014/main" id="{DA316620-BA99-66C2-A102-B6BD751F9DF4}"/>
                </a:ext>
              </a:extLst>
            </p:cNvPr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8553450" y="2447925"/>
              <a:ext cx="247650" cy="85725"/>
            </a:xfrm>
            <a:prstGeom prst="rect">
              <a:avLst/>
            </a:prstGeom>
          </p:spPr>
        </p:pic>
        <p:pic>
          <p:nvPicPr>
            <p:cNvPr id="1165" name="object 220">
              <a:extLst>
                <a:ext uri="{FF2B5EF4-FFF2-40B4-BE49-F238E27FC236}">
                  <a16:creationId xmlns:a16="http://schemas.microsoft.com/office/drawing/2014/main" id="{F4F1946A-5728-6A60-2595-78306D9AC923}"/>
                </a:ext>
              </a:extLst>
            </p:cNvPr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8110601" y="3662426"/>
              <a:ext cx="361950" cy="114300"/>
            </a:xfrm>
            <a:prstGeom prst="rect">
              <a:avLst/>
            </a:prstGeom>
          </p:spPr>
        </p:pic>
        <p:sp>
          <p:nvSpPr>
            <p:cNvPr id="1166" name="object 221">
              <a:extLst>
                <a:ext uri="{FF2B5EF4-FFF2-40B4-BE49-F238E27FC236}">
                  <a16:creationId xmlns:a16="http://schemas.microsoft.com/office/drawing/2014/main" id="{D15647C2-4D4D-F336-8156-3B8A1A85E43B}"/>
                </a:ext>
              </a:extLst>
            </p:cNvPr>
            <p:cNvSpPr/>
            <p:nvPr/>
          </p:nvSpPr>
          <p:spPr>
            <a:xfrm>
              <a:off x="8110601" y="3662426"/>
              <a:ext cx="361950" cy="114300"/>
            </a:xfrm>
            <a:custGeom>
              <a:avLst/>
              <a:gdLst/>
              <a:ahLst/>
              <a:cxnLst/>
              <a:rect l="l" t="t" r="r" b="b"/>
              <a:pathLst>
                <a:path w="361950" h="114300">
                  <a:moveTo>
                    <a:pt x="361823" y="254"/>
                  </a:moveTo>
                  <a:lnTo>
                    <a:pt x="361950" y="60325"/>
                  </a:lnTo>
                  <a:lnTo>
                    <a:pt x="290591" y="102409"/>
                  </a:lnTo>
                  <a:lnTo>
                    <a:pt x="234273" y="111527"/>
                  </a:lnTo>
                  <a:lnTo>
                    <a:pt x="182372" y="114300"/>
                  </a:lnTo>
                  <a:lnTo>
                    <a:pt x="129950" y="111543"/>
                  </a:lnTo>
                  <a:lnTo>
                    <a:pt x="72659" y="102536"/>
                  </a:lnTo>
                  <a:lnTo>
                    <a:pt x="24727" y="85885"/>
                  </a:lnTo>
                  <a:lnTo>
                    <a:pt x="380" y="60198"/>
                  </a:lnTo>
                  <a:lnTo>
                    <a:pt x="357" y="46470"/>
                  </a:lnTo>
                  <a:lnTo>
                    <a:pt x="190" y="30099"/>
                  </a:lnTo>
                  <a:lnTo>
                    <a:pt x="23" y="13727"/>
                  </a:lnTo>
                  <a:lnTo>
                    <a:pt x="0" y="0"/>
                  </a:lnTo>
                  <a:lnTo>
                    <a:pt x="26814" y="23062"/>
                  </a:lnTo>
                  <a:lnTo>
                    <a:pt x="73739" y="39624"/>
                  </a:lnTo>
                  <a:lnTo>
                    <a:pt x="128783" y="49613"/>
                  </a:lnTo>
                  <a:lnTo>
                    <a:pt x="179958" y="52959"/>
                  </a:lnTo>
                  <a:lnTo>
                    <a:pt x="231503" y="50385"/>
                  </a:lnTo>
                  <a:lnTo>
                    <a:pt x="287321" y="41608"/>
                  </a:lnTo>
                  <a:lnTo>
                    <a:pt x="334924" y="25330"/>
                  </a:lnTo>
                  <a:lnTo>
                    <a:pt x="361823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67" name="object 222">
              <a:extLst>
                <a:ext uri="{FF2B5EF4-FFF2-40B4-BE49-F238E27FC236}">
                  <a16:creationId xmlns:a16="http://schemas.microsoft.com/office/drawing/2014/main" id="{7BBB8CED-04AD-CC74-7A1F-004FD7C878E0}"/>
                </a:ext>
              </a:extLst>
            </p:cNvPr>
            <p:cNvSpPr/>
            <p:nvPr/>
          </p:nvSpPr>
          <p:spPr>
            <a:xfrm>
              <a:off x="8110601" y="3595751"/>
              <a:ext cx="361950" cy="114300"/>
            </a:xfrm>
            <a:custGeom>
              <a:avLst/>
              <a:gdLst/>
              <a:ahLst/>
              <a:cxnLst/>
              <a:rect l="l" t="t" r="r" b="b"/>
              <a:pathLst>
                <a:path w="361950" h="114300">
                  <a:moveTo>
                    <a:pt x="180975" y="0"/>
                  </a:moveTo>
                  <a:lnTo>
                    <a:pt x="110478" y="4482"/>
                  </a:lnTo>
                  <a:lnTo>
                    <a:pt x="52959" y="16716"/>
                  </a:lnTo>
                  <a:lnTo>
                    <a:pt x="14204" y="34879"/>
                  </a:lnTo>
                  <a:lnTo>
                    <a:pt x="0" y="57150"/>
                  </a:lnTo>
                  <a:lnTo>
                    <a:pt x="14204" y="79367"/>
                  </a:lnTo>
                  <a:lnTo>
                    <a:pt x="52958" y="97536"/>
                  </a:lnTo>
                  <a:lnTo>
                    <a:pt x="110478" y="109799"/>
                  </a:lnTo>
                  <a:lnTo>
                    <a:pt x="180975" y="114300"/>
                  </a:lnTo>
                  <a:lnTo>
                    <a:pt x="251418" y="109799"/>
                  </a:lnTo>
                  <a:lnTo>
                    <a:pt x="308943" y="97536"/>
                  </a:lnTo>
                  <a:lnTo>
                    <a:pt x="347727" y="79367"/>
                  </a:lnTo>
                  <a:lnTo>
                    <a:pt x="361950" y="57150"/>
                  </a:lnTo>
                  <a:lnTo>
                    <a:pt x="347727" y="34879"/>
                  </a:lnTo>
                  <a:lnTo>
                    <a:pt x="308943" y="16716"/>
                  </a:lnTo>
                  <a:lnTo>
                    <a:pt x="251418" y="4482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68" name="object 223">
              <a:extLst>
                <a:ext uri="{FF2B5EF4-FFF2-40B4-BE49-F238E27FC236}">
                  <a16:creationId xmlns:a16="http://schemas.microsoft.com/office/drawing/2014/main" id="{96F20629-BC55-AD3E-28D5-B7E42E141DA2}"/>
                </a:ext>
              </a:extLst>
            </p:cNvPr>
            <p:cNvSpPr/>
            <p:nvPr/>
          </p:nvSpPr>
          <p:spPr>
            <a:xfrm>
              <a:off x="8110601" y="3595751"/>
              <a:ext cx="361950" cy="114300"/>
            </a:xfrm>
            <a:custGeom>
              <a:avLst/>
              <a:gdLst/>
              <a:ahLst/>
              <a:cxnLst/>
              <a:rect l="l" t="t" r="r" b="b"/>
              <a:pathLst>
                <a:path w="361950" h="114300">
                  <a:moveTo>
                    <a:pt x="0" y="57150"/>
                  </a:moveTo>
                  <a:lnTo>
                    <a:pt x="14204" y="34879"/>
                  </a:lnTo>
                  <a:lnTo>
                    <a:pt x="52959" y="16716"/>
                  </a:lnTo>
                  <a:lnTo>
                    <a:pt x="110478" y="4482"/>
                  </a:lnTo>
                  <a:lnTo>
                    <a:pt x="180975" y="0"/>
                  </a:lnTo>
                  <a:lnTo>
                    <a:pt x="251418" y="4482"/>
                  </a:lnTo>
                  <a:lnTo>
                    <a:pt x="308943" y="16716"/>
                  </a:lnTo>
                  <a:lnTo>
                    <a:pt x="347727" y="34879"/>
                  </a:lnTo>
                  <a:lnTo>
                    <a:pt x="361950" y="57150"/>
                  </a:lnTo>
                  <a:lnTo>
                    <a:pt x="347727" y="79367"/>
                  </a:lnTo>
                  <a:lnTo>
                    <a:pt x="308943" y="97536"/>
                  </a:lnTo>
                  <a:lnTo>
                    <a:pt x="251418" y="109799"/>
                  </a:lnTo>
                  <a:lnTo>
                    <a:pt x="180975" y="114300"/>
                  </a:lnTo>
                  <a:lnTo>
                    <a:pt x="110478" y="109799"/>
                  </a:lnTo>
                  <a:lnTo>
                    <a:pt x="52958" y="97536"/>
                  </a:lnTo>
                  <a:lnTo>
                    <a:pt x="14204" y="79367"/>
                  </a:lnTo>
                  <a:lnTo>
                    <a:pt x="0" y="571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169" name="object 224">
              <a:extLst>
                <a:ext uri="{FF2B5EF4-FFF2-40B4-BE49-F238E27FC236}">
                  <a16:creationId xmlns:a16="http://schemas.microsoft.com/office/drawing/2014/main" id="{0755CB8B-C33A-3F73-7D3C-096F6225D487}"/>
                </a:ext>
              </a:extLst>
            </p:cNvPr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8162925" y="3609975"/>
              <a:ext cx="247650" cy="76200"/>
            </a:xfrm>
            <a:prstGeom prst="rect">
              <a:avLst/>
            </a:prstGeom>
          </p:spPr>
        </p:pic>
        <p:pic>
          <p:nvPicPr>
            <p:cNvPr id="1170" name="object 225">
              <a:extLst>
                <a:ext uri="{FF2B5EF4-FFF2-40B4-BE49-F238E27FC236}">
                  <a16:creationId xmlns:a16="http://schemas.microsoft.com/office/drawing/2014/main" id="{5A142662-BB03-4BB3-1409-8DC1BBBE16A8}"/>
                </a:ext>
              </a:extLst>
            </p:cNvPr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0949051" y="3262376"/>
              <a:ext cx="171450" cy="66675"/>
            </a:xfrm>
            <a:prstGeom prst="rect">
              <a:avLst/>
            </a:prstGeom>
          </p:spPr>
        </p:pic>
        <p:pic>
          <p:nvPicPr>
            <p:cNvPr id="1171" name="object 226">
              <a:extLst>
                <a:ext uri="{FF2B5EF4-FFF2-40B4-BE49-F238E27FC236}">
                  <a16:creationId xmlns:a16="http://schemas.microsoft.com/office/drawing/2014/main" id="{C43B9FF7-54AD-13A5-79FB-F0D5A248D183}"/>
                </a:ext>
              </a:extLst>
            </p:cNvPr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0947429" y="3232213"/>
              <a:ext cx="174658" cy="98425"/>
            </a:xfrm>
            <a:prstGeom prst="rect">
              <a:avLst/>
            </a:prstGeom>
          </p:spPr>
        </p:pic>
        <p:pic>
          <p:nvPicPr>
            <p:cNvPr id="1172" name="object 227">
              <a:extLst>
                <a:ext uri="{FF2B5EF4-FFF2-40B4-BE49-F238E27FC236}">
                  <a16:creationId xmlns:a16="http://schemas.microsoft.com/office/drawing/2014/main" id="{70D29A45-D79F-7A46-C1CE-5DCDB2B847C6}"/>
                </a:ext>
              </a:extLst>
            </p:cNvPr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0472801" y="3195701"/>
              <a:ext cx="352425" cy="133350"/>
            </a:xfrm>
            <a:prstGeom prst="rect">
              <a:avLst/>
            </a:prstGeom>
          </p:spPr>
        </p:pic>
        <p:sp>
          <p:nvSpPr>
            <p:cNvPr id="1173" name="object 228">
              <a:extLst>
                <a:ext uri="{FF2B5EF4-FFF2-40B4-BE49-F238E27FC236}">
                  <a16:creationId xmlns:a16="http://schemas.microsoft.com/office/drawing/2014/main" id="{F8113288-109A-3E3F-241E-6DF1CA915CCB}"/>
                </a:ext>
              </a:extLst>
            </p:cNvPr>
            <p:cNvSpPr/>
            <p:nvPr/>
          </p:nvSpPr>
          <p:spPr>
            <a:xfrm>
              <a:off x="10472801" y="31957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352298" y="253"/>
                  </a:moveTo>
                  <a:lnTo>
                    <a:pt x="352425" y="70358"/>
                  </a:lnTo>
                  <a:lnTo>
                    <a:pt x="282940" y="119475"/>
                  </a:lnTo>
                  <a:lnTo>
                    <a:pt x="228105" y="130115"/>
                  </a:lnTo>
                  <a:lnTo>
                    <a:pt x="177546" y="133350"/>
                  </a:lnTo>
                  <a:lnTo>
                    <a:pt x="126537" y="130149"/>
                  </a:lnTo>
                  <a:lnTo>
                    <a:pt x="70754" y="119649"/>
                  </a:lnTo>
                  <a:lnTo>
                    <a:pt x="24044" y="100220"/>
                  </a:lnTo>
                  <a:lnTo>
                    <a:pt x="253" y="70231"/>
                  </a:lnTo>
                  <a:lnTo>
                    <a:pt x="303" y="54167"/>
                  </a:lnTo>
                  <a:lnTo>
                    <a:pt x="174" y="35067"/>
                  </a:lnTo>
                  <a:lnTo>
                    <a:pt x="21" y="15992"/>
                  </a:lnTo>
                  <a:lnTo>
                    <a:pt x="0" y="0"/>
                  </a:lnTo>
                  <a:lnTo>
                    <a:pt x="26078" y="26951"/>
                  </a:lnTo>
                  <a:lnTo>
                    <a:pt x="71754" y="46259"/>
                  </a:lnTo>
                  <a:lnTo>
                    <a:pt x="125337" y="57900"/>
                  </a:lnTo>
                  <a:lnTo>
                    <a:pt x="175132" y="61849"/>
                  </a:lnTo>
                  <a:lnTo>
                    <a:pt x="225371" y="58779"/>
                  </a:lnTo>
                  <a:lnTo>
                    <a:pt x="279765" y="48529"/>
                  </a:lnTo>
                  <a:lnTo>
                    <a:pt x="326134" y="29541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74" name="object 229">
              <a:extLst>
                <a:ext uri="{FF2B5EF4-FFF2-40B4-BE49-F238E27FC236}">
                  <a16:creationId xmlns:a16="http://schemas.microsoft.com/office/drawing/2014/main" id="{1343887E-7853-AF7D-2D8A-777DD0CEC4FF}"/>
                </a:ext>
              </a:extLst>
            </p:cNvPr>
            <p:cNvSpPr/>
            <p:nvPr/>
          </p:nvSpPr>
          <p:spPr>
            <a:xfrm>
              <a:off x="10472801" y="3129025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176149" y="0"/>
                  </a:moveTo>
                  <a:lnTo>
                    <a:pt x="107584" y="4859"/>
                  </a:lnTo>
                  <a:lnTo>
                    <a:pt x="51593" y="18113"/>
                  </a:lnTo>
                  <a:lnTo>
                    <a:pt x="13843" y="37772"/>
                  </a:lnTo>
                  <a:lnTo>
                    <a:pt x="0" y="61849"/>
                  </a:lnTo>
                  <a:lnTo>
                    <a:pt x="13843" y="85945"/>
                  </a:lnTo>
                  <a:lnTo>
                    <a:pt x="51593" y="105648"/>
                  </a:lnTo>
                  <a:lnTo>
                    <a:pt x="107584" y="118945"/>
                  </a:lnTo>
                  <a:lnTo>
                    <a:pt x="176149" y="123825"/>
                  </a:lnTo>
                  <a:lnTo>
                    <a:pt x="244732" y="118945"/>
                  </a:lnTo>
                  <a:lnTo>
                    <a:pt x="300767" y="105648"/>
                  </a:lnTo>
                  <a:lnTo>
                    <a:pt x="338562" y="85945"/>
                  </a:lnTo>
                  <a:lnTo>
                    <a:pt x="352425" y="61849"/>
                  </a:lnTo>
                  <a:lnTo>
                    <a:pt x="338562" y="37772"/>
                  </a:lnTo>
                  <a:lnTo>
                    <a:pt x="300767" y="18113"/>
                  </a:lnTo>
                  <a:lnTo>
                    <a:pt x="244732" y="4859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75" name="object 230">
              <a:extLst>
                <a:ext uri="{FF2B5EF4-FFF2-40B4-BE49-F238E27FC236}">
                  <a16:creationId xmlns:a16="http://schemas.microsoft.com/office/drawing/2014/main" id="{0680EFA3-F471-D836-B798-7F6260D79067}"/>
                </a:ext>
              </a:extLst>
            </p:cNvPr>
            <p:cNvSpPr/>
            <p:nvPr/>
          </p:nvSpPr>
          <p:spPr>
            <a:xfrm>
              <a:off x="10472801" y="3129025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0" y="61849"/>
                  </a:moveTo>
                  <a:lnTo>
                    <a:pt x="13843" y="37772"/>
                  </a:lnTo>
                  <a:lnTo>
                    <a:pt x="51593" y="18113"/>
                  </a:lnTo>
                  <a:lnTo>
                    <a:pt x="107584" y="4859"/>
                  </a:lnTo>
                  <a:lnTo>
                    <a:pt x="176149" y="0"/>
                  </a:lnTo>
                  <a:lnTo>
                    <a:pt x="244732" y="4859"/>
                  </a:lnTo>
                  <a:lnTo>
                    <a:pt x="300767" y="18113"/>
                  </a:lnTo>
                  <a:lnTo>
                    <a:pt x="338562" y="37772"/>
                  </a:lnTo>
                  <a:lnTo>
                    <a:pt x="352425" y="61849"/>
                  </a:lnTo>
                  <a:lnTo>
                    <a:pt x="338562" y="85945"/>
                  </a:lnTo>
                  <a:lnTo>
                    <a:pt x="300767" y="105648"/>
                  </a:lnTo>
                  <a:lnTo>
                    <a:pt x="244732" y="118945"/>
                  </a:lnTo>
                  <a:lnTo>
                    <a:pt x="176149" y="123825"/>
                  </a:lnTo>
                  <a:lnTo>
                    <a:pt x="107584" y="118945"/>
                  </a:lnTo>
                  <a:lnTo>
                    <a:pt x="51593" y="105648"/>
                  </a:lnTo>
                  <a:lnTo>
                    <a:pt x="13843" y="85945"/>
                  </a:lnTo>
                  <a:lnTo>
                    <a:pt x="0" y="6184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176" name="object 231">
              <a:extLst>
                <a:ext uri="{FF2B5EF4-FFF2-40B4-BE49-F238E27FC236}">
                  <a16:creationId xmlns:a16="http://schemas.microsoft.com/office/drawing/2014/main" id="{A9527D4E-BB1D-6814-8D69-0CCEC47BF20A}"/>
                </a:ext>
              </a:extLst>
            </p:cNvPr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0525125" y="3143250"/>
              <a:ext cx="247650" cy="85725"/>
            </a:xfrm>
            <a:prstGeom prst="rect">
              <a:avLst/>
            </a:prstGeom>
          </p:spPr>
        </p:pic>
        <p:pic>
          <p:nvPicPr>
            <p:cNvPr id="1177" name="object 232">
              <a:extLst>
                <a:ext uri="{FF2B5EF4-FFF2-40B4-BE49-F238E27FC236}">
                  <a16:creationId xmlns:a16="http://schemas.microsoft.com/office/drawing/2014/main" id="{97D35BAA-A819-4C47-83B6-A1FEE04E0B70}"/>
                </a:ext>
              </a:extLst>
            </p:cNvPr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0015601" y="1900300"/>
              <a:ext cx="352425" cy="133350"/>
            </a:xfrm>
            <a:prstGeom prst="rect">
              <a:avLst/>
            </a:prstGeom>
          </p:spPr>
        </p:pic>
        <p:sp>
          <p:nvSpPr>
            <p:cNvPr id="1178" name="object 233">
              <a:extLst>
                <a:ext uri="{FF2B5EF4-FFF2-40B4-BE49-F238E27FC236}">
                  <a16:creationId xmlns:a16="http://schemas.microsoft.com/office/drawing/2014/main" id="{763F6579-BED9-3486-CE32-A2683FA04585}"/>
                </a:ext>
              </a:extLst>
            </p:cNvPr>
            <p:cNvSpPr/>
            <p:nvPr/>
          </p:nvSpPr>
          <p:spPr>
            <a:xfrm>
              <a:off x="10015601" y="1900300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352298" y="253"/>
                  </a:moveTo>
                  <a:lnTo>
                    <a:pt x="352425" y="70358"/>
                  </a:lnTo>
                  <a:lnTo>
                    <a:pt x="282940" y="119475"/>
                  </a:lnTo>
                  <a:lnTo>
                    <a:pt x="228105" y="130115"/>
                  </a:lnTo>
                  <a:lnTo>
                    <a:pt x="177546" y="133350"/>
                  </a:lnTo>
                  <a:lnTo>
                    <a:pt x="126537" y="130149"/>
                  </a:lnTo>
                  <a:lnTo>
                    <a:pt x="70754" y="119649"/>
                  </a:lnTo>
                  <a:lnTo>
                    <a:pt x="24044" y="100220"/>
                  </a:lnTo>
                  <a:lnTo>
                    <a:pt x="253" y="70231"/>
                  </a:lnTo>
                  <a:lnTo>
                    <a:pt x="303" y="54167"/>
                  </a:lnTo>
                  <a:lnTo>
                    <a:pt x="174" y="35067"/>
                  </a:lnTo>
                  <a:lnTo>
                    <a:pt x="21" y="15992"/>
                  </a:lnTo>
                  <a:lnTo>
                    <a:pt x="0" y="0"/>
                  </a:lnTo>
                  <a:lnTo>
                    <a:pt x="26078" y="26951"/>
                  </a:lnTo>
                  <a:lnTo>
                    <a:pt x="71754" y="46259"/>
                  </a:lnTo>
                  <a:lnTo>
                    <a:pt x="125337" y="57900"/>
                  </a:lnTo>
                  <a:lnTo>
                    <a:pt x="175132" y="61849"/>
                  </a:lnTo>
                  <a:lnTo>
                    <a:pt x="225371" y="58779"/>
                  </a:lnTo>
                  <a:lnTo>
                    <a:pt x="279765" y="48529"/>
                  </a:lnTo>
                  <a:lnTo>
                    <a:pt x="326134" y="29541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79" name="object 234">
              <a:extLst>
                <a:ext uri="{FF2B5EF4-FFF2-40B4-BE49-F238E27FC236}">
                  <a16:creationId xmlns:a16="http://schemas.microsoft.com/office/drawing/2014/main" id="{B1FBD1F3-0055-CBC4-CE87-71A29EF6F244}"/>
                </a:ext>
              </a:extLst>
            </p:cNvPr>
            <p:cNvSpPr/>
            <p:nvPr/>
          </p:nvSpPr>
          <p:spPr>
            <a:xfrm>
              <a:off x="10015601" y="1833625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176149" y="0"/>
                  </a:moveTo>
                  <a:lnTo>
                    <a:pt x="107584" y="4859"/>
                  </a:lnTo>
                  <a:lnTo>
                    <a:pt x="51593" y="18113"/>
                  </a:lnTo>
                  <a:lnTo>
                    <a:pt x="13843" y="37772"/>
                  </a:lnTo>
                  <a:lnTo>
                    <a:pt x="0" y="61849"/>
                  </a:lnTo>
                  <a:lnTo>
                    <a:pt x="13843" y="85945"/>
                  </a:lnTo>
                  <a:lnTo>
                    <a:pt x="51593" y="105648"/>
                  </a:lnTo>
                  <a:lnTo>
                    <a:pt x="107584" y="118945"/>
                  </a:lnTo>
                  <a:lnTo>
                    <a:pt x="176149" y="123825"/>
                  </a:lnTo>
                  <a:lnTo>
                    <a:pt x="244732" y="118945"/>
                  </a:lnTo>
                  <a:lnTo>
                    <a:pt x="300767" y="105648"/>
                  </a:lnTo>
                  <a:lnTo>
                    <a:pt x="338562" y="85945"/>
                  </a:lnTo>
                  <a:lnTo>
                    <a:pt x="352425" y="61849"/>
                  </a:lnTo>
                  <a:lnTo>
                    <a:pt x="338562" y="37772"/>
                  </a:lnTo>
                  <a:lnTo>
                    <a:pt x="300767" y="18113"/>
                  </a:lnTo>
                  <a:lnTo>
                    <a:pt x="244732" y="4859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80" name="object 235">
              <a:extLst>
                <a:ext uri="{FF2B5EF4-FFF2-40B4-BE49-F238E27FC236}">
                  <a16:creationId xmlns:a16="http://schemas.microsoft.com/office/drawing/2014/main" id="{5F325156-AB62-28BF-21A7-3DA6092BC44D}"/>
                </a:ext>
              </a:extLst>
            </p:cNvPr>
            <p:cNvSpPr/>
            <p:nvPr/>
          </p:nvSpPr>
          <p:spPr>
            <a:xfrm>
              <a:off x="10015601" y="1833625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0" y="61849"/>
                  </a:moveTo>
                  <a:lnTo>
                    <a:pt x="13843" y="37772"/>
                  </a:lnTo>
                  <a:lnTo>
                    <a:pt x="51593" y="18113"/>
                  </a:lnTo>
                  <a:lnTo>
                    <a:pt x="107584" y="4859"/>
                  </a:lnTo>
                  <a:lnTo>
                    <a:pt x="176149" y="0"/>
                  </a:lnTo>
                  <a:lnTo>
                    <a:pt x="244732" y="4859"/>
                  </a:lnTo>
                  <a:lnTo>
                    <a:pt x="300767" y="18113"/>
                  </a:lnTo>
                  <a:lnTo>
                    <a:pt x="338562" y="37772"/>
                  </a:lnTo>
                  <a:lnTo>
                    <a:pt x="352425" y="61849"/>
                  </a:lnTo>
                  <a:lnTo>
                    <a:pt x="338562" y="85945"/>
                  </a:lnTo>
                  <a:lnTo>
                    <a:pt x="300767" y="105648"/>
                  </a:lnTo>
                  <a:lnTo>
                    <a:pt x="244732" y="118945"/>
                  </a:lnTo>
                  <a:lnTo>
                    <a:pt x="176149" y="123825"/>
                  </a:lnTo>
                  <a:lnTo>
                    <a:pt x="107584" y="118945"/>
                  </a:lnTo>
                  <a:lnTo>
                    <a:pt x="51593" y="105648"/>
                  </a:lnTo>
                  <a:lnTo>
                    <a:pt x="13843" y="85945"/>
                  </a:lnTo>
                  <a:lnTo>
                    <a:pt x="0" y="6184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181" name="object 236">
              <a:extLst>
                <a:ext uri="{FF2B5EF4-FFF2-40B4-BE49-F238E27FC236}">
                  <a16:creationId xmlns:a16="http://schemas.microsoft.com/office/drawing/2014/main" id="{875C147C-3924-3388-9C63-CAA0056EE6DA}"/>
                </a:ext>
              </a:extLst>
            </p:cNvPr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0058400" y="1847850"/>
              <a:ext cx="247650" cy="95250"/>
            </a:xfrm>
            <a:prstGeom prst="rect">
              <a:avLst/>
            </a:prstGeom>
          </p:spPr>
        </p:pic>
        <p:pic>
          <p:nvPicPr>
            <p:cNvPr id="1182" name="object 237">
              <a:extLst>
                <a:ext uri="{FF2B5EF4-FFF2-40B4-BE49-F238E27FC236}">
                  <a16:creationId xmlns:a16="http://schemas.microsoft.com/office/drawing/2014/main" id="{C1F34BA5-E38E-4077-F080-B92E84DF990A}"/>
                </a:ext>
              </a:extLst>
            </p:cNvPr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0587101" y="2309876"/>
              <a:ext cx="361950" cy="133350"/>
            </a:xfrm>
            <a:prstGeom prst="rect">
              <a:avLst/>
            </a:prstGeom>
          </p:spPr>
        </p:pic>
        <p:sp>
          <p:nvSpPr>
            <p:cNvPr id="1183" name="object 238">
              <a:extLst>
                <a:ext uri="{FF2B5EF4-FFF2-40B4-BE49-F238E27FC236}">
                  <a16:creationId xmlns:a16="http://schemas.microsoft.com/office/drawing/2014/main" id="{E814D9C4-3F6F-91A5-EE8C-3F421DA15111}"/>
                </a:ext>
              </a:extLst>
            </p:cNvPr>
            <p:cNvSpPr/>
            <p:nvPr/>
          </p:nvSpPr>
          <p:spPr>
            <a:xfrm>
              <a:off x="10587101" y="2309876"/>
              <a:ext cx="361950" cy="133350"/>
            </a:xfrm>
            <a:custGeom>
              <a:avLst/>
              <a:gdLst/>
              <a:ahLst/>
              <a:cxnLst/>
              <a:rect l="l" t="t" r="r" b="b"/>
              <a:pathLst>
                <a:path w="361950" h="133350">
                  <a:moveTo>
                    <a:pt x="361823" y="253"/>
                  </a:moveTo>
                  <a:lnTo>
                    <a:pt x="361950" y="70358"/>
                  </a:lnTo>
                  <a:lnTo>
                    <a:pt x="337694" y="100024"/>
                  </a:lnTo>
                  <a:lnTo>
                    <a:pt x="290591" y="119475"/>
                  </a:lnTo>
                  <a:lnTo>
                    <a:pt x="234273" y="130115"/>
                  </a:lnTo>
                  <a:lnTo>
                    <a:pt x="182372" y="133350"/>
                  </a:lnTo>
                  <a:lnTo>
                    <a:pt x="129950" y="130149"/>
                  </a:lnTo>
                  <a:lnTo>
                    <a:pt x="72659" y="119649"/>
                  </a:lnTo>
                  <a:lnTo>
                    <a:pt x="24727" y="100220"/>
                  </a:lnTo>
                  <a:lnTo>
                    <a:pt x="380" y="70231"/>
                  </a:lnTo>
                  <a:lnTo>
                    <a:pt x="357" y="54167"/>
                  </a:lnTo>
                  <a:lnTo>
                    <a:pt x="190" y="35067"/>
                  </a:lnTo>
                  <a:lnTo>
                    <a:pt x="23" y="15992"/>
                  </a:lnTo>
                  <a:lnTo>
                    <a:pt x="0" y="0"/>
                  </a:lnTo>
                  <a:lnTo>
                    <a:pt x="26814" y="26951"/>
                  </a:lnTo>
                  <a:lnTo>
                    <a:pt x="73739" y="46259"/>
                  </a:lnTo>
                  <a:lnTo>
                    <a:pt x="128783" y="57900"/>
                  </a:lnTo>
                  <a:lnTo>
                    <a:pt x="179958" y="61849"/>
                  </a:lnTo>
                  <a:lnTo>
                    <a:pt x="231503" y="58779"/>
                  </a:lnTo>
                  <a:lnTo>
                    <a:pt x="287321" y="48529"/>
                  </a:lnTo>
                  <a:lnTo>
                    <a:pt x="334924" y="29541"/>
                  </a:lnTo>
                  <a:lnTo>
                    <a:pt x="361823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84" name="object 239">
              <a:extLst>
                <a:ext uri="{FF2B5EF4-FFF2-40B4-BE49-F238E27FC236}">
                  <a16:creationId xmlns:a16="http://schemas.microsoft.com/office/drawing/2014/main" id="{084E3DB2-BE44-2DC1-FD13-6D4C095E80D0}"/>
                </a:ext>
              </a:extLst>
            </p:cNvPr>
            <p:cNvSpPr/>
            <p:nvPr/>
          </p:nvSpPr>
          <p:spPr>
            <a:xfrm>
              <a:off x="10587101" y="2243201"/>
              <a:ext cx="361950" cy="133350"/>
            </a:xfrm>
            <a:custGeom>
              <a:avLst/>
              <a:gdLst/>
              <a:ahLst/>
              <a:cxnLst/>
              <a:rect l="l" t="t" r="r" b="b"/>
              <a:pathLst>
                <a:path w="361950" h="133350">
                  <a:moveTo>
                    <a:pt x="180975" y="0"/>
                  </a:moveTo>
                  <a:lnTo>
                    <a:pt x="110478" y="5238"/>
                  </a:lnTo>
                  <a:lnTo>
                    <a:pt x="52959" y="19526"/>
                  </a:lnTo>
                  <a:lnTo>
                    <a:pt x="14204" y="40719"/>
                  </a:lnTo>
                  <a:lnTo>
                    <a:pt x="0" y="66675"/>
                  </a:lnTo>
                  <a:lnTo>
                    <a:pt x="14204" y="92577"/>
                  </a:lnTo>
                  <a:lnTo>
                    <a:pt x="52958" y="113776"/>
                  </a:lnTo>
                  <a:lnTo>
                    <a:pt x="110478" y="128093"/>
                  </a:lnTo>
                  <a:lnTo>
                    <a:pt x="180975" y="133350"/>
                  </a:lnTo>
                  <a:lnTo>
                    <a:pt x="251418" y="128093"/>
                  </a:lnTo>
                  <a:lnTo>
                    <a:pt x="308943" y="113776"/>
                  </a:lnTo>
                  <a:lnTo>
                    <a:pt x="347727" y="92577"/>
                  </a:lnTo>
                  <a:lnTo>
                    <a:pt x="361950" y="66675"/>
                  </a:lnTo>
                  <a:lnTo>
                    <a:pt x="347727" y="40719"/>
                  </a:lnTo>
                  <a:lnTo>
                    <a:pt x="308943" y="19526"/>
                  </a:lnTo>
                  <a:lnTo>
                    <a:pt x="251418" y="5238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85" name="object 240">
              <a:extLst>
                <a:ext uri="{FF2B5EF4-FFF2-40B4-BE49-F238E27FC236}">
                  <a16:creationId xmlns:a16="http://schemas.microsoft.com/office/drawing/2014/main" id="{3F88DEBD-7C58-6233-CB84-5D28CB21E1BE}"/>
                </a:ext>
              </a:extLst>
            </p:cNvPr>
            <p:cNvSpPr/>
            <p:nvPr/>
          </p:nvSpPr>
          <p:spPr>
            <a:xfrm>
              <a:off x="10587101" y="2243201"/>
              <a:ext cx="361950" cy="133350"/>
            </a:xfrm>
            <a:custGeom>
              <a:avLst/>
              <a:gdLst/>
              <a:ahLst/>
              <a:cxnLst/>
              <a:rect l="l" t="t" r="r" b="b"/>
              <a:pathLst>
                <a:path w="361950" h="133350">
                  <a:moveTo>
                    <a:pt x="0" y="66675"/>
                  </a:moveTo>
                  <a:lnTo>
                    <a:pt x="14204" y="40719"/>
                  </a:lnTo>
                  <a:lnTo>
                    <a:pt x="52959" y="19526"/>
                  </a:lnTo>
                  <a:lnTo>
                    <a:pt x="110478" y="5238"/>
                  </a:lnTo>
                  <a:lnTo>
                    <a:pt x="180975" y="0"/>
                  </a:lnTo>
                  <a:lnTo>
                    <a:pt x="251418" y="5238"/>
                  </a:lnTo>
                  <a:lnTo>
                    <a:pt x="308943" y="19526"/>
                  </a:lnTo>
                  <a:lnTo>
                    <a:pt x="347727" y="40719"/>
                  </a:lnTo>
                  <a:lnTo>
                    <a:pt x="361950" y="66675"/>
                  </a:lnTo>
                  <a:lnTo>
                    <a:pt x="347727" y="92577"/>
                  </a:lnTo>
                  <a:lnTo>
                    <a:pt x="308943" y="113776"/>
                  </a:lnTo>
                  <a:lnTo>
                    <a:pt x="251418" y="128093"/>
                  </a:lnTo>
                  <a:lnTo>
                    <a:pt x="180975" y="133350"/>
                  </a:lnTo>
                  <a:lnTo>
                    <a:pt x="110478" y="128093"/>
                  </a:lnTo>
                  <a:lnTo>
                    <a:pt x="52958" y="113776"/>
                  </a:lnTo>
                  <a:lnTo>
                    <a:pt x="14204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186" name="object 241">
              <a:extLst>
                <a:ext uri="{FF2B5EF4-FFF2-40B4-BE49-F238E27FC236}">
                  <a16:creationId xmlns:a16="http://schemas.microsoft.com/office/drawing/2014/main" id="{9C60302B-4E00-FAE1-D875-D9DD77CEB40C}"/>
                </a:ext>
              </a:extLst>
            </p:cNvPr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0639425" y="2257425"/>
              <a:ext cx="247650" cy="95250"/>
            </a:xfrm>
            <a:prstGeom prst="rect">
              <a:avLst/>
            </a:prstGeom>
          </p:spPr>
        </p:pic>
        <p:pic>
          <p:nvPicPr>
            <p:cNvPr id="1187" name="object 242">
              <a:extLst>
                <a:ext uri="{FF2B5EF4-FFF2-40B4-BE49-F238E27FC236}">
                  <a16:creationId xmlns:a16="http://schemas.microsoft.com/office/drawing/2014/main" id="{40B7271B-DFA2-B3F5-A25E-F32835D477A9}"/>
                </a:ext>
              </a:extLst>
            </p:cNvPr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0710926" y="1805050"/>
              <a:ext cx="352425" cy="133350"/>
            </a:xfrm>
            <a:prstGeom prst="rect">
              <a:avLst/>
            </a:prstGeom>
          </p:spPr>
        </p:pic>
        <p:sp>
          <p:nvSpPr>
            <p:cNvPr id="1188" name="object 243">
              <a:extLst>
                <a:ext uri="{FF2B5EF4-FFF2-40B4-BE49-F238E27FC236}">
                  <a16:creationId xmlns:a16="http://schemas.microsoft.com/office/drawing/2014/main" id="{1EC866F8-6D13-A0B3-FE6D-B32A6DB24422}"/>
                </a:ext>
              </a:extLst>
            </p:cNvPr>
            <p:cNvSpPr/>
            <p:nvPr/>
          </p:nvSpPr>
          <p:spPr>
            <a:xfrm>
              <a:off x="10710926" y="1805050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352298" y="253"/>
                  </a:moveTo>
                  <a:lnTo>
                    <a:pt x="352425" y="70358"/>
                  </a:lnTo>
                  <a:lnTo>
                    <a:pt x="282940" y="119475"/>
                  </a:lnTo>
                  <a:lnTo>
                    <a:pt x="228105" y="130115"/>
                  </a:lnTo>
                  <a:lnTo>
                    <a:pt x="177546" y="133350"/>
                  </a:lnTo>
                  <a:lnTo>
                    <a:pt x="126537" y="130149"/>
                  </a:lnTo>
                  <a:lnTo>
                    <a:pt x="70754" y="119649"/>
                  </a:lnTo>
                  <a:lnTo>
                    <a:pt x="24044" y="100220"/>
                  </a:lnTo>
                  <a:lnTo>
                    <a:pt x="253" y="70231"/>
                  </a:lnTo>
                  <a:lnTo>
                    <a:pt x="303" y="54167"/>
                  </a:lnTo>
                  <a:lnTo>
                    <a:pt x="174" y="35067"/>
                  </a:lnTo>
                  <a:lnTo>
                    <a:pt x="21" y="15992"/>
                  </a:lnTo>
                  <a:lnTo>
                    <a:pt x="0" y="0"/>
                  </a:lnTo>
                  <a:lnTo>
                    <a:pt x="26078" y="26951"/>
                  </a:lnTo>
                  <a:lnTo>
                    <a:pt x="71754" y="46259"/>
                  </a:lnTo>
                  <a:lnTo>
                    <a:pt x="125337" y="57900"/>
                  </a:lnTo>
                  <a:lnTo>
                    <a:pt x="175132" y="61849"/>
                  </a:lnTo>
                  <a:lnTo>
                    <a:pt x="225371" y="58779"/>
                  </a:lnTo>
                  <a:lnTo>
                    <a:pt x="279765" y="48529"/>
                  </a:lnTo>
                  <a:lnTo>
                    <a:pt x="326134" y="29541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89" name="object 244">
              <a:extLst>
                <a:ext uri="{FF2B5EF4-FFF2-40B4-BE49-F238E27FC236}">
                  <a16:creationId xmlns:a16="http://schemas.microsoft.com/office/drawing/2014/main" id="{CB561950-D202-D392-74C8-26EA5E389786}"/>
                </a:ext>
              </a:extLst>
            </p:cNvPr>
            <p:cNvSpPr/>
            <p:nvPr/>
          </p:nvSpPr>
          <p:spPr>
            <a:xfrm>
              <a:off x="10710926" y="1738375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90" name="object 245">
              <a:extLst>
                <a:ext uri="{FF2B5EF4-FFF2-40B4-BE49-F238E27FC236}">
                  <a16:creationId xmlns:a16="http://schemas.microsoft.com/office/drawing/2014/main" id="{4E583B0C-0BA6-B272-3F21-7500B142A810}"/>
                </a:ext>
              </a:extLst>
            </p:cNvPr>
            <p:cNvSpPr/>
            <p:nvPr/>
          </p:nvSpPr>
          <p:spPr>
            <a:xfrm>
              <a:off x="10710926" y="1738375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191" name="object 246">
              <a:extLst>
                <a:ext uri="{FF2B5EF4-FFF2-40B4-BE49-F238E27FC236}">
                  <a16:creationId xmlns:a16="http://schemas.microsoft.com/office/drawing/2014/main" id="{00E7372F-0C0A-3CAD-D67D-0372A602A5C8}"/>
                </a:ext>
              </a:extLst>
            </p:cNvPr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0753725" y="1752600"/>
              <a:ext cx="247650" cy="95250"/>
            </a:xfrm>
            <a:prstGeom prst="rect">
              <a:avLst/>
            </a:prstGeom>
          </p:spPr>
        </p:pic>
        <p:pic>
          <p:nvPicPr>
            <p:cNvPr id="1192" name="object 247">
              <a:extLst>
                <a:ext uri="{FF2B5EF4-FFF2-40B4-BE49-F238E27FC236}">
                  <a16:creationId xmlns:a16="http://schemas.microsoft.com/office/drawing/2014/main" id="{694F0533-3EF3-C333-0DB6-FCECCEADFEBF}"/>
                </a:ext>
              </a:extLst>
            </p:cNvPr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9158351" y="3671951"/>
              <a:ext cx="371475" cy="152400"/>
            </a:xfrm>
            <a:prstGeom prst="rect">
              <a:avLst/>
            </a:prstGeom>
          </p:spPr>
        </p:pic>
        <p:sp>
          <p:nvSpPr>
            <p:cNvPr id="1193" name="object 248">
              <a:extLst>
                <a:ext uri="{FF2B5EF4-FFF2-40B4-BE49-F238E27FC236}">
                  <a16:creationId xmlns:a16="http://schemas.microsoft.com/office/drawing/2014/main" id="{F1984DC5-F996-29C7-5294-492D32303DC8}"/>
                </a:ext>
              </a:extLst>
            </p:cNvPr>
            <p:cNvSpPr/>
            <p:nvPr/>
          </p:nvSpPr>
          <p:spPr>
            <a:xfrm>
              <a:off x="9158351" y="3671951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371348" y="254"/>
                  </a:moveTo>
                  <a:lnTo>
                    <a:pt x="371475" y="80391"/>
                  </a:lnTo>
                  <a:lnTo>
                    <a:pt x="319484" y="128945"/>
                  </a:lnTo>
                  <a:lnTo>
                    <a:pt x="275490" y="142524"/>
                  </a:lnTo>
                  <a:lnTo>
                    <a:pt x="229015" y="150068"/>
                  </a:lnTo>
                  <a:lnTo>
                    <a:pt x="187198" y="152400"/>
                  </a:lnTo>
                  <a:lnTo>
                    <a:pt x="145043" y="150091"/>
                  </a:lnTo>
                  <a:lnTo>
                    <a:pt x="97792" y="142680"/>
                  </a:lnTo>
                  <a:lnTo>
                    <a:pt x="52936" y="129210"/>
                  </a:lnTo>
                  <a:lnTo>
                    <a:pt x="17968" y="108724"/>
                  </a:lnTo>
                  <a:lnTo>
                    <a:pt x="357" y="61936"/>
                  </a:lnTo>
                  <a:lnTo>
                    <a:pt x="190" y="40132"/>
                  </a:lnTo>
                  <a:lnTo>
                    <a:pt x="23" y="18327"/>
                  </a:lnTo>
                  <a:lnTo>
                    <a:pt x="0" y="0"/>
                  </a:lnTo>
                  <a:lnTo>
                    <a:pt x="27549" y="30803"/>
                  </a:lnTo>
                  <a:lnTo>
                    <a:pt x="75707" y="52879"/>
                  </a:lnTo>
                  <a:lnTo>
                    <a:pt x="132177" y="66168"/>
                  </a:lnTo>
                  <a:lnTo>
                    <a:pt x="184657" y="70612"/>
                  </a:lnTo>
                  <a:lnTo>
                    <a:pt x="237545" y="67155"/>
                  </a:lnTo>
                  <a:lnTo>
                    <a:pt x="294862" y="55435"/>
                  </a:lnTo>
                  <a:lnTo>
                    <a:pt x="343749" y="33714"/>
                  </a:lnTo>
                  <a:lnTo>
                    <a:pt x="371348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94" name="object 249">
              <a:extLst>
                <a:ext uri="{FF2B5EF4-FFF2-40B4-BE49-F238E27FC236}">
                  <a16:creationId xmlns:a16="http://schemas.microsoft.com/office/drawing/2014/main" id="{BAC3240F-6453-2A8C-2E89-ABE44091C9E5}"/>
                </a:ext>
              </a:extLst>
            </p:cNvPr>
            <p:cNvSpPr/>
            <p:nvPr/>
          </p:nvSpPr>
          <p:spPr>
            <a:xfrm>
              <a:off x="9158351" y="3586226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185674" y="0"/>
                  </a:moveTo>
                  <a:lnTo>
                    <a:pt x="126959" y="3877"/>
                  </a:lnTo>
                  <a:lnTo>
                    <a:pt x="75986" y="14679"/>
                  </a:lnTo>
                  <a:lnTo>
                    <a:pt x="35803" y="31162"/>
                  </a:lnTo>
                  <a:lnTo>
                    <a:pt x="0" y="76200"/>
                  </a:lnTo>
                  <a:lnTo>
                    <a:pt x="9458" y="100267"/>
                  </a:lnTo>
                  <a:lnTo>
                    <a:pt x="35803" y="121182"/>
                  </a:lnTo>
                  <a:lnTo>
                    <a:pt x="75986" y="137684"/>
                  </a:lnTo>
                  <a:lnTo>
                    <a:pt x="126959" y="148510"/>
                  </a:lnTo>
                  <a:lnTo>
                    <a:pt x="185674" y="152400"/>
                  </a:lnTo>
                  <a:lnTo>
                    <a:pt x="244401" y="148510"/>
                  </a:lnTo>
                  <a:lnTo>
                    <a:pt x="295406" y="137684"/>
                  </a:lnTo>
                  <a:lnTo>
                    <a:pt x="335626" y="121182"/>
                  </a:lnTo>
                  <a:lnTo>
                    <a:pt x="362002" y="100267"/>
                  </a:lnTo>
                  <a:lnTo>
                    <a:pt x="371475" y="76200"/>
                  </a:lnTo>
                  <a:lnTo>
                    <a:pt x="362002" y="52084"/>
                  </a:lnTo>
                  <a:lnTo>
                    <a:pt x="335626" y="31162"/>
                  </a:lnTo>
                  <a:lnTo>
                    <a:pt x="295406" y="14679"/>
                  </a:lnTo>
                  <a:lnTo>
                    <a:pt x="244401" y="3877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95" name="object 250">
              <a:extLst>
                <a:ext uri="{FF2B5EF4-FFF2-40B4-BE49-F238E27FC236}">
                  <a16:creationId xmlns:a16="http://schemas.microsoft.com/office/drawing/2014/main" id="{34CE607A-A078-A617-38B1-6B684613E04C}"/>
                </a:ext>
              </a:extLst>
            </p:cNvPr>
            <p:cNvSpPr/>
            <p:nvPr/>
          </p:nvSpPr>
          <p:spPr>
            <a:xfrm>
              <a:off x="9158351" y="3586226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0" y="76200"/>
                  </a:moveTo>
                  <a:lnTo>
                    <a:pt x="35803" y="31162"/>
                  </a:lnTo>
                  <a:lnTo>
                    <a:pt x="75986" y="14679"/>
                  </a:lnTo>
                  <a:lnTo>
                    <a:pt x="126959" y="3877"/>
                  </a:lnTo>
                  <a:lnTo>
                    <a:pt x="185674" y="0"/>
                  </a:lnTo>
                  <a:lnTo>
                    <a:pt x="244401" y="3877"/>
                  </a:lnTo>
                  <a:lnTo>
                    <a:pt x="295406" y="14679"/>
                  </a:lnTo>
                  <a:lnTo>
                    <a:pt x="335626" y="31162"/>
                  </a:lnTo>
                  <a:lnTo>
                    <a:pt x="362002" y="52084"/>
                  </a:lnTo>
                  <a:lnTo>
                    <a:pt x="371475" y="76200"/>
                  </a:lnTo>
                  <a:lnTo>
                    <a:pt x="362002" y="100267"/>
                  </a:lnTo>
                  <a:lnTo>
                    <a:pt x="335626" y="121182"/>
                  </a:lnTo>
                  <a:lnTo>
                    <a:pt x="295406" y="137684"/>
                  </a:lnTo>
                  <a:lnTo>
                    <a:pt x="244401" y="148510"/>
                  </a:lnTo>
                  <a:lnTo>
                    <a:pt x="185674" y="152400"/>
                  </a:lnTo>
                  <a:lnTo>
                    <a:pt x="126959" y="148510"/>
                  </a:lnTo>
                  <a:lnTo>
                    <a:pt x="75986" y="137684"/>
                  </a:lnTo>
                  <a:lnTo>
                    <a:pt x="35803" y="121182"/>
                  </a:lnTo>
                  <a:lnTo>
                    <a:pt x="9458" y="100267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196" name="object 251">
              <a:extLst>
                <a:ext uri="{FF2B5EF4-FFF2-40B4-BE49-F238E27FC236}">
                  <a16:creationId xmlns:a16="http://schemas.microsoft.com/office/drawing/2014/main" id="{E7E1FE77-9D8E-26C7-3575-94485492FBA6}"/>
                </a:ext>
              </a:extLst>
            </p:cNvPr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9210675" y="3600450"/>
              <a:ext cx="257175" cy="114300"/>
            </a:xfrm>
            <a:prstGeom prst="rect">
              <a:avLst/>
            </a:prstGeom>
          </p:spPr>
        </p:pic>
        <p:pic>
          <p:nvPicPr>
            <p:cNvPr id="1197" name="object 252">
              <a:extLst>
                <a:ext uri="{FF2B5EF4-FFF2-40B4-BE49-F238E27FC236}">
                  <a16:creationId xmlns:a16="http://schemas.microsoft.com/office/drawing/2014/main" id="{FE965BD9-167B-F5E7-0465-1ACF5C9C9663}"/>
                </a:ext>
              </a:extLst>
            </p:cNvPr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0044176" y="2357500"/>
              <a:ext cx="352425" cy="133350"/>
            </a:xfrm>
            <a:prstGeom prst="rect">
              <a:avLst/>
            </a:prstGeom>
          </p:spPr>
        </p:pic>
        <p:sp>
          <p:nvSpPr>
            <p:cNvPr id="1198" name="object 253">
              <a:extLst>
                <a:ext uri="{FF2B5EF4-FFF2-40B4-BE49-F238E27FC236}">
                  <a16:creationId xmlns:a16="http://schemas.microsoft.com/office/drawing/2014/main" id="{A0CE8E60-2B0B-EDCE-3CE9-95B7D87A7494}"/>
                </a:ext>
              </a:extLst>
            </p:cNvPr>
            <p:cNvSpPr/>
            <p:nvPr/>
          </p:nvSpPr>
          <p:spPr>
            <a:xfrm>
              <a:off x="10044176" y="2357500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352298" y="253"/>
                  </a:moveTo>
                  <a:lnTo>
                    <a:pt x="352425" y="70358"/>
                  </a:lnTo>
                  <a:lnTo>
                    <a:pt x="282940" y="119475"/>
                  </a:lnTo>
                  <a:lnTo>
                    <a:pt x="228105" y="130115"/>
                  </a:lnTo>
                  <a:lnTo>
                    <a:pt x="177546" y="133350"/>
                  </a:lnTo>
                  <a:lnTo>
                    <a:pt x="126537" y="130149"/>
                  </a:lnTo>
                  <a:lnTo>
                    <a:pt x="70754" y="119649"/>
                  </a:lnTo>
                  <a:lnTo>
                    <a:pt x="24044" y="100220"/>
                  </a:lnTo>
                  <a:lnTo>
                    <a:pt x="253" y="70231"/>
                  </a:lnTo>
                  <a:lnTo>
                    <a:pt x="303" y="54167"/>
                  </a:lnTo>
                  <a:lnTo>
                    <a:pt x="174" y="35067"/>
                  </a:lnTo>
                  <a:lnTo>
                    <a:pt x="21" y="15992"/>
                  </a:lnTo>
                  <a:lnTo>
                    <a:pt x="0" y="0"/>
                  </a:lnTo>
                  <a:lnTo>
                    <a:pt x="26078" y="26951"/>
                  </a:lnTo>
                  <a:lnTo>
                    <a:pt x="71754" y="46259"/>
                  </a:lnTo>
                  <a:lnTo>
                    <a:pt x="125337" y="57900"/>
                  </a:lnTo>
                  <a:lnTo>
                    <a:pt x="175132" y="61849"/>
                  </a:lnTo>
                  <a:lnTo>
                    <a:pt x="225371" y="58779"/>
                  </a:lnTo>
                  <a:lnTo>
                    <a:pt x="279765" y="48529"/>
                  </a:lnTo>
                  <a:lnTo>
                    <a:pt x="326134" y="29541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99" name="object 254">
              <a:extLst>
                <a:ext uri="{FF2B5EF4-FFF2-40B4-BE49-F238E27FC236}">
                  <a16:creationId xmlns:a16="http://schemas.microsoft.com/office/drawing/2014/main" id="{D817AD0E-5660-7024-5BC4-2ED680C0D002}"/>
                </a:ext>
              </a:extLst>
            </p:cNvPr>
            <p:cNvSpPr/>
            <p:nvPr/>
          </p:nvSpPr>
          <p:spPr>
            <a:xfrm>
              <a:off x="10044176" y="2290826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00" name="object 255">
              <a:extLst>
                <a:ext uri="{FF2B5EF4-FFF2-40B4-BE49-F238E27FC236}">
                  <a16:creationId xmlns:a16="http://schemas.microsoft.com/office/drawing/2014/main" id="{37A59E07-66DD-6D9A-4C65-54E25BFF1ADB}"/>
                </a:ext>
              </a:extLst>
            </p:cNvPr>
            <p:cNvSpPr/>
            <p:nvPr/>
          </p:nvSpPr>
          <p:spPr>
            <a:xfrm>
              <a:off x="10044176" y="2290826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201" name="object 256">
              <a:extLst>
                <a:ext uri="{FF2B5EF4-FFF2-40B4-BE49-F238E27FC236}">
                  <a16:creationId xmlns:a16="http://schemas.microsoft.com/office/drawing/2014/main" id="{2833EDF9-C6CA-981B-74B0-A6ADECD21355}"/>
                </a:ext>
              </a:extLst>
            </p:cNvPr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0086975" y="2305050"/>
              <a:ext cx="257175" cy="95250"/>
            </a:xfrm>
            <a:prstGeom prst="rect">
              <a:avLst/>
            </a:prstGeom>
          </p:spPr>
        </p:pic>
        <p:pic>
          <p:nvPicPr>
            <p:cNvPr id="1202" name="object 257">
              <a:extLst>
                <a:ext uri="{FF2B5EF4-FFF2-40B4-BE49-F238E27FC236}">
                  <a16:creationId xmlns:a16="http://schemas.microsoft.com/office/drawing/2014/main" id="{999D7E08-452C-5722-57DC-C6F189295A44}"/>
                </a:ext>
              </a:extLst>
            </p:cNvPr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9558401" y="3109975"/>
              <a:ext cx="371475" cy="152400"/>
            </a:xfrm>
            <a:prstGeom prst="rect">
              <a:avLst/>
            </a:prstGeom>
          </p:spPr>
        </p:pic>
        <p:sp>
          <p:nvSpPr>
            <p:cNvPr id="1203" name="object 258">
              <a:extLst>
                <a:ext uri="{FF2B5EF4-FFF2-40B4-BE49-F238E27FC236}">
                  <a16:creationId xmlns:a16="http://schemas.microsoft.com/office/drawing/2014/main" id="{2B9D7CC0-2CA6-1AE5-E887-EF10D69EC966}"/>
                </a:ext>
              </a:extLst>
            </p:cNvPr>
            <p:cNvSpPr/>
            <p:nvPr/>
          </p:nvSpPr>
          <p:spPr>
            <a:xfrm>
              <a:off x="9558401" y="3109975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371348" y="253"/>
                  </a:moveTo>
                  <a:lnTo>
                    <a:pt x="371475" y="80390"/>
                  </a:lnTo>
                  <a:lnTo>
                    <a:pt x="319484" y="128945"/>
                  </a:lnTo>
                  <a:lnTo>
                    <a:pt x="275490" y="142524"/>
                  </a:lnTo>
                  <a:lnTo>
                    <a:pt x="229015" y="150068"/>
                  </a:lnTo>
                  <a:lnTo>
                    <a:pt x="187198" y="152400"/>
                  </a:lnTo>
                  <a:lnTo>
                    <a:pt x="145043" y="150091"/>
                  </a:lnTo>
                  <a:lnTo>
                    <a:pt x="97792" y="142680"/>
                  </a:lnTo>
                  <a:lnTo>
                    <a:pt x="52936" y="129210"/>
                  </a:lnTo>
                  <a:lnTo>
                    <a:pt x="17968" y="108724"/>
                  </a:lnTo>
                  <a:lnTo>
                    <a:pt x="357" y="61936"/>
                  </a:lnTo>
                  <a:lnTo>
                    <a:pt x="190" y="40131"/>
                  </a:lnTo>
                  <a:lnTo>
                    <a:pt x="23" y="18327"/>
                  </a:lnTo>
                  <a:lnTo>
                    <a:pt x="0" y="0"/>
                  </a:lnTo>
                  <a:lnTo>
                    <a:pt x="27549" y="30803"/>
                  </a:lnTo>
                  <a:lnTo>
                    <a:pt x="75707" y="52879"/>
                  </a:lnTo>
                  <a:lnTo>
                    <a:pt x="132177" y="66168"/>
                  </a:lnTo>
                  <a:lnTo>
                    <a:pt x="184657" y="70612"/>
                  </a:lnTo>
                  <a:lnTo>
                    <a:pt x="237545" y="67155"/>
                  </a:lnTo>
                  <a:lnTo>
                    <a:pt x="294862" y="55435"/>
                  </a:lnTo>
                  <a:lnTo>
                    <a:pt x="343749" y="33714"/>
                  </a:lnTo>
                  <a:lnTo>
                    <a:pt x="37134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04" name="object 259">
              <a:extLst>
                <a:ext uri="{FF2B5EF4-FFF2-40B4-BE49-F238E27FC236}">
                  <a16:creationId xmlns:a16="http://schemas.microsoft.com/office/drawing/2014/main" id="{C3DD9AE2-CDE2-E0C9-2916-4216DC63D222}"/>
                </a:ext>
              </a:extLst>
            </p:cNvPr>
            <p:cNvSpPr/>
            <p:nvPr/>
          </p:nvSpPr>
          <p:spPr>
            <a:xfrm>
              <a:off x="9558401" y="3024250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185674" y="0"/>
                  </a:moveTo>
                  <a:lnTo>
                    <a:pt x="126959" y="3877"/>
                  </a:lnTo>
                  <a:lnTo>
                    <a:pt x="75986" y="14679"/>
                  </a:lnTo>
                  <a:lnTo>
                    <a:pt x="35803" y="31162"/>
                  </a:lnTo>
                  <a:lnTo>
                    <a:pt x="0" y="76200"/>
                  </a:lnTo>
                  <a:lnTo>
                    <a:pt x="9458" y="100267"/>
                  </a:lnTo>
                  <a:lnTo>
                    <a:pt x="35803" y="121182"/>
                  </a:lnTo>
                  <a:lnTo>
                    <a:pt x="75986" y="137684"/>
                  </a:lnTo>
                  <a:lnTo>
                    <a:pt x="126959" y="148510"/>
                  </a:lnTo>
                  <a:lnTo>
                    <a:pt x="185674" y="152400"/>
                  </a:lnTo>
                  <a:lnTo>
                    <a:pt x="244401" y="148510"/>
                  </a:lnTo>
                  <a:lnTo>
                    <a:pt x="295406" y="137684"/>
                  </a:lnTo>
                  <a:lnTo>
                    <a:pt x="335626" y="121182"/>
                  </a:lnTo>
                  <a:lnTo>
                    <a:pt x="362002" y="100267"/>
                  </a:lnTo>
                  <a:lnTo>
                    <a:pt x="371475" y="76200"/>
                  </a:lnTo>
                  <a:lnTo>
                    <a:pt x="362002" y="52084"/>
                  </a:lnTo>
                  <a:lnTo>
                    <a:pt x="335626" y="31162"/>
                  </a:lnTo>
                  <a:lnTo>
                    <a:pt x="295406" y="14679"/>
                  </a:lnTo>
                  <a:lnTo>
                    <a:pt x="244401" y="3877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05" name="object 260">
              <a:extLst>
                <a:ext uri="{FF2B5EF4-FFF2-40B4-BE49-F238E27FC236}">
                  <a16:creationId xmlns:a16="http://schemas.microsoft.com/office/drawing/2014/main" id="{2C9952D4-7340-A4AD-DA47-D997E8DF95C1}"/>
                </a:ext>
              </a:extLst>
            </p:cNvPr>
            <p:cNvSpPr/>
            <p:nvPr/>
          </p:nvSpPr>
          <p:spPr>
            <a:xfrm>
              <a:off x="9558401" y="3024250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0" y="76200"/>
                  </a:moveTo>
                  <a:lnTo>
                    <a:pt x="35803" y="31162"/>
                  </a:lnTo>
                  <a:lnTo>
                    <a:pt x="75986" y="14679"/>
                  </a:lnTo>
                  <a:lnTo>
                    <a:pt x="126959" y="3877"/>
                  </a:lnTo>
                  <a:lnTo>
                    <a:pt x="185674" y="0"/>
                  </a:lnTo>
                  <a:lnTo>
                    <a:pt x="244401" y="3877"/>
                  </a:lnTo>
                  <a:lnTo>
                    <a:pt x="295406" y="14679"/>
                  </a:lnTo>
                  <a:lnTo>
                    <a:pt x="335626" y="31162"/>
                  </a:lnTo>
                  <a:lnTo>
                    <a:pt x="362002" y="52084"/>
                  </a:lnTo>
                  <a:lnTo>
                    <a:pt x="371475" y="76200"/>
                  </a:lnTo>
                  <a:lnTo>
                    <a:pt x="362002" y="100267"/>
                  </a:lnTo>
                  <a:lnTo>
                    <a:pt x="335626" y="121182"/>
                  </a:lnTo>
                  <a:lnTo>
                    <a:pt x="295406" y="137684"/>
                  </a:lnTo>
                  <a:lnTo>
                    <a:pt x="244401" y="148510"/>
                  </a:lnTo>
                  <a:lnTo>
                    <a:pt x="185674" y="152400"/>
                  </a:lnTo>
                  <a:lnTo>
                    <a:pt x="126959" y="148510"/>
                  </a:lnTo>
                  <a:lnTo>
                    <a:pt x="75986" y="137684"/>
                  </a:lnTo>
                  <a:lnTo>
                    <a:pt x="35803" y="121182"/>
                  </a:lnTo>
                  <a:lnTo>
                    <a:pt x="9458" y="100267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206" name="object 261">
              <a:extLst>
                <a:ext uri="{FF2B5EF4-FFF2-40B4-BE49-F238E27FC236}">
                  <a16:creationId xmlns:a16="http://schemas.microsoft.com/office/drawing/2014/main" id="{CDF25742-EAE1-9735-DCD9-E02D0ACB50B9}"/>
                </a:ext>
              </a:extLst>
            </p:cNvPr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9610725" y="3038475"/>
              <a:ext cx="257175" cy="114300"/>
            </a:xfrm>
            <a:prstGeom prst="rect">
              <a:avLst/>
            </a:prstGeom>
          </p:spPr>
        </p:pic>
        <p:pic>
          <p:nvPicPr>
            <p:cNvPr id="1207" name="object 262">
              <a:extLst>
                <a:ext uri="{FF2B5EF4-FFF2-40B4-BE49-F238E27FC236}">
                  <a16:creationId xmlns:a16="http://schemas.microsoft.com/office/drawing/2014/main" id="{6EEDEFA1-F3DB-5A03-498E-26959A09CF5F}"/>
                </a:ext>
              </a:extLst>
            </p:cNvPr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9663176" y="3710051"/>
              <a:ext cx="371475" cy="161925"/>
            </a:xfrm>
            <a:prstGeom prst="rect">
              <a:avLst/>
            </a:prstGeom>
          </p:spPr>
        </p:pic>
        <p:sp>
          <p:nvSpPr>
            <p:cNvPr id="1208" name="object 263">
              <a:extLst>
                <a:ext uri="{FF2B5EF4-FFF2-40B4-BE49-F238E27FC236}">
                  <a16:creationId xmlns:a16="http://schemas.microsoft.com/office/drawing/2014/main" id="{BD9CA70D-0AB1-E0CF-41DC-583D3EA39BDA}"/>
                </a:ext>
              </a:extLst>
            </p:cNvPr>
            <p:cNvSpPr/>
            <p:nvPr/>
          </p:nvSpPr>
          <p:spPr>
            <a:xfrm>
              <a:off x="9663176" y="3710051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371348" y="381"/>
                  </a:moveTo>
                  <a:lnTo>
                    <a:pt x="371475" y="85471"/>
                  </a:lnTo>
                  <a:lnTo>
                    <a:pt x="319484" y="137016"/>
                  </a:lnTo>
                  <a:lnTo>
                    <a:pt x="275490" y="151435"/>
                  </a:lnTo>
                  <a:lnTo>
                    <a:pt x="229015" y="159447"/>
                  </a:lnTo>
                  <a:lnTo>
                    <a:pt x="187198" y="161925"/>
                  </a:lnTo>
                  <a:lnTo>
                    <a:pt x="145043" y="159471"/>
                  </a:lnTo>
                  <a:lnTo>
                    <a:pt x="97792" y="151592"/>
                  </a:lnTo>
                  <a:lnTo>
                    <a:pt x="52936" y="137281"/>
                  </a:lnTo>
                  <a:lnTo>
                    <a:pt x="17968" y="115534"/>
                  </a:lnTo>
                  <a:lnTo>
                    <a:pt x="357" y="65865"/>
                  </a:lnTo>
                  <a:lnTo>
                    <a:pt x="190" y="42672"/>
                  </a:lnTo>
                  <a:lnTo>
                    <a:pt x="23" y="19478"/>
                  </a:lnTo>
                  <a:lnTo>
                    <a:pt x="0" y="0"/>
                  </a:lnTo>
                  <a:lnTo>
                    <a:pt x="27549" y="32730"/>
                  </a:lnTo>
                  <a:lnTo>
                    <a:pt x="75707" y="56197"/>
                  </a:lnTo>
                  <a:lnTo>
                    <a:pt x="132177" y="70330"/>
                  </a:lnTo>
                  <a:lnTo>
                    <a:pt x="184657" y="75056"/>
                  </a:lnTo>
                  <a:lnTo>
                    <a:pt x="226202" y="72764"/>
                  </a:lnTo>
                  <a:lnTo>
                    <a:pt x="272227" y="65102"/>
                  </a:lnTo>
                  <a:lnTo>
                    <a:pt x="316148" y="51118"/>
                  </a:lnTo>
                  <a:lnTo>
                    <a:pt x="351383" y="29861"/>
                  </a:lnTo>
                  <a:lnTo>
                    <a:pt x="371348" y="38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09" name="object 264">
              <a:extLst>
                <a:ext uri="{FF2B5EF4-FFF2-40B4-BE49-F238E27FC236}">
                  <a16:creationId xmlns:a16="http://schemas.microsoft.com/office/drawing/2014/main" id="{A235A88C-BEA9-C0F3-F430-C30B7C9A0414}"/>
                </a:ext>
              </a:extLst>
            </p:cNvPr>
            <p:cNvSpPr/>
            <p:nvPr/>
          </p:nvSpPr>
          <p:spPr>
            <a:xfrm>
              <a:off x="9663176" y="3633851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185674" y="0"/>
                  </a:moveTo>
                  <a:lnTo>
                    <a:pt x="126959" y="3877"/>
                  </a:lnTo>
                  <a:lnTo>
                    <a:pt x="75986" y="14679"/>
                  </a:lnTo>
                  <a:lnTo>
                    <a:pt x="35803" y="31162"/>
                  </a:lnTo>
                  <a:lnTo>
                    <a:pt x="0" y="76200"/>
                  </a:lnTo>
                  <a:lnTo>
                    <a:pt x="9458" y="100267"/>
                  </a:lnTo>
                  <a:lnTo>
                    <a:pt x="35803" y="121182"/>
                  </a:lnTo>
                  <a:lnTo>
                    <a:pt x="75986" y="137684"/>
                  </a:lnTo>
                  <a:lnTo>
                    <a:pt x="126959" y="148510"/>
                  </a:lnTo>
                  <a:lnTo>
                    <a:pt x="185674" y="152400"/>
                  </a:lnTo>
                  <a:lnTo>
                    <a:pt x="244401" y="148510"/>
                  </a:lnTo>
                  <a:lnTo>
                    <a:pt x="295406" y="137684"/>
                  </a:lnTo>
                  <a:lnTo>
                    <a:pt x="335626" y="121182"/>
                  </a:lnTo>
                  <a:lnTo>
                    <a:pt x="362002" y="100267"/>
                  </a:lnTo>
                  <a:lnTo>
                    <a:pt x="371475" y="76200"/>
                  </a:lnTo>
                  <a:lnTo>
                    <a:pt x="362002" y="52084"/>
                  </a:lnTo>
                  <a:lnTo>
                    <a:pt x="335626" y="31162"/>
                  </a:lnTo>
                  <a:lnTo>
                    <a:pt x="295406" y="14679"/>
                  </a:lnTo>
                  <a:lnTo>
                    <a:pt x="244401" y="3877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10" name="object 265">
              <a:extLst>
                <a:ext uri="{FF2B5EF4-FFF2-40B4-BE49-F238E27FC236}">
                  <a16:creationId xmlns:a16="http://schemas.microsoft.com/office/drawing/2014/main" id="{B28E6C8E-A14E-B865-222D-2974359B9112}"/>
                </a:ext>
              </a:extLst>
            </p:cNvPr>
            <p:cNvSpPr/>
            <p:nvPr/>
          </p:nvSpPr>
          <p:spPr>
            <a:xfrm>
              <a:off x="9663176" y="3633851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0" y="76200"/>
                  </a:moveTo>
                  <a:lnTo>
                    <a:pt x="35803" y="31162"/>
                  </a:lnTo>
                  <a:lnTo>
                    <a:pt x="75986" y="14679"/>
                  </a:lnTo>
                  <a:lnTo>
                    <a:pt x="126959" y="3877"/>
                  </a:lnTo>
                  <a:lnTo>
                    <a:pt x="185674" y="0"/>
                  </a:lnTo>
                  <a:lnTo>
                    <a:pt x="244401" y="3877"/>
                  </a:lnTo>
                  <a:lnTo>
                    <a:pt x="295406" y="14679"/>
                  </a:lnTo>
                  <a:lnTo>
                    <a:pt x="335626" y="31162"/>
                  </a:lnTo>
                  <a:lnTo>
                    <a:pt x="362002" y="52084"/>
                  </a:lnTo>
                  <a:lnTo>
                    <a:pt x="371475" y="76200"/>
                  </a:lnTo>
                  <a:lnTo>
                    <a:pt x="362002" y="100267"/>
                  </a:lnTo>
                  <a:lnTo>
                    <a:pt x="335626" y="121182"/>
                  </a:lnTo>
                  <a:lnTo>
                    <a:pt x="295406" y="137684"/>
                  </a:lnTo>
                  <a:lnTo>
                    <a:pt x="244401" y="148510"/>
                  </a:lnTo>
                  <a:lnTo>
                    <a:pt x="185674" y="152400"/>
                  </a:lnTo>
                  <a:lnTo>
                    <a:pt x="126959" y="148510"/>
                  </a:lnTo>
                  <a:lnTo>
                    <a:pt x="75986" y="137684"/>
                  </a:lnTo>
                  <a:lnTo>
                    <a:pt x="35803" y="121182"/>
                  </a:lnTo>
                  <a:lnTo>
                    <a:pt x="9458" y="100267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211" name="object 266">
              <a:extLst>
                <a:ext uri="{FF2B5EF4-FFF2-40B4-BE49-F238E27FC236}">
                  <a16:creationId xmlns:a16="http://schemas.microsoft.com/office/drawing/2014/main" id="{1C17F3B5-71EF-AFCF-9B36-D3CD2F6D2E83}"/>
                </a:ext>
              </a:extLst>
            </p:cNvPr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9715500" y="3648075"/>
              <a:ext cx="257175" cy="114300"/>
            </a:xfrm>
            <a:prstGeom prst="rect">
              <a:avLst/>
            </a:prstGeom>
          </p:spPr>
        </p:pic>
        <p:pic>
          <p:nvPicPr>
            <p:cNvPr id="1212" name="object 267">
              <a:extLst>
                <a:ext uri="{FF2B5EF4-FFF2-40B4-BE49-F238E27FC236}">
                  <a16:creationId xmlns:a16="http://schemas.microsoft.com/office/drawing/2014/main" id="{BCC283B3-D1E6-596A-CAE4-78918C3B7C5D}"/>
                </a:ext>
              </a:extLst>
            </p:cNvPr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0434701" y="3691001"/>
              <a:ext cx="361950" cy="133350"/>
            </a:xfrm>
            <a:prstGeom prst="rect">
              <a:avLst/>
            </a:prstGeom>
          </p:spPr>
        </p:pic>
        <p:sp>
          <p:nvSpPr>
            <p:cNvPr id="1213" name="object 268">
              <a:extLst>
                <a:ext uri="{FF2B5EF4-FFF2-40B4-BE49-F238E27FC236}">
                  <a16:creationId xmlns:a16="http://schemas.microsoft.com/office/drawing/2014/main" id="{B94C8E08-07A4-63FA-E9BA-00E76789EA6B}"/>
                </a:ext>
              </a:extLst>
            </p:cNvPr>
            <p:cNvSpPr/>
            <p:nvPr/>
          </p:nvSpPr>
          <p:spPr>
            <a:xfrm>
              <a:off x="10434701" y="3691001"/>
              <a:ext cx="361950" cy="133350"/>
            </a:xfrm>
            <a:custGeom>
              <a:avLst/>
              <a:gdLst/>
              <a:ahLst/>
              <a:cxnLst/>
              <a:rect l="l" t="t" r="r" b="b"/>
              <a:pathLst>
                <a:path w="361950" h="133350">
                  <a:moveTo>
                    <a:pt x="361823" y="254"/>
                  </a:moveTo>
                  <a:lnTo>
                    <a:pt x="361950" y="70357"/>
                  </a:lnTo>
                  <a:lnTo>
                    <a:pt x="337694" y="100024"/>
                  </a:lnTo>
                  <a:lnTo>
                    <a:pt x="290591" y="119475"/>
                  </a:lnTo>
                  <a:lnTo>
                    <a:pt x="234273" y="130115"/>
                  </a:lnTo>
                  <a:lnTo>
                    <a:pt x="182372" y="133350"/>
                  </a:lnTo>
                  <a:lnTo>
                    <a:pt x="129950" y="130149"/>
                  </a:lnTo>
                  <a:lnTo>
                    <a:pt x="72659" y="119649"/>
                  </a:lnTo>
                  <a:lnTo>
                    <a:pt x="24727" y="100220"/>
                  </a:lnTo>
                  <a:lnTo>
                    <a:pt x="380" y="70231"/>
                  </a:lnTo>
                  <a:lnTo>
                    <a:pt x="357" y="54167"/>
                  </a:lnTo>
                  <a:lnTo>
                    <a:pt x="190" y="35067"/>
                  </a:lnTo>
                  <a:lnTo>
                    <a:pt x="23" y="15992"/>
                  </a:lnTo>
                  <a:lnTo>
                    <a:pt x="0" y="0"/>
                  </a:lnTo>
                  <a:lnTo>
                    <a:pt x="26814" y="26951"/>
                  </a:lnTo>
                  <a:lnTo>
                    <a:pt x="73739" y="46259"/>
                  </a:lnTo>
                  <a:lnTo>
                    <a:pt x="128783" y="57900"/>
                  </a:lnTo>
                  <a:lnTo>
                    <a:pt x="179958" y="61849"/>
                  </a:lnTo>
                  <a:lnTo>
                    <a:pt x="231503" y="58779"/>
                  </a:lnTo>
                  <a:lnTo>
                    <a:pt x="287321" y="48529"/>
                  </a:lnTo>
                  <a:lnTo>
                    <a:pt x="334924" y="29541"/>
                  </a:lnTo>
                  <a:lnTo>
                    <a:pt x="361823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14" name="object 269">
              <a:extLst>
                <a:ext uri="{FF2B5EF4-FFF2-40B4-BE49-F238E27FC236}">
                  <a16:creationId xmlns:a16="http://schemas.microsoft.com/office/drawing/2014/main" id="{D5D40919-79E5-D373-2E5B-02C8E8C6803C}"/>
                </a:ext>
              </a:extLst>
            </p:cNvPr>
            <p:cNvSpPr/>
            <p:nvPr/>
          </p:nvSpPr>
          <p:spPr>
            <a:xfrm>
              <a:off x="10434701" y="3624326"/>
              <a:ext cx="361950" cy="123825"/>
            </a:xfrm>
            <a:custGeom>
              <a:avLst/>
              <a:gdLst/>
              <a:ahLst/>
              <a:cxnLst/>
              <a:rect l="l" t="t" r="r" b="b"/>
              <a:pathLst>
                <a:path w="361950" h="123825">
                  <a:moveTo>
                    <a:pt x="180975" y="0"/>
                  </a:moveTo>
                  <a:lnTo>
                    <a:pt x="110478" y="4859"/>
                  </a:lnTo>
                  <a:lnTo>
                    <a:pt x="52959" y="18113"/>
                  </a:lnTo>
                  <a:lnTo>
                    <a:pt x="14204" y="37772"/>
                  </a:lnTo>
                  <a:lnTo>
                    <a:pt x="0" y="61849"/>
                  </a:lnTo>
                  <a:lnTo>
                    <a:pt x="14204" y="85945"/>
                  </a:lnTo>
                  <a:lnTo>
                    <a:pt x="52958" y="105648"/>
                  </a:lnTo>
                  <a:lnTo>
                    <a:pt x="110478" y="118945"/>
                  </a:lnTo>
                  <a:lnTo>
                    <a:pt x="180975" y="123825"/>
                  </a:lnTo>
                  <a:lnTo>
                    <a:pt x="251418" y="118945"/>
                  </a:lnTo>
                  <a:lnTo>
                    <a:pt x="308943" y="105648"/>
                  </a:lnTo>
                  <a:lnTo>
                    <a:pt x="347727" y="85945"/>
                  </a:lnTo>
                  <a:lnTo>
                    <a:pt x="361950" y="61849"/>
                  </a:lnTo>
                  <a:lnTo>
                    <a:pt x="347727" y="37772"/>
                  </a:lnTo>
                  <a:lnTo>
                    <a:pt x="308943" y="18113"/>
                  </a:lnTo>
                  <a:lnTo>
                    <a:pt x="251418" y="4859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15" name="object 270">
              <a:extLst>
                <a:ext uri="{FF2B5EF4-FFF2-40B4-BE49-F238E27FC236}">
                  <a16:creationId xmlns:a16="http://schemas.microsoft.com/office/drawing/2014/main" id="{1447B991-DDDC-6B6C-023F-BF2EA03DDDF2}"/>
                </a:ext>
              </a:extLst>
            </p:cNvPr>
            <p:cNvSpPr/>
            <p:nvPr/>
          </p:nvSpPr>
          <p:spPr>
            <a:xfrm>
              <a:off x="10434701" y="3624326"/>
              <a:ext cx="361950" cy="123825"/>
            </a:xfrm>
            <a:custGeom>
              <a:avLst/>
              <a:gdLst/>
              <a:ahLst/>
              <a:cxnLst/>
              <a:rect l="l" t="t" r="r" b="b"/>
              <a:pathLst>
                <a:path w="361950" h="123825">
                  <a:moveTo>
                    <a:pt x="0" y="61849"/>
                  </a:moveTo>
                  <a:lnTo>
                    <a:pt x="14204" y="37772"/>
                  </a:lnTo>
                  <a:lnTo>
                    <a:pt x="52959" y="18113"/>
                  </a:lnTo>
                  <a:lnTo>
                    <a:pt x="110478" y="4859"/>
                  </a:lnTo>
                  <a:lnTo>
                    <a:pt x="180975" y="0"/>
                  </a:lnTo>
                  <a:lnTo>
                    <a:pt x="251418" y="4859"/>
                  </a:lnTo>
                  <a:lnTo>
                    <a:pt x="308943" y="18113"/>
                  </a:lnTo>
                  <a:lnTo>
                    <a:pt x="347727" y="37772"/>
                  </a:lnTo>
                  <a:lnTo>
                    <a:pt x="361950" y="61849"/>
                  </a:lnTo>
                  <a:lnTo>
                    <a:pt x="347727" y="85945"/>
                  </a:lnTo>
                  <a:lnTo>
                    <a:pt x="308943" y="105648"/>
                  </a:lnTo>
                  <a:lnTo>
                    <a:pt x="251418" y="118945"/>
                  </a:lnTo>
                  <a:lnTo>
                    <a:pt x="180975" y="123825"/>
                  </a:lnTo>
                  <a:lnTo>
                    <a:pt x="110478" y="118945"/>
                  </a:lnTo>
                  <a:lnTo>
                    <a:pt x="52958" y="105648"/>
                  </a:lnTo>
                  <a:lnTo>
                    <a:pt x="14204" y="85945"/>
                  </a:lnTo>
                  <a:lnTo>
                    <a:pt x="0" y="6184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216" name="object 271">
              <a:extLst>
                <a:ext uri="{FF2B5EF4-FFF2-40B4-BE49-F238E27FC236}">
                  <a16:creationId xmlns:a16="http://schemas.microsoft.com/office/drawing/2014/main" id="{813E5105-DF11-96F3-4870-B13017B0F9EC}"/>
                </a:ext>
              </a:extLst>
            </p:cNvPr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0487025" y="3638550"/>
              <a:ext cx="247650" cy="95250"/>
            </a:xfrm>
            <a:prstGeom prst="rect">
              <a:avLst/>
            </a:prstGeom>
          </p:spPr>
        </p:pic>
        <p:pic>
          <p:nvPicPr>
            <p:cNvPr id="1217" name="object 272">
              <a:extLst>
                <a:ext uri="{FF2B5EF4-FFF2-40B4-BE49-F238E27FC236}">
                  <a16:creationId xmlns:a16="http://schemas.microsoft.com/office/drawing/2014/main" id="{37C0E357-01E8-A27D-4856-979EAF2544AC}"/>
                </a:ext>
              </a:extLst>
            </p:cNvPr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9310751" y="4481576"/>
              <a:ext cx="390525" cy="142875"/>
            </a:xfrm>
            <a:prstGeom prst="rect">
              <a:avLst/>
            </a:prstGeom>
          </p:spPr>
        </p:pic>
        <p:sp>
          <p:nvSpPr>
            <p:cNvPr id="1218" name="object 273">
              <a:extLst>
                <a:ext uri="{FF2B5EF4-FFF2-40B4-BE49-F238E27FC236}">
                  <a16:creationId xmlns:a16="http://schemas.microsoft.com/office/drawing/2014/main" id="{00703F7D-42A1-2061-E6BA-CA3FD6993F2E}"/>
                </a:ext>
              </a:extLst>
            </p:cNvPr>
            <p:cNvSpPr/>
            <p:nvPr/>
          </p:nvSpPr>
          <p:spPr>
            <a:xfrm>
              <a:off x="9310721" y="4481576"/>
              <a:ext cx="391160" cy="142875"/>
            </a:xfrm>
            <a:custGeom>
              <a:avLst/>
              <a:gdLst/>
              <a:ahLst/>
              <a:cxnLst/>
              <a:rect l="l" t="t" r="r" b="b"/>
              <a:pathLst>
                <a:path w="391159" h="142875">
                  <a:moveTo>
                    <a:pt x="390427" y="254"/>
                  </a:moveTo>
                  <a:lnTo>
                    <a:pt x="390554" y="75311"/>
                  </a:lnTo>
                  <a:lnTo>
                    <a:pt x="335906" y="120874"/>
                  </a:lnTo>
                  <a:lnTo>
                    <a:pt x="289623" y="133613"/>
                  </a:lnTo>
                  <a:lnTo>
                    <a:pt x="240731" y="140688"/>
                  </a:lnTo>
                  <a:lnTo>
                    <a:pt x="196752" y="142875"/>
                  </a:lnTo>
                  <a:lnTo>
                    <a:pt x="152449" y="140712"/>
                  </a:lnTo>
                  <a:lnTo>
                    <a:pt x="102805" y="133777"/>
                  </a:lnTo>
                  <a:lnTo>
                    <a:pt x="55679" y="121167"/>
                  </a:lnTo>
                  <a:lnTo>
                    <a:pt x="18928" y="101978"/>
                  </a:lnTo>
                  <a:lnTo>
                    <a:pt x="369" y="58114"/>
                  </a:lnTo>
                  <a:lnTo>
                    <a:pt x="172" y="37655"/>
                  </a:lnTo>
                  <a:lnTo>
                    <a:pt x="0" y="17196"/>
                  </a:lnTo>
                  <a:lnTo>
                    <a:pt x="29" y="0"/>
                  </a:lnTo>
                  <a:lnTo>
                    <a:pt x="28977" y="28878"/>
                  </a:lnTo>
                  <a:lnTo>
                    <a:pt x="79595" y="49577"/>
                  </a:lnTo>
                  <a:lnTo>
                    <a:pt x="138975" y="62061"/>
                  </a:lnTo>
                  <a:lnTo>
                    <a:pt x="194212" y="66293"/>
                  </a:lnTo>
                  <a:lnTo>
                    <a:pt x="237881" y="64217"/>
                  </a:lnTo>
                  <a:lnTo>
                    <a:pt x="286250" y="57422"/>
                  </a:lnTo>
                  <a:lnTo>
                    <a:pt x="332406" y="45061"/>
                  </a:lnTo>
                  <a:lnTo>
                    <a:pt x="369436" y="26287"/>
                  </a:lnTo>
                  <a:lnTo>
                    <a:pt x="390427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19" name="object 274">
              <a:extLst>
                <a:ext uri="{FF2B5EF4-FFF2-40B4-BE49-F238E27FC236}">
                  <a16:creationId xmlns:a16="http://schemas.microsoft.com/office/drawing/2014/main" id="{49D0866A-E03E-94F1-1F78-838BC7F0A41E}"/>
                </a:ext>
              </a:extLst>
            </p:cNvPr>
            <p:cNvSpPr/>
            <p:nvPr/>
          </p:nvSpPr>
          <p:spPr>
            <a:xfrm>
              <a:off x="9310751" y="440537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195199" y="0"/>
                  </a:moveTo>
                  <a:lnTo>
                    <a:pt x="133494" y="3631"/>
                  </a:lnTo>
                  <a:lnTo>
                    <a:pt x="79909" y="13748"/>
                  </a:lnTo>
                  <a:lnTo>
                    <a:pt x="37657" y="29187"/>
                  </a:lnTo>
                  <a:lnTo>
                    <a:pt x="0" y="71374"/>
                  </a:lnTo>
                  <a:lnTo>
                    <a:pt x="9949" y="93976"/>
                  </a:lnTo>
                  <a:lnTo>
                    <a:pt x="37657" y="113605"/>
                  </a:lnTo>
                  <a:lnTo>
                    <a:pt x="79909" y="129081"/>
                  </a:lnTo>
                  <a:lnTo>
                    <a:pt x="133494" y="139230"/>
                  </a:lnTo>
                  <a:lnTo>
                    <a:pt x="195199" y="142875"/>
                  </a:lnTo>
                  <a:lnTo>
                    <a:pt x="256916" y="139230"/>
                  </a:lnTo>
                  <a:lnTo>
                    <a:pt x="310533" y="129081"/>
                  </a:lnTo>
                  <a:lnTo>
                    <a:pt x="352823" y="113605"/>
                  </a:lnTo>
                  <a:lnTo>
                    <a:pt x="380562" y="93976"/>
                  </a:lnTo>
                  <a:lnTo>
                    <a:pt x="390525" y="71374"/>
                  </a:lnTo>
                  <a:lnTo>
                    <a:pt x="380562" y="48784"/>
                  </a:lnTo>
                  <a:lnTo>
                    <a:pt x="352823" y="29187"/>
                  </a:lnTo>
                  <a:lnTo>
                    <a:pt x="310533" y="13748"/>
                  </a:lnTo>
                  <a:lnTo>
                    <a:pt x="256916" y="3631"/>
                  </a:lnTo>
                  <a:lnTo>
                    <a:pt x="19519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20" name="object 275">
              <a:extLst>
                <a:ext uri="{FF2B5EF4-FFF2-40B4-BE49-F238E27FC236}">
                  <a16:creationId xmlns:a16="http://schemas.microsoft.com/office/drawing/2014/main" id="{226C4CA5-C96C-B8CB-6143-013BD2DAF0A1}"/>
                </a:ext>
              </a:extLst>
            </p:cNvPr>
            <p:cNvSpPr/>
            <p:nvPr/>
          </p:nvSpPr>
          <p:spPr>
            <a:xfrm>
              <a:off x="9310751" y="440537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0" y="71374"/>
                  </a:moveTo>
                  <a:lnTo>
                    <a:pt x="37657" y="29187"/>
                  </a:lnTo>
                  <a:lnTo>
                    <a:pt x="79909" y="13748"/>
                  </a:lnTo>
                  <a:lnTo>
                    <a:pt x="133494" y="3631"/>
                  </a:lnTo>
                  <a:lnTo>
                    <a:pt x="195199" y="0"/>
                  </a:lnTo>
                  <a:lnTo>
                    <a:pt x="256916" y="3631"/>
                  </a:lnTo>
                  <a:lnTo>
                    <a:pt x="310533" y="13748"/>
                  </a:lnTo>
                  <a:lnTo>
                    <a:pt x="352823" y="29187"/>
                  </a:lnTo>
                  <a:lnTo>
                    <a:pt x="380562" y="48784"/>
                  </a:lnTo>
                  <a:lnTo>
                    <a:pt x="390525" y="71374"/>
                  </a:lnTo>
                  <a:lnTo>
                    <a:pt x="380562" y="93976"/>
                  </a:lnTo>
                  <a:lnTo>
                    <a:pt x="352823" y="113605"/>
                  </a:lnTo>
                  <a:lnTo>
                    <a:pt x="310533" y="129081"/>
                  </a:lnTo>
                  <a:lnTo>
                    <a:pt x="256916" y="139230"/>
                  </a:lnTo>
                  <a:lnTo>
                    <a:pt x="195199" y="142875"/>
                  </a:lnTo>
                  <a:lnTo>
                    <a:pt x="133494" y="139230"/>
                  </a:lnTo>
                  <a:lnTo>
                    <a:pt x="79909" y="129081"/>
                  </a:lnTo>
                  <a:lnTo>
                    <a:pt x="37657" y="113605"/>
                  </a:lnTo>
                  <a:lnTo>
                    <a:pt x="9949" y="93976"/>
                  </a:lnTo>
                  <a:lnTo>
                    <a:pt x="0" y="713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21" name="object 276">
              <a:extLst>
                <a:ext uri="{FF2B5EF4-FFF2-40B4-BE49-F238E27FC236}">
                  <a16:creationId xmlns:a16="http://schemas.microsoft.com/office/drawing/2014/main" id="{49E4AA5E-3642-1B5D-AC91-D9788C12A2D0}"/>
                </a:ext>
              </a:extLst>
            </p:cNvPr>
            <p:cNvSpPr/>
            <p:nvPr/>
          </p:nvSpPr>
          <p:spPr>
            <a:xfrm>
              <a:off x="9372600" y="4419600"/>
              <a:ext cx="266700" cy="57150"/>
            </a:xfrm>
            <a:custGeom>
              <a:avLst/>
              <a:gdLst/>
              <a:ahLst/>
              <a:cxnLst/>
              <a:rect l="l" t="t" r="r" b="b"/>
              <a:pathLst>
                <a:path w="266700" h="57150">
                  <a:moveTo>
                    <a:pt x="214375" y="0"/>
                  </a:moveTo>
                  <a:lnTo>
                    <a:pt x="132588" y="33527"/>
                  </a:lnTo>
                  <a:lnTo>
                    <a:pt x="52070" y="888"/>
                  </a:lnTo>
                  <a:lnTo>
                    <a:pt x="0" y="14986"/>
                  </a:lnTo>
                  <a:lnTo>
                    <a:pt x="35686" y="29463"/>
                  </a:lnTo>
                  <a:lnTo>
                    <a:pt x="52070" y="24892"/>
                  </a:lnTo>
                  <a:lnTo>
                    <a:pt x="131318" y="57150"/>
                  </a:lnTo>
                  <a:lnTo>
                    <a:pt x="217804" y="25400"/>
                  </a:lnTo>
                  <a:lnTo>
                    <a:pt x="227965" y="29463"/>
                  </a:lnTo>
                  <a:lnTo>
                    <a:pt x="266700" y="13081"/>
                  </a:lnTo>
                  <a:lnTo>
                    <a:pt x="214375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222" name="object 277">
              <a:extLst>
                <a:ext uri="{FF2B5EF4-FFF2-40B4-BE49-F238E27FC236}">
                  <a16:creationId xmlns:a16="http://schemas.microsoft.com/office/drawing/2014/main" id="{58EFC6E7-6667-5841-A51E-65B3EE2E7223}"/>
                </a:ext>
              </a:extLst>
            </p:cNvPr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9363075" y="4448175"/>
              <a:ext cx="276225" cy="76200"/>
            </a:xfrm>
            <a:prstGeom prst="rect">
              <a:avLst/>
            </a:prstGeom>
          </p:spPr>
        </p:pic>
        <p:pic>
          <p:nvPicPr>
            <p:cNvPr id="1223" name="object 278">
              <a:extLst>
                <a:ext uri="{FF2B5EF4-FFF2-40B4-BE49-F238E27FC236}">
                  <a16:creationId xmlns:a16="http://schemas.microsoft.com/office/drawing/2014/main" id="{C425099E-2941-74E6-4FA3-6173EB267A70}"/>
                </a:ext>
              </a:extLst>
            </p:cNvPr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0987151" y="4043426"/>
              <a:ext cx="228600" cy="76200"/>
            </a:xfrm>
            <a:prstGeom prst="rect">
              <a:avLst/>
            </a:prstGeom>
          </p:spPr>
        </p:pic>
        <p:pic>
          <p:nvPicPr>
            <p:cNvPr id="1224" name="object 279">
              <a:extLst>
                <a:ext uri="{FF2B5EF4-FFF2-40B4-BE49-F238E27FC236}">
                  <a16:creationId xmlns:a16="http://schemas.microsoft.com/office/drawing/2014/main" id="{2AEEDD02-4ACA-2A2B-E03D-764CDD37FED6}"/>
                </a:ext>
              </a:extLst>
            </p:cNvPr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0985547" y="3994213"/>
              <a:ext cx="231790" cy="127000"/>
            </a:xfrm>
            <a:prstGeom prst="rect">
              <a:avLst/>
            </a:prstGeom>
          </p:spPr>
        </p:pic>
        <p:sp>
          <p:nvSpPr>
            <p:cNvPr id="1225" name="object 280">
              <a:extLst>
                <a:ext uri="{FF2B5EF4-FFF2-40B4-BE49-F238E27FC236}">
                  <a16:creationId xmlns:a16="http://schemas.microsoft.com/office/drawing/2014/main" id="{EEABD48E-01C4-C404-007D-F7739BFCC2BC}"/>
                </a:ext>
              </a:extLst>
            </p:cNvPr>
            <p:cNvSpPr/>
            <p:nvPr/>
          </p:nvSpPr>
          <p:spPr>
            <a:xfrm>
              <a:off x="8034401" y="4944109"/>
              <a:ext cx="439420" cy="180975"/>
            </a:xfrm>
            <a:custGeom>
              <a:avLst/>
              <a:gdLst/>
              <a:ahLst/>
              <a:cxnLst/>
              <a:rect l="l" t="t" r="r" b="b"/>
              <a:pathLst>
                <a:path w="439420" h="180975">
                  <a:moveTo>
                    <a:pt x="74168" y="90423"/>
                  </a:moveTo>
                  <a:lnTo>
                    <a:pt x="0" y="166877"/>
                  </a:lnTo>
                  <a:lnTo>
                    <a:pt x="105537" y="180466"/>
                  </a:lnTo>
                  <a:lnTo>
                    <a:pt x="96909" y="155701"/>
                  </a:lnTo>
                  <a:lnTo>
                    <a:pt x="80137" y="155701"/>
                  </a:lnTo>
                  <a:lnTo>
                    <a:pt x="69723" y="125729"/>
                  </a:lnTo>
                  <a:lnTo>
                    <a:pt x="84652" y="120519"/>
                  </a:lnTo>
                  <a:lnTo>
                    <a:pt x="74168" y="90423"/>
                  </a:lnTo>
                  <a:close/>
                </a:path>
                <a:path w="439420" h="180975">
                  <a:moveTo>
                    <a:pt x="84652" y="120519"/>
                  </a:moveTo>
                  <a:lnTo>
                    <a:pt x="69723" y="125729"/>
                  </a:lnTo>
                  <a:lnTo>
                    <a:pt x="80137" y="155701"/>
                  </a:lnTo>
                  <a:lnTo>
                    <a:pt x="95091" y="150483"/>
                  </a:lnTo>
                  <a:lnTo>
                    <a:pt x="84652" y="120519"/>
                  </a:lnTo>
                  <a:close/>
                </a:path>
                <a:path w="439420" h="180975">
                  <a:moveTo>
                    <a:pt x="95091" y="150483"/>
                  </a:moveTo>
                  <a:lnTo>
                    <a:pt x="80137" y="155701"/>
                  </a:lnTo>
                  <a:lnTo>
                    <a:pt x="96909" y="155701"/>
                  </a:lnTo>
                  <a:lnTo>
                    <a:pt x="95091" y="150483"/>
                  </a:lnTo>
                  <a:close/>
                </a:path>
                <a:path w="439420" h="180975">
                  <a:moveTo>
                    <a:pt x="344074" y="29983"/>
                  </a:moveTo>
                  <a:lnTo>
                    <a:pt x="84652" y="120519"/>
                  </a:lnTo>
                  <a:lnTo>
                    <a:pt x="95091" y="150483"/>
                  </a:lnTo>
                  <a:lnTo>
                    <a:pt x="354513" y="59947"/>
                  </a:lnTo>
                  <a:lnTo>
                    <a:pt x="344074" y="29983"/>
                  </a:lnTo>
                  <a:close/>
                </a:path>
                <a:path w="439420" h="180975">
                  <a:moveTo>
                    <a:pt x="428324" y="24764"/>
                  </a:moveTo>
                  <a:lnTo>
                    <a:pt x="359028" y="24764"/>
                  </a:lnTo>
                  <a:lnTo>
                    <a:pt x="369443" y="54737"/>
                  </a:lnTo>
                  <a:lnTo>
                    <a:pt x="354513" y="59947"/>
                  </a:lnTo>
                  <a:lnTo>
                    <a:pt x="364998" y="90042"/>
                  </a:lnTo>
                  <a:lnTo>
                    <a:pt x="428324" y="24764"/>
                  </a:lnTo>
                  <a:close/>
                </a:path>
                <a:path w="439420" h="180975">
                  <a:moveTo>
                    <a:pt x="359028" y="24764"/>
                  </a:moveTo>
                  <a:lnTo>
                    <a:pt x="344074" y="29983"/>
                  </a:lnTo>
                  <a:lnTo>
                    <a:pt x="354513" y="59947"/>
                  </a:lnTo>
                  <a:lnTo>
                    <a:pt x="369443" y="54737"/>
                  </a:lnTo>
                  <a:lnTo>
                    <a:pt x="359028" y="24764"/>
                  </a:lnTo>
                  <a:close/>
                </a:path>
                <a:path w="439420" h="180975">
                  <a:moveTo>
                    <a:pt x="333628" y="0"/>
                  </a:moveTo>
                  <a:lnTo>
                    <a:pt x="344074" y="29983"/>
                  </a:lnTo>
                  <a:lnTo>
                    <a:pt x="359028" y="24764"/>
                  </a:lnTo>
                  <a:lnTo>
                    <a:pt x="428324" y="24764"/>
                  </a:lnTo>
                  <a:lnTo>
                    <a:pt x="439166" y="13588"/>
                  </a:lnTo>
                  <a:lnTo>
                    <a:pt x="33362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sp>
        <p:nvSpPr>
          <p:cNvPr id="946" name="object 281">
            <a:extLst>
              <a:ext uri="{FF2B5EF4-FFF2-40B4-BE49-F238E27FC236}">
                <a16:creationId xmlns:a16="http://schemas.microsoft.com/office/drawing/2014/main" id="{C1AF42DF-2E7B-5FE0-B3AA-99AF987E3C37}"/>
              </a:ext>
            </a:extLst>
          </p:cNvPr>
          <p:cNvSpPr txBox="1"/>
          <p:nvPr/>
        </p:nvSpPr>
        <p:spPr>
          <a:xfrm>
            <a:off x="6850090" y="4989830"/>
            <a:ext cx="7321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-10" dirty="0">
                <a:solidFill>
                  <a:srgbClr val="C00000"/>
                </a:solidFill>
                <a:latin typeface="Calibri"/>
                <a:cs typeface="Calibri"/>
              </a:rPr>
              <a:t>Ethernet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947" name="object 282">
            <a:extLst>
              <a:ext uri="{FF2B5EF4-FFF2-40B4-BE49-F238E27FC236}">
                <a16:creationId xmlns:a16="http://schemas.microsoft.com/office/drawing/2014/main" id="{ACFF035B-6586-85C5-A84A-DF7157767167}"/>
              </a:ext>
            </a:extLst>
          </p:cNvPr>
          <p:cNvGrpSpPr/>
          <p:nvPr/>
        </p:nvGrpSpPr>
        <p:grpSpPr>
          <a:xfrm>
            <a:off x="7614376" y="3698939"/>
            <a:ext cx="3448050" cy="1666875"/>
            <a:chOff x="7767701" y="3327146"/>
            <a:chExt cx="3448050" cy="1666875"/>
          </a:xfrm>
        </p:grpSpPr>
        <p:sp>
          <p:nvSpPr>
            <p:cNvPr id="974" name="object 283">
              <a:extLst>
                <a:ext uri="{FF2B5EF4-FFF2-40B4-BE49-F238E27FC236}">
                  <a16:creationId xmlns:a16="http://schemas.microsoft.com/office/drawing/2014/main" id="{420A6A0D-F979-C2FA-E2AF-3C4ED5F2AABD}"/>
                </a:ext>
              </a:extLst>
            </p:cNvPr>
            <p:cNvSpPr/>
            <p:nvPr/>
          </p:nvSpPr>
          <p:spPr>
            <a:xfrm>
              <a:off x="7767701" y="4776851"/>
              <a:ext cx="470534" cy="217170"/>
            </a:xfrm>
            <a:custGeom>
              <a:avLst/>
              <a:gdLst/>
              <a:ahLst/>
              <a:cxnLst/>
              <a:rect l="l" t="t" r="r" b="b"/>
              <a:pathLst>
                <a:path w="470534" h="217170">
                  <a:moveTo>
                    <a:pt x="0" y="0"/>
                  </a:moveTo>
                  <a:lnTo>
                    <a:pt x="470280" y="216662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75" name="object 284">
              <a:extLst>
                <a:ext uri="{FF2B5EF4-FFF2-40B4-BE49-F238E27FC236}">
                  <a16:creationId xmlns:a16="http://schemas.microsoft.com/office/drawing/2014/main" id="{5DB18801-CD41-B8C1-2DBB-0A4B5C5FF82B}"/>
                </a:ext>
              </a:extLst>
            </p:cNvPr>
            <p:cNvSpPr/>
            <p:nvPr/>
          </p:nvSpPr>
          <p:spPr>
            <a:xfrm>
              <a:off x="8348726" y="3327146"/>
              <a:ext cx="2867025" cy="1376045"/>
            </a:xfrm>
            <a:custGeom>
              <a:avLst/>
              <a:gdLst/>
              <a:ahLst/>
              <a:cxnLst/>
              <a:rect l="l" t="t" r="r" b="b"/>
              <a:pathLst>
                <a:path w="2867025" h="1376045">
                  <a:moveTo>
                    <a:pt x="65277" y="1289684"/>
                  </a:moveTo>
                  <a:lnTo>
                    <a:pt x="0" y="1373758"/>
                  </a:lnTo>
                  <a:lnTo>
                    <a:pt x="106425" y="1375536"/>
                  </a:lnTo>
                  <a:lnTo>
                    <a:pt x="96017" y="1353820"/>
                  </a:lnTo>
                  <a:lnTo>
                    <a:pt x="78358" y="1353820"/>
                  </a:lnTo>
                  <a:lnTo>
                    <a:pt x="64643" y="1325117"/>
                  </a:lnTo>
                  <a:lnTo>
                    <a:pt x="78974" y="1318261"/>
                  </a:lnTo>
                  <a:lnTo>
                    <a:pt x="65277" y="1289684"/>
                  </a:lnTo>
                  <a:close/>
                </a:path>
                <a:path w="2867025" h="1376045">
                  <a:moveTo>
                    <a:pt x="78974" y="1318261"/>
                  </a:moveTo>
                  <a:lnTo>
                    <a:pt x="64643" y="1325117"/>
                  </a:lnTo>
                  <a:lnTo>
                    <a:pt x="78358" y="1353820"/>
                  </a:lnTo>
                  <a:lnTo>
                    <a:pt x="92722" y="1346946"/>
                  </a:lnTo>
                  <a:lnTo>
                    <a:pt x="78974" y="1318261"/>
                  </a:lnTo>
                  <a:close/>
                </a:path>
                <a:path w="2867025" h="1376045">
                  <a:moveTo>
                    <a:pt x="92722" y="1346946"/>
                  </a:moveTo>
                  <a:lnTo>
                    <a:pt x="78358" y="1353820"/>
                  </a:lnTo>
                  <a:lnTo>
                    <a:pt x="96017" y="1353820"/>
                  </a:lnTo>
                  <a:lnTo>
                    <a:pt x="92722" y="1346946"/>
                  </a:lnTo>
                  <a:close/>
                </a:path>
                <a:path w="2867025" h="1376045">
                  <a:moveTo>
                    <a:pt x="2774224" y="28693"/>
                  </a:moveTo>
                  <a:lnTo>
                    <a:pt x="78974" y="1318261"/>
                  </a:lnTo>
                  <a:lnTo>
                    <a:pt x="92722" y="1346946"/>
                  </a:lnTo>
                  <a:lnTo>
                    <a:pt x="2787900" y="57227"/>
                  </a:lnTo>
                  <a:lnTo>
                    <a:pt x="2774224" y="28693"/>
                  </a:lnTo>
                  <a:close/>
                </a:path>
                <a:path w="2867025" h="1376045">
                  <a:moveTo>
                    <a:pt x="2851318" y="21843"/>
                  </a:moveTo>
                  <a:lnTo>
                    <a:pt x="2788539" y="21843"/>
                  </a:lnTo>
                  <a:lnTo>
                    <a:pt x="2802128" y="50418"/>
                  </a:lnTo>
                  <a:lnTo>
                    <a:pt x="2787900" y="57227"/>
                  </a:lnTo>
                  <a:lnTo>
                    <a:pt x="2801620" y="85851"/>
                  </a:lnTo>
                  <a:lnTo>
                    <a:pt x="2851318" y="21843"/>
                  </a:lnTo>
                  <a:close/>
                </a:path>
                <a:path w="2867025" h="1376045">
                  <a:moveTo>
                    <a:pt x="2788539" y="21843"/>
                  </a:moveTo>
                  <a:lnTo>
                    <a:pt x="2774224" y="28693"/>
                  </a:lnTo>
                  <a:lnTo>
                    <a:pt x="2787900" y="57227"/>
                  </a:lnTo>
                  <a:lnTo>
                    <a:pt x="2802128" y="50418"/>
                  </a:lnTo>
                  <a:lnTo>
                    <a:pt x="2788539" y="21843"/>
                  </a:lnTo>
                  <a:close/>
                </a:path>
                <a:path w="2867025" h="1376045">
                  <a:moveTo>
                    <a:pt x="2760472" y="0"/>
                  </a:moveTo>
                  <a:lnTo>
                    <a:pt x="2774224" y="28693"/>
                  </a:lnTo>
                  <a:lnTo>
                    <a:pt x="2788539" y="21843"/>
                  </a:lnTo>
                  <a:lnTo>
                    <a:pt x="2851318" y="21843"/>
                  </a:lnTo>
                  <a:lnTo>
                    <a:pt x="2866898" y="1777"/>
                  </a:lnTo>
                  <a:lnTo>
                    <a:pt x="276047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sp>
        <p:nvSpPr>
          <p:cNvPr id="948" name="object 285">
            <a:extLst>
              <a:ext uri="{FF2B5EF4-FFF2-40B4-BE49-F238E27FC236}">
                <a16:creationId xmlns:a16="http://schemas.microsoft.com/office/drawing/2014/main" id="{BCA291E9-60AA-C7A9-8922-DE7685684D2A}"/>
              </a:ext>
            </a:extLst>
          </p:cNvPr>
          <p:cNvSpPr txBox="1"/>
          <p:nvPr/>
        </p:nvSpPr>
        <p:spPr>
          <a:xfrm>
            <a:off x="7553034" y="4596765"/>
            <a:ext cx="45339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-20" dirty="0">
                <a:solidFill>
                  <a:srgbClr val="C00000"/>
                </a:solidFill>
                <a:latin typeface="Calibri"/>
                <a:cs typeface="Calibri"/>
              </a:rPr>
              <a:t>HTTP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949" name="object 286">
            <a:extLst>
              <a:ext uri="{FF2B5EF4-FFF2-40B4-BE49-F238E27FC236}">
                <a16:creationId xmlns:a16="http://schemas.microsoft.com/office/drawing/2014/main" id="{BF015A19-6AB9-2D5B-B5FB-F5C707D44287}"/>
              </a:ext>
            </a:extLst>
          </p:cNvPr>
          <p:cNvGrpSpPr/>
          <p:nvPr/>
        </p:nvGrpSpPr>
        <p:grpSpPr>
          <a:xfrm>
            <a:off x="6880951" y="2414841"/>
            <a:ext cx="3045460" cy="2459482"/>
            <a:chOff x="7034276" y="2043048"/>
            <a:chExt cx="3045460" cy="2459482"/>
          </a:xfrm>
        </p:grpSpPr>
        <p:sp>
          <p:nvSpPr>
            <p:cNvPr id="970" name="object 287">
              <a:extLst>
                <a:ext uri="{FF2B5EF4-FFF2-40B4-BE49-F238E27FC236}">
                  <a16:creationId xmlns:a16="http://schemas.microsoft.com/office/drawing/2014/main" id="{B984433B-08A8-55C2-2E7F-5ED276A17262}"/>
                </a:ext>
              </a:extLst>
            </p:cNvPr>
            <p:cNvSpPr/>
            <p:nvPr/>
          </p:nvSpPr>
          <p:spPr>
            <a:xfrm>
              <a:off x="8167751" y="4386325"/>
              <a:ext cx="402590" cy="116205"/>
            </a:xfrm>
            <a:custGeom>
              <a:avLst/>
              <a:gdLst/>
              <a:ahLst/>
              <a:cxnLst/>
              <a:rect l="l" t="t" r="r" b="b"/>
              <a:pathLst>
                <a:path w="402590" h="116204">
                  <a:moveTo>
                    <a:pt x="0" y="0"/>
                  </a:moveTo>
                  <a:lnTo>
                    <a:pt x="402208" y="115824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71" name="object 288">
              <a:extLst>
                <a:ext uri="{FF2B5EF4-FFF2-40B4-BE49-F238E27FC236}">
                  <a16:creationId xmlns:a16="http://schemas.microsoft.com/office/drawing/2014/main" id="{8F6401D9-686D-9E4C-6EE9-A14B97415D8D}"/>
                </a:ext>
              </a:extLst>
            </p:cNvPr>
            <p:cNvSpPr/>
            <p:nvPr/>
          </p:nvSpPr>
          <p:spPr>
            <a:xfrm>
              <a:off x="7712202" y="2043048"/>
              <a:ext cx="103505" cy="664210"/>
            </a:xfrm>
            <a:custGeom>
              <a:avLst/>
              <a:gdLst/>
              <a:ahLst/>
              <a:cxnLst/>
              <a:rect l="l" t="t" r="r" b="b"/>
              <a:pathLst>
                <a:path w="103504" h="664210">
                  <a:moveTo>
                    <a:pt x="39857" y="568918"/>
                  </a:moveTo>
                  <a:lnTo>
                    <a:pt x="8127" y="569467"/>
                  </a:lnTo>
                  <a:lnTo>
                    <a:pt x="57403" y="663828"/>
                  </a:lnTo>
                  <a:lnTo>
                    <a:pt x="95289" y="584708"/>
                  </a:lnTo>
                  <a:lnTo>
                    <a:pt x="40131" y="584708"/>
                  </a:lnTo>
                  <a:lnTo>
                    <a:pt x="39867" y="569467"/>
                  </a:lnTo>
                  <a:lnTo>
                    <a:pt x="39857" y="568918"/>
                  </a:lnTo>
                  <a:close/>
                </a:path>
                <a:path w="103504" h="664210">
                  <a:moveTo>
                    <a:pt x="71607" y="568367"/>
                  </a:moveTo>
                  <a:lnTo>
                    <a:pt x="39857" y="568918"/>
                  </a:lnTo>
                  <a:lnTo>
                    <a:pt x="40123" y="584200"/>
                  </a:lnTo>
                  <a:lnTo>
                    <a:pt x="40131" y="584708"/>
                  </a:lnTo>
                  <a:lnTo>
                    <a:pt x="71881" y="584200"/>
                  </a:lnTo>
                  <a:lnTo>
                    <a:pt x="71626" y="569467"/>
                  </a:lnTo>
                  <a:lnTo>
                    <a:pt x="71607" y="568367"/>
                  </a:lnTo>
                  <a:close/>
                </a:path>
                <a:path w="103504" h="664210">
                  <a:moveTo>
                    <a:pt x="103377" y="567816"/>
                  </a:moveTo>
                  <a:lnTo>
                    <a:pt x="71607" y="568367"/>
                  </a:lnTo>
                  <a:lnTo>
                    <a:pt x="71881" y="584200"/>
                  </a:lnTo>
                  <a:lnTo>
                    <a:pt x="40131" y="584708"/>
                  </a:lnTo>
                  <a:lnTo>
                    <a:pt x="95289" y="584708"/>
                  </a:lnTo>
                  <a:lnTo>
                    <a:pt x="103377" y="567816"/>
                  </a:lnTo>
                  <a:close/>
                </a:path>
                <a:path w="103504" h="664210">
                  <a:moveTo>
                    <a:pt x="63395" y="95038"/>
                  </a:moveTo>
                  <a:lnTo>
                    <a:pt x="31643" y="95589"/>
                  </a:lnTo>
                  <a:lnTo>
                    <a:pt x="39838" y="567816"/>
                  </a:lnTo>
                  <a:lnTo>
                    <a:pt x="39857" y="568918"/>
                  </a:lnTo>
                  <a:lnTo>
                    <a:pt x="71607" y="568367"/>
                  </a:lnTo>
                  <a:lnTo>
                    <a:pt x="63414" y="96138"/>
                  </a:lnTo>
                  <a:lnTo>
                    <a:pt x="63395" y="95038"/>
                  </a:lnTo>
                  <a:close/>
                </a:path>
                <a:path w="103504" h="664210">
                  <a:moveTo>
                    <a:pt x="45847" y="0"/>
                  </a:moveTo>
                  <a:lnTo>
                    <a:pt x="0" y="96138"/>
                  </a:lnTo>
                  <a:lnTo>
                    <a:pt x="31643" y="95589"/>
                  </a:lnTo>
                  <a:lnTo>
                    <a:pt x="31369" y="79755"/>
                  </a:lnTo>
                  <a:lnTo>
                    <a:pt x="63119" y="79121"/>
                  </a:lnTo>
                  <a:lnTo>
                    <a:pt x="87109" y="79121"/>
                  </a:lnTo>
                  <a:lnTo>
                    <a:pt x="45847" y="0"/>
                  </a:lnTo>
                  <a:close/>
                </a:path>
                <a:path w="103504" h="664210">
                  <a:moveTo>
                    <a:pt x="63119" y="79121"/>
                  </a:moveTo>
                  <a:lnTo>
                    <a:pt x="31369" y="79755"/>
                  </a:lnTo>
                  <a:lnTo>
                    <a:pt x="31624" y="94487"/>
                  </a:lnTo>
                  <a:lnTo>
                    <a:pt x="31643" y="95589"/>
                  </a:lnTo>
                  <a:lnTo>
                    <a:pt x="63395" y="95038"/>
                  </a:lnTo>
                  <a:lnTo>
                    <a:pt x="63130" y="79755"/>
                  </a:lnTo>
                  <a:lnTo>
                    <a:pt x="63119" y="79121"/>
                  </a:lnTo>
                  <a:close/>
                </a:path>
                <a:path w="103504" h="664210">
                  <a:moveTo>
                    <a:pt x="87109" y="79121"/>
                  </a:moveTo>
                  <a:lnTo>
                    <a:pt x="63119" y="79121"/>
                  </a:lnTo>
                  <a:lnTo>
                    <a:pt x="63385" y="94487"/>
                  </a:lnTo>
                  <a:lnTo>
                    <a:pt x="63395" y="95038"/>
                  </a:lnTo>
                  <a:lnTo>
                    <a:pt x="95123" y="94487"/>
                  </a:lnTo>
                  <a:lnTo>
                    <a:pt x="87109" y="79121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72" name="object 289">
              <a:extLst>
                <a:ext uri="{FF2B5EF4-FFF2-40B4-BE49-F238E27FC236}">
                  <a16:creationId xmlns:a16="http://schemas.microsoft.com/office/drawing/2014/main" id="{CF4850C8-B3D5-EBE7-2156-478AA108E4B5}"/>
                </a:ext>
              </a:extLst>
            </p:cNvPr>
            <p:cNvSpPr/>
            <p:nvPr/>
          </p:nvSpPr>
          <p:spPr>
            <a:xfrm>
              <a:off x="7034276" y="2748025"/>
              <a:ext cx="559435" cy="0"/>
            </a:xfrm>
            <a:custGeom>
              <a:avLst/>
              <a:gdLst/>
              <a:ahLst/>
              <a:cxnLst/>
              <a:rect l="l" t="t" r="r" b="b"/>
              <a:pathLst>
                <a:path w="559434">
                  <a:moveTo>
                    <a:pt x="0" y="0"/>
                  </a:moveTo>
                  <a:lnTo>
                    <a:pt x="558926" y="0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73" name="object 290">
              <a:extLst>
                <a:ext uri="{FF2B5EF4-FFF2-40B4-BE49-F238E27FC236}">
                  <a16:creationId xmlns:a16="http://schemas.microsoft.com/office/drawing/2014/main" id="{DF146D7F-093E-C4C4-95A0-5A779FAFC1DE}"/>
                </a:ext>
              </a:extLst>
            </p:cNvPr>
            <p:cNvSpPr/>
            <p:nvPr/>
          </p:nvSpPr>
          <p:spPr>
            <a:xfrm>
              <a:off x="9777476" y="2490723"/>
              <a:ext cx="302260" cy="509270"/>
            </a:xfrm>
            <a:custGeom>
              <a:avLst/>
              <a:gdLst/>
              <a:ahLst/>
              <a:cxnLst/>
              <a:rect l="l" t="t" r="r" b="b"/>
              <a:pathLst>
                <a:path w="302259" h="509269">
                  <a:moveTo>
                    <a:pt x="7620" y="402589"/>
                  </a:moveTo>
                  <a:lnTo>
                    <a:pt x="0" y="508762"/>
                  </a:lnTo>
                  <a:lnTo>
                    <a:pt x="89534" y="451230"/>
                  </a:lnTo>
                  <a:lnTo>
                    <a:pt x="85257" y="448690"/>
                  </a:lnTo>
                  <a:lnTo>
                    <a:pt x="54101" y="448690"/>
                  </a:lnTo>
                  <a:lnTo>
                    <a:pt x="26797" y="432435"/>
                  </a:lnTo>
                  <a:lnTo>
                    <a:pt x="34902" y="418790"/>
                  </a:lnTo>
                  <a:lnTo>
                    <a:pt x="7620" y="402589"/>
                  </a:lnTo>
                  <a:close/>
                </a:path>
                <a:path w="302259" h="509269">
                  <a:moveTo>
                    <a:pt x="34902" y="418790"/>
                  </a:moveTo>
                  <a:lnTo>
                    <a:pt x="26797" y="432435"/>
                  </a:lnTo>
                  <a:lnTo>
                    <a:pt x="54101" y="448690"/>
                  </a:lnTo>
                  <a:lnTo>
                    <a:pt x="62225" y="435014"/>
                  </a:lnTo>
                  <a:lnTo>
                    <a:pt x="34902" y="418790"/>
                  </a:lnTo>
                  <a:close/>
                </a:path>
                <a:path w="302259" h="509269">
                  <a:moveTo>
                    <a:pt x="62225" y="435014"/>
                  </a:moveTo>
                  <a:lnTo>
                    <a:pt x="54101" y="448690"/>
                  </a:lnTo>
                  <a:lnTo>
                    <a:pt x="85257" y="448690"/>
                  </a:lnTo>
                  <a:lnTo>
                    <a:pt x="62225" y="435014"/>
                  </a:lnTo>
                  <a:close/>
                </a:path>
                <a:path w="302259" h="509269">
                  <a:moveTo>
                    <a:pt x="239802" y="73837"/>
                  </a:moveTo>
                  <a:lnTo>
                    <a:pt x="34902" y="418790"/>
                  </a:lnTo>
                  <a:lnTo>
                    <a:pt x="62225" y="435014"/>
                  </a:lnTo>
                  <a:lnTo>
                    <a:pt x="267114" y="90080"/>
                  </a:lnTo>
                  <a:lnTo>
                    <a:pt x="239802" y="73837"/>
                  </a:lnTo>
                  <a:close/>
                </a:path>
                <a:path w="302259" h="509269">
                  <a:moveTo>
                    <a:pt x="297745" y="60198"/>
                  </a:moveTo>
                  <a:lnTo>
                    <a:pt x="247903" y="60198"/>
                  </a:lnTo>
                  <a:lnTo>
                    <a:pt x="275208" y="76453"/>
                  </a:lnTo>
                  <a:lnTo>
                    <a:pt x="267114" y="90080"/>
                  </a:lnTo>
                  <a:lnTo>
                    <a:pt x="294385" y="106299"/>
                  </a:lnTo>
                  <a:lnTo>
                    <a:pt x="297745" y="60198"/>
                  </a:lnTo>
                  <a:close/>
                </a:path>
                <a:path w="302259" h="509269">
                  <a:moveTo>
                    <a:pt x="247903" y="60198"/>
                  </a:moveTo>
                  <a:lnTo>
                    <a:pt x="239802" y="73837"/>
                  </a:lnTo>
                  <a:lnTo>
                    <a:pt x="267114" y="90080"/>
                  </a:lnTo>
                  <a:lnTo>
                    <a:pt x="275208" y="76453"/>
                  </a:lnTo>
                  <a:lnTo>
                    <a:pt x="247903" y="60198"/>
                  </a:lnTo>
                  <a:close/>
                </a:path>
                <a:path w="302259" h="509269">
                  <a:moveTo>
                    <a:pt x="302132" y="0"/>
                  </a:moveTo>
                  <a:lnTo>
                    <a:pt x="212598" y="57658"/>
                  </a:lnTo>
                  <a:lnTo>
                    <a:pt x="239802" y="73837"/>
                  </a:lnTo>
                  <a:lnTo>
                    <a:pt x="247903" y="60198"/>
                  </a:lnTo>
                  <a:lnTo>
                    <a:pt x="297745" y="60198"/>
                  </a:lnTo>
                  <a:lnTo>
                    <a:pt x="30213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sp>
        <p:nvSpPr>
          <p:cNvPr id="950" name="object 291">
            <a:extLst>
              <a:ext uri="{FF2B5EF4-FFF2-40B4-BE49-F238E27FC236}">
                <a16:creationId xmlns:a16="http://schemas.microsoft.com/office/drawing/2014/main" id="{DA350A37-4A1C-6277-8B33-59F11301902A}"/>
              </a:ext>
            </a:extLst>
          </p:cNvPr>
          <p:cNvSpPr txBox="1"/>
          <p:nvPr/>
        </p:nvSpPr>
        <p:spPr>
          <a:xfrm>
            <a:off x="6360758" y="2969641"/>
            <a:ext cx="5016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-10" dirty="0">
                <a:solidFill>
                  <a:srgbClr val="C00000"/>
                </a:solidFill>
                <a:latin typeface="Calibri"/>
                <a:cs typeface="Calibri"/>
              </a:rPr>
              <a:t>Skype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51" name="object 292">
            <a:extLst>
              <a:ext uri="{FF2B5EF4-FFF2-40B4-BE49-F238E27FC236}">
                <a16:creationId xmlns:a16="http://schemas.microsoft.com/office/drawing/2014/main" id="{AE2DDD86-4BEE-3E32-359B-CFDAAE4D75C6}"/>
              </a:ext>
            </a:extLst>
          </p:cNvPr>
          <p:cNvSpPr txBox="1"/>
          <p:nvPr/>
        </p:nvSpPr>
        <p:spPr>
          <a:xfrm>
            <a:off x="9327225" y="2840990"/>
            <a:ext cx="17399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-25" dirty="0">
                <a:solidFill>
                  <a:srgbClr val="C00000"/>
                </a:solidFill>
                <a:latin typeface="Calibri"/>
                <a:cs typeface="Calibri"/>
              </a:rPr>
              <a:t>IP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952" name="object 293">
            <a:extLst>
              <a:ext uri="{FF2B5EF4-FFF2-40B4-BE49-F238E27FC236}">
                <a16:creationId xmlns:a16="http://schemas.microsoft.com/office/drawing/2014/main" id="{FECEDC80-48E2-10E0-9750-A87C8993D8BC}"/>
              </a:ext>
            </a:extLst>
          </p:cNvPr>
          <p:cNvGrpSpPr/>
          <p:nvPr/>
        </p:nvGrpSpPr>
        <p:grpSpPr>
          <a:xfrm>
            <a:off x="9128851" y="3005519"/>
            <a:ext cx="643255" cy="2985643"/>
            <a:chOff x="9282176" y="2633726"/>
            <a:chExt cx="643255" cy="2985643"/>
          </a:xfrm>
        </p:grpSpPr>
        <p:sp>
          <p:nvSpPr>
            <p:cNvPr id="968" name="object 294">
              <a:extLst>
                <a:ext uri="{FF2B5EF4-FFF2-40B4-BE49-F238E27FC236}">
                  <a16:creationId xmlns:a16="http://schemas.microsoft.com/office/drawing/2014/main" id="{3D877CB1-2806-3F30-68F0-B223B5323B01}"/>
                </a:ext>
              </a:extLst>
            </p:cNvPr>
            <p:cNvSpPr/>
            <p:nvPr/>
          </p:nvSpPr>
          <p:spPr>
            <a:xfrm>
              <a:off x="9663176" y="2633726"/>
              <a:ext cx="262255" cy="0"/>
            </a:xfrm>
            <a:custGeom>
              <a:avLst/>
              <a:gdLst/>
              <a:ahLst/>
              <a:cxnLst/>
              <a:rect l="l" t="t" r="r" b="b"/>
              <a:pathLst>
                <a:path w="262254">
                  <a:moveTo>
                    <a:pt x="0" y="0"/>
                  </a:moveTo>
                  <a:lnTo>
                    <a:pt x="262127" y="0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69" name="object 295">
              <a:extLst>
                <a:ext uri="{FF2B5EF4-FFF2-40B4-BE49-F238E27FC236}">
                  <a16:creationId xmlns:a16="http://schemas.microsoft.com/office/drawing/2014/main" id="{138BB027-DA91-A2D3-A716-EA7D57A75292}"/>
                </a:ext>
              </a:extLst>
            </p:cNvPr>
            <p:cNvSpPr/>
            <p:nvPr/>
          </p:nvSpPr>
          <p:spPr>
            <a:xfrm>
              <a:off x="9282176" y="5329174"/>
              <a:ext cx="205104" cy="290195"/>
            </a:xfrm>
            <a:custGeom>
              <a:avLst/>
              <a:gdLst/>
              <a:ahLst/>
              <a:cxnLst/>
              <a:rect l="l" t="t" r="r" b="b"/>
              <a:pathLst>
                <a:path w="205104" h="290195">
                  <a:moveTo>
                    <a:pt x="16001" y="184784"/>
                  </a:moveTo>
                  <a:lnTo>
                    <a:pt x="0" y="290042"/>
                  </a:lnTo>
                  <a:lnTo>
                    <a:pt x="93852" y="239775"/>
                  </a:lnTo>
                  <a:lnTo>
                    <a:pt x="86121" y="234314"/>
                  </a:lnTo>
                  <a:lnTo>
                    <a:pt x="58674" y="234314"/>
                  </a:lnTo>
                  <a:lnTo>
                    <a:pt x="32766" y="216026"/>
                  </a:lnTo>
                  <a:lnTo>
                    <a:pt x="41912" y="203086"/>
                  </a:lnTo>
                  <a:lnTo>
                    <a:pt x="16001" y="184784"/>
                  </a:lnTo>
                  <a:close/>
                </a:path>
                <a:path w="205104" h="290195">
                  <a:moveTo>
                    <a:pt x="41912" y="203086"/>
                  </a:moveTo>
                  <a:lnTo>
                    <a:pt x="32766" y="216026"/>
                  </a:lnTo>
                  <a:lnTo>
                    <a:pt x="58674" y="234314"/>
                  </a:lnTo>
                  <a:lnTo>
                    <a:pt x="67814" y="221383"/>
                  </a:lnTo>
                  <a:lnTo>
                    <a:pt x="41912" y="203086"/>
                  </a:lnTo>
                  <a:close/>
                </a:path>
                <a:path w="205104" h="290195">
                  <a:moveTo>
                    <a:pt x="67814" y="221383"/>
                  </a:moveTo>
                  <a:lnTo>
                    <a:pt x="58674" y="234314"/>
                  </a:lnTo>
                  <a:lnTo>
                    <a:pt x="86121" y="234314"/>
                  </a:lnTo>
                  <a:lnTo>
                    <a:pt x="67814" y="221383"/>
                  </a:lnTo>
                  <a:close/>
                </a:path>
                <a:path w="205104" h="290195">
                  <a:moveTo>
                    <a:pt x="136869" y="68741"/>
                  </a:moveTo>
                  <a:lnTo>
                    <a:pt x="41912" y="203086"/>
                  </a:lnTo>
                  <a:lnTo>
                    <a:pt x="67814" y="221383"/>
                  </a:lnTo>
                  <a:lnTo>
                    <a:pt x="162791" y="87009"/>
                  </a:lnTo>
                  <a:lnTo>
                    <a:pt x="136869" y="68741"/>
                  </a:lnTo>
                  <a:close/>
                </a:path>
                <a:path w="205104" h="290195">
                  <a:moveTo>
                    <a:pt x="196250" y="55753"/>
                  </a:moveTo>
                  <a:lnTo>
                    <a:pt x="146050" y="55753"/>
                  </a:lnTo>
                  <a:lnTo>
                    <a:pt x="171957" y="74040"/>
                  </a:lnTo>
                  <a:lnTo>
                    <a:pt x="162791" y="87009"/>
                  </a:lnTo>
                  <a:lnTo>
                    <a:pt x="188722" y="105282"/>
                  </a:lnTo>
                  <a:lnTo>
                    <a:pt x="196250" y="55753"/>
                  </a:lnTo>
                  <a:close/>
                </a:path>
                <a:path w="205104" h="290195">
                  <a:moveTo>
                    <a:pt x="146050" y="55753"/>
                  </a:moveTo>
                  <a:lnTo>
                    <a:pt x="136869" y="68741"/>
                  </a:lnTo>
                  <a:lnTo>
                    <a:pt x="162791" y="87009"/>
                  </a:lnTo>
                  <a:lnTo>
                    <a:pt x="171957" y="74040"/>
                  </a:lnTo>
                  <a:lnTo>
                    <a:pt x="146050" y="55753"/>
                  </a:lnTo>
                  <a:close/>
                </a:path>
                <a:path w="205104" h="290195">
                  <a:moveTo>
                    <a:pt x="204724" y="0"/>
                  </a:moveTo>
                  <a:lnTo>
                    <a:pt x="110871" y="50418"/>
                  </a:lnTo>
                  <a:lnTo>
                    <a:pt x="136869" y="68741"/>
                  </a:lnTo>
                  <a:lnTo>
                    <a:pt x="146050" y="55753"/>
                  </a:lnTo>
                  <a:lnTo>
                    <a:pt x="196250" y="55753"/>
                  </a:lnTo>
                  <a:lnTo>
                    <a:pt x="20472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sp>
        <p:nvSpPr>
          <p:cNvPr id="953" name="object 296">
            <a:extLst>
              <a:ext uri="{FF2B5EF4-FFF2-40B4-BE49-F238E27FC236}">
                <a16:creationId xmlns:a16="http://schemas.microsoft.com/office/drawing/2014/main" id="{1B2C5ECC-A40D-1441-48EC-CAB2AC1B6795}"/>
              </a:ext>
            </a:extLst>
          </p:cNvPr>
          <p:cNvSpPr txBox="1"/>
          <p:nvPr/>
        </p:nvSpPr>
        <p:spPr>
          <a:xfrm>
            <a:off x="9056333" y="6316663"/>
            <a:ext cx="3956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-20" dirty="0">
                <a:solidFill>
                  <a:srgbClr val="C00000"/>
                </a:solidFill>
                <a:latin typeface="Calibri"/>
                <a:cs typeface="Calibri"/>
              </a:rPr>
              <a:t>WiFi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954" name="object 297">
            <a:extLst>
              <a:ext uri="{FF2B5EF4-FFF2-40B4-BE49-F238E27FC236}">
                <a16:creationId xmlns:a16="http://schemas.microsoft.com/office/drawing/2014/main" id="{C43A2E6D-E7EC-CF8B-AD5B-A4758178B1C1}"/>
              </a:ext>
            </a:extLst>
          </p:cNvPr>
          <p:cNvGrpSpPr/>
          <p:nvPr/>
        </p:nvGrpSpPr>
        <p:grpSpPr>
          <a:xfrm>
            <a:off x="8138123" y="2121344"/>
            <a:ext cx="1133602" cy="4230624"/>
            <a:chOff x="8291448" y="1749551"/>
            <a:chExt cx="1133602" cy="4230624"/>
          </a:xfrm>
        </p:grpSpPr>
        <p:sp>
          <p:nvSpPr>
            <p:cNvPr id="966" name="object 298">
              <a:extLst>
                <a:ext uri="{FF2B5EF4-FFF2-40B4-BE49-F238E27FC236}">
                  <a16:creationId xmlns:a16="http://schemas.microsoft.com/office/drawing/2014/main" id="{F852D4EE-10D2-8435-8B41-3F7097FEEAE1}"/>
                </a:ext>
              </a:extLst>
            </p:cNvPr>
            <p:cNvSpPr/>
            <p:nvPr/>
          </p:nvSpPr>
          <p:spPr>
            <a:xfrm>
              <a:off x="9425050" y="5529325"/>
              <a:ext cx="0" cy="450850"/>
            </a:xfrm>
            <a:custGeom>
              <a:avLst/>
              <a:gdLst/>
              <a:ahLst/>
              <a:cxnLst/>
              <a:rect l="l" t="t" r="r" b="b"/>
              <a:pathLst>
                <a:path h="450850">
                  <a:moveTo>
                    <a:pt x="0" y="45072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67" name="object 299">
              <a:extLst>
                <a:ext uri="{FF2B5EF4-FFF2-40B4-BE49-F238E27FC236}">
                  <a16:creationId xmlns:a16="http://schemas.microsoft.com/office/drawing/2014/main" id="{CBC4F78E-7FEA-C8E4-24DE-25992A44B648}"/>
                </a:ext>
              </a:extLst>
            </p:cNvPr>
            <p:cNvSpPr/>
            <p:nvPr/>
          </p:nvSpPr>
          <p:spPr>
            <a:xfrm>
              <a:off x="8291448" y="1749551"/>
              <a:ext cx="628650" cy="186690"/>
            </a:xfrm>
            <a:custGeom>
              <a:avLst/>
              <a:gdLst/>
              <a:ahLst/>
              <a:cxnLst/>
              <a:rect l="l" t="t" r="r" b="b"/>
              <a:pathLst>
                <a:path w="628650" h="186689">
                  <a:moveTo>
                    <a:pt x="83439" y="93599"/>
                  </a:moveTo>
                  <a:lnTo>
                    <a:pt x="0" y="159893"/>
                  </a:lnTo>
                  <a:lnTo>
                    <a:pt x="103124" y="186689"/>
                  </a:lnTo>
                  <a:lnTo>
                    <a:pt x="97269" y="159003"/>
                  </a:lnTo>
                  <a:lnTo>
                    <a:pt x="81025" y="159003"/>
                  </a:lnTo>
                  <a:lnTo>
                    <a:pt x="74422" y="127888"/>
                  </a:lnTo>
                  <a:lnTo>
                    <a:pt x="89993" y="124594"/>
                  </a:lnTo>
                  <a:lnTo>
                    <a:pt x="83439" y="93599"/>
                  </a:lnTo>
                  <a:close/>
                </a:path>
                <a:path w="628650" h="186689">
                  <a:moveTo>
                    <a:pt x="89993" y="124594"/>
                  </a:moveTo>
                  <a:lnTo>
                    <a:pt x="74422" y="127888"/>
                  </a:lnTo>
                  <a:lnTo>
                    <a:pt x="81025" y="159003"/>
                  </a:lnTo>
                  <a:lnTo>
                    <a:pt x="96572" y="155710"/>
                  </a:lnTo>
                  <a:lnTo>
                    <a:pt x="89993" y="124594"/>
                  </a:lnTo>
                  <a:close/>
                </a:path>
                <a:path w="628650" h="186689">
                  <a:moveTo>
                    <a:pt x="96572" y="155710"/>
                  </a:moveTo>
                  <a:lnTo>
                    <a:pt x="81025" y="159003"/>
                  </a:lnTo>
                  <a:lnTo>
                    <a:pt x="97269" y="159003"/>
                  </a:lnTo>
                  <a:lnTo>
                    <a:pt x="96572" y="155710"/>
                  </a:lnTo>
                  <a:close/>
                </a:path>
                <a:path w="628650" h="186689">
                  <a:moveTo>
                    <a:pt x="531879" y="31090"/>
                  </a:moveTo>
                  <a:lnTo>
                    <a:pt x="89993" y="124594"/>
                  </a:lnTo>
                  <a:lnTo>
                    <a:pt x="96572" y="155710"/>
                  </a:lnTo>
                  <a:lnTo>
                    <a:pt x="538467" y="62086"/>
                  </a:lnTo>
                  <a:lnTo>
                    <a:pt x="531879" y="31090"/>
                  </a:lnTo>
                  <a:close/>
                </a:path>
                <a:path w="628650" h="186689">
                  <a:moveTo>
                    <a:pt x="627278" y="27812"/>
                  </a:moveTo>
                  <a:lnTo>
                    <a:pt x="547370" y="27812"/>
                  </a:lnTo>
                  <a:lnTo>
                    <a:pt x="553974" y="58800"/>
                  </a:lnTo>
                  <a:lnTo>
                    <a:pt x="538467" y="62086"/>
                  </a:lnTo>
                  <a:lnTo>
                    <a:pt x="545083" y="93218"/>
                  </a:lnTo>
                  <a:lnTo>
                    <a:pt x="627278" y="27812"/>
                  </a:lnTo>
                  <a:close/>
                </a:path>
                <a:path w="628650" h="186689">
                  <a:moveTo>
                    <a:pt x="547370" y="27812"/>
                  </a:moveTo>
                  <a:lnTo>
                    <a:pt x="531879" y="31090"/>
                  </a:lnTo>
                  <a:lnTo>
                    <a:pt x="538467" y="62086"/>
                  </a:lnTo>
                  <a:lnTo>
                    <a:pt x="553974" y="58800"/>
                  </a:lnTo>
                  <a:lnTo>
                    <a:pt x="547370" y="27812"/>
                  </a:lnTo>
                  <a:close/>
                </a:path>
                <a:path w="628650" h="186689">
                  <a:moveTo>
                    <a:pt x="525272" y="0"/>
                  </a:moveTo>
                  <a:lnTo>
                    <a:pt x="531879" y="31090"/>
                  </a:lnTo>
                  <a:lnTo>
                    <a:pt x="547370" y="27812"/>
                  </a:lnTo>
                  <a:lnTo>
                    <a:pt x="627278" y="27812"/>
                  </a:lnTo>
                  <a:lnTo>
                    <a:pt x="628396" y="26924"/>
                  </a:lnTo>
                  <a:lnTo>
                    <a:pt x="52527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sp>
        <p:nvSpPr>
          <p:cNvPr id="955" name="object 300">
            <a:extLst>
              <a:ext uri="{FF2B5EF4-FFF2-40B4-BE49-F238E27FC236}">
                <a16:creationId xmlns:a16="http://schemas.microsoft.com/office/drawing/2014/main" id="{E6C28150-73FA-E003-B30B-7D832DDD789C}"/>
              </a:ext>
            </a:extLst>
          </p:cNvPr>
          <p:cNvSpPr txBox="1"/>
          <p:nvPr/>
        </p:nvSpPr>
        <p:spPr>
          <a:xfrm>
            <a:off x="7641935" y="1467049"/>
            <a:ext cx="3296920" cy="5873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ts val="1335"/>
              </a:lnSpc>
              <a:spcBef>
                <a:spcPts val="125"/>
              </a:spcBef>
            </a:pPr>
            <a:r>
              <a:rPr sz="1400" dirty="0">
                <a:latin typeface="Calibri"/>
                <a:cs typeface="Calibri"/>
              </a:rPr>
              <a:t>mobile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network</a:t>
            </a:r>
            <a:endParaRPr sz="1400" dirty="0">
              <a:latin typeface="Calibri"/>
              <a:cs typeface="Calibri"/>
            </a:endParaRPr>
          </a:p>
          <a:p>
            <a:pPr marR="663575" algn="ctr">
              <a:lnSpc>
                <a:spcPts val="1445"/>
              </a:lnSpc>
            </a:pPr>
            <a:r>
              <a:rPr sz="1550" i="1" spc="-25" dirty="0">
                <a:solidFill>
                  <a:srgbClr val="C00000"/>
                </a:solidFill>
                <a:latin typeface="Calibri"/>
                <a:cs typeface="Calibri"/>
              </a:rPr>
              <a:t>4G</a:t>
            </a:r>
            <a:endParaRPr sz="1550" dirty="0">
              <a:latin typeface="Calibri"/>
              <a:cs typeface="Calibri"/>
            </a:endParaRPr>
          </a:p>
          <a:p>
            <a:pPr marL="1761489">
              <a:lnSpc>
                <a:spcPts val="1610"/>
              </a:lnSpc>
            </a:pPr>
            <a:r>
              <a:rPr sz="1400" spc="-10" dirty="0">
                <a:latin typeface="Calibri"/>
                <a:cs typeface="Calibri"/>
              </a:rPr>
              <a:t>national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global</a:t>
            </a:r>
            <a:r>
              <a:rPr sz="1400" spc="-25" dirty="0">
                <a:latin typeface="Calibri"/>
                <a:cs typeface="Calibri"/>
              </a:rPr>
              <a:t> ISP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956" name="object 301">
            <a:extLst>
              <a:ext uri="{FF2B5EF4-FFF2-40B4-BE49-F238E27FC236}">
                <a16:creationId xmlns:a16="http://schemas.microsoft.com/office/drawing/2014/main" id="{1F060DF7-7557-686C-56DA-8DDD42E4D366}"/>
              </a:ext>
            </a:extLst>
          </p:cNvPr>
          <p:cNvGrpSpPr/>
          <p:nvPr/>
        </p:nvGrpSpPr>
        <p:grpSpPr>
          <a:xfrm>
            <a:off x="8402729" y="1778170"/>
            <a:ext cx="2689225" cy="4028314"/>
            <a:chOff x="8596376" y="1043050"/>
            <a:chExt cx="2689225" cy="4028314"/>
          </a:xfrm>
        </p:grpSpPr>
        <p:sp>
          <p:nvSpPr>
            <p:cNvPr id="964" name="object 302">
              <a:extLst>
                <a:ext uri="{FF2B5EF4-FFF2-40B4-BE49-F238E27FC236}">
                  <a16:creationId xmlns:a16="http://schemas.microsoft.com/office/drawing/2014/main" id="{A8160FCB-6D9C-E152-7930-B76F82767EBE}"/>
                </a:ext>
              </a:extLst>
            </p:cNvPr>
            <p:cNvSpPr/>
            <p:nvPr/>
          </p:nvSpPr>
          <p:spPr>
            <a:xfrm>
              <a:off x="8596376" y="1043050"/>
              <a:ext cx="430530" cy="448945"/>
            </a:xfrm>
            <a:custGeom>
              <a:avLst/>
              <a:gdLst/>
              <a:ahLst/>
              <a:cxnLst/>
              <a:rect l="l" t="t" r="r" b="b"/>
              <a:pathLst>
                <a:path w="430529" h="448944">
                  <a:moveTo>
                    <a:pt x="0" y="448945"/>
                  </a:moveTo>
                  <a:lnTo>
                    <a:pt x="430402" y="0"/>
                  </a:lnTo>
                </a:path>
              </a:pathLst>
            </a:custGeom>
            <a:ln w="6349">
              <a:solidFill>
                <a:srgbClr val="C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65" name="object 303">
              <a:extLst>
                <a:ext uri="{FF2B5EF4-FFF2-40B4-BE49-F238E27FC236}">
                  <a16:creationId xmlns:a16="http://schemas.microsoft.com/office/drawing/2014/main" id="{9008F703-EDCD-D18F-DE9B-C66BC5335076}"/>
                </a:ext>
              </a:extLst>
            </p:cNvPr>
            <p:cNvSpPr/>
            <p:nvPr/>
          </p:nvSpPr>
          <p:spPr>
            <a:xfrm>
              <a:off x="10549001" y="4176649"/>
              <a:ext cx="736600" cy="894715"/>
            </a:xfrm>
            <a:custGeom>
              <a:avLst/>
              <a:gdLst/>
              <a:ahLst/>
              <a:cxnLst/>
              <a:rect l="l" t="t" r="r" b="b"/>
              <a:pathLst>
                <a:path w="736600" h="894714">
                  <a:moveTo>
                    <a:pt x="23749" y="790701"/>
                  </a:moveTo>
                  <a:lnTo>
                    <a:pt x="0" y="894461"/>
                  </a:lnTo>
                  <a:lnTo>
                    <a:pt x="97281" y="851153"/>
                  </a:lnTo>
                  <a:lnTo>
                    <a:pt x="87704" y="843280"/>
                  </a:lnTo>
                  <a:lnTo>
                    <a:pt x="62610" y="843280"/>
                  </a:lnTo>
                  <a:lnTo>
                    <a:pt x="38100" y="823087"/>
                  </a:lnTo>
                  <a:lnTo>
                    <a:pt x="48208" y="810810"/>
                  </a:lnTo>
                  <a:lnTo>
                    <a:pt x="23749" y="790701"/>
                  </a:lnTo>
                  <a:close/>
                </a:path>
                <a:path w="736600" h="894714">
                  <a:moveTo>
                    <a:pt x="48208" y="810810"/>
                  </a:moveTo>
                  <a:lnTo>
                    <a:pt x="38100" y="823087"/>
                  </a:lnTo>
                  <a:lnTo>
                    <a:pt x="62610" y="843280"/>
                  </a:lnTo>
                  <a:lnTo>
                    <a:pt x="72739" y="830977"/>
                  </a:lnTo>
                  <a:lnTo>
                    <a:pt x="48208" y="810810"/>
                  </a:lnTo>
                  <a:close/>
                </a:path>
                <a:path w="736600" h="894714">
                  <a:moveTo>
                    <a:pt x="72739" y="830977"/>
                  </a:moveTo>
                  <a:lnTo>
                    <a:pt x="62610" y="843280"/>
                  </a:lnTo>
                  <a:lnTo>
                    <a:pt x="87704" y="843280"/>
                  </a:lnTo>
                  <a:lnTo>
                    <a:pt x="72739" y="830977"/>
                  </a:lnTo>
                  <a:close/>
                </a:path>
                <a:path w="736600" h="894714">
                  <a:moveTo>
                    <a:pt x="663571" y="63496"/>
                  </a:moveTo>
                  <a:lnTo>
                    <a:pt x="48208" y="810810"/>
                  </a:lnTo>
                  <a:lnTo>
                    <a:pt x="72739" y="830977"/>
                  </a:lnTo>
                  <a:lnTo>
                    <a:pt x="688020" y="83639"/>
                  </a:lnTo>
                  <a:lnTo>
                    <a:pt x="663571" y="63496"/>
                  </a:lnTo>
                  <a:close/>
                </a:path>
                <a:path w="736600" h="894714">
                  <a:moveTo>
                    <a:pt x="724616" y="51307"/>
                  </a:moveTo>
                  <a:lnTo>
                    <a:pt x="673607" y="51307"/>
                  </a:lnTo>
                  <a:lnTo>
                    <a:pt x="698119" y="71374"/>
                  </a:lnTo>
                  <a:lnTo>
                    <a:pt x="688020" y="83639"/>
                  </a:lnTo>
                  <a:lnTo>
                    <a:pt x="712597" y="103886"/>
                  </a:lnTo>
                  <a:lnTo>
                    <a:pt x="724616" y="51307"/>
                  </a:lnTo>
                  <a:close/>
                </a:path>
                <a:path w="736600" h="894714">
                  <a:moveTo>
                    <a:pt x="673607" y="51307"/>
                  </a:moveTo>
                  <a:lnTo>
                    <a:pt x="663571" y="63496"/>
                  </a:lnTo>
                  <a:lnTo>
                    <a:pt x="688020" y="83639"/>
                  </a:lnTo>
                  <a:lnTo>
                    <a:pt x="698119" y="71374"/>
                  </a:lnTo>
                  <a:lnTo>
                    <a:pt x="673607" y="51307"/>
                  </a:lnTo>
                  <a:close/>
                </a:path>
                <a:path w="736600" h="894714">
                  <a:moveTo>
                    <a:pt x="736346" y="0"/>
                  </a:moveTo>
                  <a:lnTo>
                    <a:pt x="639064" y="43306"/>
                  </a:lnTo>
                  <a:lnTo>
                    <a:pt x="663571" y="63496"/>
                  </a:lnTo>
                  <a:lnTo>
                    <a:pt x="673607" y="51307"/>
                  </a:lnTo>
                  <a:lnTo>
                    <a:pt x="724616" y="51307"/>
                  </a:lnTo>
                  <a:lnTo>
                    <a:pt x="73634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sp>
        <p:nvSpPr>
          <p:cNvPr id="957" name="object 304">
            <a:extLst>
              <a:ext uri="{FF2B5EF4-FFF2-40B4-BE49-F238E27FC236}">
                <a16:creationId xmlns:a16="http://schemas.microsoft.com/office/drawing/2014/main" id="{7BE535D1-07DD-FEA2-A911-700F0195EF87}"/>
              </a:ext>
            </a:extLst>
          </p:cNvPr>
          <p:cNvSpPr txBox="1"/>
          <p:nvPr/>
        </p:nvSpPr>
        <p:spPr>
          <a:xfrm>
            <a:off x="11022040" y="5496623"/>
            <a:ext cx="32893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-25" dirty="0">
                <a:solidFill>
                  <a:srgbClr val="C00000"/>
                </a:solidFill>
                <a:latin typeface="Calibri"/>
                <a:cs typeface="Calibri"/>
              </a:rPr>
              <a:t>TCP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958" name="object 305">
            <a:extLst>
              <a:ext uri="{FF2B5EF4-FFF2-40B4-BE49-F238E27FC236}">
                <a16:creationId xmlns:a16="http://schemas.microsoft.com/office/drawing/2014/main" id="{F7D78776-288B-45F7-8A84-92E8A8790347}"/>
              </a:ext>
            </a:extLst>
          </p:cNvPr>
          <p:cNvGrpSpPr/>
          <p:nvPr/>
        </p:nvGrpSpPr>
        <p:grpSpPr>
          <a:xfrm>
            <a:off x="9071573" y="2700591"/>
            <a:ext cx="1993392" cy="2832227"/>
            <a:chOff x="9224898" y="2328798"/>
            <a:chExt cx="1993392" cy="2832227"/>
          </a:xfrm>
        </p:grpSpPr>
        <p:sp>
          <p:nvSpPr>
            <p:cNvPr id="962" name="object 306">
              <a:extLst>
                <a:ext uri="{FF2B5EF4-FFF2-40B4-BE49-F238E27FC236}">
                  <a16:creationId xmlns:a16="http://schemas.microsoft.com/office/drawing/2014/main" id="{3EF5EE2C-2FF4-6492-D62F-938F58DCFA7E}"/>
                </a:ext>
              </a:extLst>
            </p:cNvPr>
            <p:cNvSpPr/>
            <p:nvPr/>
          </p:nvSpPr>
          <p:spPr>
            <a:xfrm>
              <a:off x="10920475" y="4710175"/>
              <a:ext cx="297815" cy="450850"/>
            </a:xfrm>
            <a:custGeom>
              <a:avLst/>
              <a:gdLst/>
              <a:ahLst/>
              <a:cxnLst/>
              <a:rect l="l" t="t" r="r" b="b"/>
              <a:pathLst>
                <a:path w="297815" h="450850">
                  <a:moveTo>
                    <a:pt x="297815" y="45072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63" name="object 307">
              <a:extLst>
                <a:ext uri="{FF2B5EF4-FFF2-40B4-BE49-F238E27FC236}">
                  <a16:creationId xmlns:a16="http://schemas.microsoft.com/office/drawing/2014/main" id="{A0ABA16E-311E-DD29-C10A-F58BD36D8C27}"/>
                </a:ext>
              </a:extLst>
            </p:cNvPr>
            <p:cNvSpPr/>
            <p:nvPr/>
          </p:nvSpPr>
          <p:spPr>
            <a:xfrm>
              <a:off x="9224898" y="2328798"/>
              <a:ext cx="1699260" cy="1025525"/>
            </a:xfrm>
            <a:custGeom>
              <a:avLst/>
              <a:gdLst/>
              <a:ahLst/>
              <a:cxnLst/>
              <a:rect l="l" t="t" r="r" b="b"/>
              <a:pathLst>
                <a:path w="1699259" h="1025525">
                  <a:moveTo>
                    <a:pt x="1609296" y="989861"/>
                  </a:moveTo>
                  <a:lnTo>
                    <a:pt x="1592833" y="1017142"/>
                  </a:lnTo>
                  <a:lnTo>
                    <a:pt x="1699005" y="1025525"/>
                  </a:lnTo>
                  <a:lnTo>
                    <a:pt x="1681672" y="998092"/>
                  </a:lnTo>
                  <a:lnTo>
                    <a:pt x="1622932" y="998092"/>
                  </a:lnTo>
                  <a:lnTo>
                    <a:pt x="1609296" y="989861"/>
                  </a:lnTo>
                  <a:close/>
                </a:path>
                <a:path w="1699259" h="1025525">
                  <a:moveTo>
                    <a:pt x="1625691" y="962691"/>
                  </a:moveTo>
                  <a:lnTo>
                    <a:pt x="1609296" y="989861"/>
                  </a:lnTo>
                  <a:lnTo>
                    <a:pt x="1622932" y="998092"/>
                  </a:lnTo>
                  <a:lnTo>
                    <a:pt x="1639316" y="970914"/>
                  </a:lnTo>
                  <a:lnTo>
                    <a:pt x="1625691" y="962691"/>
                  </a:lnTo>
                  <a:close/>
                </a:path>
                <a:path w="1699259" h="1025525">
                  <a:moveTo>
                    <a:pt x="1642109" y="935481"/>
                  </a:moveTo>
                  <a:lnTo>
                    <a:pt x="1625691" y="962691"/>
                  </a:lnTo>
                  <a:lnTo>
                    <a:pt x="1639316" y="970914"/>
                  </a:lnTo>
                  <a:lnTo>
                    <a:pt x="1622932" y="998092"/>
                  </a:lnTo>
                  <a:lnTo>
                    <a:pt x="1681672" y="998092"/>
                  </a:lnTo>
                  <a:lnTo>
                    <a:pt x="1642109" y="935481"/>
                  </a:lnTo>
                  <a:close/>
                </a:path>
                <a:path w="1699259" h="1025525">
                  <a:moveTo>
                    <a:pt x="89812" y="35648"/>
                  </a:moveTo>
                  <a:lnTo>
                    <a:pt x="73429" y="62826"/>
                  </a:lnTo>
                  <a:lnTo>
                    <a:pt x="1609296" y="989861"/>
                  </a:lnTo>
                  <a:lnTo>
                    <a:pt x="1625691" y="962691"/>
                  </a:lnTo>
                  <a:lnTo>
                    <a:pt x="89812" y="35648"/>
                  </a:lnTo>
                  <a:close/>
                </a:path>
                <a:path w="1699259" h="1025525">
                  <a:moveTo>
                    <a:pt x="0" y="0"/>
                  </a:moveTo>
                  <a:lnTo>
                    <a:pt x="57023" y="90042"/>
                  </a:lnTo>
                  <a:lnTo>
                    <a:pt x="73429" y="62826"/>
                  </a:lnTo>
                  <a:lnTo>
                    <a:pt x="59817" y="54610"/>
                  </a:lnTo>
                  <a:lnTo>
                    <a:pt x="76200" y="27431"/>
                  </a:lnTo>
                  <a:lnTo>
                    <a:pt x="94765" y="27431"/>
                  </a:lnTo>
                  <a:lnTo>
                    <a:pt x="106172" y="8509"/>
                  </a:lnTo>
                  <a:lnTo>
                    <a:pt x="0" y="0"/>
                  </a:lnTo>
                  <a:close/>
                </a:path>
                <a:path w="1699259" h="1025525">
                  <a:moveTo>
                    <a:pt x="76200" y="27431"/>
                  </a:moveTo>
                  <a:lnTo>
                    <a:pt x="59817" y="54610"/>
                  </a:lnTo>
                  <a:lnTo>
                    <a:pt x="73429" y="62826"/>
                  </a:lnTo>
                  <a:lnTo>
                    <a:pt x="89812" y="35648"/>
                  </a:lnTo>
                  <a:lnTo>
                    <a:pt x="76200" y="27431"/>
                  </a:lnTo>
                  <a:close/>
                </a:path>
                <a:path w="1699259" h="1025525">
                  <a:moveTo>
                    <a:pt x="94765" y="27431"/>
                  </a:moveTo>
                  <a:lnTo>
                    <a:pt x="76200" y="27431"/>
                  </a:lnTo>
                  <a:lnTo>
                    <a:pt x="89812" y="35648"/>
                  </a:lnTo>
                  <a:lnTo>
                    <a:pt x="94765" y="27431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sp>
        <p:nvSpPr>
          <p:cNvPr id="959" name="object 308">
            <a:extLst>
              <a:ext uri="{FF2B5EF4-FFF2-40B4-BE49-F238E27FC236}">
                <a16:creationId xmlns:a16="http://schemas.microsoft.com/office/drawing/2014/main" id="{D8109866-A927-FFBA-096A-E9FEAC5101A0}"/>
              </a:ext>
            </a:extLst>
          </p:cNvPr>
          <p:cNvSpPr txBox="1"/>
          <p:nvPr/>
        </p:nvSpPr>
        <p:spPr>
          <a:xfrm>
            <a:off x="10706191" y="3083179"/>
            <a:ext cx="8705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-10" dirty="0">
                <a:solidFill>
                  <a:srgbClr val="C00000"/>
                </a:solidFill>
                <a:latin typeface="Calibri"/>
                <a:cs typeface="Calibri"/>
              </a:rPr>
              <a:t>Streaming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60" name="object 309">
            <a:extLst>
              <a:ext uri="{FF2B5EF4-FFF2-40B4-BE49-F238E27FC236}">
                <a16:creationId xmlns:a16="http://schemas.microsoft.com/office/drawing/2014/main" id="{31827935-C975-E385-8355-2DD144FE903F}"/>
              </a:ext>
            </a:extLst>
          </p:cNvPr>
          <p:cNvSpPr txBox="1"/>
          <p:nvPr/>
        </p:nvSpPr>
        <p:spPr>
          <a:xfrm>
            <a:off x="10706191" y="3331210"/>
            <a:ext cx="470534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-10" dirty="0">
                <a:solidFill>
                  <a:srgbClr val="C00000"/>
                </a:solidFill>
                <a:latin typeface="Calibri"/>
                <a:cs typeface="Calibri"/>
              </a:rPr>
              <a:t>video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61" name="object 310">
            <a:extLst>
              <a:ext uri="{FF2B5EF4-FFF2-40B4-BE49-F238E27FC236}">
                <a16:creationId xmlns:a16="http://schemas.microsoft.com/office/drawing/2014/main" id="{F0D68EA0-60CF-2CF5-78BE-89D9A3FF6689}"/>
              </a:ext>
            </a:extLst>
          </p:cNvPr>
          <p:cNvSpPr/>
          <p:nvPr/>
        </p:nvSpPr>
        <p:spPr>
          <a:xfrm>
            <a:off x="10424251" y="3310319"/>
            <a:ext cx="405765" cy="147955"/>
          </a:xfrm>
          <a:custGeom>
            <a:avLst/>
            <a:gdLst/>
            <a:ahLst/>
            <a:cxnLst/>
            <a:rect l="l" t="t" r="r" b="b"/>
            <a:pathLst>
              <a:path w="405765" h="147955">
                <a:moveTo>
                  <a:pt x="0" y="147574"/>
                </a:moveTo>
                <a:lnTo>
                  <a:pt x="405256" y="0"/>
                </a:lnTo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53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D2BD-50F2-36BE-235D-B6BFAEFD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3229-30C5-F46F-AA0B-3F13AE61B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Course Information</a:t>
            </a:r>
          </a:p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22177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E22A9-7572-811F-2C60-E3A4CFAEC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A275-867A-7FC1-4EDF-79D3C742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spc="35" dirty="0"/>
              <a:t> </a:t>
            </a:r>
            <a:r>
              <a:rPr lang="en-US" dirty="0"/>
              <a:t>Internet:</a:t>
            </a:r>
            <a:r>
              <a:rPr lang="en-US" spc="-210" dirty="0"/>
              <a:t> </a:t>
            </a:r>
            <a:r>
              <a:rPr lang="en-US" dirty="0"/>
              <a:t>A</a:t>
            </a:r>
            <a:r>
              <a:rPr lang="en-US" spc="-165" dirty="0"/>
              <a:t> </a:t>
            </a:r>
            <a:r>
              <a:rPr lang="en-US" dirty="0"/>
              <a:t>“Services”</a:t>
            </a:r>
            <a:r>
              <a:rPr lang="en-US" spc="-35" dirty="0"/>
              <a:t> </a:t>
            </a:r>
            <a:r>
              <a:rPr lang="en-US" spc="-20" dirty="0"/>
              <a:t>View</a:t>
            </a:r>
            <a:endParaRPr lang="en-US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AD70BD1-A75F-6570-DE45-8B49EEC5327F}"/>
              </a:ext>
            </a:extLst>
          </p:cNvPr>
          <p:cNvSpPr txBox="1"/>
          <p:nvPr/>
        </p:nvSpPr>
        <p:spPr>
          <a:xfrm>
            <a:off x="693668" y="1633220"/>
            <a:ext cx="4981575" cy="109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241300" indent="-228600">
              <a:lnSpc>
                <a:spcPts val="2755"/>
              </a:lnSpc>
              <a:spcBef>
                <a:spcPts val="100"/>
              </a:spcBef>
              <a:buSzPct val="75000"/>
              <a:buFont typeface="Arial MT"/>
              <a:buChar char="•"/>
              <a:tabLst>
                <a:tab pos="241300" algn="l"/>
              </a:tabLst>
            </a:pPr>
            <a:r>
              <a:rPr sz="24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Infrastructure</a:t>
            </a:r>
            <a:r>
              <a:rPr sz="2400" i="1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ts val="2755"/>
              </a:lnSpc>
            </a:pPr>
            <a:r>
              <a:rPr sz="2400" spc="-10" dirty="0">
                <a:latin typeface="Times New Roman"/>
                <a:cs typeface="Times New Roman"/>
              </a:rPr>
              <a:t>applications:</a:t>
            </a:r>
            <a:endParaRPr sz="24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8500" algn="l"/>
              </a:tabLst>
            </a:pPr>
            <a:r>
              <a:rPr sz="2150" dirty="0">
                <a:latin typeface="Times New Roman"/>
                <a:cs typeface="Times New Roman"/>
              </a:rPr>
              <a:t>Web,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streaming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video,</a:t>
            </a:r>
            <a:r>
              <a:rPr sz="2150" spc="-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multimedia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40B78CA-0CAD-9DAD-7DBF-59E33F42FBB3}"/>
              </a:ext>
            </a:extLst>
          </p:cNvPr>
          <p:cNvSpPr txBox="1"/>
          <p:nvPr/>
        </p:nvSpPr>
        <p:spPr>
          <a:xfrm>
            <a:off x="1380102" y="2662873"/>
            <a:ext cx="3859529" cy="96837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>
            <a:defPPr>
              <a:defRPr kern="0"/>
            </a:defPPr>
          </a:lstStyle>
          <a:p>
            <a:pPr marL="12700" marR="5080">
              <a:lnSpc>
                <a:spcPct val="93200"/>
              </a:lnSpc>
              <a:spcBef>
                <a:spcPts val="305"/>
              </a:spcBef>
            </a:pPr>
            <a:r>
              <a:rPr sz="2150" dirty="0">
                <a:latin typeface="Times New Roman"/>
                <a:cs typeface="Times New Roman"/>
              </a:rPr>
              <a:t>teleconferencing,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email,</a:t>
            </a:r>
            <a:r>
              <a:rPr sz="2150" spc="18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games,</a:t>
            </a:r>
            <a:r>
              <a:rPr sz="2150" spc="180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e- </a:t>
            </a:r>
            <a:r>
              <a:rPr sz="2150" dirty="0">
                <a:latin typeface="Times New Roman"/>
                <a:cs typeface="Times New Roman"/>
              </a:rPr>
              <a:t>commerce,</a:t>
            </a:r>
            <a:r>
              <a:rPr sz="2150" spc="114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social</a:t>
            </a:r>
            <a:r>
              <a:rPr sz="2150" spc="14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media,</a:t>
            </a:r>
            <a:r>
              <a:rPr sz="2150" spc="12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inter- </a:t>
            </a:r>
            <a:r>
              <a:rPr sz="2150" dirty="0">
                <a:latin typeface="Times New Roman"/>
                <a:cs typeface="Times New Roman"/>
              </a:rPr>
              <a:t>connected</a:t>
            </a:r>
            <a:r>
              <a:rPr sz="2150" spc="1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appliances,</a:t>
            </a:r>
            <a:r>
              <a:rPr sz="2150" spc="180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…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A84B521-80A9-34E2-444A-C32B0D5F68BF}"/>
              </a:ext>
            </a:extLst>
          </p:cNvPr>
          <p:cNvSpPr/>
          <p:nvPr/>
        </p:nvSpPr>
        <p:spPr>
          <a:xfrm>
            <a:off x="7013188" y="1748675"/>
            <a:ext cx="3560445" cy="4494530"/>
          </a:xfrm>
          <a:custGeom>
            <a:avLst/>
            <a:gdLst/>
            <a:ahLst/>
            <a:cxnLst/>
            <a:rect l="l" t="t" r="r" b="b"/>
            <a:pathLst>
              <a:path w="3560445" h="4494530">
                <a:moveTo>
                  <a:pt x="1457325" y="1775891"/>
                </a:moveTo>
                <a:lnTo>
                  <a:pt x="728726" y="1452041"/>
                </a:lnTo>
                <a:lnTo>
                  <a:pt x="0" y="1775891"/>
                </a:lnTo>
                <a:lnTo>
                  <a:pt x="228600" y="1775891"/>
                </a:lnTo>
                <a:lnTo>
                  <a:pt x="228600" y="2385491"/>
                </a:lnTo>
                <a:lnTo>
                  <a:pt x="1219200" y="2385491"/>
                </a:lnTo>
                <a:lnTo>
                  <a:pt x="1219200" y="1775891"/>
                </a:lnTo>
                <a:lnTo>
                  <a:pt x="1457325" y="1775891"/>
                </a:lnTo>
                <a:close/>
              </a:path>
              <a:path w="3560445" h="4494530">
                <a:moveTo>
                  <a:pt x="1787207" y="294233"/>
                </a:moveTo>
                <a:lnTo>
                  <a:pt x="1784273" y="245440"/>
                </a:lnTo>
                <a:lnTo>
                  <a:pt x="1776857" y="203123"/>
                </a:lnTo>
                <a:lnTo>
                  <a:pt x="1759089" y="153644"/>
                </a:lnTo>
                <a:lnTo>
                  <a:pt x="1734591" y="112217"/>
                </a:lnTo>
                <a:lnTo>
                  <a:pt x="1704251" y="78003"/>
                </a:lnTo>
                <a:lnTo>
                  <a:pt x="1668932" y="50165"/>
                </a:lnTo>
                <a:lnTo>
                  <a:pt x="1629537" y="27863"/>
                </a:lnTo>
                <a:lnTo>
                  <a:pt x="1583410" y="12484"/>
                </a:lnTo>
                <a:lnTo>
                  <a:pt x="1529981" y="4483"/>
                </a:lnTo>
                <a:lnTo>
                  <a:pt x="1473161" y="1447"/>
                </a:lnTo>
                <a:lnTo>
                  <a:pt x="1312849" y="0"/>
                </a:lnTo>
                <a:lnTo>
                  <a:pt x="1268107" y="1803"/>
                </a:lnTo>
                <a:lnTo>
                  <a:pt x="1218336" y="6883"/>
                </a:lnTo>
                <a:lnTo>
                  <a:pt x="1151001" y="16179"/>
                </a:lnTo>
                <a:lnTo>
                  <a:pt x="1067612" y="28270"/>
                </a:lnTo>
                <a:lnTo>
                  <a:pt x="1019009" y="35610"/>
                </a:lnTo>
                <a:lnTo>
                  <a:pt x="967689" y="43827"/>
                </a:lnTo>
                <a:lnTo>
                  <a:pt x="915047" y="52920"/>
                </a:lnTo>
                <a:lnTo>
                  <a:pt x="862482" y="62890"/>
                </a:lnTo>
                <a:lnTo>
                  <a:pt x="811403" y="73710"/>
                </a:lnTo>
                <a:lnTo>
                  <a:pt x="763219" y="85407"/>
                </a:lnTo>
                <a:lnTo>
                  <a:pt x="719328" y="97967"/>
                </a:lnTo>
                <a:lnTo>
                  <a:pt x="666788" y="115443"/>
                </a:lnTo>
                <a:lnTo>
                  <a:pt x="615823" y="134416"/>
                </a:lnTo>
                <a:lnTo>
                  <a:pt x="567194" y="154724"/>
                </a:lnTo>
                <a:lnTo>
                  <a:pt x="521665" y="176199"/>
                </a:lnTo>
                <a:lnTo>
                  <a:pt x="480009" y="198678"/>
                </a:lnTo>
                <a:lnTo>
                  <a:pt x="442976" y="221983"/>
                </a:lnTo>
                <a:lnTo>
                  <a:pt x="411353" y="245922"/>
                </a:lnTo>
                <a:lnTo>
                  <a:pt x="381228" y="282651"/>
                </a:lnTo>
                <a:lnTo>
                  <a:pt x="365569" y="323189"/>
                </a:lnTo>
                <a:lnTo>
                  <a:pt x="355942" y="364832"/>
                </a:lnTo>
                <a:lnTo>
                  <a:pt x="343916" y="404876"/>
                </a:lnTo>
                <a:lnTo>
                  <a:pt x="321056" y="440613"/>
                </a:lnTo>
                <a:lnTo>
                  <a:pt x="289458" y="464248"/>
                </a:lnTo>
                <a:lnTo>
                  <a:pt x="249745" y="482777"/>
                </a:lnTo>
                <a:lnTo>
                  <a:pt x="206603" y="499567"/>
                </a:lnTo>
                <a:lnTo>
                  <a:pt x="164731" y="517969"/>
                </a:lnTo>
                <a:lnTo>
                  <a:pt x="128790" y="541350"/>
                </a:lnTo>
                <a:lnTo>
                  <a:pt x="103505" y="573074"/>
                </a:lnTo>
                <a:lnTo>
                  <a:pt x="89954" y="610590"/>
                </a:lnTo>
                <a:lnTo>
                  <a:pt x="80797" y="657098"/>
                </a:lnTo>
                <a:lnTo>
                  <a:pt x="75907" y="708698"/>
                </a:lnTo>
                <a:lnTo>
                  <a:pt x="75184" y="761517"/>
                </a:lnTo>
                <a:lnTo>
                  <a:pt x="78498" y="811695"/>
                </a:lnTo>
                <a:lnTo>
                  <a:pt x="85725" y="855319"/>
                </a:lnTo>
                <a:lnTo>
                  <a:pt x="116433" y="917625"/>
                </a:lnTo>
                <a:lnTo>
                  <a:pt x="176263" y="940142"/>
                </a:lnTo>
                <a:lnTo>
                  <a:pt x="287528" y="946962"/>
                </a:lnTo>
                <a:lnTo>
                  <a:pt x="369087" y="948804"/>
                </a:lnTo>
                <a:lnTo>
                  <a:pt x="418807" y="947712"/>
                </a:lnTo>
                <a:lnTo>
                  <a:pt x="585736" y="941565"/>
                </a:lnTo>
                <a:lnTo>
                  <a:pt x="642277" y="939952"/>
                </a:lnTo>
                <a:lnTo>
                  <a:pt x="696785" y="939266"/>
                </a:lnTo>
                <a:lnTo>
                  <a:pt x="747737" y="939927"/>
                </a:lnTo>
                <a:lnTo>
                  <a:pt x="793635" y="942352"/>
                </a:lnTo>
                <a:lnTo>
                  <a:pt x="832993" y="946962"/>
                </a:lnTo>
                <a:lnTo>
                  <a:pt x="889977" y="960158"/>
                </a:lnTo>
                <a:lnTo>
                  <a:pt x="933526" y="977722"/>
                </a:lnTo>
                <a:lnTo>
                  <a:pt x="968336" y="998842"/>
                </a:lnTo>
                <a:lnTo>
                  <a:pt x="999109" y="1022731"/>
                </a:lnTo>
                <a:lnTo>
                  <a:pt x="1030528" y="1048550"/>
                </a:lnTo>
                <a:lnTo>
                  <a:pt x="1109649" y="1106690"/>
                </a:lnTo>
                <a:lnTo>
                  <a:pt x="1153833" y="1143419"/>
                </a:lnTo>
                <a:lnTo>
                  <a:pt x="1198664" y="1182090"/>
                </a:lnTo>
                <a:lnTo>
                  <a:pt x="1242936" y="1219149"/>
                </a:lnTo>
                <a:lnTo>
                  <a:pt x="1285443" y="1251026"/>
                </a:lnTo>
                <a:lnTo>
                  <a:pt x="1324991" y="1274114"/>
                </a:lnTo>
                <a:lnTo>
                  <a:pt x="1379842" y="1292580"/>
                </a:lnTo>
                <a:lnTo>
                  <a:pt x="1431251" y="1297711"/>
                </a:lnTo>
                <a:lnTo>
                  <a:pt x="1478902" y="1292974"/>
                </a:lnTo>
                <a:lnTo>
                  <a:pt x="1522476" y="1281861"/>
                </a:lnTo>
                <a:lnTo>
                  <a:pt x="1562506" y="1266698"/>
                </a:lnTo>
                <a:lnTo>
                  <a:pt x="1599247" y="1245133"/>
                </a:lnTo>
                <a:lnTo>
                  <a:pt x="1631873" y="1213713"/>
                </a:lnTo>
                <a:lnTo>
                  <a:pt x="1659636" y="1168958"/>
                </a:lnTo>
                <a:lnTo>
                  <a:pt x="1674952" y="1128864"/>
                </a:lnTo>
                <a:lnTo>
                  <a:pt x="1687791" y="1080554"/>
                </a:lnTo>
                <a:lnTo>
                  <a:pt x="1698764" y="1026820"/>
                </a:lnTo>
                <a:lnTo>
                  <a:pt x="1708467" y="970483"/>
                </a:lnTo>
                <a:lnTo>
                  <a:pt x="1717535" y="914361"/>
                </a:lnTo>
                <a:lnTo>
                  <a:pt x="1726565" y="861237"/>
                </a:lnTo>
                <a:lnTo>
                  <a:pt x="1735594" y="811466"/>
                </a:lnTo>
                <a:lnTo>
                  <a:pt x="1744179" y="762762"/>
                </a:lnTo>
                <a:lnTo>
                  <a:pt x="1752104" y="714273"/>
                </a:lnTo>
                <a:lnTo>
                  <a:pt x="1759191" y="665124"/>
                </a:lnTo>
                <a:lnTo>
                  <a:pt x="1765261" y="614464"/>
                </a:lnTo>
                <a:lnTo>
                  <a:pt x="1770126" y="561390"/>
                </a:lnTo>
                <a:lnTo>
                  <a:pt x="1779206" y="458330"/>
                </a:lnTo>
                <a:lnTo>
                  <a:pt x="1783651" y="402780"/>
                </a:lnTo>
                <a:lnTo>
                  <a:pt x="1786648" y="347383"/>
                </a:lnTo>
                <a:lnTo>
                  <a:pt x="1787207" y="294233"/>
                </a:lnTo>
                <a:close/>
              </a:path>
              <a:path w="3560445" h="4494530">
                <a:moveTo>
                  <a:pt x="2904655" y="2325408"/>
                </a:moveTo>
                <a:lnTo>
                  <a:pt x="2904426" y="2277961"/>
                </a:lnTo>
                <a:lnTo>
                  <a:pt x="2900159" y="2231313"/>
                </a:lnTo>
                <a:lnTo>
                  <a:pt x="2893479" y="2187321"/>
                </a:lnTo>
                <a:lnTo>
                  <a:pt x="2885998" y="2147798"/>
                </a:lnTo>
                <a:lnTo>
                  <a:pt x="2867469" y="2087511"/>
                </a:lnTo>
                <a:lnTo>
                  <a:pt x="2819082" y="2057095"/>
                </a:lnTo>
                <a:lnTo>
                  <a:pt x="2788056" y="2047265"/>
                </a:lnTo>
                <a:lnTo>
                  <a:pt x="2756141" y="2036699"/>
                </a:lnTo>
                <a:lnTo>
                  <a:pt x="2726067" y="2022132"/>
                </a:lnTo>
                <a:lnTo>
                  <a:pt x="2700578" y="2000313"/>
                </a:lnTo>
                <a:lnTo>
                  <a:pt x="2682430" y="1968004"/>
                </a:lnTo>
                <a:lnTo>
                  <a:pt x="2674366" y="1921941"/>
                </a:lnTo>
                <a:lnTo>
                  <a:pt x="2684195" y="1868766"/>
                </a:lnTo>
                <a:lnTo>
                  <a:pt x="2703753" y="1824697"/>
                </a:lnTo>
                <a:lnTo>
                  <a:pt x="2730233" y="1787931"/>
                </a:lnTo>
                <a:lnTo>
                  <a:pt x="2760789" y="1756702"/>
                </a:lnTo>
                <a:lnTo>
                  <a:pt x="2792615" y="1729193"/>
                </a:lnTo>
                <a:lnTo>
                  <a:pt x="2822879" y="1703616"/>
                </a:lnTo>
                <a:lnTo>
                  <a:pt x="2848749" y="1678190"/>
                </a:lnTo>
                <a:lnTo>
                  <a:pt x="2867406" y="1651101"/>
                </a:lnTo>
                <a:lnTo>
                  <a:pt x="2876042" y="1620570"/>
                </a:lnTo>
                <a:lnTo>
                  <a:pt x="2875178" y="1580222"/>
                </a:lnTo>
                <a:lnTo>
                  <a:pt x="2866098" y="1542453"/>
                </a:lnTo>
                <a:lnTo>
                  <a:pt x="2849524" y="1505508"/>
                </a:lnTo>
                <a:lnTo>
                  <a:pt x="2826169" y="1467624"/>
                </a:lnTo>
                <a:lnTo>
                  <a:pt x="2796730" y="1427022"/>
                </a:lnTo>
                <a:lnTo>
                  <a:pt x="2722499" y="1330629"/>
                </a:lnTo>
                <a:lnTo>
                  <a:pt x="2689707" y="1304810"/>
                </a:lnTo>
                <a:lnTo>
                  <a:pt x="2651341" y="1281010"/>
                </a:lnTo>
                <a:lnTo>
                  <a:pt x="2608694" y="1260602"/>
                </a:lnTo>
                <a:lnTo>
                  <a:pt x="2563063" y="1244930"/>
                </a:lnTo>
                <a:lnTo>
                  <a:pt x="2515717" y="1235354"/>
                </a:lnTo>
                <a:lnTo>
                  <a:pt x="2467940" y="1233246"/>
                </a:lnTo>
                <a:lnTo>
                  <a:pt x="2421039" y="1239964"/>
                </a:lnTo>
                <a:lnTo>
                  <a:pt x="2376297" y="1256842"/>
                </a:lnTo>
                <a:lnTo>
                  <a:pt x="2344280" y="1277734"/>
                </a:lnTo>
                <a:lnTo>
                  <a:pt x="2311387" y="1306766"/>
                </a:lnTo>
                <a:lnTo>
                  <a:pt x="2277948" y="1342466"/>
                </a:lnTo>
                <a:lnTo>
                  <a:pt x="2244280" y="1383334"/>
                </a:lnTo>
                <a:lnTo>
                  <a:pt x="2210739" y="1427899"/>
                </a:lnTo>
                <a:lnTo>
                  <a:pt x="2177631" y="1474660"/>
                </a:lnTo>
                <a:lnTo>
                  <a:pt x="2145322" y="1522145"/>
                </a:lnTo>
                <a:lnTo>
                  <a:pt x="2084387" y="1613319"/>
                </a:lnTo>
                <a:lnTo>
                  <a:pt x="2056434" y="1654048"/>
                </a:lnTo>
                <a:lnTo>
                  <a:pt x="2030603" y="1689531"/>
                </a:lnTo>
                <a:lnTo>
                  <a:pt x="1992591" y="1735315"/>
                </a:lnTo>
                <a:lnTo>
                  <a:pt x="1956663" y="1773326"/>
                </a:lnTo>
                <a:lnTo>
                  <a:pt x="1923516" y="1807032"/>
                </a:lnTo>
                <a:lnTo>
                  <a:pt x="1893874" y="1839963"/>
                </a:lnTo>
                <a:lnTo>
                  <a:pt x="1868424" y="1875586"/>
                </a:lnTo>
                <a:lnTo>
                  <a:pt x="1847900" y="1917420"/>
                </a:lnTo>
                <a:lnTo>
                  <a:pt x="1832991" y="1968931"/>
                </a:lnTo>
                <a:lnTo>
                  <a:pt x="1824977" y="2005507"/>
                </a:lnTo>
                <a:lnTo>
                  <a:pt x="1815439" y="2047240"/>
                </a:lnTo>
                <a:lnTo>
                  <a:pt x="1805406" y="2092998"/>
                </a:lnTo>
                <a:lnTo>
                  <a:pt x="1795919" y="2141626"/>
                </a:lnTo>
                <a:lnTo>
                  <a:pt x="1788033" y="2191969"/>
                </a:lnTo>
                <a:lnTo>
                  <a:pt x="1782775" y="2242870"/>
                </a:lnTo>
                <a:lnTo>
                  <a:pt x="1781187" y="2293188"/>
                </a:lnTo>
                <a:lnTo>
                  <a:pt x="1784324" y="2341753"/>
                </a:lnTo>
                <a:lnTo>
                  <a:pt x="1793214" y="2387422"/>
                </a:lnTo>
                <a:lnTo>
                  <a:pt x="1808899" y="2429027"/>
                </a:lnTo>
                <a:lnTo>
                  <a:pt x="1832444" y="2465438"/>
                </a:lnTo>
                <a:lnTo>
                  <a:pt x="1864868" y="2495473"/>
                </a:lnTo>
                <a:lnTo>
                  <a:pt x="1926018" y="2524595"/>
                </a:lnTo>
                <a:lnTo>
                  <a:pt x="1966036" y="2536050"/>
                </a:lnTo>
                <a:lnTo>
                  <a:pt x="2011311" y="2545524"/>
                </a:lnTo>
                <a:lnTo>
                  <a:pt x="2061057" y="2553119"/>
                </a:lnTo>
                <a:lnTo>
                  <a:pt x="2114499" y="2558935"/>
                </a:lnTo>
                <a:lnTo>
                  <a:pt x="2170836" y="2563037"/>
                </a:lnTo>
                <a:lnTo>
                  <a:pt x="2229294" y="2565514"/>
                </a:lnTo>
                <a:lnTo>
                  <a:pt x="2289111" y="2566454"/>
                </a:lnTo>
                <a:lnTo>
                  <a:pt x="2349474" y="2565946"/>
                </a:lnTo>
                <a:lnTo>
                  <a:pt x="2409621" y="2564079"/>
                </a:lnTo>
                <a:lnTo>
                  <a:pt x="2468753" y="2560917"/>
                </a:lnTo>
                <a:lnTo>
                  <a:pt x="2526106" y="2556573"/>
                </a:lnTo>
                <a:lnTo>
                  <a:pt x="2580894" y="2551125"/>
                </a:lnTo>
                <a:lnTo>
                  <a:pt x="2632329" y="2544648"/>
                </a:lnTo>
                <a:lnTo>
                  <a:pt x="2679623" y="2537231"/>
                </a:lnTo>
                <a:lnTo>
                  <a:pt x="2722016" y="2528963"/>
                </a:lnTo>
                <a:lnTo>
                  <a:pt x="2788920" y="2510205"/>
                </a:lnTo>
                <a:lnTo>
                  <a:pt x="2833039" y="2486380"/>
                </a:lnTo>
                <a:lnTo>
                  <a:pt x="2865056" y="2454148"/>
                </a:lnTo>
                <a:lnTo>
                  <a:pt x="2886595" y="2415349"/>
                </a:lnTo>
                <a:lnTo>
                  <a:pt x="2899257" y="2371814"/>
                </a:lnTo>
                <a:lnTo>
                  <a:pt x="2904655" y="2325408"/>
                </a:lnTo>
                <a:close/>
              </a:path>
              <a:path w="3560445" h="4494530">
                <a:moveTo>
                  <a:pt x="3560407" y="3899725"/>
                </a:moveTo>
                <a:lnTo>
                  <a:pt x="3559937" y="3852468"/>
                </a:lnTo>
                <a:lnTo>
                  <a:pt x="3557333" y="3801656"/>
                </a:lnTo>
                <a:lnTo>
                  <a:pt x="3552698" y="3748138"/>
                </a:lnTo>
                <a:lnTo>
                  <a:pt x="3546157" y="3692753"/>
                </a:lnTo>
                <a:lnTo>
                  <a:pt x="3537839" y="3636340"/>
                </a:lnTo>
                <a:lnTo>
                  <a:pt x="3527856" y="3579749"/>
                </a:lnTo>
                <a:lnTo>
                  <a:pt x="3516325" y="3523792"/>
                </a:lnTo>
                <a:lnTo>
                  <a:pt x="3503371" y="3469335"/>
                </a:lnTo>
                <a:lnTo>
                  <a:pt x="3489096" y="3417214"/>
                </a:lnTo>
                <a:lnTo>
                  <a:pt x="3473627" y="3368268"/>
                </a:lnTo>
                <a:lnTo>
                  <a:pt x="3457092" y="3323323"/>
                </a:lnTo>
                <a:lnTo>
                  <a:pt x="3439591" y="3283242"/>
                </a:lnTo>
                <a:lnTo>
                  <a:pt x="3421253" y="3248837"/>
                </a:lnTo>
                <a:lnTo>
                  <a:pt x="3393503" y="3209582"/>
                </a:lnTo>
                <a:lnTo>
                  <a:pt x="3361690" y="3177286"/>
                </a:lnTo>
                <a:lnTo>
                  <a:pt x="3326409" y="3150933"/>
                </a:lnTo>
                <a:lnTo>
                  <a:pt x="3288220" y="3129521"/>
                </a:lnTo>
                <a:lnTo>
                  <a:pt x="3247720" y="3112033"/>
                </a:lnTo>
                <a:lnTo>
                  <a:pt x="3205467" y="3097428"/>
                </a:lnTo>
                <a:lnTo>
                  <a:pt x="3162058" y="3084715"/>
                </a:lnTo>
                <a:lnTo>
                  <a:pt x="3074047" y="3060852"/>
                </a:lnTo>
                <a:lnTo>
                  <a:pt x="3030601" y="3047669"/>
                </a:lnTo>
                <a:lnTo>
                  <a:pt x="2988310" y="3032302"/>
                </a:lnTo>
                <a:lnTo>
                  <a:pt x="2847924" y="2976511"/>
                </a:lnTo>
                <a:lnTo>
                  <a:pt x="2799956" y="2958134"/>
                </a:lnTo>
                <a:lnTo>
                  <a:pt x="2751594" y="2940469"/>
                </a:lnTo>
                <a:lnTo>
                  <a:pt x="2702941" y="2923908"/>
                </a:lnTo>
                <a:lnTo>
                  <a:pt x="2654109" y="2908808"/>
                </a:lnTo>
                <a:lnTo>
                  <a:pt x="2605227" y="2895536"/>
                </a:lnTo>
                <a:lnTo>
                  <a:pt x="2556395" y="2884462"/>
                </a:lnTo>
                <a:lnTo>
                  <a:pt x="2507742" y="2875965"/>
                </a:lnTo>
                <a:lnTo>
                  <a:pt x="2458275" y="2869920"/>
                </a:lnTo>
                <a:lnTo>
                  <a:pt x="2407297" y="2865932"/>
                </a:lnTo>
                <a:lnTo>
                  <a:pt x="2355392" y="2863875"/>
                </a:lnTo>
                <a:lnTo>
                  <a:pt x="2303119" y="2863634"/>
                </a:lnTo>
                <a:lnTo>
                  <a:pt x="2251075" y="2865082"/>
                </a:lnTo>
                <a:lnTo>
                  <a:pt x="2199830" y="2868091"/>
                </a:lnTo>
                <a:lnTo>
                  <a:pt x="2149983" y="2872536"/>
                </a:lnTo>
                <a:lnTo>
                  <a:pt x="2102104" y="2878290"/>
                </a:lnTo>
                <a:lnTo>
                  <a:pt x="2056777" y="2885236"/>
                </a:lnTo>
                <a:lnTo>
                  <a:pt x="2014601" y="2893237"/>
                </a:lnTo>
                <a:lnTo>
                  <a:pt x="1967458" y="2908160"/>
                </a:lnTo>
                <a:lnTo>
                  <a:pt x="1926043" y="2928836"/>
                </a:lnTo>
                <a:lnTo>
                  <a:pt x="1888655" y="2953067"/>
                </a:lnTo>
                <a:lnTo>
                  <a:pt x="1853577" y="2978620"/>
                </a:lnTo>
                <a:lnTo>
                  <a:pt x="1819097" y="3003283"/>
                </a:lnTo>
                <a:lnTo>
                  <a:pt x="1783511" y="3024835"/>
                </a:lnTo>
                <a:lnTo>
                  <a:pt x="1745107" y="3041053"/>
                </a:lnTo>
                <a:lnTo>
                  <a:pt x="1702181" y="3049701"/>
                </a:lnTo>
                <a:lnTo>
                  <a:pt x="1660639" y="3049740"/>
                </a:lnTo>
                <a:lnTo>
                  <a:pt x="1617560" y="3043529"/>
                </a:lnTo>
                <a:lnTo>
                  <a:pt x="1572983" y="3032683"/>
                </a:lnTo>
                <a:lnTo>
                  <a:pt x="1527009" y="3018802"/>
                </a:lnTo>
                <a:lnTo>
                  <a:pt x="1479702" y="3003461"/>
                </a:lnTo>
                <a:lnTo>
                  <a:pt x="1431150" y="2988284"/>
                </a:lnTo>
                <a:lnTo>
                  <a:pt x="1381417" y="2974860"/>
                </a:lnTo>
                <a:lnTo>
                  <a:pt x="1330591" y="2964789"/>
                </a:lnTo>
                <a:lnTo>
                  <a:pt x="1278763" y="2959658"/>
                </a:lnTo>
                <a:lnTo>
                  <a:pt x="1185938" y="2955099"/>
                </a:lnTo>
                <a:lnTo>
                  <a:pt x="1135545" y="2952839"/>
                </a:lnTo>
                <a:lnTo>
                  <a:pt x="1083678" y="2951378"/>
                </a:lnTo>
                <a:lnTo>
                  <a:pt x="1031252" y="2951289"/>
                </a:lnTo>
                <a:lnTo>
                  <a:pt x="979182" y="2953143"/>
                </a:lnTo>
                <a:lnTo>
                  <a:pt x="928331" y="2957512"/>
                </a:lnTo>
                <a:lnTo>
                  <a:pt x="879640" y="2964980"/>
                </a:lnTo>
                <a:lnTo>
                  <a:pt x="833983" y="2976118"/>
                </a:lnTo>
                <a:lnTo>
                  <a:pt x="792264" y="2991510"/>
                </a:lnTo>
                <a:lnTo>
                  <a:pt x="755396" y="3011728"/>
                </a:lnTo>
                <a:lnTo>
                  <a:pt x="722325" y="3037979"/>
                </a:lnTo>
                <a:lnTo>
                  <a:pt x="691527" y="3070339"/>
                </a:lnTo>
                <a:lnTo>
                  <a:pt x="663067" y="3107753"/>
                </a:lnTo>
                <a:lnTo>
                  <a:pt x="637006" y="3149219"/>
                </a:lnTo>
                <a:lnTo>
                  <a:pt x="613397" y="3193719"/>
                </a:lnTo>
                <a:lnTo>
                  <a:pt x="592328" y="3240201"/>
                </a:lnTo>
                <a:lnTo>
                  <a:pt x="573836" y="3287674"/>
                </a:lnTo>
                <a:lnTo>
                  <a:pt x="558012" y="3335083"/>
                </a:lnTo>
                <a:lnTo>
                  <a:pt x="544893" y="3381425"/>
                </a:lnTo>
                <a:lnTo>
                  <a:pt x="534543" y="3425660"/>
                </a:lnTo>
                <a:lnTo>
                  <a:pt x="527050" y="3466769"/>
                </a:lnTo>
                <a:lnTo>
                  <a:pt x="521881" y="3515918"/>
                </a:lnTo>
                <a:lnTo>
                  <a:pt x="521081" y="3566757"/>
                </a:lnTo>
                <a:lnTo>
                  <a:pt x="524383" y="3618153"/>
                </a:lnTo>
                <a:lnTo>
                  <a:pt x="531558" y="3669017"/>
                </a:lnTo>
                <a:lnTo>
                  <a:pt x="542391" y="3718217"/>
                </a:lnTo>
                <a:lnTo>
                  <a:pt x="556628" y="3764635"/>
                </a:lnTo>
                <a:lnTo>
                  <a:pt x="574040" y="3807142"/>
                </a:lnTo>
                <a:lnTo>
                  <a:pt x="594398" y="3844633"/>
                </a:lnTo>
                <a:lnTo>
                  <a:pt x="617474" y="3875963"/>
                </a:lnTo>
                <a:lnTo>
                  <a:pt x="647788" y="3901313"/>
                </a:lnTo>
                <a:lnTo>
                  <a:pt x="683475" y="3916553"/>
                </a:lnTo>
                <a:lnTo>
                  <a:pt x="723671" y="3924744"/>
                </a:lnTo>
                <a:lnTo>
                  <a:pt x="767486" y="3928961"/>
                </a:lnTo>
                <a:lnTo>
                  <a:pt x="814057" y="3932288"/>
                </a:lnTo>
                <a:lnTo>
                  <a:pt x="862495" y="3937800"/>
                </a:lnTo>
                <a:lnTo>
                  <a:pt x="911936" y="3948569"/>
                </a:lnTo>
                <a:lnTo>
                  <a:pt x="961517" y="3967657"/>
                </a:lnTo>
                <a:lnTo>
                  <a:pt x="997318" y="3987330"/>
                </a:lnTo>
                <a:lnTo>
                  <a:pt x="1033119" y="4010520"/>
                </a:lnTo>
                <a:lnTo>
                  <a:pt x="1069213" y="4036555"/>
                </a:lnTo>
                <a:lnTo>
                  <a:pt x="1105903" y="4064724"/>
                </a:lnTo>
                <a:lnTo>
                  <a:pt x="1182344" y="4124680"/>
                </a:lnTo>
                <a:lnTo>
                  <a:pt x="1222705" y="4155071"/>
                </a:lnTo>
                <a:lnTo>
                  <a:pt x="1264907" y="4184802"/>
                </a:lnTo>
                <a:lnTo>
                  <a:pt x="1309255" y="4213187"/>
                </a:lnTo>
                <a:lnTo>
                  <a:pt x="1356055" y="4239526"/>
                </a:lnTo>
                <a:lnTo>
                  <a:pt x="1405636" y="4263098"/>
                </a:lnTo>
                <a:lnTo>
                  <a:pt x="1446847" y="4280268"/>
                </a:lnTo>
                <a:lnTo>
                  <a:pt x="1490141" y="4297159"/>
                </a:lnTo>
                <a:lnTo>
                  <a:pt x="1535290" y="4313720"/>
                </a:lnTo>
                <a:lnTo>
                  <a:pt x="1582051" y="4329887"/>
                </a:lnTo>
                <a:lnTo>
                  <a:pt x="1630159" y="4345584"/>
                </a:lnTo>
                <a:lnTo>
                  <a:pt x="1679384" y="4360735"/>
                </a:lnTo>
                <a:lnTo>
                  <a:pt x="1729498" y="4375277"/>
                </a:lnTo>
                <a:lnTo>
                  <a:pt x="1780235" y="4389158"/>
                </a:lnTo>
                <a:lnTo>
                  <a:pt x="1831365" y="4402277"/>
                </a:lnTo>
                <a:lnTo>
                  <a:pt x="1882635" y="4414583"/>
                </a:lnTo>
                <a:lnTo>
                  <a:pt x="1933803" y="4426001"/>
                </a:lnTo>
                <a:lnTo>
                  <a:pt x="1984641" y="4436478"/>
                </a:lnTo>
                <a:lnTo>
                  <a:pt x="2034895" y="4445927"/>
                </a:lnTo>
                <a:lnTo>
                  <a:pt x="2084324" y="4454271"/>
                </a:lnTo>
                <a:lnTo>
                  <a:pt x="2133816" y="4461497"/>
                </a:lnTo>
                <a:lnTo>
                  <a:pt x="2184285" y="4468203"/>
                </a:lnTo>
                <a:lnTo>
                  <a:pt x="2235492" y="4474324"/>
                </a:lnTo>
                <a:lnTo>
                  <a:pt x="2287181" y="4479772"/>
                </a:lnTo>
                <a:lnTo>
                  <a:pt x="2339111" y="4484497"/>
                </a:lnTo>
                <a:lnTo>
                  <a:pt x="2391054" y="4488396"/>
                </a:lnTo>
                <a:lnTo>
                  <a:pt x="2442743" y="4491406"/>
                </a:lnTo>
                <a:lnTo>
                  <a:pt x="2493949" y="4493450"/>
                </a:lnTo>
                <a:lnTo>
                  <a:pt x="2544432" y="4494454"/>
                </a:lnTo>
                <a:lnTo>
                  <a:pt x="2593924" y="4494327"/>
                </a:lnTo>
                <a:lnTo>
                  <a:pt x="2642222" y="4493018"/>
                </a:lnTo>
                <a:lnTo>
                  <a:pt x="2689047" y="4490428"/>
                </a:lnTo>
                <a:lnTo>
                  <a:pt x="2734170" y="4486491"/>
                </a:lnTo>
                <a:lnTo>
                  <a:pt x="2777363" y="4481131"/>
                </a:lnTo>
                <a:lnTo>
                  <a:pt x="2835211" y="4470616"/>
                </a:lnTo>
                <a:lnTo>
                  <a:pt x="2890837" y="4457268"/>
                </a:lnTo>
                <a:lnTo>
                  <a:pt x="2944291" y="4441406"/>
                </a:lnTo>
                <a:lnTo>
                  <a:pt x="2995650" y="4423321"/>
                </a:lnTo>
                <a:lnTo>
                  <a:pt x="3044952" y="4403318"/>
                </a:lnTo>
                <a:lnTo>
                  <a:pt x="3092246" y="4381716"/>
                </a:lnTo>
                <a:lnTo>
                  <a:pt x="3137611" y="4358792"/>
                </a:lnTo>
                <a:lnTo>
                  <a:pt x="3181096" y="4334878"/>
                </a:lnTo>
                <a:lnTo>
                  <a:pt x="3222739" y="4310253"/>
                </a:lnTo>
                <a:lnTo>
                  <a:pt x="3262630" y="4285221"/>
                </a:lnTo>
                <a:lnTo>
                  <a:pt x="3305987" y="4258856"/>
                </a:lnTo>
                <a:lnTo>
                  <a:pt x="3348786" y="4233634"/>
                </a:lnTo>
                <a:lnTo>
                  <a:pt x="3390074" y="4208272"/>
                </a:lnTo>
                <a:lnTo>
                  <a:pt x="3428936" y="4181475"/>
                </a:lnTo>
                <a:lnTo>
                  <a:pt x="3464445" y="4151922"/>
                </a:lnTo>
                <a:lnTo>
                  <a:pt x="3495687" y="4118318"/>
                </a:lnTo>
                <a:lnTo>
                  <a:pt x="3521710" y="4079367"/>
                </a:lnTo>
                <a:lnTo>
                  <a:pt x="3541623" y="4033774"/>
                </a:lnTo>
                <a:lnTo>
                  <a:pt x="3554476" y="3980230"/>
                </a:lnTo>
                <a:lnTo>
                  <a:pt x="3558629" y="3942600"/>
                </a:lnTo>
                <a:lnTo>
                  <a:pt x="3560407" y="3899725"/>
                </a:lnTo>
                <a:close/>
              </a:path>
            </a:pathLst>
          </a:custGeom>
          <a:solidFill>
            <a:srgbClr val="9CDFF8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54E8BB8-22FF-0597-4A68-22647E0F2BFC}"/>
              </a:ext>
            </a:extLst>
          </p:cNvPr>
          <p:cNvSpPr txBox="1"/>
          <p:nvPr/>
        </p:nvSpPr>
        <p:spPr>
          <a:xfrm>
            <a:off x="7569829" y="1417574"/>
            <a:ext cx="11747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alibri"/>
                <a:cs typeface="Calibri"/>
              </a:rPr>
              <a:t>mobile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network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B354D37-83AD-9DBB-B29E-C02210B318CB}"/>
              </a:ext>
            </a:extLst>
          </p:cNvPr>
          <p:cNvSpPr txBox="1"/>
          <p:nvPr/>
        </p:nvSpPr>
        <p:spPr>
          <a:xfrm>
            <a:off x="7220832" y="4087177"/>
            <a:ext cx="108966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alibri"/>
                <a:cs typeface="Calibri"/>
              </a:rPr>
              <a:t>home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network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C5A2F0-998C-678C-B3BB-2589C65895E1}"/>
              </a:ext>
            </a:extLst>
          </p:cNvPr>
          <p:cNvSpPr txBox="1"/>
          <p:nvPr/>
        </p:nvSpPr>
        <p:spPr>
          <a:xfrm>
            <a:off x="7197083" y="5677218"/>
            <a:ext cx="1028700" cy="414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ts val="1515"/>
              </a:lnSpc>
              <a:spcBef>
                <a:spcPts val="125"/>
              </a:spcBef>
            </a:pPr>
            <a:r>
              <a:rPr sz="1400" spc="-10" dirty="0">
                <a:latin typeface="Calibri"/>
                <a:cs typeface="Calibri"/>
              </a:rPr>
              <a:t>enterprise</a:t>
            </a:r>
            <a:endParaRPr sz="1400">
              <a:latin typeface="Calibri"/>
              <a:cs typeface="Calibri"/>
            </a:endParaRPr>
          </a:p>
          <a:p>
            <a:pPr marL="409575">
              <a:lnSpc>
                <a:spcPts val="1515"/>
              </a:lnSpc>
            </a:pPr>
            <a:r>
              <a:rPr sz="1400" spc="-10" dirty="0">
                <a:latin typeface="Calibri"/>
                <a:cs typeface="Calibri"/>
              </a:rPr>
              <a:t>network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>
            <a:extLst>
              <a:ext uri="{FF2B5EF4-FFF2-40B4-BE49-F238E27FC236}">
                <a16:creationId xmlns:a16="http://schemas.microsoft.com/office/drawing/2014/main" id="{E8296E68-4E8E-BDAC-51D0-23B9C7349803}"/>
              </a:ext>
            </a:extLst>
          </p:cNvPr>
          <p:cNvGrpSpPr/>
          <p:nvPr/>
        </p:nvGrpSpPr>
        <p:grpSpPr>
          <a:xfrm>
            <a:off x="9347247" y="1695939"/>
            <a:ext cx="1985591" cy="3333558"/>
            <a:chOff x="9601634" y="1476546"/>
            <a:chExt cx="1985591" cy="3333558"/>
          </a:xfrm>
        </p:grpSpPr>
        <p:pic>
          <p:nvPicPr>
            <p:cNvPr id="1417" name="object 10">
              <a:extLst>
                <a:ext uri="{FF2B5EF4-FFF2-40B4-BE49-F238E27FC236}">
                  <a16:creationId xmlns:a16="http://schemas.microsoft.com/office/drawing/2014/main" id="{776A708A-673A-73A6-F5CB-2C7A2732FC0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7475" y="2876565"/>
              <a:ext cx="1276137" cy="1933539"/>
            </a:xfrm>
            <a:prstGeom prst="rect">
              <a:avLst/>
            </a:prstGeom>
          </p:spPr>
        </p:pic>
        <p:sp>
          <p:nvSpPr>
            <p:cNvPr id="1418" name="object 11">
              <a:extLst>
                <a:ext uri="{FF2B5EF4-FFF2-40B4-BE49-F238E27FC236}">
                  <a16:creationId xmlns:a16="http://schemas.microsoft.com/office/drawing/2014/main" id="{C0188CF4-0AFA-77EC-A664-F70FE18155B3}"/>
                </a:ext>
              </a:extLst>
            </p:cNvPr>
            <p:cNvSpPr/>
            <p:nvPr/>
          </p:nvSpPr>
          <p:spPr>
            <a:xfrm>
              <a:off x="11168125" y="3624326"/>
              <a:ext cx="419100" cy="723900"/>
            </a:xfrm>
            <a:custGeom>
              <a:avLst/>
              <a:gdLst/>
              <a:ahLst/>
              <a:cxnLst/>
              <a:rect l="l" t="t" r="r" b="b"/>
              <a:pathLst>
                <a:path w="419100" h="723900">
                  <a:moveTo>
                    <a:pt x="199390" y="0"/>
                  </a:moveTo>
                  <a:lnTo>
                    <a:pt x="0" y="90931"/>
                  </a:lnTo>
                  <a:lnTo>
                    <a:pt x="1168" y="196854"/>
                  </a:lnTo>
                  <a:lnTo>
                    <a:pt x="5973" y="509317"/>
                  </a:lnTo>
                  <a:lnTo>
                    <a:pt x="8635" y="719836"/>
                  </a:lnTo>
                  <a:lnTo>
                    <a:pt x="419100" y="723900"/>
                  </a:lnTo>
                  <a:lnTo>
                    <a:pt x="416178" y="75056"/>
                  </a:lnTo>
                  <a:lnTo>
                    <a:pt x="199390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19" name="object 12">
              <a:extLst>
                <a:ext uri="{FF2B5EF4-FFF2-40B4-BE49-F238E27FC236}">
                  <a16:creationId xmlns:a16="http://schemas.microsoft.com/office/drawing/2014/main" id="{6126B9A0-8246-137F-16CC-EF9591B59BBE}"/>
                </a:ext>
              </a:extLst>
            </p:cNvPr>
            <p:cNvSpPr/>
            <p:nvPr/>
          </p:nvSpPr>
          <p:spPr>
            <a:xfrm>
              <a:off x="11168125" y="3624326"/>
              <a:ext cx="419100" cy="723900"/>
            </a:xfrm>
            <a:custGeom>
              <a:avLst/>
              <a:gdLst/>
              <a:ahLst/>
              <a:cxnLst/>
              <a:rect l="l" t="t" r="r" b="b"/>
              <a:pathLst>
                <a:path w="419100" h="723900">
                  <a:moveTo>
                    <a:pt x="8635" y="719836"/>
                  </a:moveTo>
                  <a:lnTo>
                    <a:pt x="8102" y="666667"/>
                  </a:lnTo>
                  <a:lnTo>
                    <a:pt x="7467" y="613913"/>
                  </a:lnTo>
                  <a:lnTo>
                    <a:pt x="6750" y="561490"/>
                  </a:lnTo>
                  <a:lnTo>
                    <a:pt x="5973" y="509317"/>
                  </a:lnTo>
                  <a:lnTo>
                    <a:pt x="5155" y="457309"/>
                  </a:lnTo>
                  <a:lnTo>
                    <a:pt x="4317" y="405383"/>
                  </a:lnTo>
                  <a:lnTo>
                    <a:pt x="3480" y="353458"/>
                  </a:lnTo>
                  <a:lnTo>
                    <a:pt x="2662" y="301450"/>
                  </a:lnTo>
                  <a:lnTo>
                    <a:pt x="1885" y="249277"/>
                  </a:lnTo>
                  <a:lnTo>
                    <a:pt x="1168" y="196854"/>
                  </a:lnTo>
                  <a:lnTo>
                    <a:pt x="533" y="144100"/>
                  </a:lnTo>
                  <a:lnTo>
                    <a:pt x="0" y="90931"/>
                  </a:lnTo>
                  <a:lnTo>
                    <a:pt x="199390" y="0"/>
                  </a:lnTo>
                  <a:lnTo>
                    <a:pt x="416178" y="75056"/>
                  </a:lnTo>
                  <a:lnTo>
                    <a:pt x="419100" y="723900"/>
                  </a:lnTo>
                  <a:lnTo>
                    <a:pt x="8635" y="719836"/>
                  </a:lnTo>
                  <a:close/>
                </a:path>
              </a:pathLst>
            </a:custGeom>
            <a:ln w="12700">
              <a:solidFill>
                <a:srgbClr val="0000A8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20" name="object 13">
              <a:extLst>
                <a:ext uri="{FF2B5EF4-FFF2-40B4-BE49-F238E27FC236}">
                  <a16:creationId xmlns:a16="http://schemas.microsoft.com/office/drawing/2014/main" id="{08EDF2F9-DFF2-51E5-F648-853D614C5D95}"/>
                </a:ext>
              </a:extLst>
            </p:cNvPr>
            <p:cNvSpPr/>
            <p:nvPr/>
          </p:nvSpPr>
          <p:spPr>
            <a:xfrm>
              <a:off x="10901425" y="3814826"/>
              <a:ext cx="523875" cy="533400"/>
            </a:xfrm>
            <a:custGeom>
              <a:avLst/>
              <a:gdLst/>
              <a:ahLst/>
              <a:cxnLst/>
              <a:rect l="l" t="t" r="r" b="b"/>
              <a:pathLst>
                <a:path w="523875" h="533400">
                  <a:moveTo>
                    <a:pt x="340487" y="0"/>
                  </a:moveTo>
                  <a:lnTo>
                    <a:pt x="0" y="152907"/>
                  </a:lnTo>
                  <a:lnTo>
                    <a:pt x="2794" y="533400"/>
                  </a:lnTo>
                  <a:lnTo>
                    <a:pt x="523875" y="533400"/>
                  </a:lnTo>
                  <a:lnTo>
                    <a:pt x="520953" y="62737"/>
                  </a:lnTo>
                  <a:lnTo>
                    <a:pt x="340487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21" name="object 14">
              <a:extLst>
                <a:ext uri="{FF2B5EF4-FFF2-40B4-BE49-F238E27FC236}">
                  <a16:creationId xmlns:a16="http://schemas.microsoft.com/office/drawing/2014/main" id="{45395CC7-F503-E5B5-C150-839FE8111584}"/>
                </a:ext>
              </a:extLst>
            </p:cNvPr>
            <p:cNvSpPr/>
            <p:nvPr/>
          </p:nvSpPr>
          <p:spPr>
            <a:xfrm>
              <a:off x="10901425" y="3814826"/>
              <a:ext cx="523875" cy="533400"/>
            </a:xfrm>
            <a:custGeom>
              <a:avLst/>
              <a:gdLst/>
              <a:ahLst/>
              <a:cxnLst/>
              <a:rect l="l" t="t" r="r" b="b"/>
              <a:pathLst>
                <a:path w="523875" h="533400">
                  <a:moveTo>
                    <a:pt x="2794" y="533400"/>
                  </a:moveTo>
                  <a:lnTo>
                    <a:pt x="0" y="152907"/>
                  </a:lnTo>
                  <a:lnTo>
                    <a:pt x="340487" y="0"/>
                  </a:lnTo>
                  <a:lnTo>
                    <a:pt x="520953" y="62737"/>
                  </a:lnTo>
                  <a:lnTo>
                    <a:pt x="523875" y="533400"/>
                  </a:lnTo>
                  <a:lnTo>
                    <a:pt x="2794" y="533400"/>
                  </a:lnTo>
                  <a:close/>
                </a:path>
              </a:pathLst>
            </a:custGeom>
            <a:ln w="12700">
              <a:solidFill>
                <a:srgbClr val="0000A2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22" name="object 15">
              <a:extLst>
                <a:ext uri="{FF2B5EF4-FFF2-40B4-BE49-F238E27FC236}">
                  <a16:creationId xmlns:a16="http://schemas.microsoft.com/office/drawing/2014/main" id="{2A1F2740-6E5F-397E-7E69-CEC42F62C4AF}"/>
                </a:ext>
              </a:extLst>
            </p:cNvPr>
            <p:cNvSpPr/>
            <p:nvPr/>
          </p:nvSpPr>
          <p:spPr>
            <a:xfrm>
              <a:off x="10958575" y="3929126"/>
              <a:ext cx="236854" cy="352425"/>
            </a:xfrm>
            <a:custGeom>
              <a:avLst/>
              <a:gdLst/>
              <a:ahLst/>
              <a:cxnLst/>
              <a:rect l="l" t="t" r="r" b="b"/>
              <a:pathLst>
                <a:path w="236854" h="352425">
                  <a:moveTo>
                    <a:pt x="0" y="80010"/>
                  </a:moveTo>
                  <a:lnTo>
                    <a:pt x="236347" y="0"/>
                  </a:lnTo>
                </a:path>
                <a:path w="236854" h="352425">
                  <a:moveTo>
                    <a:pt x="0" y="275336"/>
                  </a:moveTo>
                  <a:lnTo>
                    <a:pt x="232537" y="257175"/>
                  </a:lnTo>
                </a:path>
                <a:path w="236854" h="352425">
                  <a:moveTo>
                    <a:pt x="0" y="186055"/>
                  </a:moveTo>
                  <a:lnTo>
                    <a:pt x="232537" y="133350"/>
                  </a:lnTo>
                </a:path>
                <a:path w="236854" h="352425">
                  <a:moveTo>
                    <a:pt x="0" y="352425"/>
                  </a:moveTo>
                  <a:lnTo>
                    <a:pt x="236727" y="352425"/>
                  </a:lnTo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23" name="object 16">
              <a:extLst>
                <a:ext uri="{FF2B5EF4-FFF2-40B4-BE49-F238E27FC236}">
                  <a16:creationId xmlns:a16="http://schemas.microsoft.com/office/drawing/2014/main" id="{061C8816-A70C-949B-6834-504156929E4D}"/>
                </a:ext>
              </a:extLst>
            </p:cNvPr>
            <p:cNvSpPr/>
            <p:nvPr/>
          </p:nvSpPr>
          <p:spPr>
            <a:xfrm>
              <a:off x="11501500" y="3757676"/>
              <a:ext cx="0" cy="506730"/>
            </a:xfrm>
            <a:custGeom>
              <a:avLst/>
              <a:gdLst/>
              <a:ahLst/>
              <a:cxnLst/>
              <a:rect l="l" t="t" r="r" b="b"/>
              <a:pathLst>
                <a:path h="506729">
                  <a:moveTo>
                    <a:pt x="0" y="506730"/>
                  </a:moveTo>
                  <a:lnTo>
                    <a:pt x="0" y="0"/>
                  </a:lnTo>
                </a:path>
              </a:pathLst>
            </a:custGeom>
            <a:ln w="444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24" name="object 17">
              <a:extLst>
                <a:ext uri="{FF2B5EF4-FFF2-40B4-BE49-F238E27FC236}">
                  <a16:creationId xmlns:a16="http://schemas.microsoft.com/office/drawing/2014/main" id="{BE99DF53-FAD4-E3C5-6147-6E7E2CFB7403}"/>
                </a:ext>
              </a:extLst>
            </p:cNvPr>
            <p:cNvSpPr/>
            <p:nvPr/>
          </p:nvSpPr>
          <p:spPr>
            <a:xfrm>
              <a:off x="11239499" y="3829050"/>
              <a:ext cx="0" cy="519430"/>
            </a:xfrm>
            <a:custGeom>
              <a:avLst/>
              <a:gdLst/>
              <a:ahLst/>
              <a:cxnLst/>
              <a:rect l="l" t="t" r="r" b="b"/>
              <a:pathLst>
                <a:path h="519429">
                  <a:moveTo>
                    <a:pt x="0" y="0"/>
                  </a:moveTo>
                  <a:lnTo>
                    <a:pt x="0" y="519430"/>
                  </a:lnTo>
                </a:path>
              </a:pathLst>
            </a:custGeom>
            <a:ln w="15875">
              <a:solidFill>
                <a:srgbClr val="0000A8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25" name="object 18">
              <a:extLst>
                <a:ext uri="{FF2B5EF4-FFF2-40B4-BE49-F238E27FC236}">
                  <a16:creationId xmlns:a16="http://schemas.microsoft.com/office/drawing/2014/main" id="{861089CB-9A38-FE0C-06E7-CA8165E834A5}"/>
                </a:ext>
              </a:extLst>
            </p:cNvPr>
            <p:cNvSpPr/>
            <p:nvPr/>
          </p:nvSpPr>
          <p:spPr>
            <a:xfrm>
              <a:off x="11063350" y="2890901"/>
              <a:ext cx="371475" cy="647700"/>
            </a:xfrm>
            <a:custGeom>
              <a:avLst/>
              <a:gdLst/>
              <a:ahLst/>
              <a:cxnLst/>
              <a:rect l="l" t="t" r="r" b="b"/>
              <a:pathLst>
                <a:path w="371475" h="647700">
                  <a:moveTo>
                    <a:pt x="176656" y="0"/>
                  </a:moveTo>
                  <a:lnTo>
                    <a:pt x="0" y="81279"/>
                  </a:lnTo>
                  <a:lnTo>
                    <a:pt x="512" y="133162"/>
                  </a:lnTo>
                  <a:lnTo>
                    <a:pt x="7620" y="644144"/>
                  </a:lnTo>
                  <a:lnTo>
                    <a:pt x="371475" y="647700"/>
                  </a:lnTo>
                  <a:lnTo>
                    <a:pt x="368807" y="67183"/>
                  </a:lnTo>
                  <a:lnTo>
                    <a:pt x="176656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26" name="object 19">
              <a:extLst>
                <a:ext uri="{FF2B5EF4-FFF2-40B4-BE49-F238E27FC236}">
                  <a16:creationId xmlns:a16="http://schemas.microsoft.com/office/drawing/2014/main" id="{3886F074-FA0D-D9D6-C97A-413E9E50617B}"/>
                </a:ext>
              </a:extLst>
            </p:cNvPr>
            <p:cNvSpPr/>
            <p:nvPr/>
          </p:nvSpPr>
          <p:spPr>
            <a:xfrm>
              <a:off x="11063350" y="2890901"/>
              <a:ext cx="371475" cy="647700"/>
            </a:xfrm>
            <a:custGeom>
              <a:avLst/>
              <a:gdLst/>
              <a:ahLst/>
              <a:cxnLst/>
              <a:rect l="l" t="t" r="r" b="b"/>
              <a:pathLst>
                <a:path w="371475" h="647700">
                  <a:moveTo>
                    <a:pt x="7620" y="644144"/>
                  </a:moveTo>
                  <a:lnTo>
                    <a:pt x="7107" y="592261"/>
                  </a:lnTo>
                  <a:lnTo>
                    <a:pt x="6487" y="540807"/>
                  </a:lnTo>
                  <a:lnTo>
                    <a:pt x="5782" y="489685"/>
                  </a:lnTo>
                  <a:lnTo>
                    <a:pt x="5017" y="438800"/>
                  </a:lnTo>
                  <a:lnTo>
                    <a:pt x="4216" y="388059"/>
                  </a:lnTo>
                  <a:lnTo>
                    <a:pt x="3403" y="337364"/>
                  </a:lnTo>
                  <a:lnTo>
                    <a:pt x="2602" y="286623"/>
                  </a:lnTo>
                  <a:lnTo>
                    <a:pt x="1837" y="235738"/>
                  </a:lnTo>
                  <a:lnTo>
                    <a:pt x="1132" y="184616"/>
                  </a:lnTo>
                  <a:lnTo>
                    <a:pt x="512" y="133162"/>
                  </a:lnTo>
                  <a:lnTo>
                    <a:pt x="0" y="81279"/>
                  </a:lnTo>
                  <a:lnTo>
                    <a:pt x="176656" y="0"/>
                  </a:lnTo>
                  <a:lnTo>
                    <a:pt x="368807" y="67183"/>
                  </a:lnTo>
                  <a:lnTo>
                    <a:pt x="371475" y="647700"/>
                  </a:lnTo>
                  <a:lnTo>
                    <a:pt x="7620" y="644144"/>
                  </a:lnTo>
                  <a:close/>
                </a:path>
              </a:pathLst>
            </a:custGeom>
            <a:ln w="12700">
              <a:solidFill>
                <a:srgbClr val="0000A8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27" name="object 20">
              <a:extLst>
                <a:ext uri="{FF2B5EF4-FFF2-40B4-BE49-F238E27FC236}">
                  <a16:creationId xmlns:a16="http://schemas.microsoft.com/office/drawing/2014/main" id="{23E81362-20ED-8FBB-C4E1-89B87EB1A840}"/>
                </a:ext>
              </a:extLst>
            </p:cNvPr>
            <p:cNvSpPr/>
            <p:nvPr/>
          </p:nvSpPr>
          <p:spPr>
            <a:xfrm>
              <a:off x="10834750" y="3062351"/>
              <a:ext cx="447675" cy="476250"/>
            </a:xfrm>
            <a:custGeom>
              <a:avLst/>
              <a:gdLst/>
              <a:ahLst/>
              <a:cxnLst/>
              <a:rect l="l" t="t" r="r" b="b"/>
              <a:pathLst>
                <a:path w="447675" h="476250">
                  <a:moveTo>
                    <a:pt x="290956" y="0"/>
                  </a:moveTo>
                  <a:lnTo>
                    <a:pt x="0" y="136525"/>
                  </a:lnTo>
                  <a:lnTo>
                    <a:pt x="2413" y="476250"/>
                  </a:lnTo>
                  <a:lnTo>
                    <a:pt x="447675" y="476250"/>
                  </a:lnTo>
                  <a:lnTo>
                    <a:pt x="445134" y="56007"/>
                  </a:lnTo>
                  <a:lnTo>
                    <a:pt x="290956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28" name="object 21">
              <a:extLst>
                <a:ext uri="{FF2B5EF4-FFF2-40B4-BE49-F238E27FC236}">
                  <a16:creationId xmlns:a16="http://schemas.microsoft.com/office/drawing/2014/main" id="{23F7321D-F480-C025-197A-8441D7F3E711}"/>
                </a:ext>
              </a:extLst>
            </p:cNvPr>
            <p:cNvSpPr/>
            <p:nvPr/>
          </p:nvSpPr>
          <p:spPr>
            <a:xfrm>
              <a:off x="10834750" y="3062351"/>
              <a:ext cx="447675" cy="476250"/>
            </a:xfrm>
            <a:custGeom>
              <a:avLst/>
              <a:gdLst/>
              <a:ahLst/>
              <a:cxnLst/>
              <a:rect l="l" t="t" r="r" b="b"/>
              <a:pathLst>
                <a:path w="447675" h="476250">
                  <a:moveTo>
                    <a:pt x="2413" y="476250"/>
                  </a:moveTo>
                  <a:lnTo>
                    <a:pt x="0" y="136525"/>
                  </a:lnTo>
                  <a:lnTo>
                    <a:pt x="290956" y="0"/>
                  </a:lnTo>
                  <a:lnTo>
                    <a:pt x="445134" y="56007"/>
                  </a:lnTo>
                  <a:lnTo>
                    <a:pt x="447675" y="476250"/>
                  </a:lnTo>
                  <a:lnTo>
                    <a:pt x="2413" y="476250"/>
                  </a:lnTo>
                  <a:close/>
                </a:path>
              </a:pathLst>
            </a:custGeom>
            <a:ln w="12700">
              <a:solidFill>
                <a:srgbClr val="0000A2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29" name="object 22">
              <a:extLst>
                <a:ext uri="{FF2B5EF4-FFF2-40B4-BE49-F238E27FC236}">
                  <a16:creationId xmlns:a16="http://schemas.microsoft.com/office/drawing/2014/main" id="{E4845ECD-B8C3-ED29-7844-5F5714896E09}"/>
                </a:ext>
              </a:extLst>
            </p:cNvPr>
            <p:cNvSpPr/>
            <p:nvPr/>
          </p:nvSpPr>
          <p:spPr>
            <a:xfrm>
              <a:off x="10882375" y="3167126"/>
              <a:ext cx="205104" cy="314325"/>
            </a:xfrm>
            <a:custGeom>
              <a:avLst/>
              <a:gdLst/>
              <a:ahLst/>
              <a:cxnLst/>
              <a:rect l="l" t="t" r="r" b="b"/>
              <a:pathLst>
                <a:path w="205104" h="314325">
                  <a:moveTo>
                    <a:pt x="0" y="71882"/>
                  </a:moveTo>
                  <a:lnTo>
                    <a:pt x="204470" y="0"/>
                  </a:lnTo>
                </a:path>
                <a:path w="205104" h="314325">
                  <a:moveTo>
                    <a:pt x="0" y="244983"/>
                  </a:moveTo>
                  <a:lnTo>
                    <a:pt x="201041" y="228600"/>
                  </a:lnTo>
                </a:path>
                <a:path w="205104" h="314325">
                  <a:moveTo>
                    <a:pt x="0" y="161671"/>
                  </a:moveTo>
                  <a:lnTo>
                    <a:pt x="201041" y="114300"/>
                  </a:lnTo>
                </a:path>
                <a:path w="205104" h="314325">
                  <a:moveTo>
                    <a:pt x="0" y="314325"/>
                  </a:moveTo>
                  <a:lnTo>
                    <a:pt x="204724" y="314325"/>
                  </a:lnTo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30" name="object 23">
              <a:extLst>
                <a:ext uri="{FF2B5EF4-FFF2-40B4-BE49-F238E27FC236}">
                  <a16:creationId xmlns:a16="http://schemas.microsoft.com/office/drawing/2014/main" id="{954E854D-E850-2DA0-F06D-CD1B91C982CB}"/>
                </a:ext>
              </a:extLst>
            </p:cNvPr>
            <p:cNvSpPr/>
            <p:nvPr/>
          </p:nvSpPr>
          <p:spPr>
            <a:xfrm>
              <a:off x="11349100" y="3005201"/>
              <a:ext cx="0" cy="455295"/>
            </a:xfrm>
            <a:custGeom>
              <a:avLst/>
              <a:gdLst/>
              <a:ahLst/>
              <a:cxnLst/>
              <a:rect l="l" t="t" r="r" b="b"/>
              <a:pathLst>
                <a:path h="455295">
                  <a:moveTo>
                    <a:pt x="0" y="455295"/>
                  </a:moveTo>
                  <a:lnTo>
                    <a:pt x="0" y="0"/>
                  </a:lnTo>
                </a:path>
              </a:pathLst>
            </a:custGeom>
            <a:ln w="444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31" name="object 24">
              <a:extLst>
                <a:ext uri="{FF2B5EF4-FFF2-40B4-BE49-F238E27FC236}">
                  <a16:creationId xmlns:a16="http://schemas.microsoft.com/office/drawing/2014/main" id="{5D8218DE-FEAC-1750-E78E-9D7FCB951173}"/>
                </a:ext>
              </a:extLst>
            </p:cNvPr>
            <p:cNvSpPr/>
            <p:nvPr/>
          </p:nvSpPr>
          <p:spPr>
            <a:xfrm>
              <a:off x="11125199" y="3067050"/>
              <a:ext cx="0" cy="466725"/>
            </a:xfrm>
            <a:custGeom>
              <a:avLst/>
              <a:gdLst/>
              <a:ahLst/>
              <a:cxnLst/>
              <a:rect l="l" t="t" r="r" b="b"/>
              <a:pathLst>
                <a:path h="466725">
                  <a:moveTo>
                    <a:pt x="0" y="0"/>
                  </a:moveTo>
                  <a:lnTo>
                    <a:pt x="0" y="466725"/>
                  </a:lnTo>
                </a:path>
              </a:pathLst>
            </a:custGeom>
            <a:ln w="15875">
              <a:solidFill>
                <a:srgbClr val="0000A8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432" name="object 25">
              <a:extLst>
                <a:ext uri="{FF2B5EF4-FFF2-40B4-BE49-F238E27FC236}">
                  <a16:creationId xmlns:a16="http://schemas.microsoft.com/office/drawing/2014/main" id="{043E2389-C745-AE0D-148A-B084547DDDF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634" y="1476546"/>
              <a:ext cx="1494869" cy="1390350"/>
            </a:xfrm>
            <a:prstGeom prst="rect">
              <a:avLst/>
            </a:prstGeom>
          </p:spPr>
        </p:pic>
      </p:grpSp>
      <p:sp>
        <p:nvSpPr>
          <p:cNvPr id="10" name="object 26">
            <a:extLst>
              <a:ext uri="{FF2B5EF4-FFF2-40B4-BE49-F238E27FC236}">
                <a16:creationId xmlns:a16="http://schemas.microsoft.com/office/drawing/2014/main" id="{4B1E128E-2206-35CB-B66D-AA066D3A4067}"/>
              </a:ext>
            </a:extLst>
          </p:cNvPr>
          <p:cNvSpPr txBox="1"/>
          <p:nvPr/>
        </p:nvSpPr>
        <p:spPr>
          <a:xfrm>
            <a:off x="9318872" y="1761871"/>
            <a:ext cx="154813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Calibri"/>
                <a:cs typeface="Calibri"/>
              </a:rPr>
              <a:t>national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global</a:t>
            </a:r>
            <a:r>
              <a:rPr sz="1400" spc="-25" dirty="0">
                <a:latin typeface="Calibri"/>
                <a:cs typeface="Calibri"/>
              </a:rPr>
              <a:t> ISP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27">
            <a:extLst>
              <a:ext uri="{FF2B5EF4-FFF2-40B4-BE49-F238E27FC236}">
                <a16:creationId xmlns:a16="http://schemas.microsoft.com/office/drawing/2014/main" id="{77223C77-18E9-AFB8-F01D-9E632F7A6F08}"/>
              </a:ext>
            </a:extLst>
          </p:cNvPr>
          <p:cNvSpPr/>
          <p:nvPr/>
        </p:nvSpPr>
        <p:spPr>
          <a:xfrm>
            <a:off x="9080113" y="3591243"/>
            <a:ext cx="314325" cy="200025"/>
          </a:xfrm>
          <a:custGeom>
            <a:avLst/>
            <a:gdLst/>
            <a:ahLst/>
            <a:cxnLst/>
            <a:rect l="l" t="t" r="r" b="b"/>
            <a:pathLst>
              <a:path w="314325" h="200025">
                <a:moveTo>
                  <a:pt x="314325" y="0"/>
                </a:moveTo>
                <a:lnTo>
                  <a:pt x="0" y="0"/>
                </a:lnTo>
                <a:lnTo>
                  <a:pt x="0" y="200025"/>
                </a:lnTo>
                <a:lnTo>
                  <a:pt x="314325" y="200025"/>
                </a:lnTo>
                <a:lnTo>
                  <a:pt x="314325" y="0"/>
                </a:lnTo>
                <a:close/>
              </a:path>
            </a:pathLst>
          </a:custGeom>
          <a:solidFill>
            <a:srgbClr val="9CDFF8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12" name="object 28">
            <a:extLst>
              <a:ext uri="{FF2B5EF4-FFF2-40B4-BE49-F238E27FC236}">
                <a16:creationId xmlns:a16="http://schemas.microsoft.com/office/drawing/2014/main" id="{5192BB17-F8E2-6FFB-5C6D-BC2F46D9E35E}"/>
              </a:ext>
            </a:extLst>
          </p:cNvPr>
          <p:cNvSpPr txBox="1"/>
          <p:nvPr/>
        </p:nvSpPr>
        <p:spPr>
          <a:xfrm>
            <a:off x="8657203" y="3360674"/>
            <a:ext cx="874394" cy="43434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>
            <a:defPPr>
              <a:defRPr kern="0"/>
            </a:defPPr>
          </a:lstStyle>
          <a:p>
            <a:pPr marL="12700" marR="5080">
              <a:lnSpc>
                <a:spcPts val="1500"/>
              </a:lnSpc>
              <a:spcBef>
                <a:spcPts val="325"/>
              </a:spcBef>
            </a:pPr>
            <a:r>
              <a:rPr sz="1400" dirty="0">
                <a:latin typeface="Calibri"/>
                <a:cs typeface="Calibri"/>
              </a:rPr>
              <a:t>local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or </a:t>
            </a:r>
            <a:r>
              <a:rPr sz="1400" dirty="0">
                <a:latin typeface="Calibri"/>
                <a:cs typeface="Calibri"/>
              </a:rPr>
              <a:t>regional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ISP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29">
            <a:extLst>
              <a:ext uri="{FF2B5EF4-FFF2-40B4-BE49-F238E27FC236}">
                <a16:creationId xmlns:a16="http://schemas.microsoft.com/office/drawing/2014/main" id="{8C229F2B-52E7-379B-8FE8-D0B57AEAD623}"/>
              </a:ext>
            </a:extLst>
          </p:cNvPr>
          <p:cNvSpPr txBox="1"/>
          <p:nvPr/>
        </p:nvSpPr>
        <p:spPr>
          <a:xfrm>
            <a:off x="10810488" y="4601845"/>
            <a:ext cx="615950" cy="3384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>
            <a:defPPr>
              <a:defRPr kern="0"/>
            </a:defPPr>
          </a:lstStyle>
          <a:p>
            <a:pPr marL="12700" marR="5080">
              <a:lnSpc>
                <a:spcPts val="1200"/>
              </a:lnSpc>
              <a:spcBef>
                <a:spcPts val="190"/>
              </a:spcBef>
            </a:pPr>
            <a:r>
              <a:rPr sz="1050" spc="-10" dirty="0">
                <a:latin typeface="Calibri"/>
                <a:cs typeface="Calibri"/>
              </a:rPr>
              <a:t>datacenter network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4" name="object 30">
            <a:extLst>
              <a:ext uri="{FF2B5EF4-FFF2-40B4-BE49-F238E27FC236}">
                <a16:creationId xmlns:a16="http://schemas.microsoft.com/office/drawing/2014/main" id="{943DDF25-7FCD-C9E7-D04A-426E83C9AC0A}"/>
              </a:ext>
            </a:extLst>
          </p:cNvPr>
          <p:cNvSpPr txBox="1"/>
          <p:nvPr/>
        </p:nvSpPr>
        <p:spPr>
          <a:xfrm>
            <a:off x="9955143" y="4142105"/>
            <a:ext cx="641350" cy="6343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>
            <a:defPPr>
              <a:defRPr kern="0"/>
            </a:defPPr>
          </a:lstStyle>
          <a:p>
            <a:pPr marL="12700" marR="5080">
              <a:lnSpc>
                <a:spcPct val="91700"/>
              </a:lnSpc>
              <a:spcBef>
                <a:spcPts val="265"/>
              </a:spcBef>
            </a:pPr>
            <a:r>
              <a:rPr sz="1400" spc="-10" dirty="0">
                <a:latin typeface="Calibri"/>
                <a:cs typeface="Calibri"/>
              </a:rPr>
              <a:t>content provider network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5" name="object 31">
            <a:extLst>
              <a:ext uri="{FF2B5EF4-FFF2-40B4-BE49-F238E27FC236}">
                <a16:creationId xmlns:a16="http://schemas.microsoft.com/office/drawing/2014/main" id="{6C9B4A49-3F8F-D232-F569-74FEA69E5372}"/>
              </a:ext>
            </a:extLst>
          </p:cNvPr>
          <p:cNvGrpSpPr/>
          <p:nvPr/>
        </p:nvGrpSpPr>
        <p:grpSpPr>
          <a:xfrm>
            <a:off x="7222738" y="1810068"/>
            <a:ext cx="4143375" cy="4376762"/>
            <a:chOff x="7477125" y="1590675"/>
            <a:chExt cx="4143375" cy="4376762"/>
          </a:xfrm>
        </p:grpSpPr>
        <p:sp>
          <p:nvSpPr>
            <p:cNvPr id="26" name="object 32">
              <a:extLst>
                <a:ext uri="{FF2B5EF4-FFF2-40B4-BE49-F238E27FC236}">
                  <a16:creationId xmlns:a16="http://schemas.microsoft.com/office/drawing/2014/main" id="{3D4C6CE7-5EF3-FB2B-1E27-FA86115ECAAB}"/>
                </a:ext>
              </a:extLst>
            </p:cNvPr>
            <p:cNvSpPr/>
            <p:nvPr/>
          </p:nvSpPr>
          <p:spPr>
            <a:xfrm>
              <a:off x="9282176" y="2452750"/>
              <a:ext cx="1842135" cy="1663064"/>
            </a:xfrm>
            <a:custGeom>
              <a:avLst/>
              <a:gdLst/>
              <a:ahLst/>
              <a:cxnLst/>
              <a:rect l="l" t="t" r="r" b="b"/>
              <a:pathLst>
                <a:path w="1842134" h="1663064">
                  <a:moveTo>
                    <a:pt x="1755902" y="892301"/>
                  </a:moveTo>
                  <a:lnTo>
                    <a:pt x="1343025" y="828675"/>
                  </a:lnTo>
                </a:path>
                <a:path w="1842134" h="1663064">
                  <a:moveTo>
                    <a:pt x="1793621" y="1624711"/>
                  </a:moveTo>
                  <a:lnTo>
                    <a:pt x="1447800" y="885825"/>
                  </a:lnTo>
                </a:path>
                <a:path w="1842134" h="1663064">
                  <a:moveTo>
                    <a:pt x="1419225" y="1271524"/>
                  </a:moveTo>
                  <a:lnTo>
                    <a:pt x="1755140" y="876173"/>
                  </a:lnTo>
                </a:path>
                <a:path w="1842134" h="1663064">
                  <a:moveTo>
                    <a:pt x="1352550" y="1323848"/>
                  </a:moveTo>
                  <a:lnTo>
                    <a:pt x="1352550" y="838200"/>
                  </a:lnTo>
                </a:path>
                <a:path w="1842134" h="1663064">
                  <a:moveTo>
                    <a:pt x="1842007" y="1663065"/>
                  </a:moveTo>
                  <a:lnTo>
                    <a:pt x="1333500" y="1314450"/>
                  </a:lnTo>
                </a:path>
                <a:path w="1842134" h="1663064">
                  <a:moveTo>
                    <a:pt x="1331595" y="1333500"/>
                  </a:moveTo>
                  <a:lnTo>
                    <a:pt x="676275" y="1333500"/>
                  </a:lnTo>
                </a:path>
                <a:path w="1842134" h="1663064">
                  <a:moveTo>
                    <a:pt x="655320" y="1333500"/>
                  </a:moveTo>
                  <a:lnTo>
                    <a:pt x="0" y="1333500"/>
                  </a:lnTo>
                </a:path>
                <a:path w="1842134" h="1663064">
                  <a:moveTo>
                    <a:pt x="439547" y="752475"/>
                  </a:moveTo>
                  <a:lnTo>
                    <a:pt x="57150" y="1269492"/>
                  </a:lnTo>
                </a:path>
                <a:path w="1842134" h="1663064">
                  <a:moveTo>
                    <a:pt x="514350" y="752475"/>
                  </a:moveTo>
                  <a:lnTo>
                    <a:pt x="514350" y="1292733"/>
                  </a:lnTo>
                </a:path>
                <a:path w="1842134" h="1663064">
                  <a:moveTo>
                    <a:pt x="923925" y="0"/>
                  </a:moveTo>
                  <a:lnTo>
                    <a:pt x="1411985" y="83921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27" name="object 33">
              <a:extLst>
                <a:ext uri="{FF2B5EF4-FFF2-40B4-BE49-F238E27FC236}">
                  <a16:creationId xmlns:a16="http://schemas.microsoft.com/office/drawing/2014/main" id="{BFC2CAF7-D2D8-E033-1A17-3F028EA4A0F8}"/>
                </a:ext>
              </a:extLst>
            </p:cNvPr>
            <p:cNvSpPr/>
            <p:nvPr/>
          </p:nvSpPr>
          <p:spPr>
            <a:xfrm>
              <a:off x="9863201" y="2395601"/>
              <a:ext cx="380365" cy="694690"/>
            </a:xfrm>
            <a:custGeom>
              <a:avLst/>
              <a:gdLst/>
              <a:ahLst/>
              <a:cxnLst/>
              <a:rect l="l" t="t" r="r" b="b"/>
              <a:pathLst>
                <a:path w="380365" h="694689">
                  <a:moveTo>
                    <a:pt x="380365" y="0"/>
                  </a:moveTo>
                  <a:lnTo>
                    <a:pt x="0" y="6946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28" name="object 34">
              <a:extLst>
                <a:ext uri="{FF2B5EF4-FFF2-40B4-BE49-F238E27FC236}">
                  <a16:creationId xmlns:a16="http://schemas.microsoft.com/office/drawing/2014/main" id="{7B24A0B2-1802-52AF-5ADA-90FD9195ACF5}"/>
                </a:ext>
              </a:extLst>
            </p:cNvPr>
            <p:cNvSpPr/>
            <p:nvPr/>
          </p:nvSpPr>
          <p:spPr>
            <a:xfrm>
              <a:off x="10048938" y="4751451"/>
              <a:ext cx="0" cy="396875"/>
            </a:xfrm>
            <a:custGeom>
              <a:avLst/>
              <a:gdLst/>
              <a:ahLst/>
              <a:cxnLst/>
              <a:rect l="l" t="t" r="r" b="b"/>
              <a:pathLst>
                <a:path h="396875">
                  <a:moveTo>
                    <a:pt x="0" y="0"/>
                  </a:moveTo>
                  <a:lnTo>
                    <a:pt x="0" y="396875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29" name="object 35">
              <a:extLst>
                <a:ext uri="{FF2B5EF4-FFF2-40B4-BE49-F238E27FC236}">
                  <a16:creationId xmlns:a16="http://schemas.microsoft.com/office/drawing/2014/main" id="{9C4F852C-CDD5-2AFF-154D-6289B674C380}"/>
                </a:ext>
              </a:extLst>
            </p:cNvPr>
            <p:cNvSpPr/>
            <p:nvPr/>
          </p:nvSpPr>
          <p:spPr>
            <a:xfrm>
              <a:off x="10225151" y="5157787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>
                  <a:moveTo>
                    <a:pt x="0" y="0"/>
                  </a:moveTo>
                  <a:lnTo>
                    <a:pt x="104775" y="0"/>
                  </a:lnTo>
                </a:path>
              </a:pathLst>
            </a:custGeom>
            <a:ln w="12826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30" name="object 36">
              <a:extLst>
                <a:ext uri="{FF2B5EF4-FFF2-40B4-BE49-F238E27FC236}">
                  <a16:creationId xmlns:a16="http://schemas.microsoft.com/office/drawing/2014/main" id="{0F8CC0F9-8D40-29A8-E775-8B1DCD9FA3F2}"/>
                </a:ext>
              </a:extLst>
            </p:cNvPr>
            <p:cNvSpPr/>
            <p:nvPr/>
          </p:nvSpPr>
          <p:spPr>
            <a:xfrm>
              <a:off x="7920101" y="3529076"/>
              <a:ext cx="2105025" cy="1895475"/>
            </a:xfrm>
            <a:custGeom>
              <a:avLst/>
              <a:gdLst/>
              <a:ahLst/>
              <a:cxnLst/>
              <a:rect l="l" t="t" r="r" b="b"/>
              <a:pathLst>
                <a:path w="2105025" h="1895475">
                  <a:moveTo>
                    <a:pt x="1581150" y="1009650"/>
                  </a:moveTo>
                  <a:lnTo>
                    <a:pt x="2105025" y="1266825"/>
                  </a:lnTo>
                </a:path>
                <a:path w="2105025" h="1895475">
                  <a:moveTo>
                    <a:pt x="990600" y="1257300"/>
                  </a:moveTo>
                  <a:lnTo>
                    <a:pt x="1562100" y="1009650"/>
                  </a:lnTo>
                </a:path>
                <a:path w="2105025" h="1895475">
                  <a:moveTo>
                    <a:pt x="962025" y="1276350"/>
                  </a:moveTo>
                  <a:lnTo>
                    <a:pt x="2000250" y="1276223"/>
                  </a:lnTo>
                </a:path>
                <a:path w="2105025" h="1895475">
                  <a:moveTo>
                    <a:pt x="352425" y="1285875"/>
                  </a:moveTo>
                  <a:lnTo>
                    <a:pt x="581025" y="1409700"/>
                  </a:lnTo>
                </a:path>
                <a:path w="2105025" h="1895475">
                  <a:moveTo>
                    <a:pt x="95250" y="1590675"/>
                  </a:moveTo>
                  <a:lnTo>
                    <a:pt x="504825" y="1457325"/>
                  </a:lnTo>
                </a:path>
                <a:path w="2105025" h="1895475">
                  <a:moveTo>
                    <a:pt x="590550" y="1447800"/>
                  </a:moveTo>
                  <a:lnTo>
                    <a:pt x="514350" y="1743075"/>
                  </a:lnTo>
                </a:path>
                <a:path w="2105025" h="1895475">
                  <a:moveTo>
                    <a:pt x="914400" y="1743075"/>
                  </a:moveTo>
                  <a:lnTo>
                    <a:pt x="638175" y="1476375"/>
                  </a:lnTo>
                </a:path>
                <a:path w="2105025" h="1895475">
                  <a:moveTo>
                    <a:pt x="638175" y="1428750"/>
                  </a:moveTo>
                  <a:lnTo>
                    <a:pt x="1543050" y="1895475"/>
                  </a:lnTo>
                </a:path>
                <a:path w="2105025" h="1895475">
                  <a:moveTo>
                    <a:pt x="390525" y="0"/>
                  </a:moveTo>
                  <a:lnTo>
                    <a:pt x="390525" y="133350"/>
                  </a:lnTo>
                </a:path>
                <a:path w="2105025" h="1895475">
                  <a:moveTo>
                    <a:pt x="0" y="219075"/>
                  </a:moveTo>
                  <a:lnTo>
                    <a:pt x="171450" y="2095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31" name="object 37">
              <a:extLst>
                <a:ext uri="{FF2B5EF4-FFF2-40B4-BE49-F238E27FC236}">
                  <a16:creationId xmlns:a16="http://schemas.microsoft.com/office/drawing/2014/main" id="{DB291116-13B3-F4CA-51D8-3994F0B735DA}"/>
                </a:ext>
              </a:extLst>
            </p:cNvPr>
            <p:cNvSpPr/>
            <p:nvPr/>
          </p:nvSpPr>
          <p:spPr>
            <a:xfrm>
              <a:off x="10134663" y="5094223"/>
              <a:ext cx="0" cy="268605"/>
            </a:xfrm>
            <a:custGeom>
              <a:avLst/>
              <a:gdLst/>
              <a:ahLst/>
              <a:cxnLst/>
              <a:rect l="l" t="t" r="r" b="b"/>
              <a:pathLst>
                <a:path h="268604">
                  <a:moveTo>
                    <a:pt x="0" y="130301"/>
                  </a:moveTo>
                  <a:lnTo>
                    <a:pt x="0" y="268350"/>
                  </a:lnTo>
                </a:path>
                <a:path h="268604">
                  <a:moveTo>
                    <a:pt x="0" y="0"/>
                  </a:moveTo>
                  <a:lnTo>
                    <a:pt x="0" y="54101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32" name="object 38">
              <a:extLst>
                <a:ext uri="{FF2B5EF4-FFF2-40B4-BE49-F238E27FC236}">
                  <a16:creationId xmlns:a16="http://schemas.microsoft.com/office/drawing/2014/main" id="{7620F22C-3A3B-95D6-BFD1-6AC27BAD2C76}"/>
                </a:ext>
              </a:extLst>
            </p:cNvPr>
            <p:cNvSpPr/>
            <p:nvPr/>
          </p:nvSpPr>
          <p:spPr>
            <a:xfrm>
              <a:off x="8520175" y="4738751"/>
              <a:ext cx="409575" cy="200025"/>
            </a:xfrm>
            <a:custGeom>
              <a:avLst/>
              <a:gdLst/>
              <a:ahLst/>
              <a:cxnLst/>
              <a:rect l="l" t="t" r="r" b="b"/>
              <a:pathLst>
                <a:path w="409575" h="200025">
                  <a:moveTo>
                    <a:pt x="0" y="200025"/>
                  </a:moveTo>
                  <a:lnTo>
                    <a:pt x="4095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33" name="object 39">
              <a:extLst>
                <a:ext uri="{FF2B5EF4-FFF2-40B4-BE49-F238E27FC236}">
                  <a16:creationId xmlns:a16="http://schemas.microsoft.com/office/drawing/2014/main" id="{4A3C79E1-2EE2-DD18-9B4F-88E8CB83B660}"/>
                </a:ext>
              </a:extLst>
            </p:cNvPr>
            <p:cNvSpPr/>
            <p:nvPr/>
          </p:nvSpPr>
          <p:spPr>
            <a:xfrm>
              <a:off x="8834500" y="1824100"/>
              <a:ext cx="2374900" cy="749935"/>
            </a:xfrm>
            <a:custGeom>
              <a:avLst/>
              <a:gdLst/>
              <a:ahLst/>
              <a:cxnLst/>
              <a:rect l="l" t="t" r="r" b="b"/>
              <a:pathLst>
                <a:path w="2374900" h="749935">
                  <a:moveTo>
                    <a:pt x="2094865" y="47625"/>
                  </a:moveTo>
                  <a:lnTo>
                    <a:pt x="1333500" y="624966"/>
                  </a:lnTo>
                </a:path>
                <a:path w="2374900" h="749935">
                  <a:moveTo>
                    <a:pt x="1337437" y="142875"/>
                  </a:moveTo>
                  <a:lnTo>
                    <a:pt x="1333500" y="661288"/>
                  </a:lnTo>
                </a:path>
                <a:path w="2374900" h="749935">
                  <a:moveTo>
                    <a:pt x="2054352" y="76200"/>
                  </a:moveTo>
                  <a:lnTo>
                    <a:pt x="1905000" y="594613"/>
                  </a:lnTo>
                </a:path>
                <a:path w="2374900" h="749935">
                  <a:moveTo>
                    <a:pt x="1945767" y="590550"/>
                  </a:moveTo>
                  <a:lnTo>
                    <a:pt x="1371600" y="618363"/>
                  </a:lnTo>
                </a:path>
                <a:path w="2374900" h="749935">
                  <a:moveTo>
                    <a:pt x="2083943" y="47625"/>
                  </a:moveTo>
                  <a:lnTo>
                    <a:pt x="1295400" y="146431"/>
                  </a:lnTo>
                </a:path>
                <a:path w="2374900" h="749935">
                  <a:moveTo>
                    <a:pt x="2374392" y="0"/>
                  </a:moveTo>
                  <a:lnTo>
                    <a:pt x="2095500" y="42037"/>
                  </a:lnTo>
                </a:path>
                <a:path w="2374900" h="749935">
                  <a:moveTo>
                    <a:pt x="2267966" y="658240"/>
                  </a:moveTo>
                  <a:lnTo>
                    <a:pt x="1914525" y="590550"/>
                  </a:lnTo>
                </a:path>
                <a:path w="2374900" h="749935">
                  <a:moveTo>
                    <a:pt x="1300226" y="142875"/>
                  </a:moveTo>
                  <a:lnTo>
                    <a:pt x="0" y="74942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34" name="object 40">
              <a:extLst>
                <a:ext uri="{FF2B5EF4-FFF2-40B4-BE49-F238E27FC236}">
                  <a16:creationId xmlns:a16="http://schemas.microsoft.com/office/drawing/2014/main" id="{906522C9-8403-CBC7-1652-B138EC3699AE}"/>
                </a:ext>
              </a:extLst>
            </p:cNvPr>
            <p:cNvSpPr/>
            <p:nvPr/>
          </p:nvSpPr>
          <p:spPr>
            <a:xfrm>
              <a:off x="8310625" y="3748151"/>
              <a:ext cx="1562100" cy="771525"/>
            </a:xfrm>
            <a:custGeom>
              <a:avLst/>
              <a:gdLst/>
              <a:ahLst/>
              <a:cxnLst/>
              <a:rect l="l" t="t" r="r" b="b"/>
              <a:pathLst>
                <a:path w="1562100" h="771525">
                  <a:moveTo>
                    <a:pt x="1133475" y="771525"/>
                  </a:moveTo>
                  <a:lnTo>
                    <a:pt x="1562100" y="66675"/>
                  </a:lnTo>
                </a:path>
                <a:path w="1562100" h="771525">
                  <a:moveTo>
                    <a:pt x="0" y="9525"/>
                  </a:moveTo>
                  <a:lnTo>
                    <a:pt x="9715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35" name="object 41">
              <a:extLst>
                <a:ext uri="{FF2B5EF4-FFF2-40B4-BE49-F238E27FC236}">
                  <a16:creationId xmlns:a16="http://schemas.microsoft.com/office/drawing/2014/main" id="{787146DC-114A-70C7-D476-31EFD2085D0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0" y="3505200"/>
              <a:ext cx="504825" cy="104775"/>
            </a:xfrm>
            <a:prstGeom prst="rect">
              <a:avLst/>
            </a:prstGeom>
          </p:spPr>
        </p:pic>
        <p:pic>
          <p:nvPicPr>
            <p:cNvPr id="36" name="object 42">
              <a:extLst>
                <a:ext uri="{FF2B5EF4-FFF2-40B4-BE49-F238E27FC236}">
                  <a16:creationId xmlns:a16="http://schemas.microsoft.com/office/drawing/2014/main" id="{7F391600-AAF6-AFB5-E698-A41EDF32F71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5925" y="5172075"/>
              <a:ext cx="447675" cy="95250"/>
            </a:xfrm>
            <a:prstGeom prst="rect">
              <a:avLst/>
            </a:prstGeom>
          </p:spPr>
        </p:pic>
        <p:pic>
          <p:nvPicPr>
            <p:cNvPr id="37" name="object 43">
              <a:extLst>
                <a:ext uri="{FF2B5EF4-FFF2-40B4-BE49-F238E27FC236}">
                  <a16:creationId xmlns:a16="http://schemas.microsoft.com/office/drawing/2014/main" id="{06BD4395-C758-4EA3-46B3-F43799A6C6F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39100" y="1847850"/>
              <a:ext cx="457200" cy="333375"/>
            </a:xfrm>
            <a:prstGeom prst="rect">
              <a:avLst/>
            </a:prstGeom>
          </p:spPr>
        </p:pic>
        <p:sp>
          <p:nvSpPr>
            <p:cNvPr id="38" name="object 44">
              <a:extLst>
                <a:ext uri="{FF2B5EF4-FFF2-40B4-BE49-F238E27FC236}">
                  <a16:creationId xmlns:a16="http://schemas.microsoft.com/office/drawing/2014/main" id="{952BB77C-7B7B-9225-1D6D-F5A3E97293C2}"/>
                </a:ext>
              </a:extLst>
            </p:cNvPr>
            <p:cNvSpPr/>
            <p:nvPr/>
          </p:nvSpPr>
          <p:spPr>
            <a:xfrm>
              <a:off x="8243951" y="1995550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749" y="0"/>
                  </a:moveTo>
                  <a:lnTo>
                    <a:pt x="14466" y="1853"/>
                  </a:lnTo>
                  <a:lnTo>
                    <a:pt x="6921" y="6921"/>
                  </a:lnTo>
                  <a:lnTo>
                    <a:pt x="1853" y="14466"/>
                  </a:lnTo>
                  <a:lnTo>
                    <a:pt x="0" y="23749"/>
                  </a:lnTo>
                  <a:lnTo>
                    <a:pt x="1853" y="33051"/>
                  </a:lnTo>
                  <a:lnTo>
                    <a:pt x="6921" y="40640"/>
                  </a:lnTo>
                  <a:lnTo>
                    <a:pt x="14466" y="45751"/>
                  </a:lnTo>
                  <a:lnTo>
                    <a:pt x="23749" y="47625"/>
                  </a:lnTo>
                  <a:lnTo>
                    <a:pt x="33051" y="45751"/>
                  </a:lnTo>
                  <a:lnTo>
                    <a:pt x="40639" y="40640"/>
                  </a:lnTo>
                  <a:lnTo>
                    <a:pt x="45751" y="33051"/>
                  </a:lnTo>
                  <a:lnTo>
                    <a:pt x="47625" y="23749"/>
                  </a:lnTo>
                  <a:lnTo>
                    <a:pt x="45751" y="14466"/>
                  </a:lnTo>
                  <a:lnTo>
                    <a:pt x="40639" y="6921"/>
                  </a:lnTo>
                  <a:lnTo>
                    <a:pt x="33051" y="1853"/>
                  </a:lnTo>
                  <a:lnTo>
                    <a:pt x="23749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39" name="object 45">
              <a:extLst>
                <a:ext uri="{FF2B5EF4-FFF2-40B4-BE49-F238E27FC236}">
                  <a16:creationId xmlns:a16="http://schemas.microsoft.com/office/drawing/2014/main" id="{AF8D8428-181C-D491-DBC7-74372F105F37}"/>
                </a:ext>
              </a:extLst>
            </p:cNvPr>
            <p:cNvSpPr/>
            <p:nvPr/>
          </p:nvSpPr>
          <p:spPr>
            <a:xfrm>
              <a:off x="8243951" y="1995550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0" y="23749"/>
                  </a:moveTo>
                  <a:lnTo>
                    <a:pt x="1853" y="14466"/>
                  </a:lnTo>
                  <a:lnTo>
                    <a:pt x="6921" y="6921"/>
                  </a:lnTo>
                  <a:lnTo>
                    <a:pt x="14466" y="1853"/>
                  </a:lnTo>
                  <a:lnTo>
                    <a:pt x="23749" y="0"/>
                  </a:lnTo>
                  <a:lnTo>
                    <a:pt x="33051" y="1853"/>
                  </a:lnTo>
                  <a:lnTo>
                    <a:pt x="40639" y="6921"/>
                  </a:lnTo>
                  <a:lnTo>
                    <a:pt x="45751" y="14466"/>
                  </a:lnTo>
                  <a:lnTo>
                    <a:pt x="47625" y="23749"/>
                  </a:lnTo>
                  <a:lnTo>
                    <a:pt x="45751" y="33051"/>
                  </a:lnTo>
                  <a:lnTo>
                    <a:pt x="40639" y="40640"/>
                  </a:lnTo>
                  <a:lnTo>
                    <a:pt x="33051" y="45751"/>
                  </a:lnTo>
                  <a:lnTo>
                    <a:pt x="23749" y="47625"/>
                  </a:lnTo>
                  <a:lnTo>
                    <a:pt x="14466" y="45751"/>
                  </a:lnTo>
                  <a:lnTo>
                    <a:pt x="6921" y="40640"/>
                  </a:lnTo>
                  <a:lnTo>
                    <a:pt x="1853" y="33051"/>
                  </a:lnTo>
                  <a:lnTo>
                    <a:pt x="0" y="237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0" name="object 46">
              <a:extLst>
                <a:ext uri="{FF2B5EF4-FFF2-40B4-BE49-F238E27FC236}">
                  <a16:creationId xmlns:a16="http://schemas.microsoft.com/office/drawing/2014/main" id="{F2ACB270-11EA-05DC-BBFB-14AF6EB965C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43850" y="1647825"/>
              <a:ext cx="133350" cy="323850"/>
            </a:xfrm>
            <a:prstGeom prst="rect">
              <a:avLst/>
            </a:prstGeom>
          </p:spPr>
        </p:pic>
        <p:pic>
          <p:nvPicPr>
            <p:cNvPr id="41" name="object 47">
              <a:extLst>
                <a:ext uri="{FF2B5EF4-FFF2-40B4-BE49-F238E27FC236}">
                  <a16:creationId xmlns:a16="http://schemas.microsoft.com/office/drawing/2014/main" id="{8839935B-A7CE-D10D-CB36-1D51A9390C1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81925" y="1590675"/>
              <a:ext cx="419100" cy="85725"/>
            </a:xfrm>
            <a:prstGeom prst="rect">
              <a:avLst/>
            </a:prstGeom>
          </p:spPr>
        </p:pic>
        <p:pic>
          <p:nvPicPr>
            <p:cNvPr id="42" name="object 48">
              <a:extLst>
                <a:ext uri="{FF2B5EF4-FFF2-40B4-BE49-F238E27FC236}">
                  <a16:creationId xmlns:a16="http://schemas.microsoft.com/office/drawing/2014/main" id="{5D20BDB3-FB09-54B4-DEC8-78FBA779A985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77125" y="2085975"/>
              <a:ext cx="523875" cy="219075"/>
            </a:xfrm>
            <a:prstGeom prst="rect">
              <a:avLst/>
            </a:prstGeom>
          </p:spPr>
        </p:pic>
        <p:pic>
          <p:nvPicPr>
            <p:cNvPr id="43" name="object 49">
              <a:extLst>
                <a:ext uri="{FF2B5EF4-FFF2-40B4-BE49-F238E27FC236}">
                  <a16:creationId xmlns:a16="http://schemas.microsoft.com/office/drawing/2014/main" id="{EB49465C-18CB-1E5A-F7F2-AA2BEE26614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7318" y="2324658"/>
              <a:ext cx="442067" cy="173304"/>
            </a:xfrm>
            <a:prstGeom prst="rect">
              <a:avLst/>
            </a:prstGeom>
          </p:spPr>
        </p:pic>
        <p:pic>
          <p:nvPicPr>
            <p:cNvPr id="44" name="object 50">
              <a:extLst>
                <a:ext uri="{FF2B5EF4-FFF2-40B4-BE49-F238E27FC236}">
                  <a16:creationId xmlns:a16="http://schemas.microsoft.com/office/drawing/2014/main" id="{11AF7A96-A98D-5592-133E-793999C9C69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48638" y="2181225"/>
              <a:ext cx="361950" cy="209613"/>
            </a:xfrm>
            <a:prstGeom prst="rect">
              <a:avLst/>
            </a:prstGeom>
          </p:spPr>
        </p:pic>
        <p:pic>
          <p:nvPicPr>
            <p:cNvPr id="45" name="object 51">
              <a:extLst>
                <a:ext uri="{FF2B5EF4-FFF2-40B4-BE49-F238E27FC236}">
                  <a16:creationId xmlns:a16="http://schemas.microsoft.com/office/drawing/2014/main" id="{7A10EEC3-A637-8ED3-864F-EEA9B46E867D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05725" y="2171700"/>
              <a:ext cx="304800" cy="38100"/>
            </a:xfrm>
            <a:prstGeom prst="rect">
              <a:avLst/>
            </a:prstGeom>
          </p:spPr>
        </p:pic>
        <p:sp>
          <p:nvSpPr>
            <p:cNvPr id="46" name="object 52">
              <a:extLst>
                <a:ext uri="{FF2B5EF4-FFF2-40B4-BE49-F238E27FC236}">
                  <a16:creationId xmlns:a16="http://schemas.microsoft.com/office/drawing/2014/main" id="{C09959E3-9544-6153-37B1-0B16E92336A9}"/>
                </a:ext>
              </a:extLst>
            </p:cNvPr>
            <p:cNvSpPr/>
            <p:nvPr/>
          </p:nvSpPr>
          <p:spPr>
            <a:xfrm>
              <a:off x="7639050" y="2171700"/>
              <a:ext cx="85725" cy="161925"/>
            </a:xfrm>
            <a:custGeom>
              <a:avLst/>
              <a:gdLst/>
              <a:ahLst/>
              <a:cxnLst/>
              <a:rect l="l" t="t" r="r" b="b"/>
              <a:pathLst>
                <a:path w="85725" h="161925">
                  <a:moveTo>
                    <a:pt x="70739" y="0"/>
                  </a:moveTo>
                  <a:lnTo>
                    <a:pt x="0" y="159892"/>
                  </a:lnTo>
                  <a:lnTo>
                    <a:pt x="13970" y="161925"/>
                  </a:lnTo>
                  <a:lnTo>
                    <a:pt x="85725" y="4317"/>
                  </a:lnTo>
                  <a:lnTo>
                    <a:pt x="70739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7" name="object 53">
              <a:extLst>
                <a:ext uri="{FF2B5EF4-FFF2-40B4-BE49-F238E27FC236}">
                  <a16:creationId xmlns:a16="http://schemas.microsoft.com/office/drawing/2014/main" id="{A5EB6DD7-22BD-8F7D-BF06-459D7199B45F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39050" y="2200275"/>
              <a:ext cx="361950" cy="190500"/>
            </a:xfrm>
            <a:prstGeom prst="rect">
              <a:avLst/>
            </a:prstGeom>
          </p:spPr>
        </p:pic>
        <p:sp>
          <p:nvSpPr>
            <p:cNvPr id="48" name="object 54">
              <a:extLst>
                <a:ext uri="{FF2B5EF4-FFF2-40B4-BE49-F238E27FC236}">
                  <a16:creationId xmlns:a16="http://schemas.microsoft.com/office/drawing/2014/main" id="{6A6E8033-A866-4C95-D57D-5BACE6FA76B6}"/>
                </a:ext>
              </a:extLst>
            </p:cNvPr>
            <p:cNvSpPr/>
            <p:nvPr/>
          </p:nvSpPr>
          <p:spPr>
            <a:xfrm>
              <a:off x="7924800" y="2200275"/>
              <a:ext cx="85725" cy="190500"/>
            </a:xfrm>
            <a:custGeom>
              <a:avLst/>
              <a:gdLst/>
              <a:ahLst/>
              <a:cxnLst/>
              <a:rect l="l" t="t" r="r" b="b"/>
              <a:pathLst>
                <a:path w="85725" h="190500">
                  <a:moveTo>
                    <a:pt x="85725" y="0"/>
                  </a:moveTo>
                  <a:lnTo>
                    <a:pt x="82803" y="0"/>
                  </a:lnTo>
                  <a:lnTo>
                    <a:pt x="0" y="189102"/>
                  </a:lnTo>
                  <a:lnTo>
                    <a:pt x="9144" y="1905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9" name="object 55">
              <a:extLst>
                <a:ext uri="{FF2B5EF4-FFF2-40B4-BE49-F238E27FC236}">
                  <a16:creationId xmlns:a16="http://schemas.microsoft.com/office/drawing/2014/main" id="{713F56BF-CA84-617D-4A98-E54349500758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39050" y="2333625"/>
              <a:ext cx="295275" cy="57150"/>
            </a:xfrm>
            <a:prstGeom prst="rect">
              <a:avLst/>
            </a:prstGeom>
          </p:spPr>
        </p:pic>
        <p:sp>
          <p:nvSpPr>
            <p:cNvPr id="50" name="object 56">
              <a:extLst>
                <a:ext uri="{FF2B5EF4-FFF2-40B4-BE49-F238E27FC236}">
                  <a16:creationId xmlns:a16="http://schemas.microsoft.com/office/drawing/2014/main" id="{166EB10E-2C57-EB6E-0DF3-AE58D91AAC86}"/>
                </a:ext>
              </a:extLst>
            </p:cNvPr>
            <p:cNvSpPr/>
            <p:nvPr/>
          </p:nvSpPr>
          <p:spPr>
            <a:xfrm>
              <a:off x="7639050" y="2400300"/>
              <a:ext cx="95250" cy="38100"/>
            </a:xfrm>
            <a:custGeom>
              <a:avLst/>
              <a:gdLst/>
              <a:ahLst/>
              <a:cxnLst/>
              <a:rect l="l" t="t" r="r" b="b"/>
              <a:pathLst>
                <a:path w="95250" h="38100">
                  <a:moveTo>
                    <a:pt x="37083" y="0"/>
                  </a:moveTo>
                  <a:lnTo>
                    <a:pt x="0" y="21336"/>
                  </a:lnTo>
                  <a:lnTo>
                    <a:pt x="59563" y="38100"/>
                  </a:lnTo>
                  <a:lnTo>
                    <a:pt x="95250" y="14477"/>
                  </a:lnTo>
                  <a:lnTo>
                    <a:pt x="3708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1" name="object 57">
              <a:extLst>
                <a:ext uri="{FF2B5EF4-FFF2-40B4-BE49-F238E27FC236}">
                  <a16:creationId xmlns:a16="http://schemas.microsoft.com/office/drawing/2014/main" id="{CD4AC52A-5A0D-2B91-6436-B96453E04BAA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39050" y="2400300"/>
              <a:ext cx="95250" cy="38100"/>
            </a:xfrm>
            <a:prstGeom prst="rect">
              <a:avLst/>
            </a:prstGeom>
          </p:spPr>
        </p:pic>
        <p:sp>
          <p:nvSpPr>
            <p:cNvPr id="52" name="object 58">
              <a:extLst>
                <a:ext uri="{FF2B5EF4-FFF2-40B4-BE49-F238E27FC236}">
                  <a16:creationId xmlns:a16="http://schemas.microsoft.com/office/drawing/2014/main" id="{FAA7608B-7276-A5A0-81D1-B320EDB9A4EB}"/>
                </a:ext>
              </a:extLst>
            </p:cNvPr>
            <p:cNvSpPr/>
            <p:nvPr/>
          </p:nvSpPr>
          <p:spPr>
            <a:xfrm>
              <a:off x="7648575" y="240982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8254" y="0"/>
                  </a:moveTo>
                  <a:lnTo>
                    <a:pt x="0" y="4190"/>
                  </a:lnTo>
                  <a:lnTo>
                    <a:pt x="20320" y="9525"/>
                  </a:lnTo>
                  <a:lnTo>
                    <a:pt x="28575" y="4699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3" name="object 59">
              <a:extLst>
                <a:ext uri="{FF2B5EF4-FFF2-40B4-BE49-F238E27FC236}">
                  <a16:creationId xmlns:a16="http://schemas.microsoft.com/office/drawing/2014/main" id="{1C9A22A5-E024-AF1E-6D56-FCFFD05E7628}"/>
                </a:ext>
              </a:extLst>
            </p:cNvPr>
            <p:cNvSpPr/>
            <p:nvPr/>
          </p:nvSpPr>
          <p:spPr>
            <a:xfrm>
              <a:off x="7648575" y="2419350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143" y="0"/>
                  </a:moveTo>
                  <a:lnTo>
                    <a:pt x="0" y="1397"/>
                  </a:lnTo>
                  <a:lnTo>
                    <a:pt x="17652" y="9525"/>
                  </a:lnTo>
                  <a:lnTo>
                    <a:pt x="19050" y="800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4" name="object 60">
              <a:extLst>
                <a:ext uri="{FF2B5EF4-FFF2-40B4-BE49-F238E27FC236}">
                  <a16:creationId xmlns:a16="http://schemas.microsoft.com/office/drawing/2014/main" id="{4FACBB64-18E2-E052-E590-E867C3DBDE14}"/>
                </a:ext>
              </a:extLst>
            </p:cNvPr>
            <p:cNvSpPr/>
            <p:nvPr/>
          </p:nvSpPr>
          <p:spPr>
            <a:xfrm>
              <a:off x="7677150" y="2419350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7874" y="0"/>
                  </a:moveTo>
                  <a:lnTo>
                    <a:pt x="0" y="4317"/>
                  </a:lnTo>
                  <a:lnTo>
                    <a:pt x="20320" y="9525"/>
                  </a:lnTo>
                  <a:lnTo>
                    <a:pt x="28575" y="4825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5" name="object 61">
              <a:extLst>
                <a:ext uri="{FF2B5EF4-FFF2-40B4-BE49-F238E27FC236}">
                  <a16:creationId xmlns:a16="http://schemas.microsoft.com/office/drawing/2014/main" id="{F94EF125-EAFB-201F-7371-92D10EF39D70}"/>
                </a:ext>
              </a:extLst>
            </p:cNvPr>
            <p:cNvSpPr/>
            <p:nvPr/>
          </p:nvSpPr>
          <p:spPr>
            <a:xfrm>
              <a:off x="7496175" y="2333624"/>
              <a:ext cx="428625" cy="152400"/>
            </a:xfrm>
            <a:custGeom>
              <a:avLst/>
              <a:gdLst/>
              <a:ahLst/>
              <a:cxnLst/>
              <a:rect l="l" t="t" r="r" b="b"/>
              <a:pathLst>
                <a:path w="428625" h="152400">
                  <a:moveTo>
                    <a:pt x="9525" y="67310"/>
                  </a:moveTo>
                  <a:lnTo>
                    <a:pt x="1143" y="66675"/>
                  </a:lnTo>
                  <a:lnTo>
                    <a:pt x="0" y="75946"/>
                  </a:lnTo>
                  <a:lnTo>
                    <a:pt x="8382" y="76200"/>
                  </a:lnTo>
                  <a:lnTo>
                    <a:pt x="9525" y="67310"/>
                  </a:lnTo>
                  <a:close/>
                </a:path>
                <a:path w="428625" h="152400">
                  <a:moveTo>
                    <a:pt x="142875" y="2032"/>
                  </a:moveTo>
                  <a:lnTo>
                    <a:pt x="142113" y="0"/>
                  </a:lnTo>
                  <a:lnTo>
                    <a:pt x="0" y="65659"/>
                  </a:lnTo>
                  <a:lnTo>
                    <a:pt x="3683" y="66675"/>
                  </a:lnTo>
                  <a:lnTo>
                    <a:pt x="142875" y="2032"/>
                  </a:lnTo>
                  <a:close/>
                </a:path>
                <a:path w="428625" h="152400">
                  <a:moveTo>
                    <a:pt x="200025" y="103251"/>
                  </a:moveTo>
                  <a:lnTo>
                    <a:pt x="173228" y="95250"/>
                  </a:lnTo>
                  <a:lnTo>
                    <a:pt x="171450" y="96647"/>
                  </a:lnTo>
                  <a:lnTo>
                    <a:pt x="197993" y="104775"/>
                  </a:lnTo>
                  <a:lnTo>
                    <a:pt x="200025" y="103251"/>
                  </a:lnTo>
                  <a:close/>
                </a:path>
                <a:path w="428625" h="152400">
                  <a:moveTo>
                    <a:pt x="304800" y="129159"/>
                  </a:moveTo>
                  <a:lnTo>
                    <a:pt x="13716" y="66675"/>
                  </a:lnTo>
                  <a:lnTo>
                    <a:pt x="10287" y="66675"/>
                  </a:lnTo>
                  <a:lnTo>
                    <a:pt x="9525" y="68834"/>
                  </a:lnTo>
                  <a:lnTo>
                    <a:pt x="304419" y="133350"/>
                  </a:lnTo>
                  <a:lnTo>
                    <a:pt x="304800" y="129159"/>
                  </a:lnTo>
                  <a:close/>
                </a:path>
                <a:path w="428625" h="152400">
                  <a:moveTo>
                    <a:pt x="419100" y="61849"/>
                  </a:moveTo>
                  <a:lnTo>
                    <a:pt x="418973" y="57150"/>
                  </a:lnTo>
                  <a:lnTo>
                    <a:pt x="304800" y="130810"/>
                  </a:lnTo>
                  <a:lnTo>
                    <a:pt x="305054" y="133350"/>
                  </a:lnTo>
                  <a:lnTo>
                    <a:pt x="306451" y="133350"/>
                  </a:lnTo>
                  <a:lnTo>
                    <a:pt x="419100" y="61849"/>
                  </a:lnTo>
                  <a:close/>
                </a:path>
                <a:path w="428625" h="152400">
                  <a:moveTo>
                    <a:pt x="428625" y="66675"/>
                  </a:moveTo>
                  <a:lnTo>
                    <a:pt x="306273" y="145846"/>
                  </a:lnTo>
                  <a:lnTo>
                    <a:pt x="4445" y="76200"/>
                  </a:lnTo>
                  <a:lnTo>
                    <a:pt x="762" y="76200"/>
                  </a:lnTo>
                  <a:lnTo>
                    <a:pt x="0" y="78740"/>
                  </a:lnTo>
                  <a:lnTo>
                    <a:pt x="304927" y="150291"/>
                  </a:lnTo>
                  <a:lnTo>
                    <a:pt x="304800" y="152400"/>
                  </a:lnTo>
                  <a:lnTo>
                    <a:pt x="307238" y="150837"/>
                  </a:lnTo>
                  <a:lnTo>
                    <a:pt x="313944" y="152400"/>
                  </a:lnTo>
                  <a:lnTo>
                    <a:pt x="314325" y="147701"/>
                  </a:lnTo>
                  <a:lnTo>
                    <a:pt x="312699" y="147332"/>
                  </a:lnTo>
                  <a:lnTo>
                    <a:pt x="428244" y="73152"/>
                  </a:lnTo>
                  <a:lnTo>
                    <a:pt x="428625" y="66675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56" name="object 62">
              <a:extLst>
                <a:ext uri="{FF2B5EF4-FFF2-40B4-BE49-F238E27FC236}">
                  <a16:creationId xmlns:a16="http://schemas.microsoft.com/office/drawing/2014/main" id="{46A9E2A9-A502-B66C-9F9E-B6F66EAD4F58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67775" y="2114550"/>
              <a:ext cx="95250" cy="409575"/>
            </a:xfrm>
            <a:prstGeom prst="rect">
              <a:avLst/>
            </a:prstGeom>
          </p:spPr>
        </p:pic>
        <p:pic>
          <p:nvPicPr>
            <p:cNvPr id="57" name="object 63">
              <a:extLst>
                <a:ext uri="{FF2B5EF4-FFF2-40B4-BE49-F238E27FC236}">
                  <a16:creationId xmlns:a16="http://schemas.microsoft.com/office/drawing/2014/main" id="{08BF43F4-BD94-72FE-006E-E905A38F49E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77275" y="2047875"/>
              <a:ext cx="523875" cy="219075"/>
            </a:xfrm>
            <a:prstGeom prst="rect">
              <a:avLst/>
            </a:prstGeom>
          </p:spPr>
        </p:pic>
        <p:pic>
          <p:nvPicPr>
            <p:cNvPr id="58" name="object 64">
              <a:extLst>
                <a:ext uri="{FF2B5EF4-FFF2-40B4-BE49-F238E27FC236}">
                  <a16:creationId xmlns:a16="http://schemas.microsoft.com/office/drawing/2014/main" id="{1C420E2A-14B2-1ED6-7C10-1115A639C2C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34400" y="1847850"/>
              <a:ext cx="847725" cy="161925"/>
            </a:xfrm>
            <a:prstGeom prst="rect">
              <a:avLst/>
            </a:prstGeom>
          </p:spPr>
        </p:pic>
        <p:pic>
          <p:nvPicPr>
            <p:cNvPr id="59" name="object 65">
              <a:extLst>
                <a:ext uri="{FF2B5EF4-FFF2-40B4-BE49-F238E27FC236}">
                  <a16:creationId xmlns:a16="http://schemas.microsoft.com/office/drawing/2014/main" id="{09A86500-2F8C-762A-FFE8-B0A57E30EE7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43950" y="1781175"/>
              <a:ext cx="533400" cy="228600"/>
            </a:xfrm>
            <a:prstGeom prst="rect">
              <a:avLst/>
            </a:prstGeom>
          </p:spPr>
        </p:pic>
        <p:pic>
          <p:nvPicPr>
            <p:cNvPr id="60" name="object 66">
              <a:extLst>
                <a:ext uri="{FF2B5EF4-FFF2-40B4-BE49-F238E27FC236}">
                  <a16:creationId xmlns:a16="http://schemas.microsoft.com/office/drawing/2014/main" id="{331AA712-22D5-3431-80DF-592073B4DABD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24750" y="3143250"/>
              <a:ext cx="352425" cy="171450"/>
            </a:xfrm>
            <a:prstGeom prst="rect">
              <a:avLst/>
            </a:prstGeom>
          </p:spPr>
        </p:pic>
        <p:pic>
          <p:nvPicPr>
            <p:cNvPr id="61" name="object 67">
              <a:extLst>
                <a:ext uri="{FF2B5EF4-FFF2-40B4-BE49-F238E27FC236}">
                  <a16:creationId xmlns:a16="http://schemas.microsoft.com/office/drawing/2014/main" id="{7DFFA230-28D5-724B-5379-9554EB091974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43546" y="3327187"/>
              <a:ext cx="290300" cy="128482"/>
            </a:xfrm>
            <a:prstGeom prst="rect">
              <a:avLst/>
            </a:prstGeom>
          </p:spPr>
        </p:pic>
        <p:pic>
          <p:nvPicPr>
            <p:cNvPr id="62" name="object 68">
              <a:extLst>
                <a:ext uri="{FF2B5EF4-FFF2-40B4-BE49-F238E27FC236}">
                  <a16:creationId xmlns:a16="http://schemas.microsoft.com/office/drawing/2014/main" id="{4B79ED1C-803A-9CFA-8259-E216F802F1C2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639113" y="3219450"/>
              <a:ext cx="238125" cy="161988"/>
            </a:xfrm>
            <a:prstGeom prst="rect">
              <a:avLst/>
            </a:prstGeom>
          </p:spPr>
        </p:pic>
        <p:pic>
          <p:nvPicPr>
            <p:cNvPr id="63" name="object 69">
              <a:extLst>
                <a:ext uri="{FF2B5EF4-FFF2-40B4-BE49-F238E27FC236}">
                  <a16:creationId xmlns:a16="http://schemas.microsoft.com/office/drawing/2014/main" id="{243326B1-1D02-E7F2-2081-E6FA91CD109E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86675" y="3209925"/>
              <a:ext cx="190500" cy="28575"/>
            </a:xfrm>
            <a:prstGeom prst="rect">
              <a:avLst/>
            </a:prstGeom>
          </p:spPr>
        </p:pic>
        <p:sp>
          <p:nvSpPr>
            <p:cNvPr id="896" name="object 70">
              <a:extLst>
                <a:ext uri="{FF2B5EF4-FFF2-40B4-BE49-F238E27FC236}">
                  <a16:creationId xmlns:a16="http://schemas.microsoft.com/office/drawing/2014/main" id="{52A312D4-1B10-9F1A-1D6A-FF90CDB1D69C}"/>
                </a:ext>
              </a:extLst>
            </p:cNvPr>
            <p:cNvSpPr/>
            <p:nvPr/>
          </p:nvSpPr>
          <p:spPr>
            <a:xfrm>
              <a:off x="7639050" y="3209925"/>
              <a:ext cx="57150" cy="123825"/>
            </a:xfrm>
            <a:custGeom>
              <a:avLst/>
              <a:gdLst/>
              <a:ahLst/>
              <a:cxnLst/>
              <a:rect l="l" t="t" r="r" b="b"/>
              <a:pathLst>
                <a:path w="57150" h="123825">
                  <a:moveTo>
                    <a:pt x="47117" y="0"/>
                  </a:moveTo>
                  <a:lnTo>
                    <a:pt x="0" y="122300"/>
                  </a:lnTo>
                  <a:lnTo>
                    <a:pt x="9271" y="123825"/>
                  </a:lnTo>
                  <a:lnTo>
                    <a:pt x="57150" y="3301"/>
                  </a:lnTo>
                  <a:lnTo>
                    <a:pt x="4711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897" name="object 71">
              <a:extLst>
                <a:ext uri="{FF2B5EF4-FFF2-40B4-BE49-F238E27FC236}">
                  <a16:creationId xmlns:a16="http://schemas.microsoft.com/office/drawing/2014/main" id="{3C99C49D-1AFA-0AE8-5248-1E2AC8CF4589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39050" y="3228975"/>
              <a:ext cx="238125" cy="142875"/>
            </a:xfrm>
            <a:prstGeom prst="rect">
              <a:avLst/>
            </a:prstGeom>
          </p:spPr>
        </p:pic>
        <p:sp>
          <p:nvSpPr>
            <p:cNvPr id="898" name="object 72">
              <a:extLst>
                <a:ext uri="{FF2B5EF4-FFF2-40B4-BE49-F238E27FC236}">
                  <a16:creationId xmlns:a16="http://schemas.microsoft.com/office/drawing/2014/main" id="{D215E672-BA1A-A0FF-7554-E695ADD24B8B}"/>
                </a:ext>
              </a:extLst>
            </p:cNvPr>
            <p:cNvSpPr/>
            <p:nvPr/>
          </p:nvSpPr>
          <p:spPr>
            <a:xfrm>
              <a:off x="7820025" y="3228975"/>
              <a:ext cx="57150" cy="142875"/>
            </a:xfrm>
            <a:custGeom>
              <a:avLst/>
              <a:gdLst/>
              <a:ahLst/>
              <a:cxnLst/>
              <a:rect l="l" t="t" r="r" b="b"/>
              <a:pathLst>
                <a:path w="57150" h="142875">
                  <a:moveTo>
                    <a:pt x="57150" y="0"/>
                  </a:moveTo>
                  <a:lnTo>
                    <a:pt x="55118" y="0"/>
                  </a:lnTo>
                  <a:lnTo>
                    <a:pt x="0" y="141859"/>
                  </a:lnTo>
                  <a:lnTo>
                    <a:pt x="6096" y="1428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899" name="object 73">
              <a:extLst>
                <a:ext uri="{FF2B5EF4-FFF2-40B4-BE49-F238E27FC236}">
                  <a16:creationId xmlns:a16="http://schemas.microsoft.com/office/drawing/2014/main" id="{626B98F9-A3FC-32C3-230C-4403440AEB2E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39050" y="3333750"/>
              <a:ext cx="190500" cy="47625"/>
            </a:xfrm>
            <a:prstGeom prst="rect">
              <a:avLst/>
            </a:prstGeom>
          </p:spPr>
        </p:pic>
        <p:sp>
          <p:nvSpPr>
            <p:cNvPr id="900" name="object 74">
              <a:extLst>
                <a:ext uri="{FF2B5EF4-FFF2-40B4-BE49-F238E27FC236}">
                  <a16:creationId xmlns:a16="http://schemas.microsoft.com/office/drawing/2014/main" id="{22765F22-357C-C896-378D-B25F11767B1E}"/>
                </a:ext>
              </a:extLst>
            </p:cNvPr>
            <p:cNvSpPr/>
            <p:nvPr/>
          </p:nvSpPr>
          <p:spPr>
            <a:xfrm>
              <a:off x="7639050" y="3381375"/>
              <a:ext cx="57150" cy="28575"/>
            </a:xfrm>
            <a:custGeom>
              <a:avLst/>
              <a:gdLst/>
              <a:ahLst/>
              <a:cxnLst/>
              <a:rect l="l" t="t" r="r" b="b"/>
              <a:pathLst>
                <a:path w="57150" h="28575">
                  <a:moveTo>
                    <a:pt x="22225" y="0"/>
                  </a:moveTo>
                  <a:lnTo>
                    <a:pt x="0" y="16001"/>
                  </a:lnTo>
                  <a:lnTo>
                    <a:pt x="35686" y="28575"/>
                  </a:lnTo>
                  <a:lnTo>
                    <a:pt x="57150" y="10795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901" name="object 75">
              <a:extLst>
                <a:ext uri="{FF2B5EF4-FFF2-40B4-BE49-F238E27FC236}">
                  <a16:creationId xmlns:a16="http://schemas.microsoft.com/office/drawing/2014/main" id="{95378572-6E92-56D6-F02E-E126E3BDBDA8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639050" y="3381375"/>
              <a:ext cx="57150" cy="28575"/>
            </a:xfrm>
            <a:prstGeom prst="rect">
              <a:avLst/>
            </a:prstGeom>
          </p:spPr>
        </p:pic>
        <p:sp>
          <p:nvSpPr>
            <p:cNvPr id="902" name="object 76">
              <a:extLst>
                <a:ext uri="{FF2B5EF4-FFF2-40B4-BE49-F238E27FC236}">
                  <a16:creationId xmlns:a16="http://schemas.microsoft.com/office/drawing/2014/main" id="{898B8275-DEBC-4BDA-7CC8-ED18E6C914BA}"/>
                </a:ext>
              </a:extLst>
            </p:cNvPr>
            <p:cNvSpPr/>
            <p:nvPr/>
          </p:nvSpPr>
          <p:spPr>
            <a:xfrm>
              <a:off x="7639050" y="3390900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588" y="0"/>
                  </a:moveTo>
                  <a:lnTo>
                    <a:pt x="0" y="4190"/>
                  </a:lnTo>
                  <a:lnTo>
                    <a:pt x="13461" y="9525"/>
                  </a:lnTo>
                  <a:lnTo>
                    <a:pt x="19050" y="4699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03" name="object 77">
              <a:extLst>
                <a:ext uri="{FF2B5EF4-FFF2-40B4-BE49-F238E27FC236}">
                  <a16:creationId xmlns:a16="http://schemas.microsoft.com/office/drawing/2014/main" id="{B3EBFE08-550B-403B-0E46-CEDE470008C0}"/>
                </a:ext>
              </a:extLst>
            </p:cNvPr>
            <p:cNvSpPr/>
            <p:nvPr/>
          </p:nvSpPr>
          <p:spPr>
            <a:xfrm>
              <a:off x="7639050" y="340042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143" y="0"/>
                  </a:moveTo>
                  <a:lnTo>
                    <a:pt x="0" y="1397"/>
                  </a:lnTo>
                  <a:lnTo>
                    <a:pt x="17652" y="9525"/>
                  </a:lnTo>
                  <a:lnTo>
                    <a:pt x="19050" y="800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04" name="object 78">
              <a:extLst>
                <a:ext uri="{FF2B5EF4-FFF2-40B4-BE49-F238E27FC236}">
                  <a16:creationId xmlns:a16="http://schemas.microsoft.com/office/drawing/2014/main" id="{1CC2FF11-C864-2816-9390-455C52B0408D}"/>
                </a:ext>
              </a:extLst>
            </p:cNvPr>
            <p:cNvSpPr/>
            <p:nvPr/>
          </p:nvSpPr>
          <p:spPr>
            <a:xfrm>
              <a:off x="7658100" y="340042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206" y="0"/>
                  </a:moveTo>
                  <a:lnTo>
                    <a:pt x="0" y="4317"/>
                  </a:lnTo>
                  <a:lnTo>
                    <a:pt x="13461" y="9525"/>
                  </a:lnTo>
                  <a:lnTo>
                    <a:pt x="19050" y="4825"/>
                  </a:lnTo>
                  <a:lnTo>
                    <a:pt x="52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05" name="object 79">
              <a:extLst>
                <a:ext uri="{FF2B5EF4-FFF2-40B4-BE49-F238E27FC236}">
                  <a16:creationId xmlns:a16="http://schemas.microsoft.com/office/drawing/2014/main" id="{95949F99-B117-93EE-6CFC-633B13BEC32C}"/>
                </a:ext>
              </a:extLst>
            </p:cNvPr>
            <p:cNvSpPr/>
            <p:nvPr/>
          </p:nvSpPr>
          <p:spPr>
            <a:xfrm>
              <a:off x="7543800" y="3333749"/>
              <a:ext cx="276225" cy="114300"/>
            </a:xfrm>
            <a:custGeom>
              <a:avLst/>
              <a:gdLst/>
              <a:ahLst/>
              <a:cxnLst/>
              <a:rect l="l" t="t" r="r" b="b"/>
              <a:pathLst>
                <a:path w="276225" h="114300">
                  <a:moveTo>
                    <a:pt x="9525" y="48260"/>
                  </a:moveTo>
                  <a:lnTo>
                    <a:pt x="1143" y="47625"/>
                  </a:lnTo>
                  <a:lnTo>
                    <a:pt x="0" y="56896"/>
                  </a:lnTo>
                  <a:lnTo>
                    <a:pt x="8382" y="57150"/>
                  </a:lnTo>
                  <a:lnTo>
                    <a:pt x="9525" y="48260"/>
                  </a:lnTo>
                  <a:close/>
                </a:path>
                <a:path w="276225" h="114300">
                  <a:moveTo>
                    <a:pt x="95250" y="1397"/>
                  </a:moveTo>
                  <a:lnTo>
                    <a:pt x="94742" y="0"/>
                  </a:lnTo>
                  <a:lnTo>
                    <a:pt x="0" y="46863"/>
                  </a:lnTo>
                  <a:lnTo>
                    <a:pt x="2413" y="47625"/>
                  </a:lnTo>
                  <a:lnTo>
                    <a:pt x="95250" y="1397"/>
                  </a:lnTo>
                  <a:close/>
                </a:path>
                <a:path w="276225" h="114300">
                  <a:moveTo>
                    <a:pt x="133350" y="74676"/>
                  </a:moveTo>
                  <a:lnTo>
                    <a:pt x="115443" y="66675"/>
                  </a:lnTo>
                  <a:lnTo>
                    <a:pt x="114300" y="68072"/>
                  </a:lnTo>
                  <a:lnTo>
                    <a:pt x="131953" y="76200"/>
                  </a:lnTo>
                  <a:lnTo>
                    <a:pt x="133350" y="74676"/>
                  </a:lnTo>
                  <a:close/>
                </a:path>
                <a:path w="276225" h="114300">
                  <a:moveTo>
                    <a:pt x="200025" y="110744"/>
                  </a:moveTo>
                  <a:lnTo>
                    <a:pt x="2794" y="57150"/>
                  </a:lnTo>
                  <a:lnTo>
                    <a:pt x="508" y="57150"/>
                  </a:lnTo>
                  <a:lnTo>
                    <a:pt x="0" y="59055"/>
                  </a:lnTo>
                  <a:lnTo>
                    <a:pt x="199771" y="114300"/>
                  </a:lnTo>
                  <a:lnTo>
                    <a:pt x="200025" y="110744"/>
                  </a:lnTo>
                  <a:close/>
                </a:path>
                <a:path w="276225" h="114300">
                  <a:moveTo>
                    <a:pt x="200025" y="101219"/>
                  </a:moveTo>
                  <a:lnTo>
                    <a:pt x="12192" y="47625"/>
                  </a:lnTo>
                  <a:lnTo>
                    <a:pt x="10033" y="47625"/>
                  </a:lnTo>
                  <a:lnTo>
                    <a:pt x="9525" y="49530"/>
                  </a:lnTo>
                  <a:lnTo>
                    <a:pt x="199771" y="104775"/>
                  </a:lnTo>
                  <a:lnTo>
                    <a:pt x="200025" y="101219"/>
                  </a:lnTo>
                  <a:close/>
                </a:path>
                <a:path w="276225" h="114300">
                  <a:moveTo>
                    <a:pt x="276225" y="47625"/>
                  </a:moveTo>
                  <a:lnTo>
                    <a:pt x="276098" y="47726"/>
                  </a:lnTo>
                  <a:lnTo>
                    <a:pt x="200025" y="102870"/>
                  </a:lnTo>
                  <a:lnTo>
                    <a:pt x="200152" y="104775"/>
                  </a:lnTo>
                  <a:lnTo>
                    <a:pt x="201168" y="104775"/>
                  </a:lnTo>
                  <a:lnTo>
                    <a:pt x="241922" y="75679"/>
                  </a:lnTo>
                  <a:lnTo>
                    <a:pt x="200279" y="109728"/>
                  </a:lnTo>
                  <a:lnTo>
                    <a:pt x="200025" y="114300"/>
                  </a:lnTo>
                  <a:lnTo>
                    <a:pt x="275971" y="52705"/>
                  </a:lnTo>
                  <a:lnTo>
                    <a:pt x="276034" y="51320"/>
                  </a:lnTo>
                  <a:lnTo>
                    <a:pt x="276225" y="51181"/>
                  </a:lnTo>
                  <a:lnTo>
                    <a:pt x="276148" y="49110"/>
                  </a:lnTo>
                  <a:lnTo>
                    <a:pt x="276225" y="47625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906" name="object 80">
              <a:extLst>
                <a:ext uri="{FF2B5EF4-FFF2-40B4-BE49-F238E27FC236}">
                  <a16:creationId xmlns:a16="http://schemas.microsoft.com/office/drawing/2014/main" id="{D10C21CF-47C5-C2D4-F70F-5847EC855720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029575" y="3295650"/>
              <a:ext cx="352425" cy="342900"/>
            </a:xfrm>
            <a:prstGeom prst="rect">
              <a:avLst/>
            </a:prstGeom>
          </p:spPr>
        </p:pic>
        <p:pic>
          <p:nvPicPr>
            <p:cNvPr id="907" name="object 81">
              <a:extLst>
                <a:ext uri="{FF2B5EF4-FFF2-40B4-BE49-F238E27FC236}">
                  <a16:creationId xmlns:a16="http://schemas.microsoft.com/office/drawing/2014/main" id="{24A8EC7F-D089-7E9A-010D-590A39FD7D53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81975" y="3324225"/>
              <a:ext cx="171450" cy="161925"/>
            </a:xfrm>
            <a:prstGeom prst="rect">
              <a:avLst/>
            </a:prstGeom>
          </p:spPr>
        </p:pic>
        <p:pic>
          <p:nvPicPr>
            <p:cNvPr id="908" name="object 82">
              <a:extLst>
                <a:ext uri="{FF2B5EF4-FFF2-40B4-BE49-F238E27FC236}">
                  <a16:creationId xmlns:a16="http://schemas.microsoft.com/office/drawing/2014/main" id="{4CE14A70-B7F7-546E-E2CE-177F0FEE243B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934325" y="3114675"/>
              <a:ext cx="190500" cy="333375"/>
            </a:xfrm>
            <a:prstGeom prst="rect">
              <a:avLst/>
            </a:prstGeom>
          </p:spPr>
        </p:pic>
        <p:pic>
          <p:nvPicPr>
            <p:cNvPr id="909" name="object 83">
              <a:extLst>
                <a:ext uri="{FF2B5EF4-FFF2-40B4-BE49-F238E27FC236}">
                  <a16:creationId xmlns:a16="http://schemas.microsoft.com/office/drawing/2014/main" id="{7CF1E08E-E038-F554-D707-F4311D70F190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39075" y="3048000"/>
              <a:ext cx="342900" cy="171450"/>
            </a:xfrm>
            <a:prstGeom prst="rect">
              <a:avLst/>
            </a:prstGeom>
          </p:spPr>
        </p:pic>
        <p:sp>
          <p:nvSpPr>
            <p:cNvPr id="910" name="object 84">
              <a:extLst>
                <a:ext uri="{FF2B5EF4-FFF2-40B4-BE49-F238E27FC236}">
                  <a16:creationId xmlns:a16="http://schemas.microsoft.com/office/drawing/2014/main" id="{AD98C7F9-EA9E-E3E1-CDE4-43434D489AC7}"/>
                </a:ext>
              </a:extLst>
            </p:cNvPr>
            <p:cNvSpPr/>
            <p:nvPr/>
          </p:nvSpPr>
          <p:spPr>
            <a:xfrm>
              <a:off x="11130026" y="4157726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90">
                  <a:moveTo>
                    <a:pt x="0" y="0"/>
                  </a:moveTo>
                  <a:lnTo>
                    <a:pt x="18618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911" name="object 85">
              <a:extLst>
                <a:ext uri="{FF2B5EF4-FFF2-40B4-BE49-F238E27FC236}">
                  <a16:creationId xmlns:a16="http://schemas.microsoft.com/office/drawing/2014/main" id="{E75D295B-416A-AA5F-6AD2-28CA8C1BDD78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468100" y="3981450"/>
              <a:ext cx="152400" cy="352425"/>
            </a:xfrm>
            <a:prstGeom prst="rect">
              <a:avLst/>
            </a:prstGeom>
          </p:spPr>
        </p:pic>
        <p:pic>
          <p:nvPicPr>
            <p:cNvPr id="912" name="object 86">
              <a:extLst>
                <a:ext uri="{FF2B5EF4-FFF2-40B4-BE49-F238E27FC236}">
                  <a16:creationId xmlns:a16="http://schemas.microsoft.com/office/drawing/2014/main" id="{0C234470-0C8E-4F1D-1B18-AF96C6C83FCC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268075" y="3971925"/>
              <a:ext cx="142875" cy="352425"/>
            </a:xfrm>
            <a:prstGeom prst="rect">
              <a:avLst/>
            </a:prstGeom>
          </p:spPr>
        </p:pic>
        <p:pic>
          <p:nvPicPr>
            <p:cNvPr id="913" name="object 87">
              <a:extLst>
                <a:ext uri="{FF2B5EF4-FFF2-40B4-BE49-F238E27FC236}">
                  <a16:creationId xmlns:a16="http://schemas.microsoft.com/office/drawing/2014/main" id="{7399C763-20F9-393C-D468-E6C05E638CB6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353800" y="3914775"/>
              <a:ext cx="190500" cy="447675"/>
            </a:xfrm>
            <a:prstGeom prst="rect">
              <a:avLst/>
            </a:prstGeom>
          </p:spPr>
        </p:pic>
        <p:sp>
          <p:nvSpPr>
            <p:cNvPr id="914" name="object 88">
              <a:extLst>
                <a:ext uri="{FF2B5EF4-FFF2-40B4-BE49-F238E27FC236}">
                  <a16:creationId xmlns:a16="http://schemas.microsoft.com/office/drawing/2014/main" id="{4BD5CD38-78CD-29DE-9278-981FE8646287}"/>
                </a:ext>
              </a:extLst>
            </p:cNvPr>
            <p:cNvSpPr/>
            <p:nvPr/>
          </p:nvSpPr>
          <p:spPr>
            <a:xfrm>
              <a:off x="11101451" y="3376676"/>
              <a:ext cx="161290" cy="0"/>
            </a:xfrm>
            <a:custGeom>
              <a:avLst/>
              <a:gdLst/>
              <a:ahLst/>
              <a:cxnLst/>
              <a:rect l="l" t="t" r="r" b="b"/>
              <a:pathLst>
                <a:path w="161290">
                  <a:moveTo>
                    <a:pt x="0" y="0"/>
                  </a:moveTo>
                  <a:lnTo>
                    <a:pt x="16103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915" name="object 89">
              <a:extLst>
                <a:ext uri="{FF2B5EF4-FFF2-40B4-BE49-F238E27FC236}">
                  <a16:creationId xmlns:a16="http://schemas.microsoft.com/office/drawing/2014/main" id="{1307D4EB-554B-26DA-8C4D-8C4447A58DE3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391900" y="3209925"/>
              <a:ext cx="133350" cy="314325"/>
            </a:xfrm>
            <a:prstGeom prst="rect">
              <a:avLst/>
            </a:prstGeom>
          </p:spPr>
        </p:pic>
        <p:pic>
          <p:nvPicPr>
            <p:cNvPr id="916" name="object 90">
              <a:extLst>
                <a:ext uri="{FF2B5EF4-FFF2-40B4-BE49-F238E27FC236}">
                  <a16:creationId xmlns:a16="http://schemas.microsoft.com/office/drawing/2014/main" id="{5AF657CA-D688-4E2D-7EEF-15184B1D2F43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220450" y="3209925"/>
              <a:ext cx="123823" cy="314325"/>
            </a:xfrm>
            <a:prstGeom prst="rect">
              <a:avLst/>
            </a:prstGeom>
          </p:spPr>
        </p:pic>
        <p:pic>
          <p:nvPicPr>
            <p:cNvPr id="917" name="object 91">
              <a:extLst>
                <a:ext uri="{FF2B5EF4-FFF2-40B4-BE49-F238E27FC236}">
                  <a16:creationId xmlns:a16="http://schemas.microsoft.com/office/drawing/2014/main" id="{E676E3EA-F2CB-1B6A-9A64-B2327EFBE55D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296650" y="3152775"/>
              <a:ext cx="161925" cy="409575"/>
            </a:xfrm>
            <a:prstGeom prst="rect">
              <a:avLst/>
            </a:prstGeom>
          </p:spPr>
        </p:pic>
        <p:pic>
          <p:nvPicPr>
            <p:cNvPr id="918" name="object 92">
              <a:extLst>
                <a:ext uri="{FF2B5EF4-FFF2-40B4-BE49-F238E27FC236}">
                  <a16:creationId xmlns:a16="http://schemas.microsoft.com/office/drawing/2014/main" id="{4752F641-0C3E-20B1-6170-18F5E3A4F648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334625" y="5000625"/>
              <a:ext cx="161925" cy="314325"/>
            </a:xfrm>
            <a:prstGeom prst="rect">
              <a:avLst/>
            </a:prstGeom>
          </p:spPr>
        </p:pic>
        <p:pic>
          <p:nvPicPr>
            <p:cNvPr id="919" name="object 93">
              <a:extLst>
                <a:ext uri="{FF2B5EF4-FFF2-40B4-BE49-F238E27FC236}">
                  <a16:creationId xmlns:a16="http://schemas.microsoft.com/office/drawing/2014/main" id="{33B52F44-46A4-577A-6220-96A7532A0C80}"/>
                </a:ext>
              </a:extLst>
            </p:cNvPr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467975" y="5019675"/>
              <a:ext cx="28575" cy="291084"/>
            </a:xfrm>
            <a:prstGeom prst="rect">
              <a:avLst/>
            </a:prstGeom>
          </p:spPr>
        </p:pic>
        <p:sp>
          <p:nvSpPr>
            <p:cNvPr id="920" name="object 94">
              <a:extLst>
                <a:ext uri="{FF2B5EF4-FFF2-40B4-BE49-F238E27FC236}">
                  <a16:creationId xmlns:a16="http://schemas.microsoft.com/office/drawing/2014/main" id="{ACD614FF-CB19-79D1-B92C-4B87C43468E2}"/>
                </a:ext>
              </a:extLst>
            </p:cNvPr>
            <p:cNvSpPr/>
            <p:nvPr/>
          </p:nvSpPr>
          <p:spPr>
            <a:xfrm>
              <a:off x="10339451" y="504355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21" name="object 95">
              <a:extLst>
                <a:ext uri="{FF2B5EF4-FFF2-40B4-BE49-F238E27FC236}">
                  <a16:creationId xmlns:a16="http://schemas.microsoft.com/office/drawing/2014/main" id="{88DDAF6F-709C-45F6-65E2-42CD3C4DAA39}"/>
                </a:ext>
              </a:extLst>
            </p:cNvPr>
            <p:cNvSpPr/>
            <p:nvPr/>
          </p:nvSpPr>
          <p:spPr>
            <a:xfrm>
              <a:off x="10339451" y="504355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22" name="object 96">
              <a:extLst>
                <a:ext uri="{FF2B5EF4-FFF2-40B4-BE49-F238E27FC236}">
                  <a16:creationId xmlns:a16="http://schemas.microsoft.com/office/drawing/2014/main" id="{8B1CB246-B86E-8E82-5AC4-81088D6D05CD}"/>
                </a:ext>
              </a:extLst>
            </p:cNvPr>
            <p:cNvSpPr/>
            <p:nvPr/>
          </p:nvSpPr>
          <p:spPr>
            <a:xfrm>
              <a:off x="10401300" y="5029200"/>
              <a:ext cx="66675" cy="28575"/>
            </a:xfrm>
            <a:custGeom>
              <a:avLst/>
              <a:gdLst/>
              <a:ahLst/>
              <a:cxnLst/>
              <a:rect l="l" t="t" r="r" b="b"/>
              <a:pathLst>
                <a:path w="66675" h="28575">
                  <a:moveTo>
                    <a:pt x="60325" y="0"/>
                  </a:moveTo>
                  <a:lnTo>
                    <a:pt x="6350" y="0"/>
                  </a:lnTo>
                  <a:lnTo>
                    <a:pt x="0" y="6350"/>
                  </a:lnTo>
                  <a:lnTo>
                    <a:pt x="0" y="14224"/>
                  </a:lnTo>
                  <a:lnTo>
                    <a:pt x="0" y="22225"/>
                  </a:lnTo>
                  <a:lnTo>
                    <a:pt x="6350" y="28575"/>
                  </a:lnTo>
                  <a:lnTo>
                    <a:pt x="60325" y="28575"/>
                  </a:lnTo>
                  <a:lnTo>
                    <a:pt x="66675" y="22225"/>
                  </a:lnTo>
                  <a:lnTo>
                    <a:pt x="66675" y="6350"/>
                  </a:lnTo>
                  <a:lnTo>
                    <a:pt x="603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923" name="object 97">
              <a:extLst>
                <a:ext uri="{FF2B5EF4-FFF2-40B4-BE49-F238E27FC236}">
                  <a16:creationId xmlns:a16="http://schemas.microsoft.com/office/drawing/2014/main" id="{35D81CC6-D340-4DE0-F539-9A490B83C472}"/>
                </a:ext>
              </a:extLst>
            </p:cNvPr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401300" y="5038725"/>
              <a:ext cx="66675" cy="9525"/>
            </a:xfrm>
            <a:prstGeom prst="rect">
              <a:avLst/>
            </a:prstGeom>
          </p:spPr>
        </p:pic>
        <p:sp>
          <p:nvSpPr>
            <p:cNvPr id="924" name="object 98">
              <a:extLst>
                <a:ext uri="{FF2B5EF4-FFF2-40B4-BE49-F238E27FC236}">
                  <a16:creationId xmlns:a16="http://schemas.microsoft.com/office/drawing/2014/main" id="{6AC3D373-410E-8930-E837-E7B8BCC2BD97}"/>
                </a:ext>
              </a:extLst>
            </p:cNvPr>
            <p:cNvSpPr/>
            <p:nvPr/>
          </p:nvSpPr>
          <p:spPr>
            <a:xfrm>
              <a:off x="10339451" y="5091176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25" name="object 99">
              <a:extLst>
                <a:ext uri="{FF2B5EF4-FFF2-40B4-BE49-F238E27FC236}">
                  <a16:creationId xmlns:a16="http://schemas.microsoft.com/office/drawing/2014/main" id="{46B5133A-5D00-4819-5AFB-1DAC38E41871}"/>
                </a:ext>
              </a:extLst>
            </p:cNvPr>
            <p:cNvSpPr/>
            <p:nvPr/>
          </p:nvSpPr>
          <p:spPr>
            <a:xfrm>
              <a:off x="10339451" y="5091176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26" name="object 100">
              <a:extLst>
                <a:ext uri="{FF2B5EF4-FFF2-40B4-BE49-F238E27FC236}">
                  <a16:creationId xmlns:a16="http://schemas.microsoft.com/office/drawing/2014/main" id="{73083B48-BD2A-5231-DACF-9CD50B59BD9C}"/>
                </a:ext>
              </a:extLst>
            </p:cNvPr>
            <p:cNvSpPr/>
            <p:nvPr/>
          </p:nvSpPr>
          <p:spPr>
            <a:xfrm>
              <a:off x="10401300" y="5076825"/>
              <a:ext cx="62230" cy="19050"/>
            </a:xfrm>
            <a:custGeom>
              <a:avLst/>
              <a:gdLst/>
              <a:ahLst/>
              <a:cxnLst/>
              <a:rect l="l" t="t" r="r" b="b"/>
              <a:pathLst>
                <a:path w="62229" h="19050">
                  <a:moveTo>
                    <a:pt x="0" y="19050"/>
                  </a:moveTo>
                  <a:lnTo>
                    <a:pt x="61975" y="19050"/>
                  </a:lnTo>
                  <a:lnTo>
                    <a:pt x="61975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927" name="object 101">
              <a:extLst>
                <a:ext uri="{FF2B5EF4-FFF2-40B4-BE49-F238E27FC236}">
                  <a16:creationId xmlns:a16="http://schemas.microsoft.com/office/drawing/2014/main" id="{0E7196D3-BA0A-7589-1A6C-143A9A1244FF}"/>
                </a:ext>
              </a:extLst>
            </p:cNvPr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401300" y="5076825"/>
              <a:ext cx="66675" cy="19050"/>
            </a:xfrm>
            <a:prstGeom prst="rect">
              <a:avLst/>
            </a:prstGeom>
          </p:spPr>
        </p:pic>
        <p:sp>
          <p:nvSpPr>
            <p:cNvPr id="928" name="object 102">
              <a:extLst>
                <a:ext uri="{FF2B5EF4-FFF2-40B4-BE49-F238E27FC236}">
                  <a16:creationId xmlns:a16="http://schemas.microsoft.com/office/drawing/2014/main" id="{28C9EDCD-FCA4-EB83-62C1-C9F946A643FD}"/>
                </a:ext>
              </a:extLst>
            </p:cNvPr>
            <p:cNvSpPr/>
            <p:nvPr/>
          </p:nvSpPr>
          <p:spPr>
            <a:xfrm>
              <a:off x="10339451" y="5129276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29" name="object 103">
              <a:extLst>
                <a:ext uri="{FF2B5EF4-FFF2-40B4-BE49-F238E27FC236}">
                  <a16:creationId xmlns:a16="http://schemas.microsoft.com/office/drawing/2014/main" id="{3909D986-24FD-D379-64BB-632FF012378A}"/>
                </a:ext>
              </a:extLst>
            </p:cNvPr>
            <p:cNvSpPr/>
            <p:nvPr/>
          </p:nvSpPr>
          <p:spPr>
            <a:xfrm>
              <a:off x="10339451" y="5129276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30" name="object 104">
              <a:extLst>
                <a:ext uri="{FF2B5EF4-FFF2-40B4-BE49-F238E27FC236}">
                  <a16:creationId xmlns:a16="http://schemas.microsoft.com/office/drawing/2014/main" id="{C374166E-085C-76E9-7616-5F97045AE7C3}"/>
                </a:ext>
              </a:extLst>
            </p:cNvPr>
            <p:cNvSpPr/>
            <p:nvPr/>
          </p:nvSpPr>
          <p:spPr>
            <a:xfrm>
              <a:off x="10339451" y="51769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31" name="object 105">
              <a:extLst>
                <a:ext uri="{FF2B5EF4-FFF2-40B4-BE49-F238E27FC236}">
                  <a16:creationId xmlns:a16="http://schemas.microsoft.com/office/drawing/2014/main" id="{C97A4ABF-EEA7-6434-4F04-66A8C48D7361}"/>
                </a:ext>
              </a:extLst>
            </p:cNvPr>
            <p:cNvSpPr/>
            <p:nvPr/>
          </p:nvSpPr>
          <p:spPr>
            <a:xfrm>
              <a:off x="10339451" y="51769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932" name="object 106">
              <a:extLst>
                <a:ext uri="{FF2B5EF4-FFF2-40B4-BE49-F238E27FC236}">
                  <a16:creationId xmlns:a16="http://schemas.microsoft.com/office/drawing/2014/main" id="{2BA4603E-33F7-A7AB-9056-4DEE0F62CC3D}"/>
                </a:ext>
              </a:extLst>
            </p:cNvPr>
            <p:cNvSpPr/>
            <p:nvPr/>
          </p:nvSpPr>
          <p:spPr>
            <a:xfrm>
              <a:off x="10401300" y="5172075"/>
              <a:ext cx="62230" cy="19050"/>
            </a:xfrm>
            <a:custGeom>
              <a:avLst/>
              <a:gdLst/>
              <a:ahLst/>
              <a:cxnLst/>
              <a:rect l="l" t="t" r="r" b="b"/>
              <a:pathLst>
                <a:path w="62229" h="19050">
                  <a:moveTo>
                    <a:pt x="0" y="19050"/>
                  </a:moveTo>
                  <a:lnTo>
                    <a:pt x="61975" y="19050"/>
                  </a:lnTo>
                  <a:lnTo>
                    <a:pt x="61975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933" name="object 107">
              <a:extLst>
                <a:ext uri="{FF2B5EF4-FFF2-40B4-BE49-F238E27FC236}">
                  <a16:creationId xmlns:a16="http://schemas.microsoft.com/office/drawing/2014/main" id="{52606AF6-2CFC-874F-1F0E-445B394B2139}"/>
                </a:ext>
              </a:extLst>
            </p:cNvPr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401300" y="5172075"/>
              <a:ext cx="66675" cy="9525"/>
            </a:xfrm>
            <a:prstGeom prst="rect">
              <a:avLst/>
            </a:prstGeom>
          </p:spPr>
        </p:pic>
        <p:pic>
          <p:nvPicPr>
            <p:cNvPr id="934" name="object 108">
              <a:extLst>
                <a:ext uri="{FF2B5EF4-FFF2-40B4-BE49-F238E27FC236}">
                  <a16:creationId xmlns:a16="http://schemas.microsoft.com/office/drawing/2014/main" id="{F94957EE-1679-210D-E977-7302F28EAACA}"/>
                </a:ext>
              </a:extLst>
            </p:cNvPr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467975" y="5124450"/>
              <a:ext cx="28575" cy="28575"/>
            </a:xfrm>
            <a:prstGeom prst="rect">
              <a:avLst/>
            </a:prstGeom>
          </p:spPr>
        </p:pic>
        <p:sp>
          <p:nvSpPr>
            <p:cNvPr id="1243" name="object 109">
              <a:extLst>
                <a:ext uri="{FF2B5EF4-FFF2-40B4-BE49-F238E27FC236}">
                  <a16:creationId xmlns:a16="http://schemas.microsoft.com/office/drawing/2014/main" id="{B308CB11-0E80-29FE-0094-5063AB4AA15E}"/>
                </a:ext>
              </a:extLst>
            </p:cNvPr>
            <p:cNvSpPr/>
            <p:nvPr/>
          </p:nvSpPr>
          <p:spPr>
            <a:xfrm>
              <a:off x="10401300" y="5124450"/>
              <a:ext cx="62230" cy="19050"/>
            </a:xfrm>
            <a:custGeom>
              <a:avLst/>
              <a:gdLst/>
              <a:ahLst/>
              <a:cxnLst/>
              <a:rect l="l" t="t" r="r" b="b"/>
              <a:pathLst>
                <a:path w="62229" h="19050">
                  <a:moveTo>
                    <a:pt x="0" y="19050"/>
                  </a:moveTo>
                  <a:lnTo>
                    <a:pt x="61975" y="19050"/>
                  </a:lnTo>
                  <a:lnTo>
                    <a:pt x="61975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244" name="object 110">
              <a:extLst>
                <a:ext uri="{FF2B5EF4-FFF2-40B4-BE49-F238E27FC236}">
                  <a16:creationId xmlns:a16="http://schemas.microsoft.com/office/drawing/2014/main" id="{C73C4D43-0F62-3D46-7190-73EBE2336D16}"/>
                </a:ext>
              </a:extLst>
            </p:cNvPr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401300" y="5005451"/>
              <a:ext cx="71500" cy="314325"/>
            </a:xfrm>
            <a:prstGeom prst="rect">
              <a:avLst/>
            </a:prstGeom>
          </p:spPr>
        </p:pic>
        <p:sp>
          <p:nvSpPr>
            <p:cNvPr id="1245" name="object 111">
              <a:extLst>
                <a:ext uri="{FF2B5EF4-FFF2-40B4-BE49-F238E27FC236}">
                  <a16:creationId xmlns:a16="http://schemas.microsoft.com/office/drawing/2014/main" id="{F8FD9060-D747-74DA-8FE4-9C52147CFDB3}"/>
                </a:ext>
              </a:extLst>
            </p:cNvPr>
            <p:cNvSpPr/>
            <p:nvPr/>
          </p:nvSpPr>
          <p:spPr>
            <a:xfrm>
              <a:off x="10463276" y="5005451"/>
              <a:ext cx="9525" cy="314325"/>
            </a:xfrm>
            <a:custGeom>
              <a:avLst/>
              <a:gdLst/>
              <a:ahLst/>
              <a:cxnLst/>
              <a:rect l="l" t="t" r="r" b="b"/>
              <a:pathLst>
                <a:path w="9525" h="314325">
                  <a:moveTo>
                    <a:pt x="0" y="314325"/>
                  </a:moveTo>
                  <a:lnTo>
                    <a:pt x="9525" y="3143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246" name="object 112">
              <a:extLst>
                <a:ext uri="{FF2B5EF4-FFF2-40B4-BE49-F238E27FC236}">
                  <a16:creationId xmlns:a16="http://schemas.microsoft.com/office/drawing/2014/main" id="{E68843DA-0825-B204-4501-410D066C6B76}"/>
                </a:ext>
              </a:extLst>
            </p:cNvPr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467975" y="5038725"/>
              <a:ext cx="28575" cy="66675"/>
            </a:xfrm>
            <a:prstGeom prst="rect">
              <a:avLst/>
            </a:prstGeom>
          </p:spPr>
        </p:pic>
        <p:sp>
          <p:nvSpPr>
            <p:cNvPr id="1247" name="object 113">
              <a:extLst>
                <a:ext uri="{FF2B5EF4-FFF2-40B4-BE49-F238E27FC236}">
                  <a16:creationId xmlns:a16="http://schemas.microsoft.com/office/drawing/2014/main" id="{8D167C72-9538-39F4-51D4-8A9EF6026F87}"/>
                </a:ext>
              </a:extLst>
            </p:cNvPr>
            <p:cNvSpPr/>
            <p:nvPr/>
          </p:nvSpPr>
          <p:spPr>
            <a:xfrm>
              <a:off x="10467975" y="5305425"/>
              <a:ext cx="38100" cy="28575"/>
            </a:xfrm>
            <a:custGeom>
              <a:avLst/>
              <a:gdLst/>
              <a:ahLst/>
              <a:cxnLst/>
              <a:rect l="l" t="t" r="r" b="b"/>
              <a:pathLst>
                <a:path w="38100" h="28575">
                  <a:moveTo>
                    <a:pt x="28575" y="13081"/>
                  </a:moveTo>
                  <a:lnTo>
                    <a:pt x="28067" y="0"/>
                  </a:lnTo>
                  <a:lnTo>
                    <a:pt x="0" y="12573"/>
                  </a:lnTo>
                  <a:lnTo>
                    <a:pt x="127" y="28575"/>
                  </a:lnTo>
                  <a:lnTo>
                    <a:pt x="28575" y="13081"/>
                  </a:lnTo>
                  <a:close/>
                </a:path>
                <a:path w="38100" h="28575">
                  <a:moveTo>
                    <a:pt x="38100" y="2159"/>
                  </a:moveTo>
                  <a:lnTo>
                    <a:pt x="35941" y="0"/>
                  </a:lnTo>
                  <a:lnTo>
                    <a:pt x="30734" y="0"/>
                  </a:lnTo>
                  <a:lnTo>
                    <a:pt x="28575" y="2159"/>
                  </a:lnTo>
                  <a:lnTo>
                    <a:pt x="28575" y="4826"/>
                  </a:lnTo>
                  <a:lnTo>
                    <a:pt x="28575" y="7366"/>
                  </a:lnTo>
                  <a:lnTo>
                    <a:pt x="30734" y="9525"/>
                  </a:lnTo>
                  <a:lnTo>
                    <a:pt x="35941" y="9525"/>
                  </a:lnTo>
                  <a:lnTo>
                    <a:pt x="38100" y="7366"/>
                  </a:lnTo>
                  <a:lnTo>
                    <a:pt x="38100" y="215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48" name="object 114">
              <a:extLst>
                <a:ext uri="{FF2B5EF4-FFF2-40B4-BE49-F238E27FC236}">
                  <a16:creationId xmlns:a16="http://schemas.microsoft.com/office/drawing/2014/main" id="{D3E68AD8-AD43-BC02-E6CF-2F29882DE318}"/>
                </a:ext>
              </a:extLst>
            </p:cNvPr>
            <p:cNvSpPr/>
            <p:nvPr/>
          </p:nvSpPr>
          <p:spPr>
            <a:xfrm>
              <a:off x="10329926" y="5319776"/>
              <a:ext cx="142875" cy="19050"/>
            </a:xfrm>
            <a:custGeom>
              <a:avLst/>
              <a:gdLst/>
              <a:ahLst/>
              <a:cxnLst/>
              <a:rect l="l" t="t" r="r" b="b"/>
              <a:pathLst>
                <a:path w="142875" h="19050">
                  <a:moveTo>
                    <a:pt x="138556" y="0"/>
                  </a:moveTo>
                  <a:lnTo>
                    <a:pt x="4191" y="0"/>
                  </a:lnTo>
                  <a:lnTo>
                    <a:pt x="0" y="4190"/>
                  </a:lnTo>
                  <a:lnTo>
                    <a:pt x="0" y="9525"/>
                  </a:lnTo>
                  <a:lnTo>
                    <a:pt x="0" y="14732"/>
                  </a:lnTo>
                  <a:lnTo>
                    <a:pt x="4191" y="19050"/>
                  </a:lnTo>
                  <a:lnTo>
                    <a:pt x="138556" y="19050"/>
                  </a:lnTo>
                  <a:lnTo>
                    <a:pt x="142875" y="14732"/>
                  </a:lnTo>
                  <a:lnTo>
                    <a:pt x="142875" y="4190"/>
                  </a:lnTo>
                  <a:lnTo>
                    <a:pt x="13855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49" name="object 115">
              <a:extLst>
                <a:ext uri="{FF2B5EF4-FFF2-40B4-BE49-F238E27FC236}">
                  <a16:creationId xmlns:a16="http://schemas.microsoft.com/office/drawing/2014/main" id="{C5B8A987-B8CF-26A4-CB7D-FC8D8940D719}"/>
                </a:ext>
              </a:extLst>
            </p:cNvPr>
            <p:cNvSpPr/>
            <p:nvPr/>
          </p:nvSpPr>
          <p:spPr>
            <a:xfrm>
              <a:off x="10329926" y="5319776"/>
              <a:ext cx="142875" cy="19050"/>
            </a:xfrm>
            <a:custGeom>
              <a:avLst/>
              <a:gdLst/>
              <a:ahLst/>
              <a:cxnLst/>
              <a:rect l="l" t="t" r="r" b="b"/>
              <a:pathLst>
                <a:path w="142875" h="19050">
                  <a:moveTo>
                    <a:pt x="0" y="9525"/>
                  </a:moveTo>
                  <a:lnTo>
                    <a:pt x="0" y="4190"/>
                  </a:lnTo>
                  <a:lnTo>
                    <a:pt x="4191" y="0"/>
                  </a:lnTo>
                  <a:lnTo>
                    <a:pt x="9525" y="0"/>
                  </a:lnTo>
                  <a:lnTo>
                    <a:pt x="133350" y="0"/>
                  </a:lnTo>
                  <a:lnTo>
                    <a:pt x="138556" y="0"/>
                  </a:lnTo>
                  <a:lnTo>
                    <a:pt x="142875" y="4190"/>
                  </a:lnTo>
                  <a:lnTo>
                    <a:pt x="142875" y="9525"/>
                  </a:lnTo>
                  <a:lnTo>
                    <a:pt x="142875" y="14732"/>
                  </a:lnTo>
                  <a:lnTo>
                    <a:pt x="138556" y="19050"/>
                  </a:lnTo>
                  <a:lnTo>
                    <a:pt x="133350" y="19050"/>
                  </a:lnTo>
                  <a:lnTo>
                    <a:pt x="9525" y="19050"/>
                  </a:lnTo>
                  <a:lnTo>
                    <a:pt x="4191" y="19050"/>
                  </a:lnTo>
                  <a:lnTo>
                    <a:pt x="0" y="14732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250" name="object 116">
              <a:extLst>
                <a:ext uri="{FF2B5EF4-FFF2-40B4-BE49-F238E27FC236}">
                  <a16:creationId xmlns:a16="http://schemas.microsoft.com/office/drawing/2014/main" id="{6B01A22D-EC26-774A-121F-E694231217DC}"/>
                </a:ext>
              </a:extLst>
            </p:cNvPr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339451" y="5319776"/>
              <a:ext cx="133350" cy="9525"/>
            </a:xfrm>
            <a:prstGeom prst="rect">
              <a:avLst/>
            </a:prstGeom>
          </p:spPr>
        </p:pic>
        <p:sp>
          <p:nvSpPr>
            <p:cNvPr id="1251" name="object 117">
              <a:extLst>
                <a:ext uri="{FF2B5EF4-FFF2-40B4-BE49-F238E27FC236}">
                  <a16:creationId xmlns:a16="http://schemas.microsoft.com/office/drawing/2014/main" id="{4AEE7ED1-7653-01DB-D2CA-AAEA09062BB0}"/>
                </a:ext>
              </a:extLst>
            </p:cNvPr>
            <p:cNvSpPr/>
            <p:nvPr/>
          </p:nvSpPr>
          <p:spPr>
            <a:xfrm>
              <a:off x="10339451" y="5319776"/>
              <a:ext cx="133350" cy="9525"/>
            </a:xfrm>
            <a:custGeom>
              <a:avLst/>
              <a:gdLst/>
              <a:ahLst/>
              <a:cxnLst/>
              <a:rect l="l" t="t" r="r" b="b"/>
              <a:pathLst>
                <a:path w="133350" h="9525">
                  <a:moveTo>
                    <a:pt x="0" y="4699"/>
                  </a:moveTo>
                  <a:lnTo>
                    <a:pt x="0" y="2032"/>
                  </a:lnTo>
                  <a:lnTo>
                    <a:pt x="2031" y="0"/>
                  </a:lnTo>
                  <a:lnTo>
                    <a:pt x="4699" y="0"/>
                  </a:lnTo>
                  <a:lnTo>
                    <a:pt x="128524" y="0"/>
                  </a:lnTo>
                  <a:lnTo>
                    <a:pt x="131191" y="0"/>
                  </a:lnTo>
                  <a:lnTo>
                    <a:pt x="133350" y="2032"/>
                  </a:lnTo>
                  <a:lnTo>
                    <a:pt x="133350" y="4699"/>
                  </a:lnTo>
                  <a:lnTo>
                    <a:pt x="133350" y="7365"/>
                  </a:lnTo>
                  <a:lnTo>
                    <a:pt x="131191" y="9525"/>
                  </a:lnTo>
                  <a:lnTo>
                    <a:pt x="128524" y="9525"/>
                  </a:lnTo>
                  <a:lnTo>
                    <a:pt x="4699" y="9525"/>
                  </a:lnTo>
                  <a:lnTo>
                    <a:pt x="2031" y="9525"/>
                  </a:lnTo>
                  <a:lnTo>
                    <a:pt x="0" y="7365"/>
                  </a:lnTo>
                  <a:lnTo>
                    <a:pt x="0" y="46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52" name="object 118">
              <a:extLst>
                <a:ext uri="{FF2B5EF4-FFF2-40B4-BE49-F238E27FC236}">
                  <a16:creationId xmlns:a16="http://schemas.microsoft.com/office/drawing/2014/main" id="{B9249A99-B04A-BFE8-7E8D-0941647D3F61}"/>
                </a:ext>
              </a:extLst>
            </p:cNvPr>
            <p:cNvSpPr/>
            <p:nvPr/>
          </p:nvSpPr>
          <p:spPr>
            <a:xfrm>
              <a:off x="10344150" y="52673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31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31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53" name="object 119">
              <a:extLst>
                <a:ext uri="{FF2B5EF4-FFF2-40B4-BE49-F238E27FC236}">
                  <a16:creationId xmlns:a16="http://schemas.microsoft.com/office/drawing/2014/main" id="{E85BA92F-5E12-0D09-B4C2-C5509B59E0FE}"/>
                </a:ext>
              </a:extLst>
            </p:cNvPr>
            <p:cNvSpPr/>
            <p:nvPr/>
          </p:nvSpPr>
          <p:spPr>
            <a:xfrm>
              <a:off x="10363200" y="5267325"/>
              <a:ext cx="28575" cy="19050"/>
            </a:xfrm>
            <a:custGeom>
              <a:avLst/>
              <a:gdLst/>
              <a:ahLst/>
              <a:cxnLst/>
              <a:rect l="l" t="t" r="r" b="b"/>
              <a:pathLst>
                <a:path w="28575" h="19050">
                  <a:moveTo>
                    <a:pt x="22225" y="0"/>
                  </a:moveTo>
                  <a:lnTo>
                    <a:pt x="6350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31"/>
                  </a:lnTo>
                  <a:lnTo>
                    <a:pt x="6350" y="19050"/>
                  </a:lnTo>
                  <a:lnTo>
                    <a:pt x="22225" y="19050"/>
                  </a:lnTo>
                  <a:lnTo>
                    <a:pt x="28575" y="14731"/>
                  </a:lnTo>
                  <a:lnTo>
                    <a:pt x="28575" y="4318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54" name="object 120">
              <a:extLst>
                <a:ext uri="{FF2B5EF4-FFF2-40B4-BE49-F238E27FC236}">
                  <a16:creationId xmlns:a16="http://schemas.microsoft.com/office/drawing/2014/main" id="{418A8C72-293B-7AC8-E71C-20933305872F}"/>
                </a:ext>
              </a:extLst>
            </p:cNvPr>
            <p:cNvSpPr/>
            <p:nvPr/>
          </p:nvSpPr>
          <p:spPr>
            <a:xfrm>
              <a:off x="10391775" y="52673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31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31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55" name="object 121">
              <a:extLst>
                <a:ext uri="{FF2B5EF4-FFF2-40B4-BE49-F238E27FC236}">
                  <a16:creationId xmlns:a16="http://schemas.microsoft.com/office/drawing/2014/main" id="{0310B374-8344-622C-D130-22D5E855E000}"/>
                </a:ext>
              </a:extLst>
            </p:cNvPr>
            <p:cNvSpPr/>
            <p:nvPr/>
          </p:nvSpPr>
          <p:spPr>
            <a:xfrm>
              <a:off x="10444226" y="5195951"/>
              <a:ext cx="9525" cy="104775"/>
            </a:xfrm>
            <a:custGeom>
              <a:avLst/>
              <a:gdLst/>
              <a:ahLst/>
              <a:cxnLst/>
              <a:rect l="l" t="t" r="r" b="b"/>
              <a:pathLst>
                <a:path w="9525" h="104775">
                  <a:moveTo>
                    <a:pt x="9525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9525" y="10477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56" name="object 122">
              <a:extLst>
                <a:ext uri="{FF2B5EF4-FFF2-40B4-BE49-F238E27FC236}">
                  <a16:creationId xmlns:a16="http://schemas.microsoft.com/office/drawing/2014/main" id="{CBD07C5B-92C8-C8CC-CBE9-D21E2267FA93}"/>
                </a:ext>
              </a:extLst>
            </p:cNvPr>
            <p:cNvSpPr/>
            <p:nvPr/>
          </p:nvSpPr>
          <p:spPr>
            <a:xfrm>
              <a:off x="10444226" y="5195951"/>
              <a:ext cx="9525" cy="104775"/>
            </a:xfrm>
            <a:custGeom>
              <a:avLst/>
              <a:gdLst/>
              <a:ahLst/>
              <a:cxnLst/>
              <a:rect l="l" t="t" r="r" b="b"/>
              <a:pathLst>
                <a:path w="9525" h="104775">
                  <a:moveTo>
                    <a:pt x="0" y="104775"/>
                  </a:moveTo>
                  <a:lnTo>
                    <a:pt x="9525" y="1047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04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257" name="object 123">
              <a:extLst>
                <a:ext uri="{FF2B5EF4-FFF2-40B4-BE49-F238E27FC236}">
                  <a16:creationId xmlns:a16="http://schemas.microsoft.com/office/drawing/2014/main" id="{5AEDE21E-6CC3-B757-8715-B94BFF8BCBD2}"/>
                </a:ext>
              </a:extLst>
            </p:cNvPr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020050" y="4629150"/>
              <a:ext cx="342900" cy="314325"/>
            </a:xfrm>
            <a:prstGeom prst="rect">
              <a:avLst/>
            </a:prstGeom>
          </p:spPr>
        </p:pic>
        <p:pic>
          <p:nvPicPr>
            <p:cNvPr id="1258" name="object 124">
              <a:extLst>
                <a:ext uri="{FF2B5EF4-FFF2-40B4-BE49-F238E27FC236}">
                  <a16:creationId xmlns:a16="http://schemas.microsoft.com/office/drawing/2014/main" id="{2746729F-A143-D9F7-8FCA-E430732A1E32}"/>
                </a:ext>
              </a:extLst>
            </p:cNvPr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162925" y="4657725"/>
              <a:ext cx="161925" cy="142875"/>
            </a:xfrm>
            <a:prstGeom prst="rect">
              <a:avLst/>
            </a:prstGeom>
          </p:spPr>
        </p:pic>
        <p:pic>
          <p:nvPicPr>
            <p:cNvPr id="1259" name="object 125">
              <a:extLst>
                <a:ext uri="{FF2B5EF4-FFF2-40B4-BE49-F238E27FC236}">
                  <a16:creationId xmlns:a16="http://schemas.microsoft.com/office/drawing/2014/main" id="{5724393B-BAD8-D106-F2C4-530ECA94995C}"/>
                </a:ext>
              </a:extLst>
            </p:cNvPr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067800" y="5553075"/>
              <a:ext cx="314325" cy="171450"/>
            </a:xfrm>
            <a:prstGeom prst="rect">
              <a:avLst/>
            </a:prstGeom>
          </p:spPr>
        </p:pic>
        <p:pic>
          <p:nvPicPr>
            <p:cNvPr id="1260" name="object 126">
              <a:extLst>
                <a:ext uri="{FF2B5EF4-FFF2-40B4-BE49-F238E27FC236}">
                  <a16:creationId xmlns:a16="http://schemas.microsoft.com/office/drawing/2014/main" id="{D6748F80-2268-8D63-404D-F23305CE6242}"/>
                </a:ext>
              </a:extLst>
            </p:cNvPr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083802" y="5739102"/>
              <a:ext cx="257175" cy="128323"/>
            </a:xfrm>
            <a:prstGeom prst="rect">
              <a:avLst/>
            </a:prstGeom>
          </p:spPr>
        </p:pic>
        <p:pic>
          <p:nvPicPr>
            <p:cNvPr id="1261" name="object 127">
              <a:extLst>
                <a:ext uri="{FF2B5EF4-FFF2-40B4-BE49-F238E27FC236}">
                  <a16:creationId xmlns:a16="http://schemas.microsoft.com/office/drawing/2014/main" id="{8C80A9F0-688A-3843-4D8B-48A767877FB7}"/>
                </a:ext>
              </a:extLst>
            </p:cNvPr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172638" y="5629275"/>
              <a:ext cx="209550" cy="161925"/>
            </a:xfrm>
            <a:prstGeom prst="rect">
              <a:avLst/>
            </a:prstGeom>
          </p:spPr>
        </p:pic>
        <p:pic>
          <p:nvPicPr>
            <p:cNvPr id="1262" name="object 128">
              <a:extLst>
                <a:ext uri="{FF2B5EF4-FFF2-40B4-BE49-F238E27FC236}">
                  <a16:creationId xmlns:a16="http://schemas.microsoft.com/office/drawing/2014/main" id="{26C7681E-3104-20D5-24DF-19B60AF971ED}"/>
                </a:ext>
              </a:extLst>
            </p:cNvPr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210675" y="5619750"/>
              <a:ext cx="171450" cy="28575"/>
            </a:xfrm>
            <a:prstGeom prst="rect">
              <a:avLst/>
            </a:prstGeom>
          </p:spPr>
        </p:pic>
        <p:sp>
          <p:nvSpPr>
            <p:cNvPr id="1263" name="object 129">
              <a:extLst>
                <a:ext uri="{FF2B5EF4-FFF2-40B4-BE49-F238E27FC236}">
                  <a16:creationId xmlns:a16="http://schemas.microsoft.com/office/drawing/2014/main" id="{4C755316-16E7-27B1-010F-0F49D4497A27}"/>
                </a:ext>
              </a:extLst>
            </p:cNvPr>
            <p:cNvSpPr/>
            <p:nvPr/>
          </p:nvSpPr>
          <p:spPr>
            <a:xfrm>
              <a:off x="9172575" y="5619750"/>
              <a:ext cx="47625" cy="123825"/>
            </a:xfrm>
            <a:custGeom>
              <a:avLst/>
              <a:gdLst/>
              <a:ahLst/>
              <a:cxnLst/>
              <a:rect l="l" t="t" r="r" b="b"/>
              <a:pathLst>
                <a:path w="47625" h="123825">
                  <a:moveTo>
                    <a:pt x="39243" y="0"/>
                  </a:moveTo>
                  <a:lnTo>
                    <a:pt x="0" y="122250"/>
                  </a:lnTo>
                  <a:lnTo>
                    <a:pt x="7747" y="123825"/>
                  </a:lnTo>
                  <a:lnTo>
                    <a:pt x="47625" y="3340"/>
                  </a:lnTo>
                  <a:lnTo>
                    <a:pt x="392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264" name="object 130">
              <a:extLst>
                <a:ext uri="{FF2B5EF4-FFF2-40B4-BE49-F238E27FC236}">
                  <a16:creationId xmlns:a16="http://schemas.microsoft.com/office/drawing/2014/main" id="{79C4B62D-F9D1-6643-64FE-5AAA4ADF4806}"/>
                </a:ext>
              </a:extLst>
            </p:cNvPr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163050" y="5638800"/>
              <a:ext cx="219075" cy="142875"/>
            </a:xfrm>
            <a:prstGeom prst="rect">
              <a:avLst/>
            </a:prstGeom>
          </p:spPr>
        </p:pic>
        <p:sp>
          <p:nvSpPr>
            <p:cNvPr id="1265" name="object 131">
              <a:extLst>
                <a:ext uri="{FF2B5EF4-FFF2-40B4-BE49-F238E27FC236}">
                  <a16:creationId xmlns:a16="http://schemas.microsoft.com/office/drawing/2014/main" id="{92B0CBB2-0659-02FA-21AF-408EC52C883F}"/>
                </a:ext>
              </a:extLst>
            </p:cNvPr>
            <p:cNvSpPr/>
            <p:nvPr/>
          </p:nvSpPr>
          <p:spPr>
            <a:xfrm>
              <a:off x="9334500" y="5648325"/>
              <a:ext cx="47625" cy="133350"/>
            </a:xfrm>
            <a:custGeom>
              <a:avLst/>
              <a:gdLst/>
              <a:ahLst/>
              <a:cxnLst/>
              <a:rect l="l" t="t" r="r" b="b"/>
              <a:pathLst>
                <a:path w="47625" h="133350">
                  <a:moveTo>
                    <a:pt x="47625" y="0"/>
                  </a:moveTo>
                  <a:lnTo>
                    <a:pt x="45974" y="0"/>
                  </a:lnTo>
                  <a:lnTo>
                    <a:pt x="0" y="132384"/>
                  </a:lnTo>
                  <a:lnTo>
                    <a:pt x="5079" y="13335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266" name="object 132">
              <a:extLst>
                <a:ext uri="{FF2B5EF4-FFF2-40B4-BE49-F238E27FC236}">
                  <a16:creationId xmlns:a16="http://schemas.microsoft.com/office/drawing/2014/main" id="{924D112F-8971-DAF1-D0F4-ABE83E2696FD}"/>
                </a:ext>
              </a:extLst>
            </p:cNvPr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9163050" y="5743575"/>
              <a:ext cx="171450" cy="47625"/>
            </a:xfrm>
            <a:prstGeom prst="rect">
              <a:avLst/>
            </a:prstGeom>
          </p:spPr>
        </p:pic>
        <p:sp>
          <p:nvSpPr>
            <p:cNvPr id="1267" name="object 133">
              <a:extLst>
                <a:ext uri="{FF2B5EF4-FFF2-40B4-BE49-F238E27FC236}">
                  <a16:creationId xmlns:a16="http://schemas.microsoft.com/office/drawing/2014/main" id="{F4E33F92-2FB5-F613-0B0D-B30333B63BE6}"/>
                </a:ext>
              </a:extLst>
            </p:cNvPr>
            <p:cNvSpPr/>
            <p:nvPr/>
          </p:nvSpPr>
          <p:spPr>
            <a:xfrm>
              <a:off x="9163050" y="5791200"/>
              <a:ext cx="57150" cy="28575"/>
            </a:xfrm>
            <a:custGeom>
              <a:avLst/>
              <a:gdLst/>
              <a:ahLst/>
              <a:cxnLst/>
              <a:rect l="l" t="t" r="r" b="b"/>
              <a:pathLst>
                <a:path w="57150" h="28575">
                  <a:moveTo>
                    <a:pt x="22225" y="0"/>
                  </a:moveTo>
                  <a:lnTo>
                    <a:pt x="0" y="15989"/>
                  </a:lnTo>
                  <a:lnTo>
                    <a:pt x="35686" y="28575"/>
                  </a:lnTo>
                  <a:lnTo>
                    <a:pt x="57150" y="10833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268" name="object 134">
              <a:extLst>
                <a:ext uri="{FF2B5EF4-FFF2-40B4-BE49-F238E27FC236}">
                  <a16:creationId xmlns:a16="http://schemas.microsoft.com/office/drawing/2014/main" id="{89681A22-EDA3-1C4E-035B-B66535CD9EBE}"/>
                </a:ext>
              </a:extLst>
            </p:cNvPr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9163050" y="5791200"/>
              <a:ext cx="57150" cy="28575"/>
            </a:xfrm>
            <a:prstGeom prst="rect">
              <a:avLst/>
            </a:prstGeom>
          </p:spPr>
        </p:pic>
        <p:sp>
          <p:nvSpPr>
            <p:cNvPr id="1269" name="object 135">
              <a:extLst>
                <a:ext uri="{FF2B5EF4-FFF2-40B4-BE49-F238E27FC236}">
                  <a16:creationId xmlns:a16="http://schemas.microsoft.com/office/drawing/2014/main" id="{15219393-DCFB-956C-E8BD-F0618B7189DD}"/>
                </a:ext>
              </a:extLst>
            </p:cNvPr>
            <p:cNvSpPr/>
            <p:nvPr/>
          </p:nvSpPr>
          <p:spPr>
            <a:xfrm>
              <a:off x="9172575" y="580072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588" y="0"/>
                  </a:moveTo>
                  <a:lnTo>
                    <a:pt x="0" y="4190"/>
                  </a:lnTo>
                  <a:lnTo>
                    <a:pt x="13461" y="9525"/>
                  </a:lnTo>
                  <a:lnTo>
                    <a:pt x="19050" y="4762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70" name="object 136">
              <a:extLst>
                <a:ext uri="{FF2B5EF4-FFF2-40B4-BE49-F238E27FC236}">
                  <a16:creationId xmlns:a16="http://schemas.microsoft.com/office/drawing/2014/main" id="{2A6D355C-A410-235F-4984-0660B849DE1D}"/>
                </a:ext>
              </a:extLst>
            </p:cNvPr>
            <p:cNvSpPr/>
            <p:nvPr/>
          </p:nvSpPr>
          <p:spPr>
            <a:xfrm>
              <a:off x="9172575" y="58102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634" y="0"/>
                  </a:moveTo>
                  <a:lnTo>
                    <a:pt x="0" y="1358"/>
                  </a:lnTo>
                  <a:lnTo>
                    <a:pt x="8890" y="9525"/>
                  </a:lnTo>
                  <a:lnTo>
                    <a:pt x="9525" y="80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71" name="object 137">
              <a:extLst>
                <a:ext uri="{FF2B5EF4-FFF2-40B4-BE49-F238E27FC236}">
                  <a16:creationId xmlns:a16="http://schemas.microsoft.com/office/drawing/2014/main" id="{7D4F013C-6F12-680B-85C4-92B091BDA440}"/>
                </a:ext>
              </a:extLst>
            </p:cNvPr>
            <p:cNvSpPr/>
            <p:nvPr/>
          </p:nvSpPr>
          <p:spPr>
            <a:xfrm>
              <a:off x="9182100" y="5810250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206" y="0"/>
                  </a:moveTo>
                  <a:lnTo>
                    <a:pt x="0" y="4292"/>
                  </a:lnTo>
                  <a:lnTo>
                    <a:pt x="13461" y="9525"/>
                  </a:lnTo>
                  <a:lnTo>
                    <a:pt x="19050" y="4851"/>
                  </a:lnTo>
                  <a:lnTo>
                    <a:pt x="52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72" name="object 138">
              <a:extLst>
                <a:ext uri="{FF2B5EF4-FFF2-40B4-BE49-F238E27FC236}">
                  <a16:creationId xmlns:a16="http://schemas.microsoft.com/office/drawing/2014/main" id="{B353F593-A1CC-711B-05BD-7B2B44824F7C}"/>
                </a:ext>
              </a:extLst>
            </p:cNvPr>
            <p:cNvSpPr/>
            <p:nvPr/>
          </p:nvSpPr>
          <p:spPr>
            <a:xfrm>
              <a:off x="9086850" y="5743575"/>
              <a:ext cx="247650" cy="114300"/>
            </a:xfrm>
            <a:custGeom>
              <a:avLst/>
              <a:gdLst/>
              <a:ahLst/>
              <a:cxnLst/>
              <a:rect l="l" t="t" r="r" b="b"/>
              <a:pathLst>
                <a:path w="247650" h="114300">
                  <a:moveTo>
                    <a:pt x="85725" y="1409"/>
                  </a:moveTo>
                  <a:lnTo>
                    <a:pt x="85344" y="0"/>
                  </a:lnTo>
                  <a:lnTo>
                    <a:pt x="0" y="46913"/>
                  </a:lnTo>
                  <a:lnTo>
                    <a:pt x="2159" y="47625"/>
                  </a:lnTo>
                  <a:lnTo>
                    <a:pt x="85725" y="1409"/>
                  </a:lnTo>
                  <a:close/>
                </a:path>
                <a:path w="247650" h="114300">
                  <a:moveTo>
                    <a:pt x="114300" y="74688"/>
                  </a:moveTo>
                  <a:lnTo>
                    <a:pt x="96393" y="66675"/>
                  </a:lnTo>
                  <a:lnTo>
                    <a:pt x="95250" y="68033"/>
                  </a:lnTo>
                  <a:lnTo>
                    <a:pt x="112903" y="76200"/>
                  </a:lnTo>
                  <a:lnTo>
                    <a:pt x="114300" y="74688"/>
                  </a:lnTo>
                  <a:close/>
                </a:path>
                <a:path w="247650" h="114300">
                  <a:moveTo>
                    <a:pt x="171450" y="101219"/>
                  </a:moveTo>
                  <a:lnTo>
                    <a:pt x="9321" y="49822"/>
                  </a:lnTo>
                  <a:lnTo>
                    <a:pt x="9525" y="48272"/>
                  </a:lnTo>
                  <a:lnTo>
                    <a:pt x="2819" y="47764"/>
                  </a:lnTo>
                  <a:lnTo>
                    <a:pt x="2413" y="47625"/>
                  </a:lnTo>
                  <a:lnTo>
                    <a:pt x="2159" y="47625"/>
                  </a:lnTo>
                  <a:lnTo>
                    <a:pt x="1143" y="47625"/>
                  </a:lnTo>
                  <a:lnTo>
                    <a:pt x="381" y="47625"/>
                  </a:lnTo>
                  <a:lnTo>
                    <a:pt x="0" y="49517"/>
                  </a:lnTo>
                  <a:lnTo>
                    <a:pt x="876" y="49809"/>
                  </a:lnTo>
                  <a:lnTo>
                    <a:pt x="0" y="56959"/>
                  </a:lnTo>
                  <a:lnTo>
                    <a:pt x="8382" y="57150"/>
                  </a:lnTo>
                  <a:lnTo>
                    <a:pt x="8978" y="52425"/>
                  </a:lnTo>
                  <a:lnTo>
                    <a:pt x="171196" y="104775"/>
                  </a:lnTo>
                  <a:lnTo>
                    <a:pt x="171450" y="101219"/>
                  </a:lnTo>
                  <a:close/>
                </a:path>
                <a:path w="247650" h="114300">
                  <a:moveTo>
                    <a:pt x="238125" y="51181"/>
                  </a:moveTo>
                  <a:lnTo>
                    <a:pt x="237998" y="47625"/>
                  </a:lnTo>
                  <a:lnTo>
                    <a:pt x="171450" y="102882"/>
                  </a:lnTo>
                  <a:lnTo>
                    <a:pt x="171577" y="104775"/>
                  </a:lnTo>
                  <a:lnTo>
                    <a:pt x="172339" y="104775"/>
                  </a:lnTo>
                  <a:lnTo>
                    <a:pt x="238125" y="51181"/>
                  </a:lnTo>
                  <a:close/>
                </a:path>
                <a:path w="247650" h="114300">
                  <a:moveTo>
                    <a:pt x="247650" y="57150"/>
                  </a:moveTo>
                  <a:lnTo>
                    <a:pt x="174129" y="108699"/>
                  </a:lnTo>
                  <a:lnTo>
                    <a:pt x="2540" y="57150"/>
                  </a:lnTo>
                  <a:lnTo>
                    <a:pt x="381" y="57150"/>
                  </a:lnTo>
                  <a:lnTo>
                    <a:pt x="0" y="59042"/>
                  </a:lnTo>
                  <a:lnTo>
                    <a:pt x="171627" y="111531"/>
                  </a:lnTo>
                  <a:lnTo>
                    <a:pt x="171450" y="114300"/>
                  </a:lnTo>
                  <a:lnTo>
                    <a:pt x="174269" y="112331"/>
                  </a:lnTo>
                  <a:lnTo>
                    <a:pt x="180721" y="114300"/>
                  </a:lnTo>
                  <a:lnTo>
                    <a:pt x="180975" y="110744"/>
                  </a:lnTo>
                  <a:lnTo>
                    <a:pt x="177888" y="109829"/>
                  </a:lnTo>
                  <a:lnTo>
                    <a:pt x="247396" y="61480"/>
                  </a:lnTo>
                  <a:lnTo>
                    <a:pt x="247650" y="5715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273" name="object 139">
              <a:extLst>
                <a:ext uri="{FF2B5EF4-FFF2-40B4-BE49-F238E27FC236}">
                  <a16:creationId xmlns:a16="http://schemas.microsoft.com/office/drawing/2014/main" id="{7982B710-B2F1-1A5F-3C31-69E314784862}"/>
                </a:ext>
              </a:extLst>
            </p:cNvPr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810500" y="5010150"/>
              <a:ext cx="342900" cy="314325"/>
            </a:xfrm>
            <a:prstGeom prst="rect">
              <a:avLst/>
            </a:prstGeom>
          </p:spPr>
        </p:pic>
        <p:pic>
          <p:nvPicPr>
            <p:cNvPr id="1274" name="object 140">
              <a:extLst>
                <a:ext uri="{FF2B5EF4-FFF2-40B4-BE49-F238E27FC236}">
                  <a16:creationId xmlns:a16="http://schemas.microsoft.com/office/drawing/2014/main" id="{A378EC51-E7A5-EA14-5A49-C09773C71B32}"/>
                </a:ext>
              </a:extLst>
            </p:cNvPr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953375" y="5038725"/>
              <a:ext cx="161925" cy="142875"/>
            </a:xfrm>
            <a:prstGeom prst="rect">
              <a:avLst/>
            </a:prstGeom>
          </p:spPr>
        </p:pic>
        <p:pic>
          <p:nvPicPr>
            <p:cNvPr id="1275" name="object 141">
              <a:extLst>
                <a:ext uri="{FF2B5EF4-FFF2-40B4-BE49-F238E27FC236}">
                  <a16:creationId xmlns:a16="http://schemas.microsoft.com/office/drawing/2014/main" id="{B6C7367B-3E6F-2603-9FB4-7EAFE64D2469}"/>
                </a:ext>
              </a:extLst>
            </p:cNvPr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191500" y="5229225"/>
              <a:ext cx="342900" cy="323850"/>
            </a:xfrm>
            <a:prstGeom prst="rect">
              <a:avLst/>
            </a:prstGeom>
          </p:spPr>
        </p:pic>
        <p:pic>
          <p:nvPicPr>
            <p:cNvPr id="1276" name="object 142">
              <a:extLst>
                <a:ext uri="{FF2B5EF4-FFF2-40B4-BE49-F238E27FC236}">
                  <a16:creationId xmlns:a16="http://schemas.microsoft.com/office/drawing/2014/main" id="{95C0180B-4B85-EFD1-77D1-1B8EF26B0063}"/>
                </a:ext>
              </a:extLst>
            </p:cNvPr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334375" y="5257800"/>
              <a:ext cx="161925" cy="152400"/>
            </a:xfrm>
            <a:prstGeom prst="rect">
              <a:avLst/>
            </a:prstGeom>
          </p:spPr>
        </p:pic>
        <p:pic>
          <p:nvPicPr>
            <p:cNvPr id="1277" name="object 143">
              <a:extLst>
                <a:ext uri="{FF2B5EF4-FFF2-40B4-BE49-F238E27FC236}">
                  <a16:creationId xmlns:a16="http://schemas.microsoft.com/office/drawing/2014/main" id="{CF886CCD-6EBC-3BBD-F1E6-5847F6995C0F}"/>
                </a:ext>
              </a:extLst>
            </p:cNvPr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591550" y="5248275"/>
              <a:ext cx="342900" cy="323850"/>
            </a:xfrm>
            <a:prstGeom prst="rect">
              <a:avLst/>
            </a:prstGeom>
          </p:spPr>
        </p:pic>
        <p:pic>
          <p:nvPicPr>
            <p:cNvPr id="1278" name="object 144">
              <a:extLst>
                <a:ext uri="{FF2B5EF4-FFF2-40B4-BE49-F238E27FC236}">
                  <a16:creationId xmlns:a16="http://schemas.microsoft.com/office/drawing/2014/main" id="{C20A2F8D-B5D5-20DC-8D95-044C39128B1B}"/>
                </a:ext>
              </a:extLst>
            </p:cNvPr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8734425" y="5286375"/>
              <a:ext cx="161925" cy="142875"/>
            </a:xfrm>
            <a:prstGeom prst="rect">
              <a:avLst/>
            </a:prstGeom>
          </p:spPr>
        </p:pic>
        <p:pic>
          <p:nvPicPr>
            <p:cNvPr id="1279" name="object 145">
              <a:extLst>
                <a:ext uri="{FF2B5EF4-FFF2-40B4-BE49-F238E27FC236}">
                  <a16:creationId xmlns:a16="http://schemas.microsoft.com/office/drawing/2014/main" id="{03ADA833-5E24-209B-9AFA-1CF22E5E000D}"/>
                </a:ext>
              </a:extLst>
            </p:cNvPr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9705975" y="5705475"/>
              <a:ext cx="314325" cy="142875"/>
            </a:xfrm>
            <a:prstGeom prst="rect">
              <a:avLst/>
            </a:prstGeom>
          </p:spPr>
        </p:pic>
        <p:pic>
          <p:nvPicPr>
            <p:cNvPr id="1280" name="object 146">
              <a:extLst>
                <a:ext uri="{FF2B5EF4-FFF2-40B4-BE49-F238E27FC236}">
                  <a16:creationId xmlns:a16="http://schemas.microsoft.com/office/drawing/2014/main" id="{615CB423-7A10-4CCE-9DEF-89C2BB203814}"/>
                </a:ext>
              </a:extLst>
            </p:cNvPr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720960" y="5860148"/>
              <a:ext cx="263873" cy="107289"/>
            </a:xfrm>
            <a:prstGeom prst="rect">
              <a:avLst/>
            </a:prstGeom>
          </p:spPr>
        </p:pic>
        <p:pic>
          <p:nvPicPr>
            <p:cNvPr id="1281" name="object 147">
              <a:extLst>
                <a:ext uri="{FF2B5EF4-FFF2-40B4-BE49-F238E27FC236}">
                  <a16:creationId xmlns:a16="http://schemas.microsoft.com/office/drawing/2014/main" id="{0E7710F2-79F5-A6A9-E68E-10ADF6FD5E60}"/>
                </a:ext>
              </a:extLst>
            </p:cNvPr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9810813" y="5772150"/>
              <a:ext cx="219075" cy="133350"/>
            </a:xfrm>
            <a:prstGeom prst="rect">
              <a:avLst/>
            </a:prstGeom>
          </p:spPr>
        </p:pic>
        <p:pic>
          <p:nvPicPr>
            <p:cNvPr id="1282" name="object 148">
              <a:extLst>
                <a:ext uri="{FF2B5EF4-FFF2-40B4-BE49-F238E27FC236}">
                  <a16:creationId xmlns:a16="http://schemas.microsoft.com/office/drawing/2014/main" id="{EEBBF33F-DF36-0F43-E5B6-E69E5132D398}"/>
                </a:ext>
              </a:extLst>
            </p:cNvPr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9848850" y="5762625"/>
              <a:ext cx="180975" cy="28575"/>
            </a:xfrm>
            <a:prstGeom prst="rect">
              <a:avLst/>
            </a:prstGeom>
          </p:spPr>
        </p:pic>
        <p:sp>
          <p:nvSpPr>
            <p:cNvPr id="1283" name="object 149">
              <a:extLst>
                <a:ext uri="{FF2B5EF4-FFF2-40B4-BE49-F238E27FC236}">
                  <a16:creationId xmlns:a16="http://schemas.microsoft.com/office/drawing/2014/main" id="{4CAC472C-30B5-8B31-0B84-F5B0A303B735}"/>
                </a:ext>
              </a:extLst>
            </p:cNvPr>
            <p:cNvSpPr/>
            <p:nvPr/>
          </p:nvSpPr>
          <p:spPr>
            <a:xfrm>
              <a:off x="9810750" y="5762625"/>
              <a:ext cx="47625" cy="104775"/>
            </a:xfrm>
            <a:custGeom>
              <a:avLst/>
              <a:gdLst/>
              <a:ahLst/>
              <a:cxnLst/>
              <a:rect l="l" t="t" r="r" b="b"/>
              <a:pathLst>
                <a:path w="47625" h="104775">
                  <a:moveTo>
                    <a:pt x="39243" y="0"/>
                  </a:moveTo>
                  <a:lnTo>
                    <a:pt x="0" y="103441"/>
                  </a:lnTo>
                  <a:lnTo>
                    <a:pt x="7747" y="104775"/>
                  </a:lnTo>
                  <a:lnTo>
                    <a:pt x="47625" y="2819"/>
                  </a:lnTo>
                  <a:lnTo>
                    <a:pt x="392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284" name="object 150">
              <a:extLst>
                <a:ext uri="{FF2B5EF4-FFF2-40B4-BE49-F238E27FC236}">
                  <a16:creationId xmlns:a16="http://schemas.microsoft.com/office/drawing/2014/main" id="{883198D5-F340-139E-E5AF-E620569E885E}"/>
                </a:ext>
              </a:extLst>
            </p:cNvPr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9810750" y="5781675"/>
              <a:ext cx="209550" cy="114300"/>
            </a:xfrm>
            <a:prstGeom prst="rect">
              <a:avLst/>
            </a:prstGeom>
          </p:spPr>
        </p:pic>
        <p:sp>
          <p:nvSpPr>
            <p:cNvPr id="1285" name="object 151">
              <a:extLst>
                <a:ext uri="{FF2B5EF4-FFF2-40B4-BE49-F238E27FC236}">
                  <a16:creationId xmlns:a16="http://schemas.microsoft.com/office/drawing/2014/main" id="{28CBDBD9-669F-9007-26BB-B562C3BB7D8C}"/>
                </a:ext>
              </a:extLst>
            </p:cNvPr>
            <p:cNvSpPr/>
            <p:nvPr/>
          </p:nvSpPr>
          <p:spPr>
            <a:xfrm>
              <a:off x="9972675" y="5781675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>
                  <a:moveTo>
                    <a:pt x="57150" y="0"/>
                  </a:moveTo>
                  <a:lnTo>
                    <a:pt x="55118" y="0"/>
                  </a:lnTo>
                  <a:lnTo>
                    <a:pt x="0" y="113474"/>
                  </a:lnTo>
                  <a:lnTo>
                    <a:pt x="6096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286" name="object 152">
              <a:extLst>
                <a:ext uri="{FF2B5EF4-FFF2-40B4-BE49-F238E27FC236}">
                  <a16:creationId xmlns:a16="http://schemas.microsoft.com/office/drawing/2014/main" id="{18FA6972-3013-1108-4FBA-1A4D68AE42DA}"/>
                </a:ext>
              </a:extLst>
            </p:cNvPr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9810750" y="5867400"/>
              <a:ext cx="171450" cy="38100"/>
            </a:xfrm>
            <a:prstGeom prst="rect">
              <a:avLst/>
            </a:prstGeom>
          </p:spPr>
        </p:pic>
        <p:sp>
          <p:nvSpPr>
            <p:cNvPr id="1287" name="object 153">
              <a:extLst>
                <a:ext uri="{FF2B5EF4-FFF2-40B4-BE49-F238E27FC236}">
                  <a16:creationId xmlns:a16="http://schemas.microsoft.com/office/drawing/2014/main" id="{5582BF0B-7C7B-3DA9-A602-00360676C509}"/>
                </a:ext>
              </a:extLst>
            </p:cNvPr>
            <p:cNvSpPr/>
            <p:nvPr/>
          </p:nvSpPr>
          <p:spPr>
            <a:xfrm>
              <a:off x="9801225" y="5905500"/>
              <a:ext cx="57150" cy="19050"/>
            </a:xfrm>
            <a:custGeom>
              <a:avLst/>
              <a:gdLst/>
              <a:ahLst/>
              <a:cxnLst/>
              <a:rect l="l" t="t" r="r" b="b"/>
              <a:pathLst>
                <a:path w="57150" h="19050">
                  <a:moveTo>
                    <a:pt x="22225" y="0"/>
                  </a:moveTo>
                  <a:lnTo>
                    <a:pt x="0" y="10655"/>
                  </a:lnTo>
                  <a:lnTo>
                    <a:pt x="35686" y="19050"/>
                  </a:lnTo>
                  <a:lnTo>
                    <a:pt x="57150" y="7226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288" name="object 154">
              <a:extLst>
                <a:ext uri="{FF2B5EF4-FFF2-40B4-BE49-F238E27FC236}">
                  <a16:creationId xmlns:a16="http://schemas.microsoft.com/office/drawing/2014/main" id="{EE559338-444B-2169-395A-4340D1ECAEE3}"/>
                </a:ext>
              </a:extLst>
            </p:cNvPr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9801225" y="5905500"/>
              <a:ext cx="57150" cy="19050"/>
            </a:xfrm>
            <a:prstGeom prst="rect">
              <a:avLst/>
            </a:prstGeom>
          </p:spPr>
        </p:pic>
        <p:sp>
          <p:nvSpPr>
            <p:cNvPr id="1289" name="object 155">
              <a:extLst>
                <a:ext uri="{FF2B5EF4-FFF2-40B4-BE49-F238E27FC236}">
                  <a16:creationId xmlns:a16="http://schemas.microsoft.com/office/drawing/2014/main" id="{02C01B04-6290-01DE-0EA5-ED514C712DE1}"/>
                </a:ext>
              </a:extLst>
            </p:cNvPr>
            <p:cNvSpPr/>
            <p:nvPr/>
          </p:nvSpPr>
          <p:spPr>
            <a:xfrm>
              <a:off x="9810750" y="591502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588" y="0"/>
                  </a:moveTo>
                  <a:lnTo>
                    <a:pt x="0" y="4190"/>
                  </a:lnTo>
                  <a:lnTo>
                    <a:pt x="13461" y="9525"/>
                  </a:lnTo>
                  <a:lnTo>
                    <a:pt x="19050" y="4762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90" name="object 156">
              <a:extLst>
                <a:ext uri="{FF2B5EF4-FFF2-40B4-BE49-F238E27FC236}">
                  <a16:creationId xmlns:a16="http://schemas.microsoft.com/office/drawing/2014/main" id="{3E306236-9BEC-AA01-B19E-7AA243454CC6}"/>
                </a:ext>
              </a:extLst>
            </p:cNvPr>
            <p:cNvSpPr/>
            <p:nvPr/>
          </p:nvSpPr>
          <p:spPr>
            <a:xfrm>
              <a:off x="9810750" y="59150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634" y="0"/>
                  </a:moveTo>
                  <a:lnTo>
                    <a:pt x="0" y="1358"/>
                  </a:lnTo>
                  <a:lnTo>
                    <a:pt x="8890" y="9525"/>
                  </a:lnTo>
                  <a:lnTo>
                    <a:pt x="9525" y="80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91" name="object 157">
              <a:extLst>
                <a:ext uri="{FF2B5EF4-FFF2-40B4-BE49-F238E27FC236}">
                  <a16:creationId xmlns:a16="http://schemas.microsoft.com/office/drawing/2014/main" id="{E1AE45EC-23B0-27EC-30EF-A1CA5CA32D63}"/>
                </a:ext>
              </a:extLst>
            </p:cNvPr>
            <p:cNvSpPr/>
            <p:nvPr/>
          </p:nvSpPr>
          <p:spPr>
            <a:xfrm>
              <a:off x="9829800" y="591502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206" y="0"/>
                  </a:moveTo>
                  <a:lnTo>
                    <a:pt x="0" y="4292"/>
                  </a:lnTo>
                  <a:lnTo>
                    <a:pt x="13461" y="9525"/>
                  </a:lnTo>
                  <a:lnTo>
                    <a:pt x="19050" y="4851"/>
                  </a:lnTo>
                  <a:lnTo>
                    <a:pt x="52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92" name="object 158">
              <a:extLst>
                <a:ext uri="{FF2B5EF4-FFF2-40B4-BE49-F238E27FC236}">
                  <a16:creationId xmlns:a16="http://schemas.microsoft.com/office/drawing/2014/main" id="{D75B5740-A740-B77F-2C84-08BED67D32AD}"/>
                </a:ext>
              </a:extLst>
            </p:cNvPr>
            <p:cNvSpPr/>
            <p:nvPr/>
          </p:nvSpPr>
          <p:spPr>
            <a:xfrm>
              <a:off x="9725025" y="5867400"/>
              <a:ext cx="247650" cy="95250"/>
            </a:xfrm>
            <a:custGeom>
              <a:avLst/>
              <a:gdLst/>
              <a:ahLst/>
              <a:cxnLst/>
              <a:rect l="l" t="t" r="r" b="b"/>
              <a:pathLst>
                <a:path w="247650" h="95250">
                  <a:moveTo>
                    <a:pt x="85725" y="1130"/>
                  </a:moveTo>
                  <a:lnTo>
                    <a:pt x="85344" y="0"/>
                  </a:lnTo>
                  <a:lnTo>
                    <a:pt x="0" y="37528"/>
                  </a:lnTo>
                  <a:lnTo>
                    <a:pt x="2159" y="38100"/>
                  </a:lnTo>
                  <a:lnTo>
                    <a:pt x="85725" y="1130"/>
                  </a:lnTo>
                  <a:close/>
                </a:path>
                <a:path w="247650" h="95250">
                  <a:moveTo>
                    <a:pt x="180975" y="92290"/>
                  </a:moveTo>
                  <a:lnTo>
                    <a:pt x="2540" y="47625"/>
                  </a:lnTo>
                  <a:lnTo>
                    <a:pt x="381" y="47625"/>
                  </a:lnTo>
                  <a:lnTo>
                    <a:pt x="0" y="49199"/>
                  </a:lnTo>
                  <a:lnTo>
                    <a:pt x="180721" y="95250"/>
                  </a:lnTo>
                  <a:lnTo>
                    <a:pt x="180975" y="92290"/>
                  </a:lnTo>
                  <a:close/>
                </a:path>
                <a:path w="247650" h="95250">
                  <a:moveTo>
                    <a:pt x="180975" y="82765"/>
                  </a:moveTo>
                  <a:lnTo>
                    <a:pt x="113944" y="65989"/>
                  </a:lnTo>
                  <a:lnTo>
                    <a:pt x="114300" y="65163"/>
                  </a:lnTo>
                  <a:lnTo>
                    <a:pt x="105410" y="57150"/>
                  </a:lnTo>
                  <a:lnTo>
                    <a:pt x="104775" y="58508"/>
                  </a:lnTo>
                  <a:lnTo>
                    <a:pt x="112522" y="65633"/>
                  </a:lnTo>
                  <a:lnTo>
                    <a:pt x="9385" y="39814"/>
                  </a:lnTo>
                  <a:lnTo>
                    <a:pt x="9525" y="38747"/>
                  </a:lnTo>
                  <a:lnTo>
                    <a:pt x="3162" y="38265"/>
                  </a:lnTo>
                  <a:lnTo>
                    <a:pt x="2540" y="38100"/>
                  </a:lnTo>
                  <a:lnTo>
                    <a:pt x="2159" y="38100"/>
                  </a:lnTo>
                  <a:lnTo>
                    <a:pt x="1143" y="38100"/>
                  </a:lnTo>
                  <a:lnTo>
                    <a:pt x="381" y="38100"/>
                  </a:lnTo>
                  <a:lnTo>
                    <a:pt x="0" y="39674"/>
                  </a:lnTo>
                  <a:lnTo>
                    <a:pt x="914" y="39916"/>
                  </a:lnTo>
                  <a:lnTo>
                    <a:pt x="0" y="47434"/>
                  </a:lnTo>
                  <a:lnTo>
                    <a:pt x="8382" y="47625"/>
                  </a:lnTo>
                  <a:lnTo>
                    <a:pt x="9105" y="41998"/>
                  </a:lnTo>
                  <a:lnTo>
                    <a:pt x="180721" y="85725"/>
                  </a:lnTo>
                  <a:lnTo>
                    <a:pt x="180975" y="82765"/>
                  </a:lnTo>
                  <a:close/>
                </a:path>
                <a:path w="247650" h="95250">
                  <a:moveTo>
                    <a:pt x="247650" y="38100"/>
                  </a:moveTo>
                  <a:lnTo>
                    <a:pt x="247523" y="38201"/>
                  </a:lnTo>
                  <a:lnTo>
                    <a:pt x="180975" y="84150"/>
                  </a:lnTo>
                  <a:lnTo>
                    <a:pt x="181102" y="85725"/>
                  </a:lnTo>
                  <a:lnTo>
                    <a:pt x="181864" y="85725"/>
                  </a:lnTo>
                  <a:lnTo>
                    <a:pt x="223545" y="57429"/>
                  </a:lnTo>
                  <a:lnTo>
                    <a:pt x="181229" y="91351"/>
                  </a:lnTo>
                  <a:lnTo>
                    <a:pt x="180975" y="95250"/>
                  </a:lnTo>
                  <a:lnTo>
                    <a:pt x="247396" y="42430"/>
                  </a:lnTo>
                  <a:lnTo>
                    <a:pt x="247459" y="41186"/>
                  </a:lnTo>
                  <a:lnTo>
                    <a:pt x="247650" y="41059"/>
                  </a:lnTo>
                  <a:lnTo>
                    <a:pt x="247573" y="39357"/>
                  </a:lnTo>
                  <a:lnTo>
                    <a:pt x="247650" y="3810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293" name="object 159">
              <a:extLst>
                <a:ext uri="{FF2B5EF4-FFF2-40B4-BE49-F238E27FC236}">
                  <a16:creationId xmlns:a16="http://schemas.microsoft.com/office/drawing/2014/main" id="{8AC82D06-4D7F-5C09-83D0-CD2CC4E88E4F}"/>
                </a:ext>
              </a:extLst>
            </p:cNvPr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0058400" y="5362575"/>
              <a:ext cx="161925" cy="333375"/>
            </a:xfrm>
            <a:prstGeom prst="rect">
              <a:avLst/>
            </a:prstGeom>
          </p:spPr>
        </p:pic>
        <p:pic>
          <p:nvPicPr>
            <p:cNvPr id="1294" name="object 160">
              <a:extLst>
                <a:ext uri="{FF2B5EF4-FFF2-40B4-BE49-F238E27FC236}">
                  <a16:creationId xmlns:a16="http://schemas.microsoft.com/office/drawing/2014/main" id="{BBDDCF1D-4F5B-1F92-4C4A-0DECC6F3EE32}"/>
                </a:ext>
              </a:extLst>
            </p:cNvPr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0191750" y="5381625"/>
              <a:ext cx="28575" cy="309867"/>
            </a:xfrm>
            <a:prstGeom prst="rect">
              <a:avLst/>
            </a:prstGeom>
          </p:spPr>
        </p:pic>
        <p:sp>
          <p:nvSpPr>
            <p:cNvPr id="1295" name="object 161">
              <a:extLst>
                <a:ext uri="{FF2B5EF4-FFF2-40B4-BE49-F238E27FC236}">
                  <a16:creationId xmlns:a16="http://schemas.microsoft.com/office/drawing/2014/main" id="{00AE77E4-14CA-E3F2-4083-DFA94E12C194}"/>
                </a:ext>
              </a:extLst>
            </p:cNvPr>
            <p:cNvSpPr/>
            <p:nvPr/>
          </p:nvSpPr>
          <p:spPr>
            <a:xfrm>
              <a:off x="10063226" y="54055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96" name="object 162">
              <a:extLst>
                <a:ext uri="{FF2B5EF4-FFF2-40B4-BE49-F238E27FC236}">
                  <a16:creationId xmlns:a16="http://schemas.microsoft.com/office/drawing/2014/main" id="{13D77350-99AC-D4DA-6737-2F2A185A17A2}"/>
                </a:ext>
              </a:extLst>
            </p:cNvPr>
            <p:cNvSpPr/>
            <p:nvPr/>
          </p:nvSpPr>
          <p:spPr>
            <a:xfrm>
              <a:off x="10063226" y="54055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97" name="object 163">
              <a:extLst>
                <a:ext uri="{FF2B5EF4-FFF2-40B4-BE49-F238E27FC236}">
                  <a16:creationId xmlns:a16="http://schemas.microsoft.com/office/drawing/2014/main" id="{F53297DA-FE0B-647C-2EA3-878EC0EDF5BB}"/>
                </a:ext>
              </a:extLst>
            </p:cNvPr>
            <p:cNvSpPr/>
            <p:nvPr/>
          </p:nvSpPr>
          <p:spPr>
            <a:xfrm>
              <a:off x="10125075" y="5400675"/>
              <a:ext cx="62230" cy="19050"/>
            </a:xfrm>
            <a:custGeom>
              <a:avLst/>
              <a:gdLst/>
              <a:ahLst/>
              <a:cxnLst/>
              <a:rect l="l" t="t" r="r" b="b"/>
              <a:pathLst>
                <a:path w="62229" h="19050">
                  <a:moveTo>
                    <a:pt x="0" y="19050"/>
                  </a:moveTo>
                  <a:lnTo>
                    <a:pt x="61975" y="19050"/>
                  </a:lnTo>
                  <a:lnTo>
                    <a:pt x="61975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298" name="object 164">
              <a:extLst>
                <a:ext uri="{FF2B5EF4-FFF2-40B4-BE49-F238E27FC236}">
                  <a16:creationId xmlns:a16="http://schemas.microsoft.com/office/drawing/2014/main" id="{EF1297C5-3B17-4763-B30A-DE9CCEDE9806}"/>
                </a:ext>
              </a:extLst>
            </p:cNvPr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0125075" y="5400675"/>
              <a:ext cx="66675" cy="19050"/>
            </a:xfrm>
            <a:prstGeom prst="rect">
              <a:avLst/>
            </a:prstGeom>
          </p:spPr>
        </p:pic>
        <p:sp>
          <p:nvSpPr>
            <p:cNvPr id="1299" name="object 165">
              <a:extLst>
                <a:ext uri="{FF2B5EF4-FFF2-40B4-BE49-F238E27FC236}">
                  <a16:creationId xmlns:a16="http://schemas.microsoft.com/office/drawing/2014/main" id="{35BD355E-C978-F918-5E9A-51CDE577771A}"/>
                </a:ext>
              </a:extLst>
            </p:cNvPr>
            <p:cNvSpPr/>
            <p:nvPr/>
          </p:nvSpPr>
          <p:spPr>
            <a:xfrm>
              <a:off x="10063226" y="5453126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00" name="object 166">
              <a:extLst>
                <a:ext uri="{FF2B5EF4-FFF2-40B4-BE49-F238E27FC236}">
                  <a16:creationId xmlns:a16="http://schemas.microsoft.com/office/drawing/2014/main" id="{9ECA51E3-57F7-D13C-DE86-524A29046171}"/>
                </a:ext>
              </a:extLst>
            </p:cNvPr>
            <p:cNvSpPr/>
            <p:nvPr/>
          </p:nvSpPr>
          <p:spPr>
            <a:xfrm>
              <a:off x="10063226" y="5453126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01" name="object 167">
              <a:extLst>
                <a:ext uri="{FF2B5EF4-FFF2-40B4-BE49-F238E27FC236}">
                  <a16:creationId xmlns:a16="http://schemas.microsoft.com/office/drawing/2014/main" id="{B9E05D2A-7E51-1AF6-25B2-E52AE40FE9B6}"/>
                </a:ext>
              </a:extLst>
            </p:cNvPr>
            <p:cNvSpPr/>
            <p:nvPr/>
          </p:nvSpPr>
          <p:spPr>
            <a:xfrm>
              <a:off x="10125075" y="5448300"/>
              <a:ext cx="62230" cy="19050"/>
            </a:xfrm>
            <a:custGeom>
              <a:avLst/>
              <a:gdLst/>
              <a:ahLst/>
              <a:cxnLst/>
              <a:rect l="l" t="t" r="r" b="b"/>
              <a:pathLst>
                <a:path w="62229" h="19050">
                  <a:moveTo>
                    <a:pt x="0" y="19050"/>
                  </a:moveTo>
                  <a:lnTo>
                    <a:pt x="61975" y="19050"/>
                  </a:lnTo>
                  <a:lnTo>
                    <a:pt x="61975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302" name="object 168">
              <a:extLst>
                <a:ext uri="{FF2B5EF4-FFF2-40B4-BE49-F238E27FC236}">
                  <a16:creationId xmlns:a16="http://schemas.microsoft.com/office/drawing/2014/main" id="{ED8745A7-8FA5-C5C8-7993-5DFAA431AB80}"/>
                </a:ext>
              </a:extLst>
            </p:cNvPr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0125075" y="5448300"/>
              <a:ext cx="66675" cy="9525"/>
            </a:xfrm>
            <a:prstGeom prst="rect">
              <a:avLst/>
            </a:prstGeom>
          </p:spPr>
        </p:pic>
        <p:sp>
          <p:nvSpPr>
            <p:cNvPr id="1303" name="object 169">
              <a:extLst>
                <a:ext uri="{FF2B5EF4-FFF2-40B4-BE49-F238E27FC236}">
                  <a16:creationId xmlns:a16="http://schemas.microsoft.com/office/drawing/2014/main" id="{B0F7FBBC-E5ED-536E-9BD0-21AB53895329}"/>
                </a:ext>
              </a:extLst>
            </p:cNvPr>
            <p:cNvSpPr/>
            <p:nvPr/>
          </p:nvSpPr>
          <p:spPr>
            <a:xfrm>
              <a:off x="10063226" y="550075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04" name="object 170">
              <a:extLst>
                <a:ext uri="{FF2B5EF4-FFF2-40B4-BE49-F238E27FC236}">
                  <a16:creationId xmlns:a16="http://schemas.microsoft.com/office/drawing/2014/main" id="{E797DAEB-7AA4-BF13-9E8E-EB469218D51C}"/>
                </a:ext>
              </a:extLst>
            </p:cNvPr>
            <p:cNvSpPr/>
            <p:nvPr/>
          </p:nvSpPr>
          <p:spPr>
            <a:xfrm>
              <a:off x="10063226" y="550075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05" name="object 171">
              <a:extLst>
                <a:ext uri="{FF2B5EF4-FFF2-40B4-BE49-F238E27FC236}">
                  <a16:creationId xmlns:a16="http://schemas.microsoft.com/office/drawing/2014/main" id="{3436D85B-E993-2CBF-5011-8AA24A7C2A94}"/>
                </a:ext>
              </a:extLst>
            </p:cNvPr>
            <p:cNvSpPr/>
            <p:nvPr/>
          </p:nvSpPr>
          <p:spPr>
            <a:xfrm>
              <a:off x="10072751" y="5548376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66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06" name="object 172">
              <a:extLst>
                <a:ext uri="{FF2B5EF4-FFF2-40B4-BE49-F238E27FC236}">
                  <a16:creationId xmlns:a16="http://schemas.microsoft.com/office/drawing/2014/main" id="{33EA112D-A58E-B7AF-A2CE-531050E33EC8}"/>
                </a:ext>
              </a:extLst>
            </p:cNvPr>
            <p:cNvSpPr/>
            <p:nvPr/>
          </p:nvSpPr>
          <p:spPr>
            <a:xfrm>
              <a:off x="10072751" y="5548376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0" y="9525"/>
                  </a:moveTo>
                  <a:lnTo>
                    <a:pt x="66675" y="9525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07" name="object 173">
              <a:extLst>
                <a:ext uri="{FF2B5EF4-FFF2-40B4-BE49-F238E27FC236}">
                  <a16:creationId xmlns:a16="http://schemas.microsoft.com/office/drawing/2014/main" id="{FC6C0892-7673-F279-228A-5D3620E0D0C1}"/>
                </a:ext>
              </a:extLst>
            </p:cNvPr>
            <p:cNvSpPr/>
            <p:nvPr/>
          </p:nvSpPr>
          <p:spPr>
            <a:xfrm>
              <a:off x="10125075" y="5543550"/>
              <a:ext cx="62230" cy="19050"/>
            </a:xfrm>
            <a:custGeom>
              <a:avLst/>
              <a:gdLst/>
              <a:ahLst/>
              <a:cxnLst/>
              <a:rect l="l" t="t" r="r" b="b"/>
              <a:pathLst>
                <a:path w="62229" h="19050">
                  <a:moveTo>
                    <a:pt x="0" y="19050"/>
                  </a:moveTo>
                  <a:lnTo>
                    <a:pt x="61975" y="19050"/>
                  </a:lnTo>
                  <a:lnTo>
                    <a:pt x="61975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308" name="object 174">
              <a:extLst>
                <a:ext uri="{FF2B5EF4-FFF2-40B4-BE49-F238E27FC236}">
                  <a16:creationId xmlns:a16="http://schemas.microsoft.com/office/drawing/2014/main" id="{14148D5C-A8B4-5656-7E0D-0407879D9459}"/>
                </a:ext>
              </a:extLst>
            </p:cNvPr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0125075" y="5543550"/>
              <a:ext cx="66675" cy="9525"/>
            </a:xfrm>
            <a:prstGeom prst="rect">
              <a:avLst/>
            </a:prstGeom>
          </p:spPr>
        </p:pic>
        <p:sp>
          <p:nvSpPr>
            <p:cNvPr id="1309" name="object 175">
              <a:extLst>
                <a:ext uri="{FF2B5EF4-FFF2-40B4-BE49-F238E27FC236}">
                  <a16:creationId xmlns:a16="http://schemas.microsoft.com/office/drawing/2014/main" id="{CF71F0AC-0392-F4AC-B38A-E43A700DCCCD}"/>
                </a:ext>
              </a:extLst>
            </p:cNvPr>
            <p:cNvSpPr/>
            <p:nvPr/>
          </p:nvSpPr>
          <p:spPr>
            <a:xfrm>
              <a:off x="10125075" y="5495925"/>
              <a:ext cx="62230" cy="19050"/>
            </a:xfrm>
            <a:custGeom>
              <a:avLst/>
              <a:gdLst/>
              <a:ahLst/>
              <a:cxnLst/>
              <a:rect l="l" t="t" r="r" b="b"/>
              <a:pathLst>
                <a:path w="62229" h="19050">
                  <a:moveTo>
                    <a:pt x="0" y="19050"/>
                  </a:moveTo>
                  <a:lnTo>
                    <a:pt x="61975" y="19050"/>
                  </a:lnTo>
                  <a:lnTo>
                    <a:pt x="61975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310" name="object 176">
              <a:extLst>
                <a:ext uri="{FF2B5EF4-FFF2-40B4-BE49-F238E27FC236}">
                  <a16:creationId xmlns:a16="http://schemas.microsoft.com/office/drawing/2014/main" id="{5ECDCA08-39F9-5FC6-95A6-CE3A12F4D7C2}"/>
                </a:ext>
              </a:extLst>
            </p:cNvPr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0125075" y="5367337"/>
              <a:ext cx="71500" cy="333375"/>
            </a:xfrm>
            <a:prstGeom prst="rect">
              <a:avLst/>
            </a:prstGeom>
          </p:spPr>
        </p:pic>
        <p:sp>
          <p:nvSpPr>
            <p:cNvPr id="1311" name="object 177">
              <a:extLst>
                <a:ext uri="{FF2B5EF4-FFF2-40B4-BE49-F238E27FC236}">
                  <a16:creationId xmlns:a16="http://schemas.microsoft.com/office/drawing/2014/main" id="{B849BBA3-4C3F-CAE5-0532-CA2635B8C190}"/>
                </a:ext>
              </a:extLst>
            </p:cNvPr>
            <p:cNvSpPr/>
            <p:nvPr/>
          </p:nvSpPr>
          <p:spPr>
            <a:xfrm>
              <a:off x="10187051" y="5367337"/>
              <a:ext cx="9525" cy="333375"/>
            </a:xfrm>
            <a:custGeom>
              <a:avLst/>
              <a:gdLst/>
              <a:ahLst/>
              <a:cxnLst/>
              <a:rect l="l" t="t" r="r" b="b"/>
              <a:pathLst>
                <a:path w="9525" h="333375">
                  <a:moveTo>
                    <a:pt x="0" y="333375"/>
                  </a:moveTo>
                  <a:lnTo>
                    <a:pt x="9525" y="3333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33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312" name="object 178">
              <a:extLst>
                <a:ext uri="{FF2B5EF4-FFF2-40B4-BE49-F238E27FC236}">
                  <a16:creationId xmlns:a16="http://schemas.microsoft.com/office/drawing/2014/main" id="{CE0BBF1C-FF0E-D5F0-EBDC-868DF61E7A1D}"/>
                </a:ext>
              </a:extLst>
            </p:cNvPr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0191750" y="5400675"/>
              <a:ext cx="28575" cy="76200"/>
            </a:xfrm>
            <a:prstGeom prst="rect">
              <a:avLst/>
            </a:prstGeom>
          </p:spPr>
        </p:pic>
        <p:sp>
          <p:nvSpPr>
            <p:cNvPr id="1313" name="object 179">
              <a:extLst>
                <a:ext uri="{FF2B5EF4-FFF2-40B4-BE49-F238E27FC236}">
                  <a16:creationId xmlns:a16="http://schemas.microsoft.com/office/drawing/2014/main" id="{77800B1D-1070-BCFF-7409-5EB305D1D77F}"/>
                </a:ext>
              </a:extLst>
            </p:cNvPr>
            <p:cNvSpPr/>
            <p:nvPr/>
          </p:nvSpPr>
          <p:spPr>
            <a:xfrm>
              <a:off x="10191750" y="5676900"/>
              <a:ext cx="38100" cy="28575"/>
            </a:xfrm>
            <a:custGeom>
              <a:avLst/>
              <a:gdLst/>
              <a:ahLst/>
              <a:cxnLst/>
              <a:rect l="l" t="t" r="r" b="b"/>
              <a:pathLst>
                <a:path w="38100" h="28575">
                  <a:moveTo>
                    <a:pt x="28575" y="13093"/>
                  </a:moveTo>
                  <a:lnTo>
                    <a:pt x="28067" y="0"/>
                  </a:lnTo>
                  <a:lnTo>
                    <a:pt x="0" y="12623"/>
                  </a:lnTo>
                  <a:lnTo>
                    <a:pt x="127" y="28575"/>
                  </a:lnTo>
                  <a:lnTo>
                    <a:pt x="28575" y="13093"/>
                  </a:lnTo>
                  <a:close/>
                </a:path>
                <a:path w="38100" h="28575">
                  <a:moveTo>
                    <a:pt x="38100" y="4267"/>
                  </a:moveTo>
                  <a:lnTo>
                    <a:pt x="35941" y="0"/>
                  </a:lnTo>
                  <a:lnTo>
                    <a:pt x="30734" y="0"/>
                  </a:lnTo>
                  <a:lnTo>
                    <a:pt x="28575" y="4267"/>
                  </a:lnTo>
                  <a:lnTo>
                    <a:pt x="28575" y="9525"/>
                  </a:lnTo>
                  <a:lnTo>
                    <a:pt x="28575" y="13093"/>
                  </a:lnTo>
                  <a:lnTo>
                    <a:pt x="28575" y="14782"/>
                  </a:lnTo>
                  <a:lnTo>
                    <a:pt x="30734" y="19050"/>
                  </a:lnTo>
                  <a:lnTo>
                    <a:pt x="35941" y="19050"/>
                  </a:lnTo>
                  <a:lnTo>
                    <a:pt x="38100" y="14782"/>
                  </a:lnTo>
                  <a:lnTo>
                    <a:pt x="38100" y="426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14" name="object 180">
              <a:extLst>
                <a:ext uri="{FF2B5EF4-FFF2-40B4-BE49-F238E27FC236}">
                  <a16:creationId xmlns:a16="http://schemas.microsoft.com/office/drawing/2014/main" id="{32A6EE28-E915-FADE-5CAF-256120AAE61E}"/>
                </a:ext>
              </a:extLst>
            </p:cNvPr>
            <p:cNvSpPr/>
            <p:nvPr/>
          </p:nvSpPr>
          <p:spPr>
            <a:xfrm>
              <a:off x="10053701" y="5691187"/>
              <a:ext cx="152400" cy="28575"/>
            </a:xfrm>
            <a:custGeom>
              <a:avLst/>
              <a:gdLst/>
              <a:ahLst/>
              <a:cxnLst/>
              <a:rect l="l" t="t" r="r" b="b"/>
              <a:pathLst>
                <a:path w="152400" h="28575">
                  <a:moveTo>
                    <a:pt x="145923" y="0"/>
                  </a:moveTo>
                  <a:lnTo>
                    <a:pt x="6350" y="0"/>
                  </a:lnTo>
                  <a:lnTo>
                    <a:pt x="0" y="6400"/>
                  </a:lnTo>
                  <a:lnTo>
                    <a:pt x="0" y="14287"/>
                  </a:lnTo>
                  <a:lnTo>
                    <a:pt x="0" y="22174"/>
                  </a:lnTo>
                  <a:lnTo>
                    <a:pt x="6350" y="28575"/>
                  </a:lnTo>
                  <a:lnTo>
                    <a:pt x="145923" y="28575"/>
                  </a:lnTo>
                  <a:lnTo>
                    <a:pt x="152400" y="22174"/>
                  </a:lnTo>
                  <a:lnTo>
                    <a:pt x="152400" y="6400"/>
                  </a:lnTo>
                  <a:lnTo>
                    <a:pt x="14592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15" name="object 181">
              <a:extLst>
                <a:ext uri="{FF2B5EF4-FFF2-40B4-BE49-F238E27FC236}">
                  <a16:creationId xmlns:a16="http://schemas.microsoft.com/office/drawing/2014/main" id="{6F708B66-0CBC-F0B2-6491-43101F6DDF93}"/>
                </a:ext>
              </a:extLst>
            </p:cNvPr>
            <p:cNvSpPr/>
            <p:nvPr/>
          </p:nvSpPr>
          <p:spPr>
            <a:xfrm>
              <a:off x="10053701" y="5691187"/>
              <a:ext cx="152400" cy="28575"/>
            </a:xfrm>
            <a:custGeom>
              <a:avLst/>
              <a:gdLst/>
              <a:ahLst/>
              <a:cxnLst/>
              <a:rect l="l" t="t" r="r" b="b"/>
              <a:pathLst>
                <a:path w="152400" h="28575">
                  <a:moveTo>
                    <a:pt x="0" y="14287"/>
                  </a:moveTo>
                  <a:lnTo>
                    <a:pt x="0" y="6400"/>
                  </a:lnTo>
                  <a:lnTo>
                    <a:pt x="6350" y="0"/>
                  </a:lnTo>
                  <a:lnTo>
                    <a:pt x="14224" y="0"/>
                  </a:lnTo>
                  <a:lnTo>
                    <a:pt x="138049" y="0"/>
                  </a:lnTo>
                  <a:lnTo>
                    <a:pt x="145923" y="0"/>
                  </a:lnTo>
                  <a:lnTo>
                    <a:pt x="152400" y="6400"/>
                  </a:lnTo>
                  <a:lnTo>
                    <a:pt x="152400" y="14287"/>
                  </a:lnTo>
                  <a:lnTo>
                    <a:pt x="152400" y="22174"/>
                  </a:lnTo>
                  <a:lnTo>
                    <a:pt x="145923" y="28575"/>
                  </a:lnTo>
                  <a:lnTo>
                    <a:pt x="138049" y="28575"/>
                  </a:lnTo>
                  <a:lnTo>
                    <a:pt x="14224" y="28575"/>
                  </a:lnTo>
                  <a:lnTo>
                    <a:pt x="6350" y="28575"/>
                  </a:lnTo>
                  <a:lnTo>
                    <a:pt x="0" y="22174"/>
                  </a:lnTo>
                  <a:lnTo>
                    <a:pt x="0" y="142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316" name="object 182">
              <a:extLst>
                <a:ext uri="{FF2B5EF4-FFF2-40B4-BE49-F238E27FC236}">
                  <a16:creationId xmlns:a16="http://schemas.microsoft.com/office/drawing/2014/main" id="{17B954D0-F0F9-A687-A0CB-945C27ED45EA}"/>
                </a:ext>
              </a:extLst>
            </p:cNvPr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0063226" y="5700712"/>
              <a:ext cx="133350" cy="9525"/>
            </a:xfrm>
            <a:prstGeom prst="rect">
              <a:avLst/>
            </a:prstGeom>
          </p:spPr>
        </p:pic>
        <p:sp>
          <p:nvSpPr>
            <p:cNvPr id="1317" name="object 183">
              <a:extLst>
                <a:ext uri="{FF2B5EF4-FFF2-40B4-BE49-F238E27FC236}">
                  <a16:creationId xmlns:a16="http://schemas.microsoft.com/office/drawing/2014/main" id="{125A9A4A-1DE0-C78B-FDEB-7FB1DF1C1F0F}"/>
                </a:ext>
              </a:extLst>
            </p:cNvPr>
            <p:cNvSpPr/>
            <p:nvPr/>
          </p:nvSpPr>
          <p:spPr>
            <a:xfrm>
              <a:off x="10063226" y="5700712"/>
              <a:ext cx="133350" cy="9525"/>
            </a:xfrm>
            <a:custGeom>
              <a:avLst/>
              <a:gdLst/>
              <a:ahLst/>
              <a:cxnLst/>
              <a:rect l="l" t="t" r="r" b="b"/>
              <a:pathLst>
                <a:path w="133350" h="9525">
                  <a:moveTo>
                    <a:pt x="0" y="4762"/>
                  </a:moveTo>
                  <a:lnTo>
                    <a:pt x="0" y="2133"/>
                  </a:lnTo>
                  <a:lnTo>
                    <a:pt x="2031" y="0"/>
                  </a:lnTo>
                  <a:lnTo>
                    <a:pt x="4699" y="0"/>
                  </a:lnTo>
                  <a:lnTo>
                    <a:pt x="128524" y="0"/>
                  </a:lnTo>
                  <a:lnTo>
                    <a:pt x="131191" y="0"/>
                  </a:lnTo>
                  <a:lnTo>
                    <a:pt x="133350" y="2133"/>
                  </a:lnTo>
                  <a:lnTo>
                    <a:pt x="133350" y="4762"/>
                  </a:lnTo>
                  <a:lnTo>
                    <a:pt x="133350" y="7391"/>
                  </a:lnTo>
                  <a:lnTo>
                    <a:pt x="131191" y="9525"/>
                  </a:lnTo>
                  <a:lnTo>
                    <a:pt x="128524" y="9525"/>
                  </a:lnTo>
                  <a:lnTo>
                    <a:pt x="4699" y="9525"/>
                  </a:lnTo>
                  <a:lnTo>
                    <a:pt x="2031" y="9525"/>
                  </a:lnTo>
                  <a:lnTo>
                    <a:pt x="0" y="7391"/>
                  </a:lnTo>
                  <a:lnTo>
                    <a:pt x="0" y="47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18" name="object 184">
              <a:extLst>
                <a:ext uri="{FF2B5EF4-FFF2-40B4-BE49-F238E27FC236}">
                  <a16:creationId xmlns:a16="http://schemas.microsoft.com/office/drawing/2014/main" id="{4786069B-E0D5-676A-1A6C-5C367B7BE51A}"/>
                </a:ext>
              </a:extLst>
            </p:cNvPr>
            <p:cNvSpPr/>
            <p:nvPr/>
          </p:nvSpPr>
          <p:spPr>
            <a:xfrm>
              <a:off x="10077450" y="56483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267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82"/>
                  </a:lnTo>
                  <a:lnTo>
                    <a:pt x="19050" y="4267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19" name="object 185">
              <a:extLst>
                <a:ext uri="{FF2B5EF4-FFF2-40B4-BE49-F238E27FC236}">
                  <a16:creationId xmlns:a16="http://schemas.microsoft.com/office/drawing/2014/main" id="{2F0EB65A-D26A-4DE4-5406-2FC0E61A9CF7}"/>
                </a:ext>
              </a:extLst>
            </p:cNvPr>
            <p:cNvSpPr/>
            <p:nvPr/>
          </p:nvSpPr>
          <p:spPr>
            <a:xfrm>
              <a:off x="10096500" y="56483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267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82"/>
                  </a:lnTo>
                  <a:lnTo>
                    <a:pt x="19050" y="4267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20" name="object 186">
              <a:extLst>
                <a:ext uri="{FF2B5EF4-FFF2-40B4-BE49-F238E27FC236}">
                  <a16:creationId xmlns:a16="http://schemas.microsoft.com/office/drawing/2014/main" id="{3CCA9781-4445-FF5B-9B01-D6A4432A115C}"/>
                </a:ext>
              </a:extLst>
            </p:cNvPr>
            <p:cNvSpPr/>
            <p:nvPr/>
          </p:nvSpPr>
          <p:spPr>
            <a:xfrm>
              <a:off x="10115550" y="56483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267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82"/>
                  </a:lnTo>
                  <a:lnTo>
                    <a:pt x="19050" y="4267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21" name="object 187">
              <a:extLst>
                <a:ext uri="{FF2B5EF4-FFF2-40B4-BE49-F238E27FC236}">
                  <a16:creationId xmlns:a16="http://schemas.microsoft.com/office/drawing/2014/main" id="{CA5B1365-58D5-C1BF-35B7-6E05F0A8DB71}"/>
                </a:ext>
              </a:extLst>
            </p:cNvPr>
            <p:cNvSpPr/>
            <p:nvPr/>
          </p:nvSpPr>
          <p:spPr>
            <a:xfrm>
              <a:off x="10168001" y="5576887"/>
              <a:ext cx="9525" cy="104775"/>
            </a:xfrm>
            <a:custGeom>
              <a:avLst/>
              <a:gdLst/>
              <a:ahLst/>
              <a:cxnLst/>
              <a:rect l="l" t="t" r="r" b="b"/>
              <a:pathLst>
                <a:path w="9525" h="104775">
                  <a:moveTo>
                    <a:pt x="9525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9525" y="10477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22" name="object 188">
              <a:extLst>
                <a:ext uri="{FF2B5EF4-FFF2-40B4-BE49-F238E27FC236}">
                  <a16:creationId xmlns:a16="http://schemas.microsoft.com/office/drawing/2014/main" id="{996E7773-6076-10CB-697C-206F535420A2}"/>
                </a:ext>
              </a:extLst>
            </p:cNvPr>
            <p:cNvSpPr/>
            <p:nvPr/>
          </p:nvSpPr>
          <p:spPr>
            <a:xfrm>
              <a:off x="10168001" y="5576887"/>
              <a:ext cx="9525" cy="104775"/>
            </a:xfrm>
            <a:custGeom>
              <a:avLst/>
              <a:gdLst/>
              <a:ahLst/>
              <a:cxnLst/>
              <a:rect l="l" t="t" r="r" b="b"/>
              <a:pathLst>
                <a:path w="9525" h="104775">
                  <a:moveTo>
                    <a:pt x="0" y="104775"/>
                  </a:moveTo>
                  <a:lnTo>
                    <a:pt x="9525" y="1047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04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23" name="object 189">
              <a:extLst>
                <a:ext uri="{FF2B5EF4-FFF2-40B4-BE49-F238E27FC236}">
                  <a16:creationId xmlns:a16="http://schemas.microsoft.com/office/drawing/2014/main" id="{AD915DEA-D452-EC1B-E101-0DED9D39EA24}"/>
                </a:ext>
              </a:extLst>
            </p:cNvPr>
            <p:cNvSpPr/>
            <p:nvPr/>
          </p:nvSpPr>
          <p:spPr>
            <a:xfrm>
              <a:off x="8272526" y="2395601"/>
              <a:ext cx="228600" cy="180975"/>
            </a:xfrm>
            <a:custGeom>
              <a:avLst/>
              <a:gdLst/>
              <a:ahLst/>
              <a:cxnLst/>
              <a:rect l="l" t="t" r="r" b="b"/>
              <a:pathLst>
                <a:path w="228600" h="180975">
                  <a:moveTo>
                    <a:pt x="0" y="0"/>
                  </a:moveTo>
                  <a:lnTo>
                    <a:pt x="228600" y="1809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24" name="object 190">
              <a:extLst>
                <a:ext uri="{FF2B5EF4-FFF2-40B4-BE49-F238E27FC236}">
                  <a16:creationId xmlns:a16="http://schemas.microsoft.com/office/drawing/2014/main" id="{E2A61424-538D-2463-7B5A-A38AC8A1BE7B}"/>
                </a:ext>
              </a:extLst>
            </p:cNvPr>
            <p:cNvSpPr/>
            <p:nvPr/>
          </p:nvSpPr>
          <p:spPr>
            <a:xfrm>
              <a:off x="8115300" y="2000250"/>
              <a:ext cx="295275" cy="466725"/>
            </a:xfrm>
            <a:custGeom>
              <a:avLst/>
              <a:gdLst/>
              <a:ahLst/>
              <a:cxnLst/>
              <a:rect l="l" t="t" r="r" b="b"/>
              <a:pathLst>
                <a:path w="295275" h="466725">
                  <a:moveTo>
                    <a:pt x="142875" y="0"/>
                  </a:moveTo>
                  <a:lnTo>
                    <a:pt x="0" y="419100"/>
                  </a:lnTo>
                </a:path>
                <a:path w="295275" h="466725">
                  <a:moveTo>
                    <a:pt x="142875" y="0"/>
                  </a:moveTo>
                  <a:lnTo>
                    <a:pt x="295275" y="419100"/>
                  </a:lnTo>
                </a:path>
                <a:path w="295275" h="466725">
                  <a:moveTo>
                    <a:pt x="0" y="419100"/>
                  </a:moveTo>
                  <a:lnTo>
                    <a:pt x="142875" y="466725"/>
                  </a:lnTo>
                </a:path>
                <a:path w="295275" h="466725">
                  <a:moveTo>
                    <a:pt x="295275" y="419100"/>
                  </a:moveTo>
                  <a:lnTo>
                    <a:pt x="142875" y="466725"/>
                  </a:lnTo>
                </a:path>
                <a:path w="295275" h="466725">
                  <a:moveTo>
                    <a:pt x="142875" y="9525"/>
                  </a:moveTo>
                  <a:lnTo>
                    <a:pt x="142875" y="4667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325" name="object 191">
              <a:extLst>
                <a:ext uri="{FF2B5EF4-FFF2-40B4-BE49-F238E27FC236}">
                  <a16:creationId xmlns:a16="http://schemas.microsoft.com/office/drawing/2014/main" id="{78601E53-F7FC-C97A-AE41-5B76F2CA06B9}"/>
                </a:ext>
              </a:extLst>
            </p:cNvPr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8105775" y="2228850"/>
              <a:ext cx="314325" cy="200025"/>
            </a:xfrm>
            <a:prstGeom prst="rect">
              <a:avLst/>
            </a:prstGeom>
          </p:spPr>
        </p:pic>
        <p:sp>
          <p:nvSpPr>
            <p:cNvPr id="1326" name="object 192">
              <a:extLst>
                <a:ext uri="{FF2B5EF4-FFF2-40B4-BE49-F238E27FC236}">
                  <a16:creationId xmlns:a16="http://schemas.microsoft.com/office/drawing/2014/main" id="{1D6BBA6F-4F87-4348-4E62-1DB4B884A27A}"/>
                </a:ext>
              </a:extLst>
            </p:cNvPr>
            <p:cNvSpPr/>
            <p:nvPr/>
          </p:nvSpPr>
          <p:spPr>
            <a:xfrm>
              <a:off x="8191500" y="2085975"/>
              <a:ext cx="123825" cy="104775"/>
            </a:xfrm>
            <a:custGeom>
              <a:avLst/>
              <a:gdLst/>
              <a:ahLst/>
              <a:cxnLst/>
              <a:rect l="l" t="t" r="r" b="b"/>
              <a:pathLst>
                <a:path w="123825" h="104775">
                  <a:moveTo>
                    <a:pt x="66675" y="104775"/>
                  </a:moveTo>
                  <a:lnTo>
                    <a:pt x="123825" y="95250"/>
                  </a:lnTo>
                </a:path>
                <a:path w="123825" h="104775">
                  <a:moveTo>
                    <a:pt x="66675" y="19050"/>
                  </a:moveTo>
                  <a:lnTo>
                    <a:pt x="104775" y="9525"/>
                  </a:lnTo>
                </a:path>
                <a:path w="123825" h="104775">
                  <a:moveTo>
                    <a:pt x="0" y="85725"/>
                  </a:moveTo>
                  <a:lnTo>
                    <a:pt x="76200" y="104775"/>
                  </a:lnTo>
                </a:path>
                <a:path w="123825" h="104775">
                  <a:moveTo>
                    <a:pt x="38100" y="0"/>
                  </a:moveTo>
                  <a:lnTo>
                    <a:pt x="76200" y="2857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327" name="object 193">
              <a:extLst>
                <a:ext uri="{FF2B5EF4-FFF2-40B4-BE49-F238E27FC236}">
                  <a16:creationId xmlns:a16="http://schemas.microsoft.com/office/drawing/2014/main" id="{A7AEF114-33C4-94D5-0C3C-DACB5E73181D}"/>
                </a:ext>
              </a:extLst>
            </p:cNvPr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677150" y="3552825"/>
              <a:ext cx="371475" cy="314325"/>
            </a:xfrm>
            <a:prstGeom prst="rect">
              <a:avLst/>
            </a:prstGeom>
          </p:spPr>
        </p:pic>
        <p:pic>
          <p:nvPicPr>
            <p:cNvPr id="1328" name="object 194">
              <a:extLst>
                <a:ext uri="{FF2B5EF4-FFF2-40B4-BE49-F238E27FC236}">
                  <a16:creationId xmlns:a16="http://schemas.microsoft.com/office/drawing/2014/main" id="{EC7EEC19-870B-8858-0971-E4437DC45505}"/>
                </a:ext>
              </a:extLst>
            </p:cNvPr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9353550" y="5219700"/>
              <a:ext cx="381000" cy="314325"/>
            </a:xfrm>
            <a:prstGeom prst="rect">
              <a:avLst/>
            </a:prstGeom>
          </p:spPr>
        </p:pic>
        <p:pic>
          <p:nvPicPr>
            <p:cNvPr id="1329" name="object 195">
              <a:extLst>
                <a:ext uri="{FF2B5EF4-FFF2-40B4-BE49-F238E27FC236}">
                  <a16:creationId xmlns:a16="http://schemas.microsoft.com/office/drawing/2014/main" id="{FDAD1ADA-0CF2-B30D-E37D-34DB6F84B5E4}"/>
                </a:ext>
              </a:extLst>
            </p:cNvPr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9844151" y="4767326"/>
              <a:ext cx="400050" cy="142875"/>
            </a:xfrm>
            <a:prstGeom prst="rect">
              <a:avLst/>
            </a:prstGeom>
          </p:spPr>
        </p:pic>
        <p:sp>
          <p:nvSpPr>
            <p:cNvPr id="1330" name="object 196">
              <a:extLst>
                <a:ext uri="{FF2B5EF4-FFF2-40B4-BE49-F238E27FC236}">
                  <a16:creationId xmlns:a16="http://schemas.microsoft.com/office/drawing/2014/main" id="{B001FEC0-2745-B8FF-BD56-29D9CB9B2E69}"/>
                </a:ext>
              </a:extLst>
            </p:cNvPr>
            <p:cNvSpPr/>
            <p:nvPr/>
          </p:nvSpPr>
          <p:spPr>
            <a:xfrm>
              <a:off x="9844121" y="4767326"/>
              <a:ext cx="400685" cy="142875"/>
            </a:xfrm>
            <a:custGeom>
              <a:avLst/>
              <a:gdLst/>
              <a:ahLst/>
              <a:cxnLst/>
              <a:rect l="l" t="t" r="r" b="b"/>
              <a:pathLst>
                <a:path w="400684" h="142875">
                  <a:moveTo>
                    <a:pt x="399952" y="254"/>
                  </a:moveTo>
                  <a:lnTo>
                    <a:pt x="400079" y="75311"/>
                  </a:lnTo>
                  <a:lnTo>
                    <a:pt x="344088" y="120874"/>
                  </a:lnTo>
                  <a:lnTo>
                    <a:pt x="296706" y="133613"/>
                  </a:lnTo>
                  <a:lnTo>
                    <a:pt x="246643" y="140688"/>
                  </a:lnTo>
                  <a:lnTo>
                    <a:pt x="201578" y="142875"/>
                  </a:lnTo>
                  <a:lnTo>
                    <a:pt x="156212" y="140712"/>
                  </a:lnTo>
                  <a:lnTo>
                    <a:pt x="105347" y="133777"/>
                  </a:lnTo>
                  <a:lnTo>
                    <a:pt x="57048" y="121167"/>
                  </a:lnTo>
                  <a:lnTo>
                    <a:pt x="19381" y="101978"/>
                  </a:lnTo>
                  <a:lnTo>
                    <a:pt x="369" y="58114"/>
                  </a:lnTo>
                  <a:lnTo>
                    <a:pt x="172" y="37655"/>
                  </a:lnTo>
                  <a:lnTo>
                    <a:pt x="0" y="17196"/>
                  </a:lnTo>
                  <a:lnTo>
                    <a:pt x="29" y="0"/>
                  </a:lnTo>
                  <a:lnTo>
                    <a:pt x="21530" y="23756"/>
                  </a:lnTo>
                  <a:lnTo>
                    <a:pt x="58953" y="42281"/>
                  </a:lnTo>
                  <a:lnTo>
                    <a:pt x="105514" y="55558"/>
                  </a:lnTo>
                  <a:lnTo>
                    <a:pt x="154429" y="63569"/>
                  </a:lnTo>
                  <a:lnTo>
                    <a:pt x="198911" y="66293"/>
                  </a:lnTo>
                  <a:lnTo>
                    <a:pt x="243667" y="64217"/>
                  </a:lnTo>
                  <a:lnTo>
                    <a:pt x="293214" y="57422"/>
                  </a:lnTo>
                  <a:lnTo>
                    <a:pt x="340488" y="45061"/>
                  </a:lnTo>
                  <a:lnTo>
                    <a:pt x="378422" y="26287"/>
                  </a:lnTo>
                  <a:lnTo>
                    <a:pt x="399952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31" name="object 197">
              <a:extLst>
                <a:ext uri="{FF2B5EF4-FFF2-40B4-BE49-F238E27FC236}">
                  <a16:creationId xmlns:a16="http://schemas.microsoft.com/office/drawing/2014/main" id="{B835DC4B-B9AE-70B2-C2D1-0B244A5A58A3}"/>
                </a:ext>
              </a:extLst>
            </p:cNvPr>
            <p:cNvSpPr/>
            <p:nvPr/>
          </p:nvSpPr>
          <p:spPr>
            <a:xfrm>
              <a:off x="9844151" y="4691126"/>
              <a:ext cx="400050" cy="142875"/>
            </a:xfrm>
            <a:custGeom>
              <a:avLst/>
              <a:gdLst/>
              <a:ahLst/>
              <a:cxnLst/>
              <a:rect l="l" t="t" r="r" b="b"/>
              <a:pathLst>
                <a:path w="400050" h="142875">
                  <a:moveTo>
                    <a:pt x="200025" y="0"/>
                  </a:moveTo>
                  <a:lnTo>
                    <a:pt x="136794" y="3631"/>
                  </a:lnTo>
                  <a:lnTo>
                    <a:pt x="81884" y="13748"/>
                  </a:lnTo>
                  <a:lnTo>
                    <a:pt x="38587" y="29187"/>
                  </a:lnTo>
                  <a:lnTo>
                    <a:pt x="0" y="71374"/>
                  </a:lnTo>
                  <a:lnTo>
                    <a:pt x="10195" y="93976"/>
                  </a:lnTo>
                  <a:lnTo>
                    <a:pt x="38587" y="113605"/>
                  </a:lnTo>
                  <a:lnTo>
                    <a:pt x="81884" y="129081"/>
                  </a:lnTo>
                  <a:lnTo>
                    <a:pt x="136794" y="139230"/>
                  </a:lnTo>
                  <a:lnTo>
                    <a:pt x="200025" y="142875"/>
                  </a:lnTo>
                  <a:lnTo>
                    <a:pt x="263206" y="139230"/>
                  </a:lnTo>
                  <a:lnTo>
                    <a:pt x="318110" y="129081"/>
                  </a:lnTo>
                  <a:lnTo>
                    <a:pt x="361425" y="113605"/>
                  </a:lnTo>
                  <a:lnTo>
                    <a:pt x="389842" y="93976"/>
                  </a:lnTo>
                  <a:lnTo>
                    <a:pt x="400050" y="71374"/>
                  </a:lnTo>
                  <a:lnTo>
                    <a:pt x="389842" y="48784"/>
                  </a:lnTo>
                  <a:lnTo>
                    <a:pt x="361425" y="29187"/>
                  </a:lnTo>
                  <a:lnTo>
                    <a:pt x="318110" y="13748"/>
                  </a:lnTo>
                  <a:lnTo>
                    <a:pt x="263206" y="3631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32" name="object 198">
              <a:extLst>
                <a:ext uri="{FF2B5EF4-FFF2-40B4-BE49-F238E27FC236}">
                  <a16:creationId xmlns:a16="http://schemas.microsoft.com/office/drawing/2014/main" id="{E61B3ED4-6E49-C47A-305E-32913BD7EBF2}"/>
                </a:ext>
              </a:extLst>
            </p:cNvPr>
            <p:cNvSpPr/>
            <p:nvPr/>
          </p:nvSpPr>
          <p:spPr>
            <a:xfrm>
              <a:off x="9844151" y="4691126"/>
              <a:ext cx="400050" cy="142875"/>
            </a:xfrm>
            <a:custGeom>
              <a:avLst/>
              <a:gdLst/>
              <a:ahLst/>
              <a:cxnLst/>
              <a:rect l="l" t="t" r="r" b="b"/>
              <a:pathLst>
                <a:path w="400050" h="142875">
                  <a:moveTo>
                    <a:pt x="0" y="71374"/>
                  </a:moveTo>
                  <a:lnTo>
                    <a:pt x="38587" y="29187"/>
                  </a:lnTo>
                  <a:lnTo>
                    <a:pt x="81884" y="13748"/>
                  </a:lnTo>
                  <a:lnTo>
                    <a:pt x="136794" y="3631"/>
                  </a:lnTo>
                  <a:lnTo>
                    <a:pt x="200025" y="0"/>
                  </a:lnTo>
                  <a:lnTo>
                    <a:pt x="263206" y="3631"/>
                  </a:lnTo>
                  <a:lnTo>
                    <a:pt x="318110" y="13748"/>
                  </a:lnTo>
                  <a:lnTo>
                    <a:pt x="361425" y="29187"/>
                  </a:lnTo>
                  <a:lnTo>
                    <a:pt x="389842" y="48784"/>
                  </a:lnTo>
                  <a:lnTo>
                    <a:pt x="400050" y="71374"/>
                  </a:lnTo>
                  <a:lnTo>
                    <a:pt x="389842" y="93976"/>
                  </a:lnTo>
                  <a:lnTo>
                    <a:pt x="361425" y="113605"/>
                  </a:lnTo>
                  <a:lnTo>
                    <a:pt x="318110" y="129081"/>
                  </a:lnTo>
                  <a:lnTo>
                    <a:pt x="263206" y="139230"/>
                  </a:lnTo>
                  <a:lnTo>
                    <a:pt x="200025" y="142875"/>
                  </a:lnTo>
                  <a:lnTo>
                    <a:pt x="136794" y="139230"/>
                  </a:lnTo>
                  <a:lnTo>
                    <a:pt x="81884" y="129081"/>
                  </a:lnTo>
                  <a:lnTo>
                    <a:pt x="38587" y="113605"/>
                  </a:lnTo>
                  <a:lnTo>
                    <a:pt x="10195" y="93976"/>
                  </a:lnTo>
                  <a:lnTo>
                    <a:pt x="0" y="713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33" name="object 199">
              <a:extLst>
                <a:ext uri="{FF2B5EF4-FFF2-40B4-BE49-F238E27FC236}">
                  <a16:creationId xmlns:a16="http://schemas.microsoft.com/office/drawing/2014/main" id="{766A1DAF-1C3E-80B8-11BE-760A3B13880A}"/>
                </a:ext>
              </a:extLst>
            </p:cNvPr>
            <p:cNvSpPr/>
            <p:nvPr/>
          </p:nvSpPr>
          <p:spPr>
            <a:xfrm>
              <a:off x="9906000" y="4705350"/>
              <a:ext cx="266700" cy="57150"/>
            </a:xfrm>
            <a:custGeom>
              <a:avLst/>
              <a:gdLst/>
              <a:ahLst/>
              <a:cxnLst/>
              <a:rect l="l" t="t" r="r" b="b"/>
              <a:pathLst>
                <a:path w="266700" h="57150">
                  <a:moveTo>
                    <a:pt x="214375" y="0"/>
                  </a:moveTo>
                  <a:lnTo>
                    <a:pt x="132588" y="33527"/>
                  </a:lnTo>
                  <a:lnTo>
                    <a:pt x="52070" y="888"/>
                  </a:lnTo>
                  <a:lnTo>
                    <a:pt x="0" y="14986"/>
                  </a:lnTo>
                  <a:lnTo>
                    <a:pt x="35686" y="29463"/>
                  </a:lnTo>
                  <a:lnTo>
                    <a:pt x="52070" y="24892"/>
                  </a:lnTo>
                  <a:lnTo>
                    <a:pt x="131318" y="57150"/>
                  </a:lnTo>
                  <a:lnTo>
                    <a:pt x="217804" y="25400"/>
                  </a:lnTo>
                  <a:lnTo>
                    <a:pt x="227965" y="29463"/>
                  </a:lnTo>
                  <a:lnTo>
                    <a:pt x="266700" y="13081"/>
                  </a:lnTo>
                  <a:lnTo>
                    <a:pt x="214375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334" name="object 200">
              <a:extLst>
                <a:ext uri="{FF2B5EF4-FFF2-40B4-BE49-F238E27FC236}">
                  <a16:creationId xmlns:a16="http://schemas.microsoft.com/office/drawing/2014/main" id="{7637C7B1-2D11-9E09-1607-1B934370AE1F}"/>
                </a:ext>
              </a:extLst>
            </p:cNvPr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9906000" y="4724400"/>
              <a:ext cx="276225" cy="85725"/>
            </a:xfrm>
            <a:prstGeom prst="rect">
              <a:avLst/>
            </a:prstGeom>
          </p:spPr>
        </p:pic>
        <p:pic>
          <p:nvPicPr>
            <p:cNvPr id="1335" name="object 201">
              <a:extLst>
                <a:ext uri="{FF2B5EF4-FFF2-40B4-BE49-F238E27FC236}">
                  <a16:creationId xmlns:a16="http://schemas.microsoft.com/office/drawing/2014/main" id="{A3DAF630-4EED-D0C2-EBEC-EAE0BDD88ECF}"/>
                </a:ext>
              </a:extLst>
            </p:cNvPr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9910826" y="5148326"/>
              <a:ext cx="314325" cy="76200"/>
            </a:xfrm>
            <a:prstGeom prst="rect">
              <a:avLst/>
            </a:prstGeom>
          </p:spPr>
        </p:pic>
        <p:sp>
          <p:nvSpPr>
            <p:cNvPr id="1336" name="object 202">
              <a:extLst>
                <a:ext uri="{FF2B5EF4-FFF2-40B4-BE49-F238E27FC236}">
                  <a16:creationId xmlns:a16="http://schemas.microsoft.com/office/drawing/2014/main" id="{E3FCB3AA-E58F-F434-48F0-B68F6FBDAE73}"/>
                </a:ext>
              </a:extLst>
            </p:cNvPr>
            <p:cNvSpPr/>
            <p:nvPr/>
          </p:nvSpPr>
          <p:spPr>
            <a:xfrm>
              <a:off x="9910826" y="5148326"/>
              <a:ext cx="314325" cy="76200"/>
            </a:xfrm>
            <a:custGeom>
              <a:avLst/>
              <a:gdLst/>
              <a:ahLst/>
              <a:cxnLst/>
              <a:rect l="l" t="t" r="r" b="b"/>
              <a:pathLst>
                <a:path w="314325" h="76200">
                  <a:moveTo>
                    <a:pt x="0" y="76200"/>
                  </a:moveTo>
                  <a:lnTo>
                    <a:pt x="314325" y="76200"/>
                  </a:lnTo>
                  <a:lnTo>
                    <a:pt x="314325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41709C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37" name="object 203">
              <a:extLst>
                <a:ext uri="{FF2B5EF4-FFF2-40B4-BE49-F238E27FC236}">
                  <a16:creationId xmlns:a16="http://schemas.microsoft.com/office/drawing/2014/main" id="{77012A99-82E7-5476-554D-F5725E1CE841}"/>
                </a:ext>
              </a:extLst>
            </p:cNvPr>
            <p:cNvSpPr/>
            <p:nvPr/>
          </p:nvSpPr>
          <p:spPr>
            <a:xfrm>
              <a:off x="9910826" y="5034026"/>
              <a:ext cx="314325" cy="123825"/>
            </a:xfrm>
            <a:custGeom>
              <a:avLst/>
              <a:gdLst/>
              <a:ahLst/>
              <a:cxnLst/>
              <a:rect l="l" t="t" r="r" b="b"/>
              <a:pathLst>
                <a:path w="314325" h="123825">
                  <a:moveTo>
                    <a:pt x="20954" y="0"/>
                  </a:moveTo>
                  <a:lnTo>
                    <a:pt x="0" y="122809"/>
                  </a:lnTo>
                  <a:lnTo>
                    <a:pt x="314325" y="123825"/>
                  </a:lnTo>
                  <a:lnTo>
                    <a:pt x="283718" y="1905"/>
                  </a:lnTo>
                  <a:lnTo>
                    <a:pt x="2095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38" name="object 204">
              <a:extLst>
                <a:ext uri="{FF2B5EF4-FFF2-40B4-BE49-F238E27FC236}">
                  <a16:creationId xmlns:a16="http://schemas.microsoft.com/office/drawing/2014/main" id="{B7551724-A64C-6754-8C75-23D2C4787F18}"/>
                </a:ext>
              </a:extLst>
            </p:cNvPr>
            <p:cNvSpPr/>
            <p:nvPr/>
          </p:nvSpPr>
          <p:spPr>
            <a:xfrm>
              <a:off x="9910826" y="5034026"/>
              <a:ext cx="314325" cy="123825"/>
            </a:xfrm>
            <a:custGeom>
              <a:avLst/>
              <a:gdLst/>
              <a:ahLst/>
              <a:cxnLst/>
              <a:rect l="l" t="t" r="r" b="b"/>
              <a:pathLst>
                <a:path w="314325" h="123825">
                  <a:moveTo>
                    <a:pt x="0" y="122809"/>
                  </a:moveTo>
                  <a:lnTo>
                    <a:pt x="20954" y="0"/>
                  </a:lnTo>
                  <a:lnTo>
                    <a:pt x="283718" y="1905"/>
                  </a:lnTo>
                  <a:lnTo>
                    <a:pt x="314325" y="123825"/>
                  </a:lnTo>
                  <a:lnTo>
                    <a:pt x="0" y="12280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339" name="object 205">
              <a:extLst>
                <a:ext uri="{FF2B5EF4-FFF2-40B4-BE49-F238E27FC236}">
                  <a16:creationId xmlns:a16="http://schemas.microsoft.com/office/drawing/2014/main" id="{C9C38ACE-224E-6035-9EAC-4FBC55D51529}"/>
                </a:ext>
              </a:extLst>
            </p:cNvPr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9934575" y="5048250"/>
              <a:ext cx="257175" cy="95250"/>
            </a:xfrm>
            <a:prstGeom prst="rect">
              <a:avLst/>
            </a:prstGeom>
          </p:spPr>
        </p:pic>
        <p:pic>
          <p:nvPicPr>
            <p:cNvPr id="1340" name="object 206">
              <a:extLst>
                <a:ext uri="{FF2B5EF4-FFF2-40B4-BE49-F238E27FC236}">
                  <a16:creationId xmlns:a16="http://schemas.microsoft.com/office/drawing/2014/main" id="{5C16EF9B-3941-C1D6-B634-38B707A71212}"/>
                </a:ext>
              </a:extLst>
            </p:cNvPr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8739250" y="4738751"/>
              <a:ext cx="400050" cy="142875"/>
            </a:xfrm>
            <a:prstGeom prst="rect">
              <a:avLst/>
            </a:prstGeom>
          </p:spPr>
        </p:pic>
        <p:sp>
          <p:nvSpPr>
            <p:cNvPr id="1341" name="object 207">
              <a:extLst>
                <a:ext uri="{FF2B5EF4-FFF2-40B4-BE49-F238E27FC236}">
                  <a16:creationId xmlns:a16="http://schemas.microsoft.com/office/drawing/2014/main" id="{9479D98F-E5D0-7643-DAAD-BDA73BD0C5C1}"/>
                </a:ext>
              </a:extLst>
            </p:cNvPr>
            <p:cNvSpPr/>
            <p:nvPr/>
          </p:nvSpPr>
          <p:spPr>
            <a:xfrm>
              <a:off x="8739221" y="4738751"/>
              <a:ext cx="400685" cy="142875"/>
            </a:xfrm>
            <a:custGeom>
              <a:avLst/>
              <a:gdLst/>
              <a:ahLst/>
              <a:cxnLst/>
              <a:rect l="l" t="t" r="r" b="b"/>
              <a:pathLst>
                <a:path w="400684" h="142875">
                  <a:moveTo>
                    <a:pt x="399952" y="254"/>
                  </a:moveTo>
                  <a:lnTo>
                    <a:pt x="400079" y="75311"/>
                  </a:lnTo>
                  <a:lnTo>
                    <a:pt x="344088" y="120874"/>
                  </a:lnTo>
                  <a:lnTo>
                    <a:pt x="296706" y="133613"/>
                  </a:lnTo>
                  <a:lnTo>
                    <a:pt x="246643" y="140688"/>
                  </a:lnTo>
                  <a:lnTo>
                    <a:pt x="201578" y="142875"/>
                  </a:lnTo>
                  <a:lnTo>
                    <a:pt x="156212" y="140712"/>
                  </a:lnTo>
                  <a:lnTo>
                    <a:pt x="105347" y="133777"/>
                  </a:lnTo>
                  <a:lnTo>
                    <a:pt x="57048" y="121167"/>
                  </a:lnTo>
                  <a:lnTo>
                    <a:pt x="19381" y="101978"/>
                  </a:lnTo>
                  <a:lnTo>
                    <a:pt x="369" y="58114"/>
                  </a:lnTo>
                  <a:lnTo>
                    <a:pt x="172" y="37655"/>
                  </a:lnTo>
                  <a:lnTo>
                    <a:pt x="0" y="17196"/>
                  </a:lnTo>
                  <a:lnTo>
                    <a:pt x="29" y="0"/>
                  </a:lnTo>
                  <a:lnTo>
                    <a:pt x="21530" y="23756"/>
                  </a:lnTo>
                  <a:lnTo>
                    <a:pt x="58953" y="42281"/>
                  </a:lnTo>
                  <a:lnTo>
                    <a:pt x="105514" y="55558"/>
                  </a:lnTo>
                  <a:lnTo>
                    <a:pt x="154429" y="63569"/>
                  </a:lnTo>
                  <a:lnTo>
                    <a:pt x="198911" y="66293"/>
                  </a:lnTo>
                  <a:lnTo>
                    <a:pt x="243667" y="64217"/>
                  </a:lnTo>
                  <a:lnTo>
                    <a:pt x="293214" y="57422"/>
                  </a:lnTo>
                  <a:lnTo>
                    <a:pt x="340488" y="45061"/>
                  </a:lnTo>
                  <a:lnTo>
                    <a:pt x="378422" y="26287"/>
                  </a:lnTo>
                  <a:lnTo>
                    <a:pt x="399952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42" name="object 208">
              <a:extLst>
                <a:ext uri="{FF2B5EF4-FFF2-40B4-BE49-F238E27FC236}">
                  <a16:creationId xmlns:a16="http://schemas.microsoft.com/office/drawing/2014/main" id="{6BD32D6A-DDD1-2AB5-E7DF-A5276FEF997A}"/>
                </a:ext>
              </a:extLst>
            </p:cNvPr>
            <p:cNvSpPr/>
            <p:nvPr/>
          </p:nvSpPr>
          <p:spPr>
            <a:xfrm>
              <a:off x="8739250" y="4662551"/>
              <a:ext cx="400050" cy="142875"/>
            </a:xfrm>
            <a:custGeom>
              <a:avLst/>
              <a:gdLst/>
              <a:ahLst/>
              <a:cxnLst/>
              <a:rect l="l" t="t" r="r" b="b"/>
              <a:pathLst>
                <a:path w="400050" h="142875">
                  <a:moveTo>
                    <a:pt x="200025" y="0"/>
                  </a:moveTo>
                  <a:lnTo>
                    <a:pt x="136794" y="3631"/>
                  </a:lnTo>
                  <a:lnTo>
                    <a:pt x="81884" y="13748"/>
                  </a:lnTo>
                  <a:lnTo>
                    <a:pt x="38587" y="29187"/>
                  </a:lnTo>
                  <a:lnTo>
                    <a:pt x="0" y="71374"/>
                  </a:lnTo>
                  <a:lnTo>
                    <a:pt x="10195" y="93976"/>
                  </a:lnTo>
                  <a:lnTo>
                    <a:pt x="38587" y="113605"/>
                  </a:lnTo>
                  <a:lnTo>
                    <a:pt x="81884" y="129081"/>
                  </a:lnTo>
                  <a:lnTo>
                    <a:pt x="136794" y="139230"/>
                  </a:lnTo>
                  <a:lnTo>
                    <a:pt x="200025" y="142875"/>
                  </a:lnTo>
                  <a:lnTo>
                    <a:pt x="263206" y="139230"/>
                  </a:lnTo>
                  <a:lnTo>
                    <a:pt x="318110" y="129081"/>
                  </a:lnTo>
                  <a:lnTo>
                    <a:pt x="361425" y="113605"/>
                  </a:lnTo>
                  <a:lnTo>
                    <a:pt x="389842" y="93976"/>
                  </a:lnTo>
                  <a:lnTo>
                    <a:pt x="400050" y="71374"/>
                  </a:lnTo>
                  <a:lnTo>
                    <a:pt x="389842" y="48784"/>
                  </a:lnTo>
                  <a:lnTo>
                    <a:pt x="361425" y="29187"/>
                  </a:lnTo>
                  <a:lnTo>
                    <a:pt x="318110" y="13748"/>
                  </a:lnTo>
                  <a:lnTo>
                    <a:pt x="263206" y="3631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43" name="object 209">
              <a:extLst>
                <a:ext uri="{FF2B5EF4-FFF2-40B4-BE49-F238E27FC236}">
                  <a16:creationId xmlns:a16="http://schemas.microsoft.com/office/drawing/2014/main" id="{6E803AF6-EDB4-053D-577B-0F519C79AF99}"/>
                </a:ext>
              </a:extLst>
            </p:cNvPr>
            <p:cNvSpPr/>
            <p:nvPr/>
          </p:nvSpPr>
          <p:spPr>
            <a:xfrm>
              <a:off x="8739250" y="4662551"/>
              <a:ext cx="400050" cy="142875"/>
            </a:xfrm>
            <a:custGeom>
              <a:avLst/>
              <a:gdLst/>
              <a:ahLst/>
              <a:cxnLst/>
              <a:rect l="l" t="t" r="r" b="b"/>
              <a:pathLst>
                <a:path w="400050" h="142875">
                  <a:moveTo>
                    <a:pt x="0" y="71374"/>
                  </a:moveTo>
                  <a:lnTo>
                    <a:pt x="38587" y="29187"/>
                  </a:lnTo>
                  <a:lnTo>
                    <a:pt x="81884" y="13748"/>
                  </a:lnTo>
                  <a:lnTo>
                    <a:pt x="136794" y="3631"/>
                  </a:lnTo>
                  <a:lnTo>
                    <a:pt x="200025" y="0"/>
                  </a:lnTo>
                  <a:lnTo>
                    <a:pt x="263206" y="3631"/>
                  </a:lnTo>
                  <a:lnTo>
                    <a:pt x="318110" y="13748"/>
                  </a:lnTo>
                  <a:lnTo>
                    <a:pt x="361425" y="29187"/>
                  </a:lnTo>
                  <a:lnTo>
                    <a:pt x="389842" y="48784"/>
                  </a:lnTo>
                  <a:lnTo>
                    <a:pt x="400050" y="71374"/>
                  </a:lnTo>
                  <a:lnTo>
                    <a:pt x="389842" y="93976"/>
                  </a:lnTo>
                  <a:lnTo>
                    <a:pt x="361425" y="113605"/>
                  </a:lnTo>
                  <a:lnTo>
                    <a:pt x="318110" y="129081"/>
                  </a:lnTo>
                  <a:lnTo>
                    <a:pt x="263206" y="139230"/>
                  </a:lnTo>
                  <a:lnTo>
                    <a:pt x="200025" y="142875"/>
                  </a:lnTo>
                  <a:lnTo>
                    <a:pt x="136794" y="139230"/>
                  </a:lnTo>
                  <a:lnTo>
                    <a:pt x="81884" y="129081"/>
                  </a:lnTo>
                  <a:lnTo>
                    <a:pt x="38587" y="113605"/>
                  </a:lnTo>
                  <a:lnTo>
                    <a:pt x="10195" y="93976"/>
                  </a:lnTo>
                  <a:lnTo>
                    <a:pt x="0" y="713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44" name="object 210">
              <a:extLst>
                <a:ext uri="{FF2B5EF4-FFF2-40B4-BE49-F238E27FC236}">
                  <a16:creationId xmlns:a16="http://schemas.microsoft.com/office/drawing/2014/main" id="{B1FDDA5A-C0AC-B639-F495-8EA70E7DCF56}"/>
                </a:ext>
              </a:extLst>
            </p:cNvPr>
            <p:cNvSpPr/>
            <p:nvPr/>
          </p:nvSpPr>
          <p:spPr>
            <a:xfrm>
              <a:off x="8801100" y="4676775"/>
              <a:ext cx="266700" cy="57150"/>
            </a:xfrm>
            <a:custGeom>
              <a:avLst/>
              <a:gdLst/>
              <a:ahLst/>
              <a:cxnLst/>
              <a:rect l="l" t="t" r="r" b="b"/>
              <a:pathLst>
                <a:path w="266700" h="57150">
                  <a:moveTo>
                    <a:pt x="214375" y="0"/>
                  </a:moveTo>
                  <a:lnTo>
                    <a:pt x="132588" y="33527"/>
                  </a:lnTo>
                  <a:lnTo>
                    <a:pt x="52070" y="888"/>
                  </a:lnTo>
                  <a:lnTo>
                    <a:pt x="0" y="14986"/>
                  </a:lnTo>
                  <a:lnTo>
                    <a:pt x="35686" y="29463"/>
                  </a:lnTo>
                  <a:lnTo>
                    <a:pt x="52070" y="24892"/>
                  </a:lnTo>
                  <a:lnTo>
                    <a:pt x="131318" y="57150"/>
                  </a:lnTo>
                  <a:lnTo>
                    <a:pt x="217804" y="25400"/>
                  </a:lnTo>
                  <a:lnTo>
                    <a:pt x="227965" y="29463"/>
                  </a:lnTo>
                  <a:lnTo>
                    <a:pt x="266700" y="13081"/>
                  </a:lnTo>
                  <a:lnTo>
                    <a:pt x="214375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345" name="object 211">
              <a:extLst>
                <a:ext uri="{FF2B5EF4-FFF2-40B4-BE49-F238E27FC236}">
                  <a16:creationId xmlns:a16="http://schemas.microsoft.com/office/drawing/2014/main" id="{B6CE8A24-DE96-F351-819A-12EDBBE87C1B}"/>
                </a:ext>
              </a:extLst>
            </p:cNvPr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8791575" y="4705350"/>
              <a:ext cx="276225" cy="76200"/>
            </a:xfrm>
            <a:prstGeom prst="rect">
              <a:avLst/>
            </a:prstGeom>
          </p:spPr>
        </p:pic>
        <p:pic>
          <p:nvPicPr>
            <p:cNvPr id="1346" name="object 212">
              <a:extLst>
                <a:ext uri="{FF2B5EF4-FFF2-40B4-BE49-F238E27FC236}">
                  <a16:creationId xmlns:a16="http://schemas.microsoft.com/office/drawing/2014/main" id="{6BF05250-E821-66CF-BBD8-F03F7769B743}"/>
                </a:ext>
              </a:extLst>
            </p:cNvPr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8377300" y="5005451"/>
              <a:ext cx="304800" cy="76200"/>
            </a:xfrm>
            <a:prstGeom prst="rect">
              <a:avLst/>
            </a:prstGeom>
          </p:spPr>
        </p:pic>
        <p:sp>
          <p:nvSpPr>
            <p:cNvPr id="1347" name="object 213">
              <a:extLst>
                <a:ext uri="{FF2B5EF4-FFF2-40B4-BE49-F238E27FC236}">
                  <a16:creationId xmlns:a16="http://schemas.microsoft.com/office/drawing/2014/main" id="{DD1DED95-B335-E4C7-2DDC-D0D846BEA669}"/>
                </a:ext>
              </a:extLst>
            </p:cNvPr>
            <p:cNvSpPr/>
            <p:nvPr/>
          </p:nvSpPr>
          <p:spPr>
            <a:xfrm>
              <a:off x="8377300" y="5005451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0" y="76200"/>
                  </a:moveTo>
                  <a:lnTo>
                    <a:pt x="304800" y="762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41709C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48" name="object 214">
              <a:extLst>
                <a:ext uri="{FF2B5EF4-FFF2-40B4-BE49-F238E27FC236}">
                  <a16:creationId xmlns:a16="http://schemas.microsoft.com/office/drawing/2014/main" id="{DA79420C-4950-3867-0769-130E1AB60772}"/>
                </a:ext>
              </a:extLst>
            </p:cNvPr>
            <p:cNvSpPr/>
            <p:nvPr/>
          </p:nvSpPr>
          <p:spPr>
            <a:xfrm>
              <a:off x="8377300" y="4891151"/>
              <a:ext cx="304800" cy="123825"/>
            </a:xfrm>
            <a:custGeom>
              <a:avLst/>
              <a:gdLst/>
              <a:ahLst/>
              <a:cxnLst/>
              <a:rect l="l" t="t" r="r" b="b"/>
              <a:pathLst>
                <a:path w="304800" h="123825">
                  <a:moveTo>
                    <a:pt x="20193" y="0"/>
                  </a:moveTo>
                  <a:lnTo>
                    <a:pt x="0" y="122809"/>
                  </a:lnTo>
                  <a:lnTo>
                    <a:pt x="304800" y="123825"/>
                  </a:lnTo>
                  <a:lnTo>
                    <a:pt x="275081" y="1905"/>
                  </a:lnTo>
                  <a:lnTo>
                    <a:pt x="20193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49" name="object 215">
              <a:extLst>
                <a:ext uri="{FF2B5EF4-FFF2-40B4-BE49-F238E27FC236}">
                  <a16:creationId xmlns:a16="http://schemas.microsoft.com/office/drawing/2014/main" id="{385AE2A7-1554-D777-F7F7-5ADB2E55E4E5}"/>
                </a:ext>
              </a:extLst>
            </p:cNvPr>
            <p:cNvSpPr/>
            <p:nvPr/>
          </p:nvSpPr>
          <p:spPr>
            <a:xfrm>
              <a:off x="8377300" y="4891151"/>
              <a:ext cx="304800" cy="123825"/>
            </a:xfrm>
            <a:custGeom>
              <a:avLst/>
              <a:gdLst/>
              <a:ahLst/>
              <a:cxnLst/>
              <a:rect l="l" t="t" r="r" b="b"/>
              <a:pathLst>
                <a:path w="304800" h="123825">
                  <a:moveTo>
                    <a:pt x="0" y="122809"/>
                  </a:moveTo>
                  <a:lnTo>
                    <a:pt x="20193" y="0"/>
                  </a:lnTo>
                  <a:lnTo>
                    <a:pt x="275081" y="1905"/>
                  </a:lnTo>
                  <a:lnTo>
                    <a:pt x="304800" y="123825"/>
                  </a:lnTo>
                  <a:lnTo>
                    <a:pt x="0" y="12280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350" name="object 216">
              <a:extLst>
                <a:ext uri="{FF2B5EF4-FFF2-40B4-BE49-F238E27FC236}">
                  <a16:creationId xmlns:a16="http://schemas.microsoft.com/office/drawing/2014/main" id="{855AC75E-A74C-65BF-2EF7-2FC1A79E0418}"/>
                </a:ext>
              </a:extLst>
            </p:cNvPr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8391525" y="4905375"/>
              <a:ext cx="266700" cy="95250"/>
            </a:xfrm>
            <a:prstGeom prst="rect">
              <a:avLst/>
            </a:prstGeom>
          </p:spPr>
        </p:pic>
        <p:pic>
          <p:nvPicPr>
            <p:cNvPr id="1351" name="object 217">
              <a:extLst>
                <a:ext uri="{FF2B5EF4-FFF2-40B4-BE49-F238E27FC236}">
                  <a16:creationId xmlns:a16="http://schemas.microsoft.com/office/drawing/2014/main" id="{FB4E3882-8E55-068E-E9BF-87A024CD4FB7}"/>
                </a:ext>
              </a:extLst>
            </p:cNvPr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8501125" y="2567050"/>
              <a:ext cx="352425" cy="114300"/>
            </a:xfrm>
            <a:prstGeom prst="rect">
              <a:avLst/>
            </a:prstGeom>
          </p:spPr>
        </p:pic>
        <p:sp>
          <p:nvSpPr>
            <p:cNvPr id="1352" name="object 218">
              <a:extLst>
                <a:ext uri="{FF2B5EF4-FFF2-40B4-BE49-F238E27FC236}">
                  <a16:creationId xmlns:a16="http://schemas.microsoft.com/office/drawing/2014/main" id="{18B2DEFA-C37D-C5D6-80E3-1002ABF04CCE}"/>
                </a:ext>
              </a:extLst>
            </p:cNvPr>
            <p:cNvSpPr/>
            <p:nvPr/>
          </p:nvSpPr>
          <p:spPr>
            <a:xfrm>
              <a:off x="8501125" y="2567050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352298" y="253"/>
                  </a:moveTo>
                  <a:lnTo>
                    <a:pt x="352425" y="60325"/>
                  </a:lnTo>
                  <a:lnTo>
                    <a:pt x="282940" y="102409"/>
                  </a:lnTo>
                  <a:lnTo>
                    <a:pt x="228105" y="111527"/>
                  </a:lnTo>
                  <a:lnTo>
                    <a:pt x="177546" y="114300"/>
                  </a:lnTo>
                  <a:lnTo>
                    <a:pt x="126537" y="111543"/>
                  </a:lnTo>
                  <a:lnTo>
                    <a:pt x="70754" y="102536"/>
                  </a:lnTo>
                  <a:lnTo>
                    <a:pt x="24044" y="85885"/>
                  </a:lnTo>
                  <a:lnTo>
                    <a:pt x="253" y="60198"/>
                  </a:lnTo>
                  <a:lnTo>
                    <a:pt x="303" y="46470"/>
                  </a:lnTo>
                  <a:lnTo>
                    <a:pt x="174" y="30099"/>
                  </a:lnTo>
                  <a:lnTo>
                    <a:pt x="21" y="13727"/>
                  </a:lnTo>
                  <a:lnTo>
                    <a:pt x="0" y="0"/>
                  </a:lnTo>
                  <a:lnTo>
                    <a:pt x="26078" y="23062"/>
                  </a:lnTo>
                  <a:lnTo>
                    <a:pt x="71754" y="39624"/>
                  </a:lnTo>
                  <a:lnTo>
                    <a:pt x="125337" y="49613"/>
                  </a:lnTo>
                  <a:lnTo>
                    <a:pt x="175132" y="52959"/>
                  </a:lnTo>
                  <a:lnTo>
                    <a:pt x="225371" y="50385"/>
                  </a:lnTo>
                  <a:lnTo>
                    <a:pt x="279765" y="41608"/>
                  </a:lnTo>
                  <a:lnTo>
                    <a:pt x="326134" y="25330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53" name="object 219">
              <a:extLst>
                <a:ext uri="{FF2B5EF4-FFF2-40B4-BE49-F238E27FC236}">
                  <a16:creationId xmlns:a16="http://schemas.microsoft.com/office/drawing/2014/main" id="{6A9C85C9-CB8A-D0FD-E5E5-C52A2497C5FC}"/>
                </a:ext>
              </a:extLst>
            </p:cNvPr>
            <p:cNvSpPr/>
            <p:nvPr/>
          </p:nvSpPr>
          <p:spPr>
            <a:xfrm>
              <a:off x="8501125" y="2509900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176149" y="0"/>
                  </a:moveTo>
                  <a:lnTo>
                    <a:pt x="107584" y="4482"/>
                  </a:lnTo>
                  <a:lnTo>
                    <a:pt x="51593" y="16716"/>
                  </a:lnTo>
                  <a:lnTo>
                    <a:pt x="13843" y="34879"/>
                  </a:lnTo>
                  <a:lnTo>
                    <a:pt x="0" y="57150"/>
                  </a:lnTo>
                  <a:lnTo>
                    <a:pt x="13843" y="79367"/>
                  </a:lnTo>
                  <a:lnTo>
                    <a:pt x="51593" y="97536"/>
                  </a:lnTo>
                  <a:lnTo>
                    <a:pt x="107584" y="109799"/>
                  </a:lnTo>
                  <a:lnTo>
                    <a:pt x="176149" y="114300"/>
                  </a:lnTo>
                  <a:lnTo>
                    <a:pt x="244732" y="109799"/>
                  </a:lnTo>
                  <a:lnTo>
                    <a:pt x="300767" y="97536"/>
                  </a:lnTo>
                  <a:lnTo>
                    <a:pt x="338562" y="79367"/>
                  </a:lnTo>
                  <a:lnTo>
                    <a:pt x="352425" y="57150"/>
                  </a:lnTo>
                  <a:lnTo>
                    <a:pt x="338562" y="34879"/>
                  </a:lnTo>
                  <a:lnTo>
                    <a:pt x="300767" y="16716"/>
                  </a:lnTo>
                  <a:lnTo>
                    <a:pt x="244732" y="4482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54" name="object 220">
              <a:extLst>
                <a:ext uri="{FF2B5EF4-FFF2-40B4-BE49-F238E27FC236}">
                  <a16:creationId xmlns:a16="http://schemas.microsoft.com/office/drawing/2014/main" id="{6FCF62C3-95D7-C005-8217-743F581BC00B}"/>
                </a:ext>
              </a:extLst>
            </p:cNvPr>
            <p:cNvSpPr/>
            <p:nvPr/>
          </p:nvSpPr>
          <p:spPr>
            <a:xfrm>
              <a:off x="8501125" y="2509900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0" y="57150"/>
                  </a:moveTo>
                  <a:lnTo>
                    <a:pt x="13843" y="34879"/>
                  </a:lnTo>
                  <a:lnTo>
                    <a:pt x="51593" y="16716"/>
                  </a:lnTo>
                  <a:lnTo>
                    <a:pt x="107584" y="4482"/>
                  </a:lnTo>
                  <a:lnTo>
                    <a:pt x="176149" y="0"/>
                  </a:lnTo>
                  <a:lnTo>
                    <a:pt x="244732" y="4482"/>
                  </a:lnTo>
                  <a:lnTo>
                    <a:pt x="300767" y="16716"/>
                  </a:lnTo>
                  <a:lnTo>
                    <a:pt x="338562" y="34879"/>
                  </a:lnTo>
                  <a:lnTo>
                    <a:pt x="352425" y="57150"/>
                  </a:lnTo>
                  <a:lnTo>
                    <a:pt x="338562" y="79367"/>
                  </a:lnTo>
                  <a:lnTo>
                    <a:pt x="300767" y="97536"/>
                  </a:lnTo>
                  <a:lnTo>
                    <a:pt x="244732" y="109799"/>
                  </a:lnTo>
                  <a:lnTo>
                    <a:pt x="176149" y="114300"/>
                  </a:lnTo>
                  <a:lnTo>
                    <a:pt x="107584" y="109799"/>
                  </a:lnTo>
                  <a:lnTo>
                    <a:pt x="51593" y="97536"/>
                  </a:lnTo>
                  <a:lnTo>
                    <a:pt x="13843" y="79367"/>
                  </a:lnTo>
                  <a:lnTo>
                    <a:pt x="0" y="571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355" name="object 221">
              <a:extLst>
                <a:ext uri="{FF2B5EF4-FFF2-40B4-BE49-F238E27FC236}">
                  <a16:creationId xmlns:a16="http://schemas.microsoft.com/office/drawing/2014/main" id="{E0E047C1-191A-F3D2-18F3-B730D0D49A9F}"/>
                </a:ext>
              </a:extLst>
            </p:cNvPr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8553450" y="2524125"/>
              <a:ext cx="247650" cy="76200"/>
            </a:xfrm>
            <a:prstGeom prst="rect">
              <a:avLst/>
            </a:prstGeom>
          </p:spPr>
        </p:pic>
        <p:pic>
          <p:nvPicPr>
            <p:cNvPr id="1356" name="object 222">
              <a:extLst>
                <a:ext uri="{FF2B5EF4-FFF2-40B4-BE49-F238E27FC236}">
                  <a16:creationId xmlns:a16="http://schemas.microsoft.com/office/drawing/2014/main" id="{D3319067-3EEC-49AF-AC4E-4E2519432F25}"/>
                </a:ext>
              </a:extLst>
            </p:cNvPr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8110601" y="3729101"/>
              <a:ext cx="361950" cy="114300"/>
            </a:xfrm>
            <a:prstGeom prst="rect">
              <a:avLst/>
            </a:prstGeom>
          </p:spPr>
        </p:pic>
        <p:sp>
          <p:nvSpPr>
            <p:cNvPr id="1357" name="object 223">
              <a:extLst>
                <a:ext uri="{FF2B5EF4-FFF2-40B4-BE49-F238E27FC236}">
                  <a16:creationId xmlns:a16="http://schemas.microsoft.com/office/drawing/2014/main" id="{3D03D8CD-EFB9-469D-2A2F-9AA0E984CBEF}"/>
                </a:ext>
              </a:extLst>
            </p:cNvPr>
            <p:cNvSpPr/>
            <p:nvPr/>
          </p:nvSpPr>
          <p:spPr>
            <a:xfrm>
              <a:off x="8110601" y="3729101"/>
              <a:ext cx="361950" cy="114300"/>
            </a:xfrm>
            <a:custGeom>
              <a:avLst/>
              <a:gdLst/>
              <a:ahLst/>
              <a:cxnLst/>
              <a:rect l="l" t="t" r="r" b="b"/>
              <a:pathLst>
                <a:path w="361950" h="114300">
                  <a:moveTo>
                    <a:pt x="361823" y="254"/>
                  </a:moveTo>
                  <a:lnTo>
                    <a:pt x="361950" y="60325"/>
                  </a:lnTo>
                  <a:lnTo>
                    <a:pt x="290591" y="102409"/>
                  </a:lnTo>
                  <a:lnTo>
                    <a:pt x="234273" y="111527"/>
                  </a:lnTo>
                  <a:lnTo>
                    <a:pt x="182372" y="114300"/>
                  </a:lnTo>
                  <a:lnTo>
                    <a:pt x="129950" y="111543"/>
                  </a:lnTo>
                  <a:lnTo>
                    <a:pt x="72659" y="102536"/>
                  </a:lnTo>
                  <a:lnTo>
                    <a:pt x="24727" y="85885"/>
                  </a:lnTo>
                  <a:lnTo>
                    <a:pt x="380" y="60198"/>
                  </a:lnTo>
                  <a:lnTo>
                    <a:pt x="357" y="46470"/>
                  </a:lnTo>
                  <a:lnTo>
                    <a:pt x="190" y="30099"/>
                  </a:lnTo>
                  <a:lnTo>
                    <a:pt x="23" y="13727"/>
                  </a:lnTo>
                  <a:lnTo>
                    <a:pt x="0" y="0"/>
                  </a:lnTo>
                  <a:lnTo>
                    <a:pt x="26814" y="23062"/>
                  </a:lnTo>
                  <a:lnTo>
                    <a:pt x="73739" y="39624"/>
                  </a:lnTo>
                  <a:lnTo>
                    <a:pt x="128783" y="49613"/>
                  </a:lnTo>
                  <a:lnTo>
                    <a:pt x="179958" y="52959"/>
                  </a:lnTo>
                  <a:lnTo>
                    <a:pt x="231503" y="50385"/>
                  </a:lnTo>
                  <a:lnTo>
                    <a:pt x="287321" y="41608"/>
                  </a:lnTo>
                  <a:lnTo>
                    <a:pt x="334924" y="25330"/>
                  </a:lnTo>
                  <a:lnTo>
                    <a:pt x="361823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58" name="object 224">
              <a:extLst>
                <a:ext uri="{FF2B5EF4-FFF2-40B4-BE49-F238E27FC236}">
                  <a16:creationId xmlns:a16="http://schemas.microsoft.com/office/drawing/2014/main" id="{AF5416D6-8BA5-08FE-F440-01D8A157873B}"/>
                </a:ext>
              </a:extLst>
            </p:cNvPr>
            <p:cNvSpPr/>
            <p:nvPr/>
          </p:nvSpPr>
          <p:spPr>
            <a:xfrm>
              <a:off x="8110601" y="3662426"/>
              <a:ext cx="361950" cy="114300"/>
            </a:xfrm>
            <a:custGeom>
              <a:avLst/>
              <a:gdLst/>
              <a:ahLst/>
              <a:cxnLst/>
              <a:rect l="l" t="t" r="r" b="b"/>
              <a:pathLst>
                <a:path w="361950" h="114300">
                  <a:moveTo>
                    <a:pt x="180975" y="0"/>
                  </a:moveTo>
                  <a:lnTo>
                    <a:pt x="110478" y="4482"/>
                  </a:lnTo>
                  <a:lnTo>
                    <a:pt x="52959" y="16716"/>
                  </a:lnTo>
                  <a:lnTo>
                    <a:pt x="14204" y="34879"/>
                  </a:lnTo>
                  <a:lnTo>
                    <a:pt x="0" y="57150"/>
                  </a:lnTo>
                  <a:lnTo>
                    <a:pt x="14204" y="79367"/>
                  </a:lnTo>
                  <a:lnTo>
                    <a:pt x="52958" y="97536"/>
                  </a:lnTo>
                  <a:lnTo>
                    <a:pt x="110478" y="109799"/>
                  </a:lnTo>
                  <a:lnTo>
                    <a:pt x="180975" y="114300"/>
                  </a:lnTo>
                  <a:lnTo>
                    <a:pt x="251418" y="109799"/>
                  </a:lnTo>
                  <a:lnTo>
                    <a:pt x="308943" y="97536"/>
                  </a:lnTo>
                  <a:lnTo>
                    <a:pt x="347727" y="79367"/>
                  </a:lnTo>
                  <a:lnTo>
                    <a:pt x="361950" y="57150"/>
                  </a:lnTo>
                  <a:lnTo>
                    <a:pt x="347727" y="34879"/>
                  </a:lnTo>
                  <a:lnTo>
                    <a:pt x="308943" y="16716"/>
                  </a:lnTo>
                  <a:lnTo>
                    <a:pt x="251418" y="4482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59" name="object 225">
              <a:extLst>
                <a:ext uri="{FF2B5EF4-FFF2-40B4-BE49-F238E27FC236}">
                  <a16:creationId xmlns:a16="http://schemas.microsoft.com/office/drawing/2014/main" id="{CE3E5945-D66F-D37C-7148-84C48F6CD47A}"/>
                </a:ext>
              </a:extLst>
            </p:cNvPr>
            <p:cNvSpPr/>
            <p:nvPr/>
          </p:nvSpPr>
          <p:spPr>
            <a:xfrm>
              <a:off x="8110601" y="3662426"/>
              <a:ext cx="361950" cy="114300"/>
            </a:xfrm>
            <a:custGeom>
              <a:avLst/>
              <a:gdLst/>
              <a:ahLst/>
              <a:cxnLst/>
              <a:rect l="l" t="t" r="r" b="b"/>
              <a:pathLst>
                <a:path w="361950" h="114300">
                  <a:moveTo>
                    <a:pt x="0" y="57150"/>
                  </a:moveTo>
                  <a:lnTo>
                    <a:pt x="14204" y="34879"/>
                  </a:lnTo>
                  <a:lnTo>
                    <a:pt x="52959" y="16716"/>
                  </a:lnTo>
                  <a:lnTo>
                    <a:pt x="110478" y="4482"/>
                  </a:lnTo>
                  <a:lnTo>
                    <a:pt x="180975" y="0"/>
                  </a:lnTo>
                  <a:lnTo>
                    <a:pt x="251418" y="4482"/>
                  </a:lnTo>
                  <a:lnTo>
                    <a:pt x="308943" y="16716"/>
                  </a:lnTo>
                  <a:lnTo>
                    <a:pt x="347727" y="34879"/>
                  </a:lnTo>
                  <a:lnTo>
                    <a:pt x="361950" y="57150"/>
                  </a:lnTo>
                  <a:lnTo>
                    <a:pt x="347727" y="79367"/>
                  </a:lnTo>
                  <a:lnTo>
                    <a:pt x="308943" y="97536"/>
                  </a:lnTo>
                  <a:lnTo>
                    <a:pt x="251418" y="109799"/>
                  </a:lnTo>
                  <a:lnTo>
                    <a:pt x="180975" y="114300"/>
                  </a:lnTo>
                  <a:lnTo>
                    <a:pt x="110478" y="109799"/>
                  </a:lnTo>
                  <a:lnTo>
                    <a:pt x="52958" y="97536"/>
                  </a:lnTo>
                  <a:lnTo>
                    <a:pt x="14204" y="79367"/>
                  </a:lnTo>
                  <a:lnTo>
                    <a:pt x="0" y="571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360" name="object 226">
              <a:extLst>
                <a:ext uri="{FF2B5EF4-FFF2-40B4-BE49-F238E27FC236}">
                  <a16:creationId xmlns:a16="http://schemas.microsoft.com/office/drawing/2014/main" id="{AC5E01F4-8CC0-6D23-C9A7-20E9B61D617D}"/>
                </a:ext>
              </a:extLst>
            </p:cNvPr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8162925" y="3676650"/>
              <a:ext cx="247650" cy="85725"/>
            </a:xfrm>
            <a:prstGeom prst="rect">
              <a:avLst/>
            </a:prstGeom>
          </p:spPr>
        </p:pic>
        <p:pic>
          <p:nvPicPr>
            <p:cNvPr id="1361" name="object 227">
              <a:extLst>
                <a:ext uri="{FF2B5EF4-FFF2-40B4-BE49-F238E27FC236}">
                  <a16:creationId xmlns:a16="http://schemas.microsoft.com/office/drawing/2014/main" id="{F55376BE-D078-3470-E13D-CBECAC5E224B}"/>
                </a:ext>
              </a:extLst>
            </p:cNvPr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0949051" y="3338576"/>
              <a:ext cx="171450" cy="57150"/>
            </a:xfrm>
            <a:prstGeom prst="rect">
              <a:avLst/>
            </a:prstGeom>
          </p:spPr>
        </p:pic>
        <p:pic>
          <p:nvPicPr>
            <p:cNvPr id="1362" name="object 228">
              <a:extLst>
                <a:ext uri="{FF2B5EF4-FFF2-40B4-BE49-F238E27FC236}">
                  <a16:creationId xmlns:a16="http://schemas.microsoft.com/office/drawing/2014/main" id="{2B6CDE93-C036-795C-3E9D-CB170956DE19}"/>
                </a:ext>
              </a:extLst>
            </p:cNvPr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0947429" y="3298888"/>
              <a:ext cx="174658" cy="98425"/>
            </a:xfrm>
            <a:prstGeom prst="rect">
              <a:avLst/>
            </a:prstGeom>
          </p:spPr>
        </p:pic>
        <p:pic>
          <p:nvPicPr>
            <p:cNvPr id="1363" name="object 229">
              <a:extLst>
                <a:ext uri="{FF2B5EF4-FFF2-40B4-BE49-F238E27FC236}">
                  <a16:creationId xmlns:a16="http://schemas.microsoft.com/office/drawing/2014/main" id="{0B1323AC-5463-266E-6C9B-D9F5F63F7A6F}"/>
                </a:ext>
              </a:extLst>
            </p:cNvPr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0472801" y="3262376"/>
              <a:ext cx="352425" cy="133350"/>
            </a:xfrm>
            <a:prstGeom prst="rect">
              <a:avLst/>
            </a:prstGeom>
          </p:spPr>
        </p:pic>
        <p:sp>
          <p:nvSpPr>
            <p:cNvPr id="1364" name="object 230">
              <a:extLst>
                <a:ext uri="{FF2B5EF4-FFF2-40B4-BE49-F238E27FC236}">
                  <a16:creationId xmlns:a16="http://schemas.microsoft.com/office/drawing/2014/main" id="{803010E7-76A5-DAD1-CC2F-EE3C80484CCD}"/>
                </a:ext>
              </a:extLst>
            </p:cNvPr>
            <p:cNvSpPr/>
            <p:nvPr/>
          </p:nvSpPr>
          <p:spPr>
            <a:xfrm>
              <a:off x="10472801" y="3262376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352298" y="253"/>
                  </a:moveTo>
                  <a:lnTo>
                    <a:pt x="352425" y="70358"/>
                  </a:lnTo>
                  <a:lnTo>
                    <a:pt x="282940" y="119475"/>
                  </a:lnTo>
                  <a:lnTo>
                    <a:pt x="228105" y="130115"/>
                  </a:lnTo>
                  <a:lnTo>
                    <a:pt x="177546" y="133350"/>
                  </a:lnTo>
                  <a:lnTo>
                    <a:pt x="126537" y="130149"/>
                  </a:lnTo>
                  <a:lnTo>
                    <a:pt x="70754" y="119649"/>
                  </a:lnTo>
                  <a:lnTo>
                    <a:pt x="24044" y="100220"/>
                  </a:lnTo>
                  <a:lnTo>
                    <a:pt x="253" y="70231"/>
                  </a:lnTo>
                  <a:lnTo>
                    <a:pt x="303" y="54167"/>
                  </a:lnTo>
                  <a:lnTo>
                    <a:pt x="174" y="35067"/>
                  </a:lnTo>
                  <a:lnTo>
                    <a:pt x="21" y="15992"/>
                  </a:lnTo>
                  <a:lnTo>
                    <a:pt x="0" y="0"/>
                  </a:lnTo>
                  <a:lnTo>
                    <a:pt x="26078" y="26951"/>
                  </a:lnTo>
                  <a:lnTo>
                    <a:pt x="71754" y="46259"/>
                  </a:lnTo>
                  <a:lnTo>
                    <a:pt x="125337" y="57900"/>
                  </a:lnTo>
                  <a:lnTo>
                    <a:pt x="175132" y="61849"/>
                  </a:lnTo>
                  <a:lnTo>
                    <a:pt x="225371" y="58779"/>
                  </a:lnTo>
                  <a:lnTo>
                    <a:pt x="279765" y="48529"/>
                  </a:lnTo>
                  <a:lnTo>
                    <a:pt x="326134" y="29541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65" name="object 231">
              <a:extLst>
                <a:ext uri="{FF2B5EF4-FFF2-40B4-BE49-F238E27FC236}">
                  <a16:creationId xmlns:a16="http://schemas.microsoft.com/office/drawing/2014/main" id="{39A8FAF2-4129-039A-C5C0-F4F97095DAEE}"/>
                </a:ext>
              </a:extLst>
            </p:cNvPr>
            <p:cNvSpPr/>
            <p:nvPr/>
          </p:nvSpPr>
          <p:spPr>
            <a:xfrm>
              <a:off x="10472801" y="3195700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176149" y="0"/>
                  </a:moveTo>
                  <a:lnTo>
                    <a:pt x="107584" y="4859"/>
                  </a:lnTo>
                  <a:lnTo>
                    <a:pt x="51593" y="18113"/>
                  </a:lnTo>
                  <a:lnTo>
                    <a:pt x="13843" y="37772"/>
                  </a:lnTo>
                  <a:lnTo>
                    <a:pt x="0" y="61849"/>
                  </a:lnTo>
                  <a:lnTo>
                    <a:pt x="13843" y="85945"/>
                  </a:lnTo>
                  <a:lnTo>
                    <a:pt x="51593" y="105648"/>
                  </a:lnTo>
                  <a:lnTo>
                    <a:pt x="107584" y="118945"/>
                  </a:lnTo>
                  <a:lnTo>
                    <a:pt x="176149" y="123825"/>
                  </a:lnTo>
                  <a:lnTo>
                    <a:pt x="244732" y="118945"/>
                  </a:lnTo>
                  <a:lnTo>
                    <a:pt x="300767" y="105648"/>
                  </a:lnTo>
                  <a:lnTo>
                    <a:pt x="338562" y="85945"/>
                  </a:lnTo>
                  <a:lnTo>
                    <a:pt x="352425" y="61849"/>
                  </a:lnTo>
                  <a:lnTo>
                    <a:pt x="338562" y="37772"/>
                  </a:lnTo>
                  <a:lnTo>
                    <a:pt x="300767" y="18113"/>
                  </a:lnTo>
                  <a:lnTo>
                    <a:pt x="244732" y="4859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66" name="object 232">
              <a:extLst>
                <a:ext uri="{FF2B5EF4-FFF2-40B4-BE49-F238E27FC236}">
                  <a16:creationId xmlns:a16="http://schemas.microsoft.com/office/drawing/2014/main" id="{98FAEBB3-73D7-F292-A1C6-EF389E3D8EB2}"/>
                </a:ext>
              </a:extLst>
            </p:cNvPr>
            <p:cNvSpPr/>
            <p:nvPr/>
          </p:nvSpPr>
          <p:spPr>
            <a:xfrm>
              <a:off x="10472801" y="3195700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0" y="61849"/>
                  </a:moveTo>
                  <a:lnTo>
                    <a:pt x="13843" y="37772"/>
                  </a:lnTo>
                  <a:lnTo>
                    <a:pt x="51593" y="18113"/>
                  </a:lnTo>
                  <a:lnTo>
                    <a:pt x="107584" y="4859"/>
                  </a:lnTo>
                  <a:lnTo>
                    <a:pt x="176149" y="0"/>
                  </a:lnTo>
                  <a:lnTo>
                    <a:pt x="244732" y="4859"/>
                  </a:lnTo>
                  <a:lnTo>
                    <a:pt x="300767" y="18113"/>
                  </a:lnTo>
                  <a:lnTo>
                    <a:pt x="338562" y="37772"/>
                  </a:lnTo>
                  <a:lnTo>
                    <a:pt x="352425" y="61849"/>
                  </a:lnTo>
                  <a:lnTo>
                    <a:pt x="338562" y="85945"/>
                  </a:lnTo>
                  <a:lnTo>
                    <a:pt x="300767" y="105648"/>
                  </a:lnTo>
                  <a:lnTo>
                    <a:pt x="244732" y="118945"/>
                  </a:lnTo>
                  <a:lnTo>
                    <a:pt x="176149" y="123825"/>
                  </a:lnTo>
                  <a:lnTo>
                    <a:pt x="107584" y="118945"/>
                  </a:lnTo>
                  <a:lnTo>
                    <a:pt x="51593" y="105648"/>
                  </a:lnTo>
                  <a:lnTo>
                    <a:pt x="13843" y="85945"/>
                  </a:lnTo>
                  <a:lnTo>
                    <a:pt x="0" y="6184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367" name="object 233">
              <a:extLst>
                <a:ext uri="{FF2B5EF4-FFF2-40B4-BE49-F238E27FC236}">
                  <a16:creationId xmlns:a16="http://schemas.microsoft.com/office/drawing/2014/main" id="{2E90E842-6129-3D54-6E7B-584A5A147B25}"/>
                </a:ext>
              </a:extLst>
            </p:cNvPr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0525125" y="3209925"/>
              <a:ext cx="247650" cy="95250"/>
            </a:xfrm>
            <a:prstGeom prst="rect">
              <a:avLst/>
            </a:prstGeom>
          </p:spPr>
        </p:pic>
        <p:pic>
          <p:nvPicPr>
            <p:cNvPr id="1368" name="object 234">
              <a:extLst>
                <a:ext uri="{FF2B5EF4-FFF2-40B4-BE49-F238E27FC236}">
                  <a16:creationId xmlns:a16="http://schemas.microsoft.com/office/drawing/2014/main" id="{4CC3F1E5-1CA0-6CFD-D72A-6987A30E53A3}"/>
                </a:ext>
              </a:extLst>
            </p:cNvPr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0015601" y="1966975"/>
              <a:ext cx="352425" cy="133350"/>
            </a:xfrm>
            <a:prstGeom prst="rect">
              <a:avLst/>
            </a:prstGeom>
          </p:spPr>
        </p:pic>
        <p:sp>
          <p:nvSpPr>
            <p:cNvPr id="1369" name="object 235">
              <a:extLst>
                <a:ext uri="{FF2B5EF4-FFF2-40B4-BE49-F238E27FC236}">
                  <a16:creationId xmlns:a16="http://schemas.microsoft.com/office/drawing/2014/main" id="{C8761B73-A3B6-64EF-7E8D-47B2B22EB943}"/>
                </a:ext>
              </a:extLst>
            </p:cNvPr>
            <p:cNvSpPr/>
            <p:nvPr/>
          </p:nvSpPr>
          <p:spPr>
            <a:xfrm>
              <a:off x="10015601" y="1966975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352298" y="253"/>
                  </a:moveTo>
                  <a:lnTo>
                    <a:pt x="352425" y="70358"/>
                  </a:lnTo>
                  <a:lnTo>
                    <a:pt x="282940" y="119475"/>
                  </a:lnTo>
                  <a:lnTo>
                    <a:pt x="228105" y="130115"/>
                  </a:lnTo>
                  <a:lnTo>
                    <a:pt x="177546" y="133350"/>
                  </a:lnTo>
                  <a:lnTo>
                    <a:pt x="126537" y="130149"/>
                  </a:lnTo>
                  <a:lnTo>
                    <a:pt x="70754" y="119649"/>
                  </a:lnTo>
                  <a:lnTo>
                    <a:pt x="24044" y="100220"/>
                  </a:lnTo>
                  <a:lnTo>
                    <a:pt x="253" y="70231"/>
                  </a:lnTo>
                  <a:lnTo>
                    <a:pt x="303" y="54167"/>
                  </a:lnTo>
                  <a:lnTo>
                    <a:pt x="174" y="35067"/>
                  </a:lnTo>
                  <a:lnTo>
                    <a:pt x="21" y="15992"/>
                  </a:lnTo>
                  <a:lnTo>
                    <a:pt x="0" y="0"/>
                  </a:lnTo>
                  <a:lnTo>
                    <a:pt x="26078" y="26951"/>
                  </a:lnTo>
                  <a:lnTo>
                    <a:pt x="71754" y="46259"/>
                  </a:lnTo>
                  <a:lnTo>
                    <a:pt x="125337" y="57900"/>
                  </a:lnTo>
                  <a:lnTo>
                    <a:pt x="175132" y="61849"/>
                  </a:lnTo>
                  <a:lnTo>
                    <a:pt x="225371" y="58779"/>
                  </a:lnTo>
                  <a:lnTo>
                    <a:pt x="279765" y="48529"/>
                  </a:lnTo>
                  <a:lnTo>
                    <a:pt x="326134" y="29541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70" name="object 236">
              <a:extLst>
                <a:ext uri="{FF2B5EF4-FFF2-40B4-BE49-F238E27FC236}">
                  <a16:creationId xmlns:a16="http://schemas.microsoft.com/office/drawing/2014/main" id="{D7BCF012-6F91-961D-2DB8-C592DCA7CB3A}"/>
                </a:ext>
              </a:extLst>
            </p:cNvPr>
            <p:cNvSpPr/>
            <p:nvPr/>
          </p:nvSpPr>
          <p:spPr>
            <a:xfrm>
              <a:off x="10015601" y="1900300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71" name="object 237">
              <a:extLst>
                <a:ext uri="{FF2B5EF4-FFF2-40B4-BE49-F238E27FC236}">
                  <a16:creationId xmlns:a16="http://schemas.microsoft.com/office/drawing/2014/main" id="{18FA3F74-6FA5-7A4E-F8BA-26F60A60FBA6}"/>
                </a:ext>
              </a:extLst>
            </p:cNvPr>
            <p:cNvSpPr/>
            <p:nvPr/>
          </p:nvSpPr>
          <p:spPr>
            <a:xfrm>
              <a:off x="10015601" y="1900300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372" name="object 238">
              <a:extLst>
                <a:ext uri="{FF2B5EF4-FFF2-40B4-BE49-F238E27FC236}">
                  <a16:creationId xmlns:a16="http://schemas.microsoft.com/office/drawing/2014/main" id="{94A92092-760A-A96D-8DE9-454CEA608E88}"/>
                </a:ext>
              </a:extLst>
            </p:cNvPr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0058400" y="1914525"/>
              <a:ext cx="247650" cy="95250"/>
            </a:xfrm>
            <a:prstGeom prst="rect">
              <a:avLst/>
            </a:prstGeom>
          </p:spPr>
        </p:pic>
        <p:pic>
          <p:nvPicPr>
            <p:cNvPr id="1373" name="object 239">
              <a:extLst>
                <a:ext uri="{FF2B5EF4-FFF2-40B4-BE49-F238E27FC236}">
                  <a16:creationId xmlns:a16="http://schemas.microsoft.com/office/drawing/2014/main" id="{1BE81ABD-02D0-CC66-8C2B-46F169524AC3}"/>
                </a:ext>
              </a:extLst>
            </p:cNvPr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0596626" y="2376551"/>
              <a:ext cx="352425" cy="133350"/>
            </a:xfrm>
            <a:prstGeom prst="rect">
              <a:avLst/>
            </a:prstGeom>
          </p:spPr>
        </p:pic>
        <p:sp>
          <p:nvSpPr>
            <p:cNvPr id="1374" name="object 240">
              <a:extLst>
                <a:ext uri="{FF2B5EF4-FFF2-40B4-BE49-F238E27FC236}">
                  <a16:creationId xmlns:a16="http://schemas.microsoft.com/office/drawing/2014/main" id="{69851E19-AEE2-1A74-25DB-2EE61994350C}"/>
                </a:ext>
              </a:extLst>
            </p:cNvPr>
            <p:cNvSpPr/>
            <p:nvPr/>
          </p:nvSpPr>
          <p:spPr>
            <a:xfrm>
              <a:off x="10596626" y="237655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352298" y="253"/>
                  </a:moveTo>
                  <a:lnTo>
                    <a:pt x="352425" y="70358"/>
                  </a:lnTo>
                  <a:lnTo>
                    <a:pt x="282940" y="119475"/>
                  </a:lnTo>
                  <a:lnTo>
                    <a:pt x="228105" y="130115"/>
                  </a:lnTo>
                  <a:lnTo>
                    <a:pt x="177546" y="133350"/>
                  </a:lnTo>
                  <a:lnTo>
                    <a:pt x="126537" y="130149"/>
                  </a:lnTo>
                  <a:lnTo>
                    <a:pt x="70754" y="119649"/>
                  </a:lnTo>
                  <a:lnTo>
                    <a:pt x="24044" y="100220"/>
                  </a:lnTo>
                  <a:lnTo>
                    <a:pt x="253" y="70231"/>
                  </a:lnTo>
                  <a:lnTo>
                    <a:pt x="303" y="54167"/>
                  </a:lnTo>
                  <a:lnTo>
                    <a:pt x="174" y="35067"/>
                  </a:lnTo>
                  <a:lnTo>
                    <a:pt x="21" y="15992"/>
                  </a:lnTo>
                  <a:lnTo>
                    <a:pt x="0" y="0"/>
                  </a:lnTo>
                  <a:lnTo>
                    <a:pt x="26078" y="26951"/>
                  </a:lnTo>
                  <a:lnTo>
                    <a:pt x="71754" y="46259"/>
                  </a:lnTo>
                  <a:lnTo>
                    <a:pt x="125337" y="57900"/>
                  </a:lnTo>
                  <a:lnTo>
                    <a:pt x="175132" y="61849"/>
                  </a:lnTo>
                  <a:lnTo>
                    <a:pt x="225371" y="58779"/>
                  </a:lnTo>
                  <a:lnTo>
                    <a:pt x="279765" y="48529"/>
                  </a:lnTo>
                  <a:lnTo>
                    <a:pt x="326134" y="29541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75" name="object 241">
              <a:extLst>
                <a:ext uri="{FF2B5EF4-FFF2-40B4-BE49-F238E27FC236}">
                  <a16:creationId xmlns:a16="http://schemas.microsoft.com/office/drawing/2014/main" id="{8F62DD9D-8170-DDEA-5FE5-57B54532D2F7}"/>
                </a:ext>
              </a:extLst>
            </p:cNvPr>
            <p:cNvSpPr/>
            <p:nvPr/>
          </p:nvSpPr>
          <p:spPr>
            <a:xfrm>
              <a:off x="10596626" y="2309876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76" name="object 242">
              <a:extLst>
                <a:ext uri="{FF2B5EF4-FFF2-40B4-BE49-F238E27FC236}">
                  <a16:creationId xmlns:a16="http://schemas.microsoft.com/office/drawing/2014/main" id="{76A8C545-5313-A351-2D97-5A716E4D51A6}"/>
                </a:ext>
              </a:extLst>
            </p:cNvPr>
            <p:cNvSpPr/>
            <p:nvPr/>
          </p:nvSpPr>
          <p:spPr>
            <a:xfrm>
              <a:off x="10596626" y="2309876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377" name="object 243">
              <a:extLst>
                <a:ext uri="{FF2B5EF4-FFF2-40B4-BE49-F238E27FC236}">
                  <a16:creationId xmlns:a16="http://schemas.microsoft.com/office/drawing/2014/main" id="{696E8880-303B-4CB6-DC3D-D659E3F30795}"/>
                </a:ext>
              </a:extLst>
            </p:cNvPr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0639425" y="2324100"/>
              <a:ext cx="247650" cy="95250"/>
            </a:xfrm>
            <a:prstGeom prst="rect">
              <a:avLst/>
            </a:prstGeom>
          </p:spPr>
        </p:pic>
        <p:pic>
          <p:nvPicPr>
            <p:cNvPr id="1378" name="object 244">
              <a:extLst>
                <a:ext uri="{FF2B5EF4-FFF2-40B4-BE49-F238E27FC236}">
                  <a16:creationId xmlns:a16="http://schemas.microsoft.com/office/drawing/2014/main" id="{A220960D-D582-187A-13B0-F7AEEC93465C}"/>
                </a:ext>
              </a:extLst>
            </p:cNvPr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0710926" y="1871725"/>
              <a:ext cx="352425" cy="133350"/>
            </a:xfrm>
            <a:prstGeom prst="rect">
              <a:avLst/>
            </a:prstGeom>
          </p:spPr>
        </p:pic>
        <p:sp>
          <p:nvSpPr>
            <p:cNvPr id="1379" name="object 245">
              <a:extLst>
                <a:ext uri="{FF2B5EF4-FFF2-40B4-BE49-F238E27FC236}">
                  <a16:creationId xmlns:a16="http://schemas.microsoft.com/office/drawing/2014/main" id="{29239E4B-B20B-3CB1-E62A-987BE420F80F}"/>
                </a:ext>
              </a:extLst>
            </p:cNvPr>
            <p:cNvSpPr/>
            <p:nvPr/>
          </p:nvSpPr>
          <p:spPr>
            <a:xfrm>
              <a:off x="10710926" y="1871725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352298" y="253"/>
                  </a:moveTo>
                  <a:lnTo>
                    <a:pt x="352425" y="70358"/>
                  </a:lnTo>
                  <a:lnTo>
                    <a:pt x="282940" y="119475"/>
                  </a:lnTo>
                  <a:lnTo>
                    <a:pt x="228105" y="130115"/>
                  </a:lnTo>
                  <a:lnTo>
                    <a:pt x="177546" y="133350"/>
                  </a:lnTo>
                  <a:lnTo>
                    <a:pt x="126537" y="130149"/>
                  </a:lnTo>
                  <a:lnTo>
                    <a:pt x="70754" y="119649"/>
                  </a:lnTo>
                  <a:lnTo>
                    <a:pt x="24044" y="100220"/>
                  </a:lnTo>
                  <a:lnTo>
                    <a:pt x="253" y="70231"/>
                  </a:lnTo>
                  <a:lnTo>
                    <a:pt x="303" y="54167"/>
                  </a:lnTo>
                  <a:lnTo>
                    <a:pt x="174" y="35067"/>
                  </a:lnTo>
                  <a:lnTo>
                    <a:pt x="21" y="15992"/>
                  </a:lnTo>
                  <a:lnTo>
                    <a:pt x="0" y="0"/>
                  </a:lnTo>
                  <a:lnTo>
                    <a:pt x="26078" y="26951"/>
                  </a:lnTo>
                  <a:lnTo>
                    <a:pt x="71754" y="46259"/>
                  </a:lnTo>
                  <a:lnTo>
                    <a:pt x="125337" y="57900"/>
                  </a:lnTo>
                  <a:lnTo>
                    <a:pt x="175132" y="61849"/>
                  </a:lnTo>
                  <a:lnTo>
                    <a:pt x="225371" y="58779"/>
                  </a:lnTo>
                  <a:lnTo>
                    <a:pt x="279765" y="48529"/>
                  </a:lnTo>
                  <a:lnTo>
                    <a:pt x="326134" y="29541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80" name="object 246">
              <a:extLst>
                <a:ext uri="{FF2B5EF4-FFF2-40B4-BE49-F238E27FC236}">
                  <a16:creationId xmlns:a16="http://schemas.microsoft.com/office/drawing/2014/main" id="{9F706166-135F-1579-D844-AE2E659AE66B}"/>
                </a:ext>
              </a:extLst>
            </p:cNvPr>
            <p:cNvSpPr/>
            <p:nvPr/>
          </p:nvSpPr>
          <p:spPr>
            <a:xfrm>
              <a:off x="10710926" y="1805050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81" name="object 247">
              <a:extLst>
                <a:ext uri="{FF2B5EF4-FFF2-40B4-BE49-F238E27FC236}">
                  <a16:creationId xmlns:a16="http://schemas.microsoft.com/office/drawing/2014/main" id="{50ED5175-3304-A173-32E1-FE7141D768B4}"/>
                </a:ext>
              </a:extLst>
            </p:cNvPr>
            <p:cNvSpPr/>
            <p:nvPr/>
          </p:nvSpPr>
          <p:spPr>
            <a:xfrm>
              <a:off x="10710926" y="1805050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382" name="object 248">
              <a:extLst>
                <a:ext uri="{FF2B5EF4-FFF2-40B4-BE49-F238E27FC236}">
                  <a16:creationId xmlns:a16="http://schemas.microsoft.com/office/drawing/2014/main" id="{515F6482-CC0F-65A0-5D32-DADB18E0384A}"/>
                </a:ext>
              </a:extLst>
            </p:cNvPr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0753725" y="1819275"/>
              <a:ext cx="247650" cy="95250"/>
            </a:xfrm>
            <a:prstGeom prst="rect">
              <a:avLst/>
            </a:prstGeom>
          </p:spPr>
        </p:pic>
        <p:pic>
          <p:nvPicPr>
            <p:cNvPr id="1383" name="object 249">
              <a:extLst>
                <a:ext uri="{FF2B5EF4-FFF2-40B4-BE49-F238E27FC236}">
                  <a16:creationId xmlns:a16="http://schemas.microsoft.com/office/drawing/2014/main" id="{B35FC4E5-A652-8A90-4407-DFB7C8E2867E}"/>
                </a:ext>
              </a:extLst>
            </p:cNvPr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9167876" y="3738626"/>
              <a:ext cx="361950" cy="161925"/>
            </a:xfrm>
            <a:prstGeom prst="rect">
              <a:avLst/>
            </a:prstGeom>
          </p:spPr>
        </p:pic>
        <p:sp>
          <p:nvSpPr>
            <p:cNvPr id="1384" name="object 250">
              <a:extLst>
                <a:ext uri="{FF2B5EF4-FFF2-40B4-BE49-F238E27FC236}">
                  <a16:creationId xmlns:a16="http://schemas.microsoft.com/office/drawing/2014/main" id="{5AFA27A4-B5C5-567B-9602-6884E0BDF8A1}"/>
                </a:ext>
              </a:extLst>
            </p:cNvPr>
            <p:cNvSpPr/>
            <p:nvPr/>
          </p:nvSpPr>
          <p:spPr>
            <a:xfrm>
              <a:off x="9167876" y="3738626"/>
              <a:ext cx="361950" cy="161925"/>
            </a:xfrm>
            <a:custGeom>
              <a:avLst/>
              <a:gdLst/>
              <a:ahLst/>
              <a:cxnLst/>
              <a:rect l="l" t="t" r="r" b="b"/>
              <a:pathLst>
                <a:path w="361950" h="161925">
                  <a:moveTo>
                    <a:pt x="361823" y="381"/>
                  </a:moveTo>
                  <a:lnTo>
                    <a:pt x="361950" y="85471"/>
                  </a:lnTo>
                  <a:lnTo>
                    <a:pt x="337694" y="121473"/>
                  </a:lnTo>
                  <a:lnTo>
                    <a:pt x="290591" y="145081"/>
                  </a:lnTo>
                  <a:lnTo>
                    <a:pt x="234273" y="157997"/>
                  </a:lnTo>
                  <a:lnTo>
                    <a:pt x="182372" y="161925"/>
                  </a:lnTo>
                  <a:lnTo>
                    <a:pt x="141279" y="159471"/>
                  </a:lnTo>
                  <a:lnTo>
                    <a:pt x="95250" y="151592"/>
                  </a:lnTo>
                  <a:lnTo>
                    <a:pt x="51567" y="137281"/>
                  </a:lnTo>
                  <a:lnTo>
                    <a:pt x="17515" y="115534"/>
                  </a:lnTo>
                  <a:lnTo>
                    <a:pt x="357" y="65865"/>
                  </a:lnTo>
                  <a:lnTo>
                    <a:pt x="190" y="42672"/>
                  </a:lnTo>
                  <a:lnTo>
                    <a:pt x="23" y="19478"/>
                  </a:lnTo>
                  <a:lnTo>
                    <a:pt x="0" y="0"/>
                  </a:lnTo>
                  <a:lnTo>
                    <a:pt x="26814" y="32730"/>
                  </a:lnTo>
                  <a:lnTo>
                    <a:pt x="73739" y="56197"/>
                  </a:lnTo>
                  <a:lnTo>
                    <a:pt x="128783" y="70330"/>
                  </a:lnTo>
                  <a:lnTo>
                    <a:pt x="179958" y="75056"/>
                  </a:lnTo>
                  <a:lnTo>
                    <a:pt x="231503" y="71389"/>
                  </a:lnTo>
                  <a:lnTo>
                    <a:pt x="287321" y="58959"/>
                  </a:lnTo>
                  <a:lnTo>
                    <a:pt x="334924" y="35909"/>
                  </a:lnTo>
                  <a:lnTo>
                    <a:pt x="361823" y="38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85" name="object 251">
              <a:extLst>
                <a:ext uri="{FF2B5EF4-FFF2-40B4-BE49-F238E27FC236}">
                  <a16:creationId xmlns:a16="http://schemas.microsoft.com/office/drawing/2014/main" id="{82A4377C-3BF4-599D-8030-9A804A351BCD}"/>
                </a:ext>
              </a:extLst>
            </p:cNvPr>
            <p:cNvSpPr/>
            <p:nvPr/>
          </p:nvSpPr>
          <p:spPr>
            <a:xfrm>
              <a:off x="9167876" y="3652901"/>
              <a:ext cx="361950" cy="161925"/>
            </a:xfrm>
            <a:custGeom>
              <a:avLst/>
              <a:gdLst/>
              <a:ahLst/>
              <a:cxnLst/>
              <a:rect l="l" t="t" r="r" b="b"/>
              <a:pathLst>
                <a:path w="361950" h="161925">
                  <a:moveTo>
                    <a:pt x="180975" y="0"/>
                  </a:moveTo>
                  <a:lnTo>
                    <a:pt x="123724" y="4121"/>
                  </a:lnTo>
                  <a:lnTo>
                    <a:pt x="74038" y="15601"/>
                  </a:lnTo>
                  <a:lnTo>
                    <a:pt x="34881" y="33110"/>
                  </a:lnTo>
                  <a:lnTo>
                    <a:pt x="0" y="80899"/>
                  </a:lnTo>
                  <a:lnTo>
                    <a:pt x="9214" y="106492"/>
                  </a:lnTo>
                  <a:lnTo>
                    <a:pt x="34881" y="128732"/>
                  </a:lnTo>
                  <a:lnTo>
                    <a:pt x="74038" y="146278"/>
                  </a:lnTo>
                  <a:lnTo>
                    <a:pt x="123724" y="157789"/>
                  </a:lnTo>
                  <a:lnTo>
                    <a:pt x="180975" y="161925"/>
                  </a:lnTo>
                  <a:lnTo>
                    <a:pt x="238176" y="157789"/>
                  </a:lnTo>
                  <a:lnTo>
                    <a:pt x="287856" y="146278"/>
                  </a:lnTo>
                  <a:lnTo>
                    <a:pt x="327032" y="128732"/>
                  </a:lnTo>
                  <a:lnTo>
                    <a:pt x="352723" y="106492"/>
                  </a:lnTo>
                  <a:lnTo>
                    <a:pt x="361950" y="80899"/>
                  </a:lnTo>
                  <a:lnTo>
                    <a:pt x="352723" y="55319"/>
                  </a:lnTo>
                  <a:lnTo>
                    <a:pt x="327032" y="33110"/>
                  </a:lnTo>
                  <a:lnTo>
                    <a:pt x="287856" y="15601"/>
                  </a:lnTo>
                  <a:lnTo>
                    <a:pt x="238176" y="4121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86" name="object 252">
              <a:extLst>
                <a:ext uri="{FF2B5EF4-FFF2-40B4-BE49-F238E27FC236}">
                  <a16:creationId xmlns:a16="http://schemas.microsoft.com/office/drawing/2014/main" id="{D6F45BA1-C6F7-AF3A-453A-A68BF696CA8A}"/>
                </a:ext>
              </a:extLst>
            </p:cNvPr>
            <p:cNvSpPr/>
            <p:nvPr/>
          </p:nvSpPr>
          <p:spPr>
            <a:xfrm>
              <a:off x="9167876" y="3652901"/>
              <a:ext cx="361950" cy="161925"/>
            </a:xfrm>
            <a:custGeom>
              <a:avLst/>
              <a:gdLst/>
              <a:ahLst/>
              <a:cxnLst/>
              <a:rect l="l" t="t" r="r" b="b"/>
              <a:pathLst>
                <a:path w="361950" h="161925">
                  <a:moveTo>
                    <a:pt x="0" y="80899"/>
                  </a:moveTo>
                  <a:lnTo>
                    <a:pt x="34881" y="33110"/>
                  </a:lnTo>
                  <a:lnTo>
                    <a:pt x="74038" y="15601"/>
                  </a:lnTo>
                  <a:lnTo>
                    <a:pt x="123724" y="4121"/>
                  </a:lnTo>
                  <a:lnTo>
                    <a:pt x="180975" y="0"/>
                  </a:lnTo>
                  <a:lnTo>
                    <a:pt x="238176" y="4121"/>
                  </a:lnTo>
                  <a:lnTo>
                    <a:pt x="287856" y="15601"/>
                  </a:lnTo>
                  <a:lnTo>
                    <a:pt x="327032" y="33110"/>
                  </a:lnTo>
                  <a:lnTo>
                    <a:pt x="352723" y="55319"/>
                  </a:lnTo>
                  <a:lnTo>
                    <a:pt x="361950" y="80899"/>
                  </a:lnTo>
                  <a:lnTo>
                    <a:pt x="352723" y="106492"/>
                  </a:lnTo>
                  <a:lnTo>
                    <a:pt x="327032" y="128732"/>
                  </a:lnTo>
                  <a:lnTo>
                    <a:pt x="287856" y="146278"/>
                  </a:lnTo>
                  <a:lnTo>
                    <a:pt x="238176" y="157789"/>
                  </a:lnTo>
                  <a:lnTo>
                    <a:pt x="180975" y="161925"/>
                  </a:lnTo>
                  <a:lnTo>
                    <a:pt x="123724" y="157789"/>
                  </a:lnTo>
                  <a:lnTo>
                    <a:pt x="74038" y="146278"/>
                  </a:lnTo>
                  <a:lnTo>
                    <a:pt x="34881" y="128732"/>
                  </a:lnTo>
                  <a:lnTo>
                    <a:pt x="9214" y="106492"/>
                  </a:lnTo>
                  <a:lnTo>
                    <a:pt x="0" y="8089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387" name="object 253">
              <a:extLst>
                <a:ext uri="{FF2B5EF4-FFF2-40B4-BE49-F238E27FC236}">
                  <a16:creationId xmlns:a16="http://schemas.microsoft.com/office/drawing/2014/main" id="{DE4E4D99-06C2-AFFF-722E-5836634D9201}"/>
                </a:ext>
              </a:extLst>
            </p:cNvPr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9210675" y="3667125"/>
              <a:ext cx="257175" cy="114300"/>
            </a:xfrm>
            <a:prstGeom prst="rect">
              <a:avLst/>
            </a:prstGeom>
          </p:spPr>
        </p:pic>
        <p:pic>
          <p:nvPicPr>
            <p:cNvPr id="1388" name="object 254">
              <a:extLst>
                <a:ext uri="{FF2B5EF4-FFF2-40B4-BE49-F238E27FC236}">
                  <a16:creationId xmlns:a16="http://schemas.microsoft.com/office/drawing/2014/main" id="{38365788-042D-472B-4B77-CFEBE665F3C7}"/>
                </a:ext>
              </a:extLst>
            </p:cNvPr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0044176" y="2433700"/>
              <a:ext cx="352425" cy="123825"/>
            </a:xfrm>
            <a:prstGeom prst="rect">
              <a:avLst/>
            </a:prstGeom>
          </p:spPr>
        </p:pic>
        <p:sp>
          <p:nvSpPr>
            <p:cNvPr id="1389" name="object 255">
              <a:extLst>
                <a:ext uri="{FF2B5EF4-FFF2-40B4-BE49-F238E27FC236}">
                  <a16:creationId xmlns:a16="http://schemas.microsoft.com/office/drawing/2014/main" id="{2D7E4852-5CE0-5256-7216-399F9FFA8AF6}"/>
                </a:ext>
              </a:extLst>
            </p:cNvPr>
            <p:cNvSpPr/>
            <p:nvPr/>
          </p:nvSpPr>
          <p:spPr>
            <a:xfrm>
              <a:off x="10044176" y="2433700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352298" y="253"/>
                  </a:moveTo>
                  <a:lnTo>
                    <a:pt x="352425" y="65277"/>
                  </a:lnTo>
                  <a:lnTo>
                    <a:pt x="282940" y="110934"/>
                  </a:lnTo>
                  <a:lnTo>
                    <a:pt x="228105" y="120820"/>
                  </a:lnTo>
                  <a:lnTo>
                    <a:pt x="177546" y="123825"/>
                  </a:lnTo>
                  <a:lnTo>
                    <a:pt x="126537" y="120856"/>
                  </a:lnTo>
                  <a:lnTo>
                    <a:pt x="70754" y="111125"/>
                  </a:lnTo>
                  <a:lnTo>
                    <a:pt x="24044" y="93106"/>
                  </a:lnTo>
                  <a:lnTo>
                    <a:pt x="253" y="65277"/>
                  </a:lnTo>
                  <a:lnTo>
                    <a:pt x="303" y="50345"/>
                  </a:lnTo>
                  <a:lnTo>
                    <a:pt x="174" y="32591"/>
                  </a:lnTo>
                  <a:lnTo>
                    <a:pt x="21" y="14860"/>
                  </a:lnTo>
                  <a:lnTo>
                    <a:pt x="0" y="0"/>
                  </a:lnTo>
                  <a:lnTo>
                    <a:pt x="26078" y="25042"/>
                  </a:lnTo>
                  <a:lnTo>
                    <a:pt x="71754" y="42989"/>
                  </a:lnTo>
                  <a:lnTo>
                    <a:pt x="125337" y="53792"/>
                  </a:lnTo>
                  <a:lnTo>
                    <a:pt x="175132" y="57403"/>
                  </a:lnTo>
                  <a:lnTo>
                    <a:pt x="225371" y="54546"/>
                  </a:lnTo>
                  <a:lnTo>
                    <a:pt x="279765" y="45021"/>
                  </a:lnTo>
                  <a:lnTo>
                    <a:pt x="326134" y="27400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90" name="object 256">
              <a:extLst>
                <a:ext uri="{FF2B5EF4-FFF2-40B4-BE49-F238E27FC236}">
                  <a16:creationId xmlns:a16="http://schemas.microsoft.com/office/drawing/2014/main" id="{9D5BCFF6-44D6-037C-1129-7D46D4EEC033}"/>
                </a:ext>
              </a:extLst>
            </p:cNvPr>
            <p:cNvSpPr/>
            <p:nvPr/>
          </p:nvSpPr>
          <p:spPr>
            <a:xfrm>
              <a:off x="10044176" y="23575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91" name="object 257">
              <a:extLst>
                <a:ext uri="{FF2B5EF4-FFF2-40B4-BE49-F238E27FC236}">
                  <a16:creationId xmlns:a16="http://schemas.microsoft.com/office/drawing/2014/main" id="{2B12BB65-AC48-521F-9D49-575E6836EA97}"/>
                </a:ext>
              </a:extLst>
            </p:cNvPr>
            <p:cNvSpPr/>
            <p:nvPr/>
          </p:nvSpPr>
          <p:spPr>
            <a:xfrm>
              <a:off x="10044176" y="23575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392" name="object 258">
              <a:extLst>
                <a:ext uri="{FF2B5EF4-FFF2-40B4-BE49-F238E27FC236}">
                  <a16:creationId xmlns:a16="http://schemas.microsoft.com/office/drawing/2014/main" id="{669E9AF1-7681-A878-C5AF-5C9057CAC5D4}"/>
                </a:ext>
              </a:extLst>
            </p:cNvPr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0096500" y="2371725"/>
              <a:ext cx="247650" cy="95250"/>
            </a:xfrm>
            <a:prstGeom prst="rect">
              <a:avLst/>
            </a:prstGeom>
          </p:spPr>
        </p:pic>
        <p:pic>
          <p:nvPicPr>
            <p:cNvPr id="1393" name="object 259">
              <a:extLst>
                <a:ext uri="{FF2B5EF4-FFF2-40B4-BE49-F238E27FC236}">
                  <a16:creationId xmlns:a16="http://schemas.microsoft.com/office/drawing/2014/main" id="{DFA07C8C-1BC2-A9A6-36E9-746A1BC48053}"/>
                </a:ext>
              </a:extLst>
            </p:cNvPr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9558401" y="3176650"/>
              <a:ext cx="371475" cy="152400"/>
            </a:xfrm>
            <a:prstGeom prst="rect">
              <a:avLst/>
            </a:prstGeom>
          </p:spPr>
        </p:pic>
        <p:sp>
          <p:nvSpPr>
            <p:cNvPr id="1394" name="object 260">
              <a:extLst>
                <a:ext uri="{FF2B5EF4-FFF2-40B4-BE49-F238E27FC236}">
                  <a16:creationId xmlns:a16="http://schemas.microsoft.com/office/drawing/2014/main" id="{8AC634B0-FF04-146E-ABDC-A1619E44734A}"/>
                </a:ext>
              </a:extLst>
            </p:cNvPr>
            <p:cNvSpPr/>
            <p:nvPr/>
          </p:nvSpPr>
          <p:spPr>
            <a:xfrm>
              <a:off x="9558401" y="3176650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371348" y="253"/>
                  </a:moveTo>
                  <a:lnTo>
                    <a:pt x="371475" y="80390"/>
                  </a:lnTo>
                  <a:lnTo>
                    <a:pt x="319484" y="128945"/>
                  </a:lnTo>
                  <a:lnTo>
                    <a:pt x="275490" y="142524"/>
                  </a:lnTo>
                  <a:lnTo>
                    <a:pt x="229015" y="150068"/>
                  </a:lnTo>
                  <a:lnTo>
                    <a:pt x="187198" y="152400"/>
                  </a:lnTo>
                  <a:lnTo>
                    <a:pt x="145043" y="150091"/>
                  </a:lnTo>
                  <a:lnTo>
                    <a:pt x="97792" y="142680"/>
                  </a:lnTo>
                  <a:lnTo>
                    <a:pt x="52936" y="129210"/>
                  </a:lnTo>
                  <a:lnTo>
                    <a:pt x="17968" y="108724"/>
                  </a:lnTo>
                  <a:lnTo>
                    <a:pt x="357" y="61936"/>
                  </a:lnTo>
                  <a:lnTo>
                    <a:pt x="190" y="40131"/>
                  </a:lnTo>
                  <a:lnTo>
                    <a:pt x="23" y="18327"/>
                  </a:lnTo>
                  <a:lnTo>
                    <a:pt x="0" y="0"/>
                  </a:lnTo>
                  <a:lnTo>
                    <a:pt x="27549" y="30803"/>
                  </a:lnTo>
                  <a:lnTo>
                    <a:pt x="75707" y="52879"/>
                  </a:lnTo>
                  <a:lnTo>
                    <a:pt x="132177" y="66168"/>
                  </a:lnTo>
                  <a:lnTo>
                    <a:pt x="184657" y="70612"/>
                  </a:lnTo>
                  <a:lnTo>
                    <a:pt x="237545" y="67155"/>
                  </a:lnTo>
                  <a:lnTo>
                    <a:pt x="294862" y="55435"/>
                  </a:lnTo>
                  <a:lnTo>
                    <a:pt x="343749" y="33714"/>
                  </a:lnTo>
                  <a:lnTo>
                    <a:pt x="37134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95" name="object 261">
              <a:extLst>
                <a:ext uri="{FF2B5EF4-FFF2-40B4-BE49-F238E27FC236}">
                  <a16:creationId xmlns:a16="http://schemas.microsoft.com/office/drawing/2014/main" id="{3BA88E48-961E-C547-DCDB-70098D630D36}"/>
                </a:ext>
              </a:extLst>
            </p:cNvPr>
            <p:cNvSpPr/>
            <p:nvPr/>
          </p:nvSpPr>
          <p:spPr>
            <a:xfrm>
              <a:off x="9558401" y="3090925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185674" y="0"/>
                  </a:moveTo>
                  <a:lnTo>
                    <a:pt x="126959" y="4121"/>
                  </a:lnTo>
                  <a:lnTo>
                    <a:pt x="75986" y="15601"/>
                  </a:lnTo>
                  <a:lnTo>
                    <a:pt x="35803" y="33110"/>
                  </a:lnTo>
                  <a:lnTo>
                    <a:pt x="0" y="80899"/>
                  </a:lnTo>
                  <a:lnTo>
                    <a:pt x="9458" y="106492"/>
                  </a:lnTo>
                  <a:lnTo>
                    <a:pt x="35803" y="128732"/>
                  </a:lnTo>
                  <a:lnTo>
                    <a:pt x="75986" y="146278"/>
                  </a:lnTo>
                  <a:lnTo>
                    <a:pt x="126959" y="157789"/>
                  </a:lnTo>
                  <a:lnTo>
                    <a:pt x="185674" y="161925"/>
                  </a:lnTo>
                  <a:lnTo>
                    <a:pt x="244401" y="157789"/>
                  </a:lnTo>
                  <a:lnTo>
                    <a:pt x="295406" y="146278"/>
                  </a:lnTo>
                  <a:lnTo>
                    <a:pt x="335626" y="128732"/>
                  </a:lnTo>
                  <a:lnTo>
                    <a:pt x="362002" y="106492"/>
                  </a:lnTo>
                  <a:lnTo>
                    <a:pt x="371475" y="80899"/>
                  </a:lnTo>
                  <a:lnTo>
                    <a:pt x="362002" y="55319"/>
                  </a:lnTo>
                  <a:lnTo>
                    <a:pt x="335626" y="33110"/>
                  </a:lnTo>
                  <a:lnTo>
                    <a:pt x="295406" y="15601"/>
                  </a:lnTo>
                  <a:lnTo>
                    <a:pt x="244401" y="4121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96" name="object 262">
              <a:extLst>
                <a:ext uri="{FF2B5EF4-FFF2-40B4-BE49-F238E27FC236}">
                  <a16:creationId xmlns:a16="http://schemas.microsoft.com/office/drawing/2014/main" id="{82D0D30B-32FD-5B13-918A-4F3066B8A7E0}"/>
                </a:ext>
              </a:extLst>
            </p:cNvPr>
            <p:cNvSpPr/>
            <p:nvPr/>
          </p:nvSpPr>
          <p:spPr>
            <a:xfrm>
              <a:off x="9558401" y="3090925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0" y="80899"/>
                  </a:moveTo>
                  <a:lnTo>
                    <a:pt x="35803" y="33110"/>
                  </a:lnTo>
                  <a:lnTo>
                    <a:pt x="75986" y="15601"/>
                  </a:lnTo>
                  <a:lnTo>
                    <a:pt x="126959" y="4121"/>
                  </a:lnTo>
                  <a:lnTo>
                    <a:pt x="185674" y="0"/>
                  </a:lnTo>
                  <a:lnTo>
                    <a:pt x="244401" y="4121"/>
                  </a:lnTo>
                  <a:lnTo>
                    <a:pt x="295406" y="15601"/>
                  </a:lnTo>
                  <a:lnTo>
                    <a:pt x="335626" y="33110"/>
                  </a:lnTo>
                  <a:lnTo>
                    <a:pt x="362002" y="55319"/>
                  </a:lnTo>
                  <a:lnTo>
                    <a:pt x="371475" y="80899"/>
                  </a:lnTo>
                  <a:lnTo>
                    <a:pt x="362002" y="106492"/>
                  </a:lnTo>
                  <a:lnTo>
                    <a:pt x="335626" y="128732"/>
                  </a:lnTo>
                  <a:lnTo>
                    <a:pt x="295406" y="146278"/>
                  </a:lnTo>
                  <a:lnTo>
                    <a:pt x="244401" y="157789"/>
                  </a:lnTo>
                  <a:lnTo>
                    <a:pt x="185674" y="161925"/>
                  </a:lnTo>
                  <a:lnTo>
                    <a:pt x="126959" y="157789"/>
                  </a:lnTo>
                  <a:lnTo>
                    <a:pt x="75986" y="146278"/>
                  </a:lnTo>
                  <a:lnTo>
                    <a:pt x="35803" y="128732"/>
                  </a:lnTo>
                  <a:lnTo>
                    <a:pt x="9458" y="106492"/>
                  </a:lnTo>
                  <a:lnTo>
                    <a:pt x="0" y="8089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397" name="object 263">
              <a:extLst>
                <a:ext uri="{FF2B5EF4-FFF2-40B4-BE49-F238E27FC236}">
                  <a16:creationId xmlns:a16="http://schemas.microsoft.com/office/drawing/2014/main" id="{A629D96F-4860-FDF8-C835-E7442C5E3404}"/>
                </a:ext>
              </a:extLst>
            </p:cNvPr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9610725" y="3105150"/>
              <a:ext cx="257175" cy="114300"/>
            </a:xfrm>
            <a:prstGeom prst="rect">
              <a:avLst/>
            </a:prstGeom>
          </p:spPr>
        </p:pic>
        <p:pic>
          <p:nvPicPr>
            <p:cNvPr id="1398" name="object 264">
              <a:extLst>
                <a:ext uri="{FF2B5EF4-FFF2-40B4-BE49-F238E27FC236}">
                  <a16:creationId xmlns:a16="http://schemas.microsoft.com/office/drawing/2014/main" id="{A84CF8AA-68E9-E594-D5A9-F57A279B2956}"/>
                </a:ext>
              </a:extLst>
            </p:cNvPr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9663176" y="3786251"/>
              <a:ext cx="371475" cy="152400"/>
            </a:xfrm>
            <a:prstGeom prst="rect">
              <a:avLst/>
            </a:prstGeom>
          </p:spPr>
        </p:pic>
        <p:sp>
          <p:nvSpPr>
            <p:cNvPr id="1399" name="object 265">
              <a:extLst>
                <a:ext uri="{FF2B5EF4-FFF2-40B4-BE49-F238E27FC236}">
                  <a16:creationId xmlns:a16="http://schemas.microsoft.com/office/drawing/2014/main" id="{49C71859-CE77-5BA4-A5BA-714905CD3B64}"/>
                </a:ext>
              </a:extLst>
            </p:cNvPr>
            <p:cNvSpPr/>
            <p:nvPr/>
          </p:nvSpPr>
          <p:spPr>
            <a:xfrm>
              <a:off x="9663176" y="3786251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371348" y="254"/>
                  </a:moveTo>
                  <a:lnTo>
                    <a:pt x="371475" y="80391"/>
                  </a:lnTo>
                  <a:lnTo>
                    <a:pt x="319484" y="128945"/>
                  </a:lnTo>
                  <a:lnTo>
                    <a:pt x="275490" y="142524"/>
                  </a:lnTo>
                  <a:lnTo>
                    <a:pt x="229015" y="150068"/>
                  </a:lnTo>
                  <a:lnTo>
                    <a:pt x="187198" y="152400"/>
                  </a:lnTo>
                  <a:lnTo>
                    <a:pt x="145043" y="150091"/>
                  </a:lnTo>
                  <a:lnTo>
                    <a:pt x="97792" y="142680"/>
                  </a:lnTo>
                  <a:lnTo>
                    <a:pt x="52936" y="129210"/>
                  </a:lnTo>
                  <a:lnTo>
                    <a:pt x="17968" y="108724"/>
                  </a:lnTo>
                  <a:lnTo>
                    <a:pt x="357" y="61936"/>
                  </a:lnTo>
                  <a:lnTo>
                    <a:pt x="190" y="40132"/>
                  </a:lnTo>
                  <a:lnTo>
                    <a:pt x="23" y="18327"/>
                  </a:lnTo>
                  <a:lnTo>
                    <a:pt x="0" y="0"/>
                  </a:lnTo>
                  <a:lnTo>
                    <a:pt x="27549" y="30803"/>
                  </a:lnTo>
                  <a:lnTo>
                    <a:pt x="75707" y="52879"/>
                  </a:lnTo>
                  <a:lnTo>
                    <a:pt x="132177" y="66168"/>
                  </a:lnTo>
                  <a:lnTo>
                    <a:pt x="184657" y="70612"/>
                  </a:lnTo>
                  <a:lnTo>
                    <a:pt x="237545" y="67155"/>
                  </a:lnTo>
                  <a:lnTo>
                    <a:pt x="294862" y="55435"/>
                  </a:lnTo>
                  <a:lnTo>
                    <a:pt x="343749" y="33714"/>
                  </a:lnTo>
                  <a:lnTo>
                    <a:pt x="371348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00" name="object 266">
              <a:extLst>
                <a:ext uri="{FF2B5EF4-FFF2-40B4-BE49-F238E27FC236}">
                  <a16:creationId xmlns:a16="http://schemas.microsoft.com/office/drawing/2014/main" id="{949BF6CF-3A39-B64D-9C19-772100FCF183}"/>
                </a:ext>
              </a:extLst>
            </p:cNvPr>
            <p:cNvSpPr/>
            <p:nvPr/>
          </p:nvSpPr>
          <p:spPr>
            <a:xfrm>
              <a:off x="9663176" y="3700526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185674" y="0"/>
                  </a:moveTo>
                  <a:lnTo>
                    <a:pt x="126959" y="3877"/>
                  </a:lnTo>
                  <a:lnTo>
                    <a:pt x="75986" y="14679"/>
                  </a:lnTo>
                  <a:lnTo>
                    <a:pt x="35803" y="31162"/>
                  </a:lnTo>
                  <a:lnTo>
                    <a:pt x="0" y="76200"/>
                  </a:lnTo>
                  <a:lnTo>
                    <a:pt x="9458" y="100267"/>
                  </a:lnTo>
                  <a:lnTo>
                    <a:pt x="35803" y="121182"/>
                  </a:lnTo>
                  <a:lnTo>
                    <a:pt x="75986" y="137684"/>
                  </a:lnTo>
                  <a:lnTo>
                    <a:pt x="126959" y="148510"/>
                  </a:lnTo>
                  <a:lnTo>
                    <a:pt x="185674" y="152400"/>
                  </a:lnTo>
                  <a:lnTo>
                    <a:pt x="244401" y="148510"/>
                  </a:lnTo>
                  <a:lnTo>
                    <a:pt x="295406" y="137684"/>
                  </a:lnTo>
                  <a:lnTo>
                    <a:pt x="335626" y="121182"/>
                  </a:lnTo>
                  <a:lnTo>
                    <a:pt x="362002" y="100267"/>
                  </a:lnTo>
                  <a:lnTo>
                    <a:pt x="371475" y="76200"/>
                  </a:lnTo>
                  <a:lnTo>
                    <a:pt x="362002" y="52084"/>
                  </a:lnTo>
                  <a:lnTo>
                    <a:pt x="335626" y="31162"/>
                  </a:lnTo>
                  <a:lnTo>
                    <a:pt x="295406" y="14679"/>
                  </a:lnTo>
                  <a:lnTo>
                    <a:pt x="244401" y="3877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01" name="object 267">
              <a:extLst>
                <a:ext uri="{FF2B5EF4-FFF2-40B4-BE49-F238E27FC236}">
                  <a16:creationId xmlns:a16="http://schemas.microsoft.com/office/drawing/2014/main" id="{80F6D245-4AAF-6C71-6679-6C0FEB8B89A7}"/>
                </a:ext>
              </a:extLst>
            </p:cNvPr>
            <p:cNvSpPr/>
            <p:nvPr/>
          </p:nvSpPr>
          <p:spPr>
            <a:xfrm>
              <a:off x="9663176" y="3700526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0" y="76200"/>
                  </a:moveTo>
                  <a:lnTo>
                    <a:pt x="35803" y="31162"/>
                  </a:lnTo>
                  <a:lnTo>
                    <a:pt x="75986" y="14679"/>
                  </a:lnTo>
                  <a:lnTo>
                    <a:pt x="126959" y="3877"/>
                  </a:lnTo>
                  <a:lnTo>
                    <a:pt x="185674" y="0"/>
                  </a:lnTo>
                  <a:lnTo>
                    <a:pt x="244401" y="3877"/>
                  </a:lnTo>
                  <a:lnTo>
                    <a:pt x="295406" y="14679"/>
                  </a:lnTo>
                  <a:lnTo>
                    <a:pt x="335626" y="31162"/>
                  </a:lnTo>
                  <a:lnTo>
                    <a:pt x="362002" y="52084"/>
                  </a:lnTo>
                  <a:lnTo>
                    <a:pt x="371475" y="76200"/>
                  </a:lnTo>
                  <a:lnTo>
                    <a:pt x="362002" y="100267"/>
                  </a:lnTo>
                  <a:lnTo>
                    <a:pt x="335626" y="121182"/>
                  </a:lnTo>
                  <a:lnTo>
                    <a:pt x="295406" y="137684"/>
                  </a:lnTo>
                  <a:lnTo>
                    <a:pt x="244401" y="148510"/>
                  </a:lnTo>
                  <a:lnTo>
                    <a:pt x="185674" y="152400"/>
                  </a:lnTo>
                  <a:lnTo>
                    <a:pt x="126959" y="148510"/>
                  </a:lnTo>
                  <a:lnTo>
                    <a:pt x="75986" y="137684"/>
                  </a:lnTo>
                  <a:lnTo>
                    <a:pt x="35803" y="121182"/>
                  </a:lnTo>
                  <a:lnTo>
                    <a:pt x="9458" y="100267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402" name="object 268">
              <a:extLst>
                <a:ext uri="{FF2B5EF4-FFF2-40B4-BE49-F238E27FC236}">
                  <a16:creationId xmlns:a16="http://schemas.microsoft.com/office/drawing/2014/main" id="{15AEFA14-1044-60AA-9FE5-1CAAEBF72317}"/>
                </a:ext>
              </a:extLst>
            </p:cNvPr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9715500" y="3714750"/>
              <a:ext cx="257175" cy="114300"/>
            </a:xfrm>
            <a:prstGeom prst="rect">
              <a:avLst/>
            </a:prstGeom>
          </p:spPr>
        </p:pic>
        <p:pic>
          <p:nvPicPr>
            <p:cNvPr id="1403" name="object 269">
              <a:extLst>
                <a:ext uri="{FF2B5EF4-FFF2-40B4-BE49-F238E27FC236}">
                  <a16:creationId xmlns:a16="http://schemas.microsoft.com/office/drawing/2014/main" id="{AE4294E5-A0A0-6097-7062-8FD4D388FCF1}"/>
                </a:ext>
              </a:extLst>
            </p:cNvPr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0444226" y="3757676"/>
              <a:ext cx="352425" cy="133350"/>
            </a:xfrm>
            <a:prstGeom prst="rect">
              <a:avLst/>
            </a:prstGeom>
          </p:spPr>
        </p:pic>
        <p:sp>
          <p:nvSpPr>
            <p:cNvPr id="1404" name="object 270">
              <a:extLst>
                <a:ext uri="{FF2B5EF4-FFF2-40B4-BE49-F238E27FC236}">
                  <a16:creationId xmlns:a16="http://schemas.microsoft.com/office/drawing/2014/main" id="{14A5C717-1AE1-C826-93DE-76B4E72E5947}"/>
                </a:ext>
              </a:extLst>
            </p:cNvPr>
            <p:cNvSpPr/>
            <p:nvPr/>
          </p:nvSpPr>
          <p:spPr>
            <a:xfrm>
              <a:off x="10444226" y="3757676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352298" y="254"/>
                  </a:moveTo>
                  <a:lnTo>
                    <a:pt x="352425" y="70357"/>
                  </a:lnTo>
                  <a:lnTo>
                    <a:pt x="282940" y="119475"/>
                  </a:lnTo>
                  <a:lnTo>
                    <a:pt x="228105" y="130115"/>
                  </a:lnTo>
                  <a:lnTo>
                    <a:pt x="177546" y="133350"/>
                  </a:lnTo>
                  <a:lnTo>
                    <a:pt x="126537" y="130149"/>
                  </a:lnTo>
                  <a:lnTo>
                    <a:pt x="70754" y="119649"/>
                  </a:lnTo>
                  <a:lnTo>
                    <a:pt x="24044" y="100220"/>
                  </a:lnTo>
                  <a:lnTo>
                    <a:pt x="253" y="70231"/>
                  </a:lnTo>
                  <a:lnTo>
                    <a:pt x="303" y="54167"/>
                  </a:lnTo>
                  <a:lnTo>
                    <a:pt x="174" y="35067"/>
                  </a:lnTo>
                  <a:lnTo>
                    <a:pt x="21" y="15992"/>
                  </a:lnTo>
                  <a:lnTo>
                    <a:pt x="0" y="0"/>
                  </a:lnTo>
                  <a:lnTo>
                    <a:pt x="26078" y="26951"/>
                  </a:lnTo>
                  <a:lnTo>
                    <a:pt x="71754" y="46259"/>
                  </a:lnTo>
                  <a:lnTo>
                    <a:pt x="125337" y="57900"/>
                  </a:lnTo>
                  <a:lnTo>
                    <a:pt x="175132" y="61849"/>
                  </a:lnTo>
                  <a:lnTo>
                    <a:pt x="225371" y="58779"/>
                  </a:lnTo>
                  <a:lnTo>
                    <a:pt x="279765" y="48529"/>
                  </a:lnTo>
                  <a:lnTo>
                    <a:pt x="326134" y="29541"/>
                  </a:lnTo>
                  <a:lnTo>
                    <a:pt x="352298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05" name="object 271">
              <a:extLst>
                <a:ext uri="{FF2B5EF4-FFF2-40B4-BE49-F238E27FC236}">
                  <a16:creationId xmlns:a16="http://schemas.microsoft.com/office/drawing/2014/main" id="{C97B2677-9EF8-0BBD-FF5E-22CBA8B239F8}"/>
                </a:ext>
              </a:extLst>
            </p:cNvPr>
            <p:cNvSpPr/>
            <p:nvPr/>
          </p:nvSpPr>
          <p:spPr>
            <a:xfrm>
              <a:off x="10444226" y="36910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06" name="object 272">
              <a:extLst>
                <a:ext uri="{FF2B5EF4-FFF2-40B4-BE49-F238E27FC236}">
                  <a16:creationId xmlns:a16="http://schemas.microsoft.com/office/drawing/2014/main" id="{060CF876-9633-07FA-8C75-9724A61DC398}"/>
                </a:ext>
              </a:extLst>
            </p:cNvPr>
            <p:cNvSpPr/>
            <p:nvPr/>
          </p:nvSpPr>
          <p:spPr>
            <a:xfrm>
              <a:off x="10444226" y="36910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407" name="object 273">
              <a:extLst>
                <a:ext uri="{FF2B5EF4-FFF2-40B4-BE49-F238E27FC236}">
                  <a16:creationId xmlns:a16="http://schemas.microsoft.com/office/drawing/2014/main" id="{D1053D6D-269C-1466-0D37-5A9D9769030C}"/>
                </a:ext>
              </a:extLst>
            </p:cNvPr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0487025" y="3705225"/>
              <a:ext cx="247650" cy="95250"/>
            </a:xfrm>
            <a:prstGeom prst="rect">
              <a:avLst/>
            </a:prstGeom>
          </p:spPr>
        </p:pic>
        <p:pic>
          <p:nvPicPr>
            <p:cNvPr id="1408" name="object 274">
              <a:extLst>
                <a:ext uri="{FF2B5EF4-FFF2-40B4-BE49-F238E27FC236}">
                  <a16:creationId xmlns:a16="http://schemas.microsoft.com/office/drawing/2014/main" id="{83AFB407-3292-E7E5-0830-8BE170240ADE}"/>
                </a:ext>
              </a:extLst>
            </p:cNvPr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9310751" y="4548251"/>
              <a:ext cx="400050" cy="142875"/>
            </a:xfrm>
            <a:prstGeom prst="rect">
              <a:avLst/>
            </a:prstGeom>
          </p:spPr>
        </p:pic>
        <p:sp>
          <p:nvSpPr>
            <p:cNvPr id="1409" name="object 275">
              <a:extLst>
                <a:ext uri="{FF2B5EF4-FFF2-40B4-BE49-F238E27FC236}">
                  <a16:creationId xmlns:a16="http://schemas.microsoft.com/office/drawing/2014/main" id="{6CB1D89D-5EA9-EF49-1B08-A25E20855355}"/>
                </a:ext>
              </a:extLst>
            </p:cNvPr>
            <p:cNvSpPr/>
            <p:nvPr/>
          </p:nvSpPr>
          <p:spPr>
            <a:xfrm>
              <a:off x="9310721" y="4548251"/>
              <a:ext cx="400685" cy="142875"/>
            </a:xfrm>
            <a:custGeom>
              <a:avLst/>
              <a:gdLst/>
              <a:ahLst/>
              <a:cxnLst/>
              <a:rect l="l" t="t" r="r" b="b"/>
              <a:pathLst>
                <a:path w="400684" h="142875">
                  <a:moveTo>
                    <a:pt x="399952" y="254"/>
                  </a:moveTo>
                  <a:lnTo>
                    <a:pt x="400079" y="75311"/>
                  </a:lnTo>
                  <a:lnTo>
                    <a:pt x="344088" y="120874"/>
                  </a:lnTo>
                  <a:lnTo>
                    <a:pt x="296706" y="133613"/>
                  </a:lnTo>
                  <a:lnTo>
                    <a:pt x="246643" y="140688"/>
                  </a:lnTo>
                  <a:lnTo>
                    <a:pt x="201578" y="142875"/>
                  </a:lnTo>
                  <a:lnTo>
                    <a:pt x="156212" y="140712"/>
                  </a:lnTo>
                  <a:lnTo>
                    <a:pt x="105347" y="133777"/>
                  </a:lnTo>
                  <a:lnTo>
                    <a:pt x="57048" y="121167"/>
                  </a:lnTo>
                  <a:lnTo>
                    <a:pt x="19381" y="101978"/>
                  </a:lnTo>
                  <a:lnTo>
                    <a:pt x="369" y="58114"/>
                  </a:lnTo>
                  <a:lnTo>
                    <a:pt x="172" y="37655"/>
                  </a:lnTo>
                  <a:lnTo>
                    <a:pt x="0" y="17196"/>
                  </a:lnTo>
                  <a:lnTo>
                    <a:pt x="29" y="0"/>
                  </a:lnTo>
                  <a:lnTo>
                    <a:pt x="21530" y="23756"/>
                  </a:lnTo>
                  <a:lnTo>
                    <a:pt x="58953" y="42281"/>
                  </a:lnTo>
                  <a:lnTo>
                    <a:pt x="105514" y="55558"/>
                  </a:lnTo>
                  <a:lnTo>
                    <a:pt x="154429" y="63569"/>
                  </a:lnTo>
                  <a:lnTo>
                    <a:pt x="198911" y="66293"/>
                  </a:lnTo>
                  <a:lnTo>
                    <a:pt x="243667" y="64217"/>
                  </a:lnTo>
                  <a:lnTo>
                    <a:pt x="293214" y="57422"/>
                  </a:lnTo>
                  <a:lnTo>
                    <a:pt x="340488" y="45061"/>
                  </a:lnTo>
                  <a:lnTo>
                    <a:pt x="378422" y="26287"/>
                  </a:lnTo>
                  <a:lnTo>
                    <a:pt x="399952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10" name="object 276">
              <a:extLst>
                <a:ext uri="{FF2B5EF4-FFF2-40B4-BE49-F238E27FC236}">
                  <a16:creationId xmlns:a16="http://schemas.microsoft.com/office/drawing/2014/main" id="{D6D09A9E-CCE5-AE31-AF31-B74E4EC03859}"/>
                </a:ext>
              </a:extLst>
            </p:cNvPr>
            <p:cNvSpPr/>
            <p:nvPr/>
          </p:nvSpPr>
          <p:spPr>
            <a:xfrm>
              <a:off x="9310751" y="4472051"/>
              <a:ext cx="400050" cy="142875"/>
            </a:xfrm>
            <a:custGeom>
              <a:avLst/>
              <a:gdLst/>
              <a:ahLst/>
              <a:cxnLst/>
              <a:rect l="l" t="t" r="r" b="b"/>
              <a:pathLst>
                <a:path w="400050" h="142875">
                  <a:moveTo>
                    <a:pt x="200025" y="0"/>
                  </a:moveTo>
                  <a:lnTo>
                    <a:pt x="136794" y="3631"/>
                  </a:lnTo>
                  <a:lnTo>
                    <a:pt x="81884" y="13748"/>
                  </a:lnTo>
                  <a:lnTo>
                    <a:pt x="38587" y="29187"/>
                  </a:lnTo>
                  <a:lnTo>
                    <a:pt x="0" y="71374"/>
                  </a:lnTo>
                  <a:lnTo>
                    <a:pt x="10195" y="93976"/>
                  </a:lnTo>
                  <a:lnTo>
                    <a:pt x="38587" y="113605"/>
                  </a:lnTo>
                  <a:lnTo>
                    <a:pt x="81884" y="129081"/>
                  </a:lnTo>
                  <a:lnTo>
                    <a:pt x="136794" y="139230"/>
                  </a:lnTo>
                  <a:lnTo>
                    <a:pt x="200025" y="142875"/>
                  </a:lnTo>
                  <a:lnTo>
                    <a:pt x="263206" y="139230"/>
                  </a:lnTo>
                  <a:lnTo>
                    <a:pt x="318110" y="129081"/>
                  </a:lnTo>
                  <a:lnTo>
                    <a:pt x="361425" y="113605"/>
                  </a:lnTo>
                  <a:lnTo>
                    <a:pt x="389842" y="93976"/>
                  </a:lnTo>
                  <a:lnTo>
                    <a:pt x="400050" y="71374"/>
                  </a:lnTo>
                  <a:lnTo>
                    <a:pt x="389842" y="48784"/>
                  </a:lnTo>
                  <a:lnTo>
                    <a:pt x="361425" y="29187"/>
                  </a:lnTo>
                  <a:lnTo>
                    <a:pt x="318110" y="13748"/>
                  </a:lnTo>
                  <a:lnTo>
                    <a:pt x="263206" y="3631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11" name="object 277">
              <a:extLst>
                <a:ext uri="{FF2B5EF4-FFF2-40B4-BE49-F238E27FC236}">
                  <a16:creationId xmlns:a16="http://schemas.microsoft.com/office/drawing/2014/main" id="{B0E1148A-220A-83C9-ECCF-146B35F3F422}"/>
                </a:ext>
              </a:extLst>
            </p:cNvPr>
            <p:cNvSpPr/>
            <p:nvPr/>
          </p:nvSpPr>
          <p:spPr>
            <a:xfrm>
              <a:off x="9310751" y="4472051"/>
              <a:ext cx="400050" cy="142875"/>
            </a:xfrm>
            <a:custGeom>
              <a:avLst/>
              <a:gdLst/>
              <a:ahLst/>
              <a:cxnLst/>
              <a:rect l="l" t="t" r="r" b="b"/>
              <a:pathLst>
                <a:path w="400050" h="142875">
                  <a:moveTo>
                    <a:pt x="0" y="71374"/>
                  </a:moveTo>
                  <a:lnTo>
                    <a:pt x="38587" y="29187"/>
                  </a:lnTo>
                  <a:lnTo>
                    <a:pt x="81884" y="13748"/>
                  </a:lnTo>
                  <a:lnTo>
                    <a:pt x="136794" y="3631"/>
                  </a:lnTo>
                  <a:lnTo>
                    <a:pt x="200025" y="0"/>
                  </a:lnTo>
                  <a:lnTo>
                    <a:pt x="263206" y="3631"/>
                  </a:lnTo>
                  <a:lnTo>
                    <a:pt x="318110" y="13748"/>
                  </a:lnTo>
                  <a:lnTo>
                    <a:pt x="361425" y="29187"/>
                  </a:lnTo>
                  <a:lnTo>
                    <a:pt x="389842" y="48784"/>
                  </a:lnTo>
                  <a:lnTo>
                    <a:pt x="400050" y="71374"/>
                  </a:lnTo>
                  <a:lnTo>
                    <a:pt x="389842" y="93976"/>
                  </a:lnTo>
                  <a:lnTo>
                    <a:pt x="361425" y="113605"/>
                  </a:lnTo>
                  <a:lnTo>
                    <a:pt x="318110" y="129081"/>
                  </a:lnTo>
                  <a:lnTo>
                    <a:pt x="263206" y="139230"/>
                  </a:lnTo>
                  <a:lnTo>
                    <a:pt x="200025" y="142875"/>
                  </a:lnTo>
                  <a:lnTo>
                    <a:pt x="136794" y="139230"/>
                  </a:lnTo>
                  <a:lnTo>
                    <a:pt x="81884" y="129081"/>
                  </a:lnTo>
                  <a:lnTo>
                    <a:pt x="38587" y="113605"/>
                  </a:lnTo>
                  <a:lnTo>
                    <a:pt x="10195" y="93976"/>
                  </a:lnTo>
                  <a:lnTo>
                    <a:pt x="0" y="713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12" name="object 278">
              <a:extLst>
                <a:ext uri="{FF2B5EF4-FFF2-40B4-BE49-F238E27FC236}">
                  <a16:creationId xmlns:a16="http://schemas.microsoft.com/office/drawing/2014/main" id="{434EA20F-DF3B-9B93-3CA3-49578F401B43}"/>
                </a:ext>
              </a:extLst>
            </p:cNvPr>
            <p:cNvSpPr/>
            <p:nvPr/>
          </p:nvSpPr>
          <p:spPr>
            <a:xfrm>
              <a:off x="9372600" y="4486275"/>
              <a:ext cx="266700" cy="57150"/>
            </a:xfrm>
            <a:custGeom>
              <a:avLst/>
              <a:gdLst/>
              <a:ahLst/>
              <a:cxnLst/>
              <a:rect l="l" t="t" r="r" b="b"/>
              <a:pathLst>
                <a:path w="266700" h="57150">
                  <a:moveTo>
                    <a:pt x="214375" y="0"/>
                  </a:moveTo>
                  <a:lnTo>
                    <a:pt x="132588" y="33527"/>
                  </a:lnTo>
                  <a:lnTo>
                    <a:pt x="52070" y="888"/>
                  </a:lnTo>
                  <a:lnTo>
                    <a:pt x="0" y="14986"/>
                  </a:lnTo>
                  <a:lnTo>
                    <a:pt x="35686" y="29463"/>
                  </a:lnTo>
                  <a:lnTo>
                    <a:pt x="52070" y="24892"/>
                  </a:lnTo>
                  <a:lnTo>
                    <a:pt x="131318" y="57150"/>
                  </a:lnTo>
                  <a:lnTo>
                    <a:pt x="217804" y="25400"/>
                  </a:lnTo>
                  <a:lnTo>
                    <a:pt x="227965" y="29463"/>
                  </a:lnTo>
                  <a:lnTo>
                    <a:pt x="266700" y="13081"/>
                  </a:lnTo>
                  <a:lnTo>
                    <a:pt x="214375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413" name="object 279">
              <a:extLst>
                <a:ext uri="{FF2B5EF4-FFF2-40B4-BE49-F238E27FC236}">
                  <a16:creationId xmlns:a16="http://schemas.microsoft.com/office/drawing/2014/main" id="{4073D85E-63DF-508B-18E3-222753DE4E6E}"/>
                </a:ext>
              </a:extLst>
            </p:cNvPr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9363075" y="4514850"/>
              <a:ext cx="276225" cy="76200"/>
            </a:xfrm>
            <a:prstGeom prst="rect">
              <a:avLst/>
            </a:prstGeom>
          </p:spPr>
        </p:pic>
        <p:pic>
          <p:nvPicPr>
            <p:cNvPr id="1414" name="object 280">
              <a:extLst>
                <a:ext uri="{FF2B5EF4-FFF2-40B4-BE49-F238E27FC236}">
                  <a16:creationId xmlns:a16="http://schemas.microsoft.com/office/drawing/2014/main" id="{6C31B196-0431-892B-A522-33074BA0F70D}"/>
                </a:ext>
              </a:extLst>
            </p:cNvPr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0987151" y="4110101"/>
              <a:ext cx="228600" cy="76200"/>
            </a:xfrm>
            <a:prstGeom prst="rect">
              <a:avLst/>
            </a:prstGeom>
          </p:spPr>
        </p:pic>
        <p:pic>
          <p:nvPicPr>
            <p:cNvPr id="1415" name="object 281">
              <a:extLst>
                <a:ext uri="{FF2B5EF4-FFF2-40B4-BE49-F238E27FC236}">
                  <a16:creationId xmlns:a16="http://schemas.microsoft.com/office/drawing/2014/main" id="{108F8D65-78DB-1255-FAB7-A738EB648836}"/>
                </a:ext>
              </a:extLst>
            </p:cNvPr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0985547" y="4070413"/>
              <a:ext cx="231790" cy="117475"/>
            </a:xfrm>
            <a:prstGeom prst="rect">
              <a:avLst/>
            </a:prstGeom>
          </p:spPr>
        </p:pic>
        <p:sp>
          <p:nvSpPr>
            <p:cNvPr id="1416" name="object 282">
              <a:extLst>
                <a:ext uri="{FF2B5EF4-FFF2-40B4-BE49-F238E27FC236}">
                  <a16:creationId xmlns:a16="http://schemas.microsoft.com/office/drawing/2014/main" id="{22C5C70E-3E80-4A2F-8983-1744194D6E95}"/>
                </a:ext>
              </a:extLst>
            </p:cNvPr>
            <p:cNvSpPr/>
            <p:nvPr/>
          </p:nvSpPr>
          <p:spPr>
            <a:xfrm>
              <a:off x="8348725" y="3393820"/>
              <a:ext cx="2867025" cy="1376045"/>
            </a:xfrm>
            <a:custGeom>
              <a:avLst/>
              <a:gdLst/>
              <a:ahLst/>
              <a:cxnLst/>
              <a:rect l="l" t="t" r="r" b="b"/>
              <a:pathLst>
                <a:path w="2867025" h="1376045">
                  <a:moveTo>
                    <a:pt x="65277" y="1289684"/>
                  </a:moveTo>
                  <a:lnTo>
                    <a:pt x="0" y="1373758"/>
                  </a:lnTo>
                  <a:lnTo>
                    <a:pt x="106425" y="1375536"/>
                  </a:lnTo>
                  <a:lnTo>
                    <a:pt x="96017" y="1353820"/>
                  </a:lnTo>
                  <a:lnTo>
                    <a:pt x="78358" y="1353820"/>
                  </a:lnTo>
                  <a:lnTo>
                    <a:pt x="64643" y="1325117"/>
                  </a:lnTo>
                  <a:lnTo>
                    <a:pt x="78974" y="1318261"/>
                  </a:lnTo>
                  <a:lnTo>
                    <a:pt x="65277" y="1289684"/>
                  </a:lnTo>
                  <a:close/>
                </a:path>
                <a:path w="2867025" h="1376045">
                  <a:moveTo>
                    <a:pt x="78974" y="1318261"/>
                  </a:moveTo>
                  <a:lnTo>
                    <a:pt x="64643" y="1325117"/>
                  </a:lnTo>
                  <a:lnTo>
                    <a:pt x="78358" y="1353820"/>
                  </a:lnTo>
                  <a:lnTo>
                    <a:pt x="92722" y="1346946"/>
                  </a:lnTo>
                  <a:lnTo>
                    <a:pt x="78974" y="1318261"/>
                  </a:lnTo>
                  <a:close/>
                </a:path>
                <a:path w="2867025" h="1376045">
                  <a:moveTo>
                    <a:pt x="92722" y="1346946"/>
                  </a:moveTo>
                  <a:lnTo>
                    <a:pt x="78358" y="1353820"/>
                  </a:lnTo>
                  <a:lnTo>
                    <a:pt x="96017" y="1353820"/>
                  </a:lnTo>
                  <a:lnTo>
                    <a:pt x="92722" y="1346946"/>
                  </a:lnTo>
                  <a:close/>
                </a:path>
                <a:path w="2867025" h="1376045">
                  <a:moveTo>
                    <a:pt x="2774224" y="28693"/>
                  </a:moveTo>
                  <a:lnTo>
                    <a:pt x="78974" y="1318261"/>
                  </a:lnTo>
                  <a:lnTo>
                    <a:pt x="92722" y="1346946"/>
                  </a:lnTo>
                  <a:lnTo>
                    <a:pt x="2787900" y="57227"/>
                  </a:lnTo>
                  <a:lnTo>
                    <a:pt x="2774224" y="28693"/>
                  </a:lnTo>
                  <a:close/>
                </a:path>
                <a:path w="2867025" h="1376045">
                  <a:moveTo>
                    <a:pt x="2851318" y="21843"/>
                  </a:moveTo>
                  <a:lnTo>
                    <a:pt x="2788539" y="21843"/>
                  </a:lnTo>
                  <a:lnTo>
                    <a:pt x="2802128" y="50418"/>
                  </a:lnTo>
                  <a:lnTo>
                    <a:pt x="2787900" y="57227"/>
                  </a:lnTo>
                  <a:lnTo>
                    <a:pt x="2801620" y="85851"/>
                  </a:lnTo>
                  <a:lnTo>
                    <a:pt x="2851318" y="21843"/>
                  </a:lnTo>
                  <a:close/>
                </a:path>
                <a:path w="2867025" h="1376045">
                  <a:moveTo>
                    <a:pt x="2788539" y="21843"/>
                  </a:moveTo>
                  <a:lnTo>
                    <a:pt x="2774224" y="28693"/>
                  </a:lnTo>
                  <a:lnTo>
                    <a:pt x="2787900" y="57227"/>
                  </a:lnTo>
                  <a:lnTo>
                    <a:pt x="2802128" y="50418"/>
                  </a:lnTo>
                  <a:lnTo>
                    <a:pt x="2788539" y="21843"/>
                  </a:lnTo>
                  <a:close/>
                </a:path>
                <a:path w="2867025" h="1376045">
                  <a:moveTo>
                    <a:pt x="2760472" y="0"/>
                  </a:moveTo>
                  <a:lnTo>
                    <a:pt x="2774224" y="28693"/>
                  </a:lnTo>
                  <a:lnTo>
                    <a:pt x="2788539" y="21843"/>
                  </a:lnTo>
                  <a:lnTo>
                    <a:pt x="2851318" y="21843"/>
                  </a:lnTo>
                  <a:lnTo>
                    <a:pt x="2866898" y="1777"/>
                  </a:lnTo>
                  <a:lnTo>
                    <a:pt x="276047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sp>
        <p:nvSpPr>
          <p:cNvPr id="16" name="object 283">
            <a:extLst>
              <a:ext uri="{FF2B5EF4-FFF2-40B4-BE49-F238E27FC236}">
                <a16:creationId xmlns:a16="http://schemas.microsoft.com/office/drawing/2014/main" id="{0378AF32-CD3D-D027-8D16-DAB653677254}"/>
              </a:ext>
            </a:extLst>
          </p:cNvPr>
          <p:cNvSpPr txBox="1"/>
          <p:nvPr/>
        </p:nvSpPr>
        <p:spPr>
          <a:xfrm>
            <a:off x="7452989" y="4512564"/>
            <a:ext cx="4527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-20" dirty="0">
                <a:solidFill>
                  <a:srgbClr val="C00000"/>
                </a:solidFill>
                <a:latin typeface="Calibri"/>
                <a:cs typeface="Calibri"/>
              </a:rPr>
              <a:t>HTTP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7" name="object 284">
            <a:extLst>
              <a:ext uri="{FF2B5EF4-FFF2-40B4-BE49-F238E27FC236}">
                <a16:creationId xmlns:a16="http://schemas.microsoft.com/office/drawing/2014/main" id="{557AD550-FB36-05BF-C88E-093B8FEE15DF}"/>
              </a:ext>
            </a:extLst>
          </p:cNvPr>
          <p:cNvGrpSpPr/>
          <p:nvPr/>
        </p:nvGrpSpPr>
        <p:grpSpPr>
          <a:xfrm>
            <a:off x="6779889" y="2243391"/>
            <a:ext cx="3947033" cy="2545207"/>
            <a:chOff x="7034276" y="2023998"/>
            <a:chExt cx="3947033" cy="2545207"/>
          </a:xfrm>
        </p:grpSpPr>
        <p:sp>
          <p:nvSpPr>
            <p:cNvPr id="22" name="object 285">
              <a:extLst>
                <a:ext uri="{FF2B5EF4-FFF2-40B4-BE49-F238E27FC236}">
                  <a16:creationId xmlns:a16="http://schemas.microsoft.com/office/drawing/2014/main" id="{FEA10EBD-E7DC-546A-6610-B506F379E209}"/>
                </a:ext>
              </a:extLst>
            </p:cNvPr>
            <p:cNvSpPr/>
            <p:nvPr/>
          </p:nvSpPr>
          <p:spPr>
            <a:xfrm>
              <a:off x="8167751" y="4453000"/>
              <a:ext cx="402590" cy="116205"/>
            </a:xfrm>
            <a:custGeom>
              <a:avLst/>
              <a:gdLst/>
              <a:ahLst/>
              <a:cxnLst/>
              <a:rect l="l" t="t" r="r" b="b"/>
              <a:pathLst>
                <a:path w="402590" h="116204">
                  <a:moveTo>
                    <a:pt x="0" y="0"/>
                  </a:moveTo>
                  <a:lnTo>
                    <a:pt x="402208" y="115824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23" name="object 286">
              <a:extLst>
                <a:ext uri="{FF2B5EF4-FFF2-40B4-BE49-F238E27FC236}">
                  <a16:creationId xmlns:a16="http://schemas.microsoft.com/office/drawing/2014/main" id="{086659DE-0A4C-7034-EDA6-325AE47A415C}"/>
                </a:ext>
              </a:extLst>
            </p:cNvPr>
            <p:cNvSpPr/>
            <p:nvPr/>
          </p:nvSpPr>
          <p:spPr>
            <a:xfrm>
              <a:off x="7645527" y="2490723"/>
              <a:ext cx="103505" cy="664210"/>
            </a:xfrm>
            <a:custGeom>
              <a:avLst/>
              <a:gdLst/>
              <a:ahLst/>
              <a:cxnLst/>
              <a:rect l="l" t="t" r="r" b="b"/>
              <a:pathLst>
                <a:path w="103504" h="664210">
                  <a:moveTo>
                    <a:pt x="39857" y="568918"/>
                  </a:moveTo>
                  <a:lnTo>
                    <a:pt x="8127" y="569467"/>
                  </a:lnTo>
                  <a:lnTo>
                    <a:pt x="57403" y="663828"/>
                  </a:lnTo>
                  <a:lnTo>
                    <a:pt x="95289" y="584708"/>
                  </a:lnTo>
                  <a:lnTo>
                    <a:pt x="40131" y="584708"/>
                  </a:lnTo>
                  <a:lnTo>
                    <a:pt x="39867" y="569467"/>
                  </a:lnTo>
                  <a:lnTo>
                    <a:pt x="39857" y="568918"/>
                  </a:lnTo>
                  <a:close/>
                </a:path>
                <a:path w="103504" h="664210">
                  <a:moveTo>
                    <a:pt x="71607" y="568367"/>
                  </a:moveTo>
                  <a:lnTo>
                    <a:pt x="39857" y="568918"/>
                  </a:lnTo>
                  <a:lnTo>
                    <a:pt x="40123" y="584200"/>
                  </a:lnTo>
                  <a:lnTo>
                    <a:pt x="40131" y="584708"/>
                  </a:lnTo>
                  <a:lnTo>
                    <a:pt x="71881" y="584200"/>
                  </a:lnTo>
                  <a:lnTo>
                    <a:pt x="71626" y="569467"/>
                  </a:lnTo>
                  <a:lnTo>
                    <a:pt x="71607" y="568367"/>
                  </a:lnTo>
                  <a:close/>
                </a:path>
                <a:path w="103504" h="664210">
                  <a:moveTo>
                    <a:pt x="103377" y="567816"/>
                  </a:moveTo>
                  <a:lnTo>
                    <a:pt x="71607" y="568367"/>
                  </a:lnTo>
                  <a:lnTo>
                    <a:pt x="71881" y="584200"/>
                  </a:lnTo>
                  <a:lnTo>
                    <a:pt x="40131" y="584708"/>
                  </a:lnTo>
                  <a:lnTo>
                    <a:pt x="95289" y="584708"/>
                  </a:lnTo>
                  <a:lnTo>
                    <a:pt x="103377" y="567816"/>
                  </a:lnTo>
                  <a:close/>
                </a:path>
                <a:path w="103504" h="664210">
                  <a:moveTo>
                    <a:pt x="63395" y="95038"/>
                  </a:moveTo>
                  <a:lnTo>
                    <a:pt x="31643" y="95589"/>
                  </a:lnTo>
                  <a:lnTo>
                    <a:pt x="39838" y="567816"/>
                  </a:lnTo>
                  <a:lnTo>
                    <a:pt x="39857" y="568918"/>
                  </a:lnTo>
                  <a:lnTo>
                    <a:pt x="71607" y="568367"/>
                  </a:lnTo>
                  <a:lnTo>
                    <a:pt x="63414" y="96138"/>
                  </a:lnTo>
                  <a:lnTo>
                    <a:pt x="63395" y="95038"/>
                  </a:lnTo>
                  <a:close/>
                </a:path>
                <a:path w="103504" h="664210">
                  <a:moveTo>
                    <a:pt x="45847" y="0"/>
                  </a:moveTo>
                  <a:lnTo>
                    <a:pt x="0" y="96138"/>
                  </a:lnTo>
                  <a:lnTo>
                    <a:pt x="31643" y="95589"/>
                  </a:lnTo>
                  <a:lnTo>
                    <a:pt x="31369" y="79755"/>
                  </a:lnTo>
                  <a:lnTo>
                    <a:pt x="63119" y="79121"/>
                  </a:lnTo>
                  <a:lnTo>
                    <a:pt x="87109" y="79121"/>
                  </a:lnTo>
                  <a:lnTo>
                    <a:pt x="45847" y="0"/>
                  </a:lnTo>
                  <a:close/>
                </a:path>
                <a:path w="103504" h="664210">
                  <a:moveTo>
                    <a:pt x="63119" y="79121"/>
                  </a:moveTo>
                  <a:lnTo>
                    <a:pt x="31369" y="79755"/>
                  </a:lnTo>
                  <a:lnTo>
                    <a:pt x="31624" y="94487"/>
                  </a:lnTo>
                  <a:lnTo>
                    <a:pt x="31643" y="95589"/>
                  </a:lnTo>
                  <a:lnTo>
                    <a:pt x="63395" y="95038"/>
                  </a:lnTo>
                  <a:lnTo>
                    <a:pt x="63130" y="79755"/>
                  </a:lnTo>
                  <a:lnTo>
                    <a:pt x="63119" y="79121"/>
                  </a:lnTo>
                  <a:close/>
                </a:path>
                <a:path w="103504" h="664210">
                  <a:moveTo>
                    <a:pt x="87109" y="79121"/>
                  </a:moveTo>
                  <a:lnTo>
                    <a:pt x="63119" y="79121"/>
                  </a:lnTo>
                  <a:lnTo>
                    <a:pt x="63385" y="94487"/>
                  </a:lnTo>
                  <a:lnTo>
                    <a:pt x="63395" y="95038"/>
                  </a:lnTo>
                  <a:lnTo>
                    <a:pt x="95123" y="94487"/>
                  </a:lnTo>
                  <a:lnTo>
                    <a:pt x="87109" y="79121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24" name="object 287">
              <a:extLst>
                <a:ext uri="{FF2B5EF4-FFF2-40B4-BE49-F238E27FC236}">
                  <a16:creationId xmlns:a16="http://schemas.microsoft.com/office/drawing/2014/main" id="{EAFBE7DB-EB15-F29E-3624-634F325C7360}"/>
                </a:ext>
              </a:extLst>
            </p:cNvPr>
            <p:cNvSpPr/>
            <p:nvPr/>
          </p:nvSpPr>
          <p:spPr>
            <a:xfrm>
              <a:off x="7034276" y="2814700"/>
              <a:ext cx="559435" cy="0"/>
            </a:xfrm>
            <a:custGeom>
              <a:avLst/>
              <a:gdLst/>
              <a:ahLst/>
              <a:cxnLst/>
              <a:rect l="l" t="t" r="r" b="b"/>
              <a:pathLst>
                <a:path w="559434">
                  <a:moveTo>
                    <a:pt x="0" y="0"/>
                  </a:moveTo>
                  <a:lnTo>
                    <a:pt x="558926" y="0"/>
                  </a:lnTo>
                </a:path>
              </a:pathLst>
            </a:custGeom>
            <a:ln w="6350">
              <a:solidFill>
                <a:srgbClr val="C0000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25" name="object 288">
              <a:extLst>
                <a:ext uri="{FF2B5EF4-FFF2-40B4-BE49-F238E27FC236}">
                  <a16:creationId xmlns:a16="http://schemas.microsoft.com/office/drawing/2014/main" id="{2D9E8491-E7DE-D235-C528-2ED9E0D85B65}"/>
                </a:ext>
              </a:extLst>
            </p:cNvPr>
            <p:cNvSpPr/>
            <p:nvPr/>
          </p:nvSpPr>
          <p:spPr>
            <a:xfrm>
              <a:off x="9282049" y="2023998"/>
              <a:ext cx="1699260" cy="1025525"/>
            </a:xfrm>
            <a:custGeom>
              <a:avLst/>
              <a:gdLst/>
              <a:ahLst/>
              <a:cxnLst/>
              <a:rect l="l" t="t" r="r" b="b"/>
              <a:pathLst>
                <a:path w="1699259" h="1025525">
                  <a:moveTo>
                    <a:pt x="1609296" y="989861"/>
                  </a:moveTo>
                  <a:lnTo>
                    <a:pt x="1592833" y="1017142"/>
                  </a:lnTo>
                  <a:lnTo>
                    <a:pt x="1699005" y="1025525"/>
                  </a:lnTo>
                  <a:lnTo>
                    <a:pt x="1681672" y="998092"/>
                  </a:lnTo>
                  <a:lnTo>
                    <a:pt x="1622932" y="998092"/>
                  </a:lnTo>
                  <a:lnTo>
                    <a:pt x="1609296" y="989861"/>
                  </a:lnTo>
                  <a:close/>
                </a:path>
                <a:path w="1699259" h="1025525">
                  <a:moveTo>
                    <a:pt x="1625691" y="962691"/>
                  </a:moveTo>
                  <a:lnTo>
                    <a:pt x="1609296" y="989861"/>
                  </a:lnTo>
                  <a:lnTo>
                    <a:pt x="1622932" y="998092"/>
                  </a:lnTo>
                  <a:lnTo>
                    <a:pt x="1639316" y="970914"/>
                  </a:lnTo>
                  <a:lnTo>
                    <a:pt x="1625691" y="962691"/>
                  </a:lnTo>
                  <a:close/>
                </a:path>
                <a:path w="1699259" h="1025525">
                  <a:moveTo>
                    <a:pt x="1642109" y="935481"/>
                  </a:moveTo>
                  <a:lnTo>
                    <a:pt x="1625691" y="962691"/>
                  </a:lnTo>
                  <a:lnTo>
                    <a:pt x="1639316" y="970914"/>
                  </a:lnTo>
                  <a:lnTo>
                    <a:pt x="1622932" y="998092"/>
                  </a:lnTo>
                  <a:lnTo>
                    <a:pt x="1681672" y="998092"/>
                  </a:lnTo>
                  <a:lnTo>
                    <a:pt x="1642109" y="935481"/>
                  </a:lnTo>
                  <a:close/>
                </a:path>
                <a:path w="1699259" h="1025525">
                  <a:moveTo>
                    <a:pt x="89812" y="35648"/>
                  </a:moveTo>
                  <a:lnTo>
                    <a:pt x="73429" y="62826"/>
                  </a:lnTo>
                  <a:lnTo>
                    <a:pt x="1609296" y="989861"/>
                  </a:lnTo>
                  <a:lnTo>
                    <a:pt x="1625691" y="962691"/>
                  </a:lnTo>
                  <a:lnTo>
                    <a:pt x="89812" y="35648"/>
                  </a:lnTo>
                  <a:close/>
                </a:path>
                <a:path w="1699259" h="1025525">
                  <a:moveTo>
                    <a:pt x="0" y="0"/>
                  </a:moveTo>
                  <a:lnTo>
                    <a:pt x="57023" y="90042"/>
                  </a:lnTo>
                  <a:lnTo>
                    <a:pt x="73429" y="62826"/>
                  </a:lnTo>
                  <a:lnTo>
                    <a:pt x="59817" y="54610"/>
                  </a:lnTo>
                  <a:lnTo>
                    <a:pt x="76200" y="27431"/>
                  </a:lnTo>
                  <a:lnTo>
                    <a:pt x="94765" y="27431"/>
                  </a:lnTo>
                  <a:lnTo>
                    <a:pt x="106172" y="8509"/>
                  </a:lnTo>
                  <a:lnTo>
                    <a:pt x="0" y="0"/>
                  </a:lnTo>
                  <a:close/>
                </a:path>
                <a:path w="1699259" h="1025525">
                  <a:moveTo>
                    <a:pt x="76200" y="27431"/>
                  </a:moveTo>
                  <a:lnTo>
                    <a:pt x="59817" y="54610"/>
                  </a:lnTo>
                  <a:lnTo>
                    <a:pt x="73429" y="62826"/>
                  </a:lnTo>
                  <a:lnTo>
                    <a:pt x="89812" y="35648"/>
                  </a:lnTo>
                  <a:lnTo>
                    <a:pt x="76200" y="27431"/>
                  </a:lnTo>
                  <a:close/>
                </a:path>
                <a:path w="1699259" h="1025525">
                  <a:moveTo>
                    <a:pt x="94765" y="27431"/>
                  </a:moveTo>
                  <a:lnTo>
                    <a:pt x="76200" y="27431"/>
                  </a:lnTo>
                  <a:lnTo>
                    <a:pt x="89812" y="35648"/>
                  </a:lnTo>
                  <a:lnTo>
                    <a:pt x="94765" y="27431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sp>
        <p:nvSpPr>
          <p:cNvPr id="18" name="object 289">
            <a:extLst>
              <a:ext uri="{FF2B5EF4-FFF2-40B4-BE49-F238E27FC236}">
                <a16:creationId xmlns:a16="http://schemas.microsoft.com/office/drawing/2014/main" id="{2CA9F3EA-18B2-DD31-241E-02AB176B08F1}"/>
              </a:ext>
            </a:extLst>
          </p:cNvPr>
          <p:cNvSpPr txBox="1"/>
          <p:nvPr/>
        </p:nvSpPr>
        <p:spPr>
          <a:xfrm>
            <a:off x="6260331" y="2885440"/>
            <a:ext cx="50292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spc="-10" dirty="0">
                <a:solidFill>
                  <a:srgbClr val="C00000"/>
                </a:solidFill>
                <a:latin typeface="Calibri"/>
                <a:cs typeface="Calibri"/>
              </a:rPr>
              <a:t>Skype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9" name="object 290">
            <a:extLst>
              <a:ext uri="{FF2B5EF4-FFF2-40B4-BE49-F238E27FC236}">
                <a16:creationId xmlns:a16="http://schemas.microsoft.com/office/drawing/2014/main" id="{69A7B927-4B1E-7E2B-EF44-01A2E0B050B8}"/>
              </a:ext>
            </a:extLst>
          </p:cNvPr>
          <p:cNvSpPr txBox="1"/>
          <p:nvPr/>
        </p:nvSpPr>
        <p:spPr>
          <a:xfrm>
            <a:off x="10665072" y="2624709"/>
            <a:ext cx="870585" cy="5143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>
            <a:defPPr>
              <a:defRPr kern="0"/>
            </a:defPPr>
          </a:lstStyle>
          <a:p>
            <a:pPr marL="12700" marR="5080">
              <a:lnSpc>
                <a:spcPct val="105000"/>
              </a:lnSpc>
              <a:spcBef>
                <a:spcPts val="35"/>
              </a:spcBef>
            </a:pPr>
            <a:r>
              <a:rPr sz="1550" i="1" spc="-10" dirty="0">
                <a:solidFill>
                  <a:srgbClr val="C00000"/>
                </a:solidFill>
                <a:latin typeface="Calibri"/>
                <a:cs typeface="Calibri"/>
              </a:rPr>
              <a:t>Streaming video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20" name="object 291">
            <a:extLst>
              <a:ext uri="{FF2B5EF4-FFF2-40B4-BE49-F238E27FC236}">
                <a16:creationId xmlns:a16="http://schemas.microsoft.com/office/drawing/2014/main" id="{9C90CB5B-6151-1CBC-9FD2-797F74FC2483}"/>
              </a:ext>
            </a:extLst>
          </p:cNvPr>
          <p:cNvSpPr/>
          <p:nvPr/>
        </p:nvSpPr>
        <p:spPr>
          <a:xfrm>
            <a:off x="10380339" y="2853119"/>
            <a:ext cx="405765" cy="147955"/>
          </a:xfrm>
          <a:custGeom>
            <a:avLst/>
            <a:gdLst/>
            <a:ahLst/>
            <a:cxnLst/>
            <a:rect l="l" t="t" r="r" b="b"/>
            <a:pathLst>
              <a:path w="405765" h="147955">
                <a:moveTo>
                  <a:pt x="0" y="147574"/>
                </a:moveTo>
                <a:lnTo>
                  <a:pt x="405256" y="0"/>
                </a:lnTo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21" name="object 292">
            <a:extLst>
              <a:ext uri="{FF2B5EF4-FFF2-40B4-BE49-F238E27FC236}">
                <a16:creationId xmlns:a16="http://schemas.microsoft.com/office/drawing/2014/main" id="{5D9802CE-8FBF-254F-4CE7-74CA75D33774}"/>
              </a:ext>
            </a:extLst>
          </p:cNvPr>
          <p:cNvSpPr txBox="1"/>
          <p:nvPr/>
        </p:nvSpPr>
        <p:spPr>
          <a:xfrm>
            <a:off x="824160" y="3888105"/>
            <a:ext cx="4971415" cy="2604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defPPr>
              <a:defRPr kern="0"/>
            </a:defPPr>
          </a:lstStyle>
          <a:p>
            <a:pPr marL="234315" indent="-221615">
              <a:lnSpc>
                <a:spcPts val="3150"/>
              </a:lnSpc>
              <a:spcBef>
                <a:spcPts val="125"/>
              </a:spcBef>
              <a:buClr>
                <a:srgbClr val="0000A2"/>
              </a:buClr>
              <a:buSzPct val="76363"/>
              <a:buFont typeface="Wingdings"/>
              <a:buChar char=""/>
              <a:tabLst>
                <a:tab pos="234315" algn="l"/>
              </a:tabLst>
            </a:pPr>
            <a:r>
              <a:rPr sz="2750" dirty="0">
                <a:latin typeface="Times New Roman"/>
                <a:cs typeface="Times New Roman"/>
              </a:rPr>
              <a:t>provides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i="1" dirty="0">
                <a:solidFill>
                  <a:srgbClr val="C00000"/>
                </a:solidFill>
                <a:latin typeface="Times New Roman"/>
                <a:cs typeface="Times New Roman"/>
              </a:rPr>
              <a:t>programming</a:t>
            </a:r>
            <a:r>
              <a:rPr sz="2750" i="1" spc="11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75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interface</a:t>
            </a:r>
            <a:endParaRPr sz="2750">
              <a:latin typeface="Times New Roman"/>
              <a:cs typeface="Times New Roman"/>
            </a:endParaRPr>
          </a:p>
          <a:p>
            <a:pPr marL="234950">
              <a:lnSpc>
                <a:spcPts val="3150"/>
              </a:lnSpc>
            </a:pPr>
            <a:r>
              <a:rPr sz="2750" dirty="0">
                <a:latin typeface="Times New Roman"/>
                <a:cs typeface="Times New Roman"/>
              </a:rPr>
              <a:t>to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distributed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applications:</a:t>
            </a:r>
            <a:endParaRPr sz="2750">
              <a:latin typeface="Times New Roman"/>
              <a:cs typeface="Times New Roman"/>
            </a:endParaRPr>
          </a:p>
          <a:p>
            <a:pPr marL="575945" marR="5080" lvl="1" indent="-230504">
              <a:lnSpc>
                <a:spcPct val="90000"/>
              </a:lnSpc>
              <a:spcBef>
                <a:spcPts val="495"/>
              </a:spcBef>
              <a:buClr>
                <a:srgbClr val="0000A8"/>
              </a:buClr>
              <a:buFont typeface="Arial MT"/>
              <a:buChar char="•"/>
              <a:tabLst>
                <a:tab pos="577850" algn="l"/>
                <a:tab pos="3808729" algn="l"/>
              </a:tabLst>
            </a:pPr>
            <a:r>
              <a:rPr sz="2400" dirty="0">
                <a:latin typeface="Times New Roman"/>
                <a:cs typeface="Times New Roman"/>
              </a:rPr>
              <a:t>“hooks”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sending/receiving 	</a:t>
            </a:r>
            <a:r>
              <a:rPr sz="2400" dirty="0">
                <a:latin typeface="Times New Roman"/>
                <a:cs typeface="Times New Roman"/>
              </a:rPr>
              <a:t>apps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S PGothic"/>
                <a:cs typeface="MS PGothic"/>
              </a:rPr>
              <a:t>“</a:t>
            </a:r>
            <a:r>
              <a:rPr sz="2400" dirty="0">
                <a:latin typeface="Times New Roman"/>
                <a:cs typeface="Times New Roman"/>
              </a:rPr>
              <a:t>connect</a:t>
            </a:r>
            <a:r>
              <a:rPr sz="2400" dirty="0">
                <a:latin typeface="MS PGothic"/>
                <a:cs typeface="MS PGothic"/>
              </a:rPr>
              <a:t>”</a:t>
            </a:r>
            <a:r>
              <a:rPr sz="2400" spc="-150" dirty="0">
                <a:latin typeface="MS PGothic"/>
                <a:cs typeface="MS PGothic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use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Internet 	</a:t>
            </a:r>
            <a:r>
              <a:rPr sz="2400" dirty="0">
                <a:latin typeface="Times New Roman"/>
                <a:cs typeface="Times New Roman"/>
              </a:rPr>
              <a:t>transport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  <a:p>
            <a:pPr marL="575945" marR="38735" lvl="1" indent="-230504">
              <a:lnSpc>
                <a:spcPts val="2550"/>
              </a:lnSpc>
              <a:spcBef>
                <a:spcPts val="635"/>
              </a:spcBef>
              <a:buClr>
                <a:srgbClr val="0000A8"/>
              </a:buClr>
              <a:buFont typeface="Arial MT"/>
              <a:buChar char="•"/>
              <a:tabLst>
                <a:tab pos="577850" algn="l"/>
              </a:tabLst>
            </a:pP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options,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analogous 	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postal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service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2085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4F722D2-5DB1-DEFD-1B74-F34364DF44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152" y="410463"/>
            <a:ext cx="98323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What</a:t>
            </a:r>
            <a:r>
              <a:rPr spc="20" dirty="0"/>
              <a:t> </a:t>
            </a:r>
            <a:r>
              <a:rPr dirty="0"/>
              <a:t>is</a:t>
            </a:r>
            <a:r>
              <a:rPr spc="3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spc="-10" dirty="0"/>
              <a:t>Protocol?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DD969FB-51B5-8EF0-0C35-4FAE0C5915EB}"/>
              </a:ext>
            </a:extLst>
          </p:cNvPr>
          <p:cNvSpPr txBox="1"/>
          <p:nvPr/>
        </p:nvSpPr>
        <p:spPr>
          <a:xfrm>
            <a:off x="923607" y="1338135"/>
            <a:ext cx="3366135" cy="436118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Human</a:t>
            </a:r>
            <a:r>
              <a:rPr sz="3200" i="1" spc="-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protocols:</a:t>
            </a:r>
            <a:endParaRPr sz="3200">
              <a:latin typeface="Times New Roman"/>
              <a:cs typeface="Times New Roman"/>
            </a:endParaRPr>
          </a:p>
          <a:p>
            <a:pPr marL="361315" indent="-220345">
              <a:lnSpc>
                <a:spcPct val="100000"/>
              </a:lnSpc>
              <a:spcBef>
                <a:spcPts val="715"/>
              </a:spcBef>
              <a:buClr>
                <a:srgbClr val="0000A2"/>
              </a:buClr>
              <a:buSzPct val="75000"/>
              <a:buFont typeface="Wingdings"/>
              <a:buChar char=""/>
              <a:tabLst>
                <a:tab pos="361315" algn="l"/>
              </a:tabLst>
            </a:pPr>
            <a:r>
              <a:rPr sz="2400" spc="-10" dirty="0">
                <a:latin typeface="Times New Roman"/>
                <a:cs typeface="Times New Roman"/>
              </a:rPr>
              <a:t>“what’s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time?”</a:t>
            </a:r>
            <a:endParaRPr sz="2400">
              <a:latin typeface="Times New Roman"/>
              <a:cs typeface="Times New Roman"/>
            </a:endParaRPr>
          </a:p>
          <a:p>
            <a:pPr marL="361315" indent="-220345">
              <a:lnSpc>
                <a:spcPct val="100000"/>
              </a:lnSpc>
              <a:spcBef>
                <a:spcPts val="725"/>
              </a:spcBef>
              <a:buClr>
                <a:srgbClr val="0000A2"/>
              </a:buClr>
              <a:buSzPct val="75000"/>
              <a:buFont typeface="Wingdings"/>
              <a:buChar char=""/>
              <a:tabLst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“I have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question”</a:t>
            </a:r>
            <a:endParaRPr sz="2400">
              <a:latin typeface="Times New Roman"/>
              <a:cs typeface="Times New Roman"/>
            </a:endParaRPr>
          </a:p>
          <a:p>
            <a:pPr marL="361315" indent="-220345">
              <a:lnSpc>
                <a:spcPct val="100000"/>
              </a:lnSpc>
              <a:spcBef>
                <a:spcPts val="725"/>
              </a:spcBef>
              <a:buClr>
                <a:srgbClr val="0000A2"/>
              </a:buClr>
              <a:buSzPct val="75000"/>
              <a:buFont typeface="Wingdings"/>
              <a:buChar char=""/>
              <a:tabLst>
                <a:tab pos="361315" algn="l"/>
              </a:tabLst>
            </a:pPr>
            <a:r>
              <a:rPr sz="2400" spc="-10" dirty="0">
                <a:latin typeface="Times New Roman"/>
                <a:cs typeface="Times New Roman"/>
              </a:rPr>
              <a:t>introductions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2400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</a:pPr>
            <a:r>
              <a:rPr sz="2150" dirty="0">
                <a:latin typeface="Times New Roman"/>
                <a:cs typeface="Times New Roman"/>
              </a:rPr>
              <a:t>Rules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for:</a:t>
            </a:r>
            <a:endParaRPr sz="2150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  <a:spcBef>
                <a:spcPts val="275"/>
              </a:spcBef>
            </a:pPr>
            <a:r>
              <a:rPr sz="2150" dirty="0">
                <a:latin typeface="Times New Roman"/>
                <a:cs typeface="Times New Roman"/>
              </a:rPr>
              <a:t>…</a:t>
            </a:r>
            <a:r>
              <a:rPr sz="2150" spc="120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specific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messages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sent</a:t>
            </a:r>
            <a:endParaRPr sz="2150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  <a:spcBef>
                <a:spcPts val="275"/>
              </a:spcBef>
            </a:pPr>
            <a:r>
              <a:rPr sz="2150" spc="-25" dirty="0">
                <a:latin typeface="Times New Roman"/>
                <a:cs typeface="Times New Roman"/>
              </a:rPr>
              <a:t>and</a:t>
            </a:r>
            <a:endParaRPr sz="2150">
              <a:latin typeface="Times New Roman"/>
              <a:cs typeface="Times New Roman"/>
            </a:endParaRPr>
          </a:p>
          <a:p>
            <a:pPr marL="349250" marR="5080" indent="-228600">
              <a:lnSpc>
                <a:spcPct val="72800"/>
              </a:lnSpc>
              <a:spcBef>
                <a:spcPts val="975"/>
              </a:spcBef>
            </a:pPr>
            <a:r>
              <a:rPr sz="2150" dirty="0">
                <a:latin typeface="Times New Roman"/>
                <a:cs typeface="Times New Roman"/>
              </a:rPr>
              <a:t>…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specific</a:t>
            </a:r>
            <a:r>
              <a:rPr sz="2150" spc="5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actions</a:t>
            </a:r>
            <a:r>
              <a:rPr sz="2150" spc="110" dirty="0">
                <a:latin typeface="Times New Roman"/>
                <a:cs typeface="Times New Roman"/>
              </a:rPr>
              <a:t> </a:t>
            </a:r>
            <a:r>
              <a:rPr sz="2150" spc="-20" dirty="0">
                <a:latin typeface="Times New Roman"/>
                <a:cs typeface="Times New Roman"/>
              </a:rPr>
              <a:t>taken </a:t>
            </a:r>
            <a:r>
              <a:rPr sz="2150" dirty="0">
                <a:latin typeface="Times New Roman"/>
                <a:cs typeface="Times New Roman"/>
              </a:rPr>
              <a:t>when</a:t>
            </a:r>
            <a:r>
              <a:rPr sz="2150" spc="14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message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dirty="0">
                <a:latin typeface="Times New Roman"/>
                <a:cs typeface="Times New Roman"/>
              </a:rPr>
              <a:t>received,</a:t>
            </a:r>
            <a:r>
              <a:rPr sz="2150" spc="75" dirty="0">
                <a:latin typeface="Times New Roman"/>
                <a:cs typeface="Times New Roman"/>
              </a:rPr>
              <a:t> </a:t>
            </a:r>
            <a:r>
              <a:rPr sz="2150" spc="-25" dirty="0">
                <a:latin typeface="Times New Roman"/>
                <a:cs typeface="Times New Roman"/>
              </a:rPr>
              <a:t>or </a:t>
            </a:r>
            <a:r>
              <a:rPr sz="2150" dirty="0">
                <a:latin typeface="Times New Roman"/>
                <a:cs typeface="Times New Roman"/>
              </a:rPr>
              <a:t>other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-10" dirty="0">
                <a:latin typeface="Times New Roman"/>
                <a:cs typeface="Times New Roman"/>
              </a:rPr>
              <a:t>events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53D5375-7C2D-1662-3F90-81D2E97B4DE1}"/>
              </a:ext>
            </a:extLst>
          </p:cNvPr>
          <p:cNvSpPr txBox="1"/>
          <p:nvPr/>
        </p:nvSpPr>
        <p:spPr>
          <a:xfrm>
            <a:off x="5265039" y="1347573"/>
            <a:ext cx="5254625" cy="188658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Network</a:t>
            </a:r>
            <a:r>
              <a:rPr sz="3200" i="1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protocols:</a:t>
            </a:r>
            <a:endParaRPr sz="3200">
              <a:latin typeface="Times New Roman"/>
              <a:cs typeface="Times New Roman"/>
            </a:endParaRPr>
          </a:p>
          <a:p>
            <a:pPr marL="361315" indent="-220345">
              <a:lnSpc>
                <a:spcPct val="100000"/>
              </a:lnSpc>
              <a:spcBef>
                <a:spcPts val="715"/>
              </a:spcBef>
              <a:buClr>
                <a:srgbClr val="0000A2"/>
              </a:buClr>
              <a:buSzPct val="75000"/>
              <a:buFont typeface="Wingdings"/>
              <a:buChar char=""/>
              <a:tabLst>
                <a:tab pos="361315" algn="l"/>
              </a:tabLst>
            </a:pPr>
            <a:r>
              <a:rPr sz="2400" dirty="0">
                <a:latin typeface="Times New Roman"/>
                <a:cs typeface="Times New Roman"/>
              </a:rPr>
              <a:t>computers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(devices)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rather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 </a:t>
            </a:r>
            <a:r>
              <a:rPr sz="2400" spc="-10" dirty="0">
                <a:latin typeface="Times New Roman"/>
                <a:cs typeface="Times New Roman"/>
              </a:rPr>
              <a:t>humans</a:t>
            </a:r>
            <a:endParaRPr sz="2400">
              <a:latin typeface="Times New Roman"/>
              <a:cs typeface="Times New Roman"/>
            </a:endParaRPr>
          </a:p>
          <a:p>
            <a:pPr marL="360680" marR="278130" indent="-220345">
              <a:lnSpc>
                <a:spcPts val="2630"/>
              </a:lnSpc>
              <a:spcBef>
                <a:spcPts val="1019"/>
              </a:spcBef>
              <a:buClr>
                <a:srgbClr val="0000A2"/>
              </a:buClr>
              <a:buSzPct val="75000"/>
              <a:buFont typeface="Wingdings"/>
              <a:buChar char=""/>
              <a:tabLst>
                <a:tab pos="361950" algn="l"/>
              </a:tabLst>
            </a:pP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activity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Internet 	</a:t>
            </a:r>
            <a:r>
              <a:rPr sz="2400" dirty="0">
                <a:latin typeface="Times New Roman"/>
                <a:cs typeface="Times New Roman"/>
              </a:rPr>
              <a:t>governed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protocols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D94AB33-CD88-115F-5F86-C570803BBDCB}"/>
              </a:ext>
            </a:extLst>
          </p:cNvPr>
          <p:cNvSpPr txBox="1"/>
          <p:nvPr/>
        </p:nvSpPr>
        <p:spPr>
          <a:xfrm>
            <a:off x="5276850" y="3705225"/>
            <a:ext cx="5772150" cy="2362200"/>
          </a:xfrm>
          <a:prstGeom prst="rect">
            <a:avLst/>
          </a:prstGeom>
          <a:ln w="19050">
            <a:solidFill>
              <a:srgbClr val="000099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472440" marR="333375" indent="-294005" algn="just">
              <a:lnSpc>
                <a:spcPct val="101600"/>
              </a:lnSpc>
              <a:spcBef>
                <a:spcPts val="1955"/>
              </a:spcBef>
            </a:pPr>
            <a:r>
              <a:rPr sz="2750" i="1" dirty="0">
                <a:solidFill>
                  <a:srgbClr val="CC0000"/>
                </a:solidFill>
                <a:latin typeface="Times New Roman"/>
                <a:cs typeface="Times New Roman"/>
              </a:rPr>
              <a:t>Protocols</a:t>
            </a:r>
            <a:r>
              <a:rPr sz="2750" i="1" spc="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define</a:t>
            </a:r>
            <a:r>
              <a:rPr sz="2750" i="1" spc="-2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the</a:t>
            </a:r>
            <a:r>
              <a:rPr sz="2750" i="1" spc="95" dirty="0">
                <a:latin typeface="Times New Roman"/>
                <a:cs typeface="Times New Roman"/>
              </a:rPr>
              <a:t> </a:t>
            </a:r>
            <a:r>
              <a:rPr sz="2750" i="1" dirty="0">
                <a:solidFill>
                  <a:srgbClr val="CC0000"/>
                </a:solidFill>
                <a:latin typeface="Times New Roman"/>
                <a:cs typeface="Times New Roman"/>
              </a:rPr>
              <a:t>format</a:t>
            </a:r>
            <a:r>
              <a:rPr sz="2750" i="1" dirty="0">
                <a:latin typeface="Times New Roman"/>
                <a:cs typeface="Times New Roman"/>
              </a:rPr>
              <a:t>,</a:t>
            </a:r>
            <a:r>
              <a:rPr sz="2750" i="1" spc="50" dirty="0">
                <a:latin typeface="Times New Roman"/>
                <a:cs typeface="Times New Roman"/>
              </a:rPr>
              <a:t> </a:t>
            </a:r>
            <a:r>
              <a:rPr sz="2750" i="1" dirty="0">
                <a:solidFill>
                  <a:srgbClr val="CC0000"/>
                </a:solidFill>
                <a:latin typeface="Times New Roman"/>
                <a:cs typeface="Times New Roman"/>
              </a:rPr>
              <a:t>order</a:t>
            </a:r>
            <a:r>
              <a:rPr sz="2750" i="1" spc="5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i="1" spc="-25" dirty="0">
                <a:latin typeface="Times New Roman"/>
                <a:cs typeface="Times New Roman"/>
              </a:rPr>
              <a:t>of </a:t>
            </a:r>
            <a:r>
              <a:rPr sz="2750" i="1" dirty="0">
                <a:solidFill>
                  <a:srgbClr val="CC0000"/>
                </a:solidFill>
                <a:latin typeface="Times New Roman"/>
                <a:cs typeface="Times New Roman"/>
              </a:rPr>
              <a:t>messages</a:t>
            </a:r>
            <a:r>
              <a:rPr sz="2750" i="1" spc="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i="1" dirty="0">
                <a:solidFill>
                  <a:srgbClr val="CC0000"/>
                </a:solidFill>
                <a:latin typeface="Times New Roman"/>
                <a:cs typeface="Times New Roman"/>
              </a:rPr>
              <a:t>sent</a:t>
            </a:r>
            <a:r>
              <a:rPr sz="2750" i="1" spc="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i="1" dirty="0">
                <a:solidFill>
                  <a:srgbClr val="CC0000"/>
                </a:solidFill>
                <a:latin typeface="Times New Roman"/>
                <a:cs typeface="Times New Roman"/>
              </a:rPr>
              <a:t>and</a:t>
            </a:r>
            <a:r>
              <a:rPr sz="2750" i="1" spc="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i="1" dirty="0">
                <a:solidFill>
                  <a:srgbClr val="CC0000"/>
                </a:solidFill>
                <a:latin typeface="Times New Roman"/>
                <a:cs typeface="Times New Roman"/>
              </a:rPr>
              <a:t>received</a:t>
            </a:r>
            <a:r>
              <a:rPr sz="2750" i="1" spc="6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i="1" spc="-10" dirty="0">
                <a:latin typeface="Times New Roman"/>
                <a:cs typeface="Times New Roman"/>
              </a:rPr>
              <a:t>among </a:t>
            </a:r>
            <a:r>
              <a:rPr sz="2750" i="1" dirty="0">
                <a:latin typeface="Times New Roman"/>
                <a:cs typeface="Times New Roman"/>
              </a:rPr>
              <a:t>network</a:t>
            </a:r>
            <a:r>
              <a:rPr sz="2750" i="1" spc="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entities,</a:t>
            </a:r>
            <a:r>
              <a:rPr sz="2750" i="1" spc="12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and</a:t>
            </a:r>
            <a:r>
              <a:rPr sz="2750" i="1" spc="114" dirty="0">
                <a:latin typeface="Times New Roman"/>
                <a:cs typeface="Times New Roman"/>
              </a:rPr>
              <a:t> </a:t>
            </a:r>
            <a:r>
              <a:rPr sz="2750" i="1" dirty="0">
                <a:solidFill>
                  <a:srgbClr val="CC0000"/>
                </a:solidFill>
                <a:latin typeface="Times New Roman"/>
                <a:cs typeface="Times New Roman"/>
              </a:rPr>
              <a:t>actions</a:t>
            </a:r>
            <a:r>
              <a:rPr sz="2750" i="1" spc="1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taken </a:t>
            </a:r>
            <a:r>
              <a:rPr sz="2750" i="1" dirty="0">
                <a:latin typeface="Times New Roman"/>
                <a:cs typeface="Times New Roman"/>
              </a:rPr>
              <a:t>on</a:t>
            </a:r>
            <a:r>
              <a:rPr sz="2750" i="1" spc="12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message</a:t>
            </a:r>
            <a:r>
              <a:rPr sz="2750" i="1" spc="4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transmission,</a:t>
            </a:r>
            <a:r>
              <a:rPr sz="2750" i="1" spc="155" dirty="0">
                <a:latin typeface="Times New Roman"/>
                <a:cs typeface="Times New Roman"/>
              </a:rPr>
              <a:t> </a:t>
            </a:r>
            <a:r>
              <a:rPr sz="2750" i="1" spc="-10" dirty="0">
                <a:latin typeface="Times New Roman"/>
                <a:cs typeface="Times New Roman"/>
              </a:rPr>
              <a:t>receipt</a:t>
            </a:r>
            <a:endParaRPr sz="27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0429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B4ECB6C-C2CF-F7C4-C4A8-2CC9CD259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152" y="410463"/>
            <a:ext cx="98323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What</a:t>
            </a:r>
            <a:r>
              <a:rPr spc="20" dirty="0"/>
              <a:t> </a:t>
            </a:r>
            <a:r>
              <a:rPr dirty="0"/>
              <a:t>is</a:t>
            </a:r>
            <a:r>
              <a:rPr spc="35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spc="-10" dirty="0"/>
              <a:t>Protocol?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166B87D-B7BC-5E57-5E4D-CA623FC45795}"/>
              </a:ext>
            </a:extLst>
          </p:cNvPr>
          <p:cNvSpPr txBox="1"/>
          <p:nvPr/>
        </p:nvSpPr>
        <p:spPr>
          <a:xfrm>
            <a:off x="964564" y="1359217"/>
            <a:ext cx="7493634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-9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human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protocol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and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computer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network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protocol:</a:t>
            </a:r>
            <a:endParaRPr sz="2750">
              <a:latin typeface="Times New Roman"/>
              <a:cs typeface="Times New Roman"/>
            </a:endParaRPr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52BC2B66-C6C9-13E9-729C-EF90D64DF263}"/>
              </a:ext>
            </a:extLst>
          </p:cNvPr>
          <p:cNvGrpSpPr/>
          <p:nvPr/>
        </p:nvGrpSpPr>
        <p:grpSpPr>
          <a:xfrm>
            <a:off x="2407388" y="2314575"/>
            <a:ext cx="2284095" cy="710565"/>
            <a:chOff x="2407388" y="2314575"/>
            <a:chExt cx="2284095" cy="710565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1147C9E2-7994-8637-89A1-94C9ADF70AE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7388" y="2314575"/>
              <a:ext cx="535836" cy="669086"/>
            </a:xfrm>
            <a:prstGeom prst="rect">
              <a:avLst/>
            </a:prstGeom>
          </p:spPr>
        </p:pic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DEBD260C-286A-BB80-38D1-C13DCCDC2E76}"/>
                </a:ext>
              </a:extLst>
            </p:cNvPr>
            <p:cNvSpPr/>
            <p:nvPr/>
          </p:nvSpPr>
          <p:spPr>
            <a:xfrm>
              <a:off x="2926714" y="2705227"/>
              <a:ext cx="1764664" cy="319405"/>
            </a:xfrm>
            <a:custGeom>
              <a:avLst/>
              <a:gdLst/>
              <a:ahLst/>
              <a:cxnLst/>
              <a:rect l="l" t="t" r="r" b="b"/>
              <a:pathLst>
                <a:path w="1764664" h="319405">
                  <a:moveTo>
                    <a:pt x="1677404" y="291285"/>
                  </a:moveTo>
                  <a:lnTo>
                    <a:pt x="1672971" y="319405"/>
                  </a:lnTo>
                  <a:lnTo>
                    <a:pt x="1754315" y="293497"/>
                  </a:lnTo>
                  <a:lnTo>
                    <a:pt x="1691513" y="293497"/>
                  </a:lnTo>
                  <a:lnTo>
                    <a:pt x="1677404" y="291285"/>
                  </a:lnTo>
                  <a:close/>
                </a:path>
                <a:path w="1764664" h="319405">
                  <a:moveTo>
                    <a:pt x="1681868" y="262967"/>
                  </a:moveTo>
                  <a:lnTo>
                    <a:pt x="1677404" y="291285"/>
                  </a:lnTo>
                  <a:lnTo>
                    <a:pt x="1691513" y="293497"/>
                  </a:lnTo>
                  <a:lnTo>
                    <a:pt x="1695958" y="265175"/>
                  </a:lnTo>
                  <a:lnTo>
                    <a:pt x="1681868" y="262967"/>
                  </a:lnTo>
                  <a:close/>
                </a:path>
                <a:path w="1764664" h="319405">
                  <a:moveTo>
                    <a:pt x="1686306" y="234823"/>
                  </a:moveTo>
                  <a:lnTo>
                    <a:pt x="1681868" y="262967"/>
                  </a:lnTo>
                  <a:lnTo>
                    <a:pt x="1695958" y="265175"/>
                  </a:lnTo>
                  <a:lnTo>
                    <a:pt x="1691513" y="293497"/>
                  </a:lnTo>
                  <a:lnTo>
                    <a:pt x="1754315" y="293497"/>
                  </a:lnTo>
                  <a:lnTo>
                    <a:pt x="1764284" y="290322"/>
                  </a:lnTo>
                  <a:lnTo>
                    <a:pt x="1686306" y="234823"/>
                  </a:lnTo>
                  <a:close/>
                </a:path>
                <a:path w="1764664" h="319405">
                  <a:moveTo>
                    <a:pt x="4445" y="0"/>
                  </a:moveTo>
                  <a:lnTo>
                    <a:pt x="0" y="28321"/>
                  </a:lnTo>
                  <a:lnTo>
                    <a:pt x="1677404" y="291285"/>
                  </a:lnTo>
                  <a:lnTo>
                    <a:pt x="1681868" y="262967"/>
                  </a:lnTo>
                  <a:lnTo>
                    <a:pt x="4445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7">
            <a:extLst>
              <a:ext uri="{FF2B5EF4-FFF2-40B4-BE49-F238E27FC236}">
                <a16:creationId xmlns:a16="http://schemas.microsoft.com/office/drawing/2014/main" id="{059D41FA-5BDA-20E2-4D23-491E46D510F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2714625"/>
            <a:ext cx="676275" cy="657225"/>
          </a:xfrm>
          <a:prstGeom prst="rect">
            <a:avLst/>
          </a:prstGeom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765EF19D-54D4-1CC5-ABFB-9C49395977BE}"/>
              </a:ext>
            </a:extLst>
          </p:cNvPr>
          <p:cNvSpPr txBox="1"/>
          <p:nvPr/>
        </p:nvSpPr>
        <p:spPr>
          <a:xfrm>
            <a:off x="3448050" y="2449512"/>
            <a:ext cx="328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Hi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C3680F6E-2435-2026-0CEA-20EB40542D3E}"/>
              </a:ext>
            </a:extLst>
          </p:cNvPr>
          <p:cNvSpPr/>
          <p:nvPr/>
        </p:nvSpPr>
        <p:spPr>
          <a:xfrm>
            <a:off x="2624201" y="3257803"/>
            <a:ext cx="2088514" cy="403860"/>
          </a:xfrm>
          <a:custGeom>
            <a:avLst/>
            <a:gdLst/>
            <a:ahLst/>
            <a:cxnLst/>
            <a:rect l="l" t="t" r="r" b="b"/>
            <a:pathLst>
              <a:path w="2088514" h="403860">
                <a:moveTo>
                  <a:pt x="77088" y="319150"/>
                </a:moveTo>
                <a:lnTo>
                  <a:pt x="0" y="376047"/>
                </a:lnTo>
                <a:lnTo>
                  <a:pt x="91693" y="403606"/>
                </a:lnTo>
                <a:lnTo>
                  <a:pt x="87235" y="377825"/>
                </a:lnTo>
                <a:lnTo>
                  <a:pt x="72771" y="377825"/>
                </a:lnTo>
                <a:lnTo>
                  <a:pt x="67944" y="349631"/>
                </a:lnTo>
                <a:lnTo>
                  <a:pt x="81940" y="347203"/>
                </a:lnTo>
                <a:lnTo>
                  <a:pt x="77088" y="319150"/>
                </a:lnTo>
                <a:close/>
              </a:path>
              <a:path w="2088514" h="403860">
                <a:moveTo>
                  <a:pt x="81940" y="347203"/>
                </a:moveTo>
                <a:lnTo>
                  <a:pt x="67944" y="349631"/>
                </a:lnTo>
                <a:lnTo>
                  <a:pt x="72771" y="377825"/>
                </a:lnTo>
                <a:lnTo>
                  <a:pt x="86814" y="375388"/>
                </a:lnTo>
                <a:lnTo>
                  <a:pt x="81940" y="347203"/>
                </a:lnTo>
                <a:close/>
              </a:path>
              <a:path w="2088514" h="403860">
                <a:moveTo>
                  <a:pt x="86814" y="375388"/>
                </a:moveTo>
                <a:lnTo>
                  <a:pt x="72771" y="377825"/>
                </a:lnTo>
                <a:lnTo>
                  <a:pt x="87235" y="377825"/>
                </a:lnTo>
                <a:lnTo>
                  <a:pt x="86928" y="376047"/>
                </a:lnTo>
                <a:lnTo>
                  <a:pt x="86814" y="375388"/>
                </a:lnTo>
                <a:close/>
              </a:path>
              <a:path w="2088514" h="403860">
                <a:moveTo>
                  <a:pt x="2083435" y="0"/>
                </a:moveTo>
                <a:lnTo>
                  <a:pt x="81940" y="347203"/>
                </a:lnTo>
                <a:lnTo>
                  <a:pt x="86814" y="375388"/>
                </a:lnTo>
                <a:lnTo>
                  <a:pt x="2088388" y="28067"/>
                </a:lnTo>
                <a:lnTo>
                  <a:pt x="2083435" y="0"/>
                </a:lnTo>
                <a:close/>
              </a:path>
            </a:pathLst>
          </a:custGeom>
          <a:solidFill>
            <a:srgbClr val="000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3344490C-1631-E089-0B1B-83FB7190B4B8}"/>
              </a:ext>
            </a:extLst>
          </p:cNvPr>
          <p:cNvSpPr txBox="1"/>
          <p:nvPr/>
        </p:nvSpPr>
        <p:spPr>
          <a:xfrm>
            <a:off x="3438525" y="3074352"/>
            <a:ext cx="328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Hi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3" name="object 11">
            <a:extLst>
              <a:ext uri="{FF2B5EF4-FFF2-40B4-BE49-F238E27FC236}">
                <a16:creationId xmlns:a16="http://schemas.microsoft.com/office/drawing/2014/main" id="{5AB0B2B4-712A-B90F-185F-5D607D1ED864}"/>
              </a:ext>
            </a:extLst>
          </p:cNvPr>
          <p:cNvGrpSpPr/>
          <p:nvPr/>
        </p:nvGrpSpPr>
        <p:grpSpPr>
          <a:xfrm>
            <a:off x="2602229" y="3629025"/>
            <a:ext cx="2165350" cy="714375"/>
            <a:chOff x="2602229" y="3629025"/>
            <a:chExt cx="2165350" cy="714375"/>
          </a:xfrm>
        </p:grpSpPr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65FACC45-8C5C-1CA3-E105-30B86ADD6EFC}"/>
                </a:ext>
              </a:extLst>
            </p:cNvPr>
            <p:cNvSpPr/>
            <p:nvPr/>
          </p:nvSpPr>
          <p:spPr>
            <a:xfrm>
              <a:off x="2602229" y="3695953"/>
              <a:ext cx="2165350" cy="477520"/>
            </a:xfrm>
            <a:custGeom>
              <a:avLst/>
              <a:gdLst/>
              <a:ahLst/>
              <a:cxnLst/>
              <a:rect l="l" t="t" r="r" b="b"/>
              <a:pathLst>
                <a:path w="2165350" h="477520">
                  <a:moveTo>
                    <a:pt x="2078186" y="449153"/>
                  </a:moveTo>
                  <a:lnTo>
                    <a:pt x="2072512" y="477139"/>
                  </a:lnTo>
                  <a:lnTo>
                    <a:pt x="2164969" y="452120"/>
                  </a:lnTo>
                  <a:lnTo>
                    <a:pt x="2092824" y="452120"/>
                  </a:lnTo>
                  <a:lnTo>
                    <a:pt x="2078186" y="449153"/>
                  </a:lnTo>
                  <a:close/>
                </a:path>
                <a:path w="2165350" h="477520">
                  <a:moveTo>
                    <a:pt x="2083852" y="421203"/>
                  </a:moveTo>
                  <a:lnTo>
                    <a:pt x="2078186" y="449153"/>
                  </a:lnTo>
                  <a:lnTo>
                    <a:pt x="2092824" y="452120"/>
                  </a:lnTo>
                  <a:lnTo>
                    <a:pt x="2092172" y="452120"/>
                  </a:lnTo>
                  <a:lnTo>
                    <a:pt x="2097912" y="424053"/>
                  </a:lnTo>
                  <a:lnTo>
                    <a:pt x="2083852" y="421203"/>
                  </a:lnTo>
                  <a:close/>
                </a:path>
                <a:path w="2165350" h="477520">
                  <a:moveTo>
                    <a:pt x="2089531" y="393192"/>
                  </a:moveTo>
                  <a:lnTo>
                    <a:pt x="2083852" y="421203"/>
                  </a:lnTo>
                  <a:lnTo>
                    <a:pt x="2097912" y="424053"/>
                  </a:lnTo>
                  <a:lnTo>
                    <a:pt x="2092172" y="452120"/>
                  </a:lnTo>
                  <a:lnTo>
                    <a:pt x="2164969" y="452120"/>
                  </a:lnTo>
                  <a:lnTo>
                    <a:pt x="2089531" y="393192"/>
                  </a:lnTo>
                  <a:close/>
                </a:path>
                <a:path w="2165350" h="477520">
                  <a:moveTo>
                    <a:pt x="5714" y="0"/>
                  </a:moveTo>
                  <a:lnTo>
                    <a:pt x="0" y="28067"/>
                  </a:lnTo>
                  <a:lnTo>
                    <a:pt x="2078186" y="449153"/>
                  </a:lnTo>
                  <a:lnTo>
                    <a:pt x="2083852" y="421203"/>
                  </a:lnTo>
                  <a:lnTo>
                    <a:pt x="5714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DF8B1068-3D69-0CED-187B-42AE697E7B4C}"/>
                </a:ext>
              </a:extLst>
            </p:cNvPr>
            <p:cNvSpPr/>
            <p:nvPr/>
          </p:nvSpPr>
          <p:spPr>
            <a:xfrm>
              <a:off x="3162299" y="3629025"/>
              <a:ext cx="971550" cy="714375"/>
            </a:xfrm>
            <a:custGeom>
              <a:avLst/>
              <a:gdLst/>
              <a:ahLst/>
              <a:cxnLst/>
              <a:rect l="l" t="t" r="r" b="b"/>
              <a:pathLst>
                <a:path w="971550" h="714375">
                  <a:moveTo>
                    <a:pt x="971550" y="0"/>
                  </a:moveTo>
                  <a:lnTo>
                    <a:pt x="0" y="0"/>
                  </a:lnTo>
                  <a:lnTo>
                    <a:pt x="0" y="714375"/>
                  </a:lnTo>
                  <a:lnTo>
                    <a:pt x="971550" y="714375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4">
            <a:extLst>
              <a:ext uri="{FF2B5EF4-FFF2-40B4-BE49-F238E27FC236}">
                <a16:creationId xmlns:a16="http://schemas.microsoft.com/office/drawing/2014/main" id="{0BF5F04E-F85B-196E-D261-139CD7EF67F0}"/>
              </a:ext>
            </a:extLst>
          </p:cNvPr>
          <p:cNvSpPr txBox="1"/>
          <p:nvPr/>
        </p:nvSpPr>
        <p:spPr>
          <a:xfrm>
            <a:off x="3258820" y="3660711"/>
            <a:ext cx="77787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imes New Roman"/>
                <a:cs typeface="Times New Roman"/>
              </a:rPr>
              <a:t>Got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endParaRPr sz="2000" dirty="0">
              <a:latin typeface="Times New Roman"/>
              <a:cs typeface="Times New Roman"/>
            </a:endParaRPr>
          </a:p>
          <a:p>
            <a:pPr marL="10858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Times New Roman"/>
                <a:cs typeface="Times New Roman"/>
              </a:rPr>
              <a:t>time?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17" name="object 15">
            <a:extLst>
              <a:ext uri="{FF2B5EF4-FFF2-40B4-BE49-F238E27FC236}">
                <a16:creationId xmlns:a16="http://schemas.microsoft.com/office/drawing/2014/main" id="{E0FEA961-5861-16EF-A2E4-91BB217F7208}"/>
              </a:ext>
            </a:extLst>
          </p:cNvPr>
          <p:cNvGrpSpPr/>
          <p:nvPr/>
        </p:nvGrpSpPr>
        <p:grpSpPr>
          <a:xfrm>
            <a:off x="2767076" y="4267453"/>
            <a:ext cx="1955164" cy="381000"/>
            <a:chOff x="2767076" y="4267453"/>
            <a:chExt cx="1955164" cy="381000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9185043A-3DA6-D730-3DBB-DC9F6503F6E3}"/>
                </a:ext>
              </a:extLst>
            </p:cNvPr>
            <p:cNvSpPr/>
            <p:nvPr/>
          </p:nvSpPr>
          <p:spPr>
            <a:xfrm>
              <a:off x="2767076" y="4267453"/>
              <a:ext cx="1955164" cy="375285"/>
            </a:xfrm>
            <a:custGeom>
              <a:avLst/>
              <a:gdLst/>
              <a:ahLst/>
              <a:cxnLst/>
              <a:rect l="l" t="t" r="r" b="b"/>
              <a:pathLst>
                <a:path w="1955164" h="375285">
                  <a:moveTo>
                    <a:pt x="77216" y="290703"/>
                  </a:moveTo>
                  <a:lnTo>
                    <a:pt x="0" y="347472"/>
                  </a:lnTo>
                  <a:lnTo>
                    <a:pt x="91693" y="375285"/>
                  </a:lnTo>
                  <a:lnTo>
                    <a:pt x="87281" y="349504"/>
                  </a:lnTo>
                  <a:lnTo>
                    <a:pt x="72771" y="349504"/>
                  </a:lnTo>
                  <a:lnTo>
                    <a:pt x="67944" y="321310"/>
                  </a:lnTo>
                  <a:lnTo>
                    <a:pt x="82043" y="318903"/>
                  </a:lnTo>
                  <a:lnTo>
                    <a:pt x="77216" y="290703"/>
                  </a:lnTo>
                  <a:close/>
                </a:path>
                <a:path w="1955164" h="375285">
                  <a:moveTo>
                    <a:pt x="82043" y="318903"/>
                  </a:moveTo>
                  <a:lnTo>
                    <a:pt x="67944" y="321310"/>
                  </a:lnTo>
                  <a:lnTo>
                    <a:pt x="72771" y="349504"/>
                  </a:lnTo>
                  <a:lnTo>
                    <a:pt x="86868" y="347096"/>
                  </a:lnTo>
                  <a:lnTo>
                    <a:pt x="82043" y="318903"/>
                  </a:lnTo>
                  <a:close/>
                </a:path>
                <a:path w="1955164" h="375285">
                  <a:moveTo>
                    <a:pt x="86868" y="347096"/>
                  </a:moveTo>
                  <a:lnTo>
                    <a:pt x="72771" y="349504"/>
                  </a:lnTo>
                  <a:lnTo>
                    <a:pt x="87281" y="349504"/>
                  </a:lnTo>
                  <a:lnTo>
                    <a:pt x="86933" y="347472"/>
                  </a:lnTo>
                  <a:lnTo>
                    <a:pt x="86868" y="347096"/>
                  </a:lnTo>
                  <a:close/>
                </a:path>
                <a:path w="1955164" h="375285">
                  <a:moveTo>
                    <a:pt x="1950212" y="0"/>
                  </a:moveTo>
                  <a:lnTo>
                    <a:pt x="82043" y="318903"/>
                  </a:lnTo>
                  <a:lnTo>
                    <a:pt x="86868" y="347096"/>
                  </a:lnTo>
                  <a:lnTo>
                    <a:pt x="1954911" y="28067"/>
                  </a:lnTo>
                  <a:lnTo>
                    <a:pt x="1950212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2425849D-E7AA-AC42-306C-FCEF37BE66C2}"/>
                </a:ext>
              </a:extLst>
            </p:cNvPr>
            <p:cNvSpPr/>
            <p:nvPr/>
          </p:nvSpPr>
          <p:spPr>
            <a:xfrm>
              <a:off x="3324225" y="4352924"/>
              <a:ext cx="704850" cy="295275"/>
            </a:xfrm>
            <a:custGeom>
              <a:avLst/>
              <a:gdLst/>
              <a:ahLst/>
              <a:cxnLst/>
              <a:rect l="l" t="t" r="r" b="b"/>
              <a:pathLst>
                <a:path w="704850" h="295275">
                  <a:moveTo>
                    <a:pt x="704850" y="0"/>
                  </a:moveTo>
                  <a:lnTo>
                    <a:pt x="0" y="0"/>
                  </a:lnTo>
                  <a:lnTo>
                    <a:pt x="0" y="295275"/>
                  </a:lnTo>
                  <a:lnTo>
                    <a:pt x="704850" y="295275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18">
            <a:extLst>
              <a:ext uri="{FF2B5EF4-FFF2-40B4-BE49-F238E27FC236}">
                <a16:creationId xmlns:a16="http://schemas.microsoft.com/office/drawing/2014/main" id="{A3E6E997-AAB2-B913-CCCF-67226440257F}"/>
              </a:ext>
            </a:extLst>
          </p:cNvPr>
          <p:cNvSpPr txBox="1"/>
          <p:nvPr/>
        </p:nvSpPr>
        <p:spPr>
          <a:xfrm>
            <a:off x="3314700" y="4306252"/>
            <a:ext cx="5683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2:00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1" name="object 19">
            <a:extLst>
              <a:ext uri="{FF2B5EF4-FFF2-40B4-BE49-F238E27FC236}">
                <a16:creationId xmlns:a16="http://schemas.microsoft.com/office/drawing/2014/main" id="{2A0BB3A3-2049-F5E7-521C-84867FE8D384}"/>
              </a:ext>
            </a:extLst>
          </p:cNvPr>
          <p:cNvGrpSpPr/>
          <p:nvPr/>
        </p:nvGrpSpPr>
        <p:grpSpPr>
          <a:xfrm>
            <a:off x="5476875" y="2114550"/>
            <a:ext cx="647700" cy="3571875"/>
            <a:chOff x="5476875" y="2114550"/>
            <a:chExt cx="647700" cy="3571875"/>
          </a:xfrm>
        </p:grpSpPr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73429C90-9688-112A-87A6-57C80C5DDA74}"/>
                </a:ext>
              </a:extLst>
            </p:cNvPr>
            <p:cNvSpPr/>
            <p:nvPr/>
          </p:nvSpPr>
          <p:spPr>
            <a:xfrm>
              <a:off x="5695950" y="2114550"/>
              <a:ext cx="76200" cy="3571875"/>
            </a:xfrm>
            <a:custGeom>
              <a:avLst/>
              <a:gdLst/>
              <a:ahLst/>
              <a:cxnLst/>
              <a:rect l="l" t="t" r="r" b="b"/>
              <a:pathLst>
                <a:path w="76200" h="3571875">
                  <a:moveTo>
                    <a:pt x="28575" y="3495675"/>
                  </a:moveTo>
                  <a:lnTo>
                    <a:pt x="0" y="3495675"/>
                  </a:lnTo>
                  <a:lnTo>
                    <a:pt x="38100" y="3571875"/>
                  </a:lnTo>
                  <a:lnTo>
                    <a:pt x="69850" y="3508375"/>
                  </a:lnTo>
                  <a:lnTo>
                    <a:pt x="28575" y="3508375"/>
                  </a:lnTo>
                  <a:lnTo>
                    <a:pt x="28575" y="3495675"/>
                  </a:lnTo>
                  <a:close/>
                </a:path>
                <a:path w="76200" h="3571875">
                  <a:moveTo>
                    <a:pt x="47625" y="0"/>
                  </a:moveTo>
                  <a:lnTo>
                    <a:pt x="28575" y="0"/>
                  </a:lnTo>
                  <a:lnTo>
                    <a:pt x="28575" y="3508375"/>
                  </a:lnTo>
                  <a:lnTo>
                    <a:pt x="47625" y="3508375"/>
                  </a:lnTo>
                  <a:lnTo>
                    <a:pt x="47625" y="0"/>
                  </a:lnTo>
                  <a:close/>
                </a:path>
                <a:path w="76200" h="3571875">
                  <a:moveTo>
                    <a:pt x="76200" y="3495675"/>
                  </a:moveTo>
                  <a:lnTo>
                    <a:pt x="47625" y="3495675"/>
                  </a:lnTo>
                  <a:lnTo>
                    <a:pt x="47625" y="3508375"/>
                  </a:lnTo>
                  <a:lnTo>
                    <a:pt x="69850" y="3508375"/>
                  </a:lnTo>
                  <a:lnTo>
                    <a:pt x="76200" y="3495675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62953D29-1EDF-12C6-9D48-20C05660634A}"/>
                </a:ext>
              </a:extLst>
            </p:cNvPr>
            <p:cNvSpPr/>
            <p:nvPr/>
          </p:nvSpPr>
          <p:spPr>
            <a:xfrm>
              <a:off x="5476875" y="5010150"/>
              <a:ext cx="647700" cy="257175"/>
            </a:xfrm>
            <a:custGeom>
              <a:avLst/>
              <a:gdLst/>
              <a:ahLst/>
              <a:cxnLst/>
              <a:rect l="l" t="t" r="r" b="b"/>
              <a:pathLst>
                <a:path w="647700" h="257175">
                  <a:moveTo>
                    <a:pt x="647700" y="0"/>
                  </a:moveTo>
                  <a:lnTo>
                    <a:pt x="0" y="0"/>
                  </a:lnTo>
                  <a:lnTo>
                    <a:pt x="0" y="257175"/>
                  </a:lnTo>
                  <a:lnTo>
                    <a:pt x="647700" y="257175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2">
            <a:extLst>
              <a:ext uri="{FF2B5EF4-FFF2-40B4-BE49-F238E27FC236}">
                <a16:creationId xmlns:a16="http://schemas.microsoft.com/office/drawing/2014/main" id="{55842697-CBEB-6AE7-68BA-D212778E2782}"/>
              </a:ext>
            </a:extLst>
          </p:cNvPr>
          <p:cNvSpPr txBox="1"/>
          <p:nvPr/>
        </p:nvSpPr>
        <p:spPr>
          <a:xfrm>
            <a:off x="5486400" y="4940617"/>
            <a:ext cx="47307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2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5" name="object 23">
            <a:extLst>
              <a:ext uri="{FF2B5EF4-FFF2-40B4-BE49-F238E27FC236}">
                <a16:creationId xmlns:a16="http://schemas.microsoft.com/office/drawing/2014/main" id="{6ECA193D-9D19-F33D-2E09-F66BB1351B1F}"/>
              </a:ext>
            </a:extLst>
          </p:cNvPr>
          <p:cNvGrpSpPr/>
          <p:nvPr/>
        </p:nvGrpSpPr>
        <p:grpSpPr>
          <a:xfrm>
            <a:off x="6786498" y="3248279"/>
            <a:ext cx="2221865" cy="441325"/>
            <a:chOff x="6786498" y="3248279"/>
            <a:chExt cx="2221865" cy="441325"/>
          </a:xfrm>
        </p:grpSpPr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11E55CAF-6017-2222-D7BB-CC0CDD140A22}"/>
                </a:ext>
              </a:extLst>
            </p:cNvPr>
            <p:cNvSpPr/>
            <p:nvPr/>
          </p:nvSpPr>
          <p:spPr>
            <a:xfrm>
              <a:off x="6786498" y="3248279"/>
              <a:ext cx="2221865" cy="441325"/>
            </a:xfrm>
            <a:custGeom>
              <a:avLst/>
              <a:gdLst/>
              <a:ahLst/>
              <a:cxnLst/>
              <a:rect l="l" t="t" r="r" b="b"/>
              <a:pathLst>
                <a:path w="2221865" h="441325">
                  <a:moveTo>
                    <a:pt x="76834" y="356743"/>
                  </a:moveTo>
                  <a:lnTo>
                    <a:pt x="0" y="414147"/>
                  </a:lnTo>
                  <a:lnTo>
                    <a:pt x="92075" y="441071"/>
                  </a:lnTo>
                  <a:lnTo>
                    <a:pt x="87438" y="415417"/>
                  </a:lnTo>
                  <a:lnTo>
                    <a:pt x="72898" y="415417"/>
                  </a:lnTo>
                  <a:lnTo>
                    <a:pt x="67818" y="387350"/>
                  </a:lnTo>
                  <a:lnTo>
                    <a:pt x="81907" y="384810"/>
                  </a:lnTo>
                  <a:lnTo>
                    <a:pt x="76834" y="356743"/>
                  </a:lnTo>
                  <a:close/>
                </a:path>
                <a:path w="2221865" h="441325">
                  <a:moveTo>
                    <a:pt x="81907" y="384810"/>
                  </a:moveTo>
                  <a:lnTo>
                    <a:pt x="67818" y="387350"/>
                  </a:lnTo>
                  <a:lnTo>
                    <a:pt x="72898" y="415417"/>
                  </a:lnTo>
                  <a:lnTo>
                    <a:pt x="86980" y="412878"/>
                  </a:lnTo>
                  <a:lnTo>
                    <a:pt x="81907" y="384810"/>
                  </a:lnTo>
                  <a:close/>
                </a:path>
                <a:path w="2221865" h="441325">
                  <a:moveTo>
                    <a:pt x="86980" y="412878"/>
                  </a:moveTo>
                  <a:lnTo>
                    <a:pt x="72898" y="415417"/>
                  </a:lnTo>
                  <a:lnTo>
                    <a:pt x="87438" y="415417"/>
                  </a:lnTo>
                  <a:lnTo>
                    <a:pt x="86980" y="412878"/>
                  </a:lnTo>
                  <a:close/>
                </a:path>
                <a:path w="2221865" h="441325">
                  <a:moveTo>
                    <a:pt x="2216911" y="0"/>
                  </a:moveTo>
                  <a:lnTo>
                    <a:pt x="81907" y="384810"/>
                  </a:lnTo>
                  <a:lnTo>
                    <a:pt x="86980" y="412878"/>
                  </a:lnTo>
                  <a:lnTo>
                    <a:pt x="2221865" y="28067"/>
                  </a:lnTo>
                  <a:lnTo>
                    <a:pt x="2216911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52F0E7DB-AC02-9909-F972-646DB940C444}"/>
                </a:ext>
              </a:extLst>
            </p:cNvPr>
            <p:cNvSpPr/>
            <p:nvPr/>
          </p:nvSpPr>
          <p:spPr>
            <a:xfrm>
              <a:off x="7219949" y="3276600"/>
              <a:ext cx="1438275" cy="400050"/>
            </a:xfrm>
            <a:custGeom>
              <a:avLst/>
              <a:gdLst/>
              <a:ahLst/>
              <a:cxnLst/>
              <a:rect l="l" t="t" r="r" b="b"/>
              <a:pathLst>
                <a:path w="1438275" h="400050">
                  <a:moveTo>
                    <a:pt x="143827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1438275" y="400050"/>
                  </a:lnTo>
                  <a:lnTo>
                    <a:pt x="1438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6">
            <a:extLst>
              <a:ext uri="{FF2B5EF4-FFF2-40B4-BE49-F238E27FC236}">
                <a16:creationId xmlns:a16="http://schemas.microsoft.com/office/drawing/2014/main" id="{F7A100BD-EE28-7E54-E99B-826C38FB6494}"/>
              </a:ext>
            </a:extLst>
          </p:cNvPr>
          <p:cNvSpPr txBox="1"/>
          <p:nvPr/>
        </p:nvSpPr>
        <p:spPr>
          <a:xfrm>
            <a:off x="7200900" y="3269678"/>
            <a:ext cx="1491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TCP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connection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1E98E016-DCDB-605D-868E-5E0A19F26968}"/>
              </a:ext>
            </a:extLst>
          </p:cNvPr>
          <p:cNvSpPr txBox="1"/>
          <p:nvPr/>
        </p:nvSpPr>
        <p:spPr>
          <a:xfrm>
            <a:off x="7536560" y="3498532"/>
            <a:ext cx="822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response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0" name="object 28">
            <a:extLst>
              <a:ext uri="{FF2B5EF4-FFF2-40B4-BE49-F238E27FC236}">
                <a16:creationId xmlns:a16="http://schemas.microsoft.com/office/drawing/2014/main" id="{22651CEC-71E0-3A56-B188-C6A865C9FC74}"/>
              </a:ext>
            </a:extLst>
          </p:cNvPr>
          <p:cNvGrpSpPr/>
          <p:nvPr/>
        </p:nvGrpSpPr>
        <p:grpSpPr>
          <a:xfrm>
            <a:off x="6834123" y="4457953"/>
            <a:ext cx="2346325" cy="469900"/>
            <a:chOff x="6834123" y="4457953"/>
            <a:chExt cx="2346325" cy="469900"/>
          </a:xfrm>
        </p:grpSpPr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1701A295-961A-E204-D672-8D75A240B0D3}"/>
                </a:ext>
              </a:extLst>
            </p:cNvPr>
            <p:cNvSpPr/>
            <p:nvPr/>
          </p:nvSpPr>
          <p:spPr>
            <a:xfrm>
              <a:off x="6834123" y="4457953"/>
              <a:ext cx="2346325" cy="469900"/>
            </a:xfrm>
            <a:custGeom>
              <a:avLst/>
              <a:gdLst/>
              <a:ahLst/>
              <a:cxnLst/>
              <a:rect l="l" t="t" r="r" b="b"/>
              <a:pathLst>
                <a:path w="2346325" h="469900">
                  <a:moveTo>
                    <a:pt x="76707" y="385064"/>
                  </a:moveTo>
                  <a:lnTo>
                    <a:pt x="0" y="442722"/>
                  </a:lnTo>
                  <a:lnTo>
                    <a:pt x="92075" y="469392"/>
                  </a:lnTo>
                  <a:lnTo>
                    <a:pt x="87423" y="443865"/>
                  </a:lnTo>
                  <a:lnTo>
                    <a:pt x="72898" y="443865"/>
                  </a:lnTo>
                  <a:lnTo>
                    <a:pt x="67818" y="415798"/>
                  </a:lnTo>
                  <a:lnTo>
                    <a:pt x="81841" y="413232"/>
                  </a:lnTo>
                  <a:lnTo>
                    <a:pt x="76707" y="385064"/>
                  </a:lnTo>
                  <a:close/>
                </a:path>
                <a:path w="2346325" h="469900">
                  <a:moveTo>
                    <a:pt x="81841" y="413232"/>
                  </a:moveTo>
                  <a:lnTo>
                    <a:pt x="67818" y="415798"/>
                  </a:lnTo>
                  <a:lnTo>
                    <a:pt x="72898" y="443865"/>
                  </a:lnTo>
                  <a:lnTo>
                    <a:pt x="86954" y="441293"/>
                  </a:lnTo>
                  <a:lnTo>
                    <a:pt x="81841" y="413232"/>
                  </a:lnTo>
                  <a:close/>
                </a:path>
                <a:path w="2346325" h="469900">
                  <a:moveTo>
                    <a:pt x="86954" y="441293"/>
                  </a:moveTo>
                  <a:lnTo>
                    <a:pt x="72898" y="443865"/>
                  </a:lnTo>
                  <a:lnTo>
                    <a:pt x="87423" y="443865"/>
                  </a:lnTo>
                  <a:lnTo>
                    <a:pt x="86954" y="441293"/>
                  </a:lnTo>
                  <a:close/>
                </a:path>
                <a:path w="2346325" h="469900">
                  <a:moveTo>
                    <a:pt x="2340609" y="0"/>
                  </a:moveTo>
                  <a:lnTo>
                    <a:pt x="81841" y="413232"/>
                  </a:lnTo>
                  <a:lnTo>
                    <a:pt x="86954" y="441293"/>
                  </a:lnTo>
                  <a:lnTo>
                    <a:pt x="2345817" y="28067"/>
                  </a:lnTo>
                  <a:lnTo>
                    <a:pt x="2340609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2F4DB894-1340-406D-5851-DAB7FEBCCD66}"/>
                </a:ext>
              </a:extLst>
            </p:cNvPr>
            <p:cNvSpPr/>
            <p:nvPr/>
          </p:nvSpPr>
          <p:spPr>
            <a:xfrm>
              <a:off x="7600949" y="4562474"/>
              <a:ext cx="923925" cy="295275"/>
            </a:xfrm>
            <a:custGeom>
              <a:avLst/>
              <a:gdLst/>
              <a:ahLst/>
              <a:cxnLst/>
              <a:rect l="l" t="t" r="r" b="b"/>
              <a:pathLst>
                <a:path w="923925" h="295275">
                  <a:moveTo>
                    <a:pt x="923925" y="0"/>
                  </a:moveTo>
                  <a:lnTo>
                    <a:pt x="0" y="0"/>
                  </a:lnTo>
                  <a:lnTo>
                    <a:pt x="0" y="295275"/>
                  </a:lnTo>
                  <a:lnTo>
                    <a:pt x="923925" y="295275"/>
                  </a:lnTo>
                  <a:lnTo>
                    <a:pt x="9239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1">
            <a:extLst>
              <a:ext uri="{FF2B5EF4-FFF2-40B4-BE49-F238E27FC236}">
                <a16:creationId xmlns:a16="http://schemas.microsoft.com/office/drawing/2014/main" id="{2D89A726-B107-01F1-81CB-301BDFF69C4F}"/>
              </a:ext>
            </a:extLst>
          </p:cNvPr>
          <p:cNvSpPr txBox="1"/>
          <p:nvPr/>
        </p:nvSpPr>
        <p:spPr>
          <a:xfrm>
            <a:off x="7653401" y="4477956"/>
            <a:ext cx="778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&lt;file&gt;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4" name="object 32">
            <a:extLst>
              <a:ext uri="{FF2B5EF4-FFF2-40B4-BE49-F238E27FC236}">
                <a16:creationId xmlns:a16="http://schemas.microsoft.com/office/drawing/2014/main" id="{786CE4D5-5CC5-5455-0C7E-7A69E2E020E7}"/>
              </a:ext>
            </a:extLst>
          </p:cNvPr>
          <p:cNvGrpSpPr/>
          <p:nvPr/>
        </p:nvGrpSpPr>
        <p:grpSpPr>
          <a:xfrm>
            <a:off x="6851015" y="2686050"/>
            <a:ext cx="2174240" cy="447675"/>
            <a:chOff x="6851015" y="2686050"/>
            <a:chExt cx="2174240" cy="447675"/>
          </a:xfrm>
        </p:grpSpPr>
        <p:sp>
          <p:nvSpPr>
            <p:cNvPr id="35" name="object 33">
              <a:extLst>
                <a:ext uri="{FF2B5EF4-FFF2-40B4-BE49-F238E27FC236}">
                  <a16:creationId xmlns:a16="http://schemas.microsoft.com/office/drawing/2014/main" id="{B26A42A7-07C5-F487-DC4F-EFA5EEEF6596}"/>
                </a:ext>
              </a:extLst>
            </p:cNvPr>
            <p:cNvSpPr/>
            <p:nvPr/>
          </p:nvSpPr>
          <p:spPr>
            <a:xfrm>
              <a:off x="6851015" y="2743327"/>
              <a:ext cx="2174240" cy="386080"/>
            </a:xfrm>
            <a:custGeom>
              <a:avLst/>
              <a:gdLst/>
              <a:ahLst/>
              <a:cxnLst/>
              <a:rect l="l" t="t" r="r" b="b"/>
              <a:pathLst>
                <a:path w="2174240" h="386080">
                  <a:moveTo>
                    <a:pt x="2086994" y="357819"/>
                  </a:moveTo>
                  <a:lnTo>
                    <a:pt x="2082545" y="386080"/>
                  </a:lnTo>
                  <a:lnTo>
                    <a:pt x="2164289" y="360045"/>
                  </a:lnTo>
                  <a:lnTo>
                    <a:pt x="2101087" y="360045"/>
                  </a:lnTo>
                  <a:lnTo>
                    <a:pt x="2086994" y="357819"/>
                  </a:lnTo>
                  <a:close/>
                </a:path>
                <a:path w="2174240" h="386080">
                  <a:moveTo>
                    <a:pt x="2091433" y="329624"/>
                  </a:moveTo>
                  <a:lnTo>
                    <a:pt x="2086994" y="357819"/>
                  </a:lnTo>
                  <a:lnTo>
                    <a:pt x="2101087" y="360045"/>
                  </a:lnTo>
                  <a:lnTo>
                    <a:pt x="2105532" y="331850"/>
                  </a:lnTo>
                  <a:lnTo>
                    <a:pt x="2091433" y="329624"/>
                  </a:lnTo>
                  <a:close/>
                </a:path>
                <a:path w="2174240" h="386080">
                  <a:moveTo>
                    <a:pt x="2095880" y="301371"/>
                  </a:moveTo>
                  <a:lnTo>
                    <a:pt x="2091433" y="329624"/>
                  </a:lnTo>
                  <a:lnTo>
                    <a:pt x="2105532" y="331850"/>
                  </a:lnTo>
                  <a:lnTo>
                    <a:pt x="2101087" y="360045"/>
                  </a:lnTo>
                  <a:lnTo>
                    <a:pt x="2164289" y="360045"/>
                  </a:lnTo>
                  <a:lnTo>
                    <a:pt x="2173858" y="356997"/>
                  </a:lnTo>
                  <a:lnTo>
                    <a:pt x="2095880" y="301371"/>
                  </a:lnTo>
                  <a:close/>
                </a:path>
                <a:path w="2174240" h="386080">
                  <a:moveTo>
                    <a:pt x="4444" y="0"/>
                  </a:moveTo>
                  <a:lnTo>
                    <a:pt x="0" y="28321"/>
                  </a:lnTo>
                  <a:lnTo>
                    <a:pt x="2086994" y="357819"/>
                  </a:lnTo>
                  <a:lnTo>
                    <a:pt x="2091433" y="329624"/>
                  </a:lnTo>
                  <a:lnTo>
                    <a:pt x="4444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3F125D79-D962-63FD-C452-5DB04A3A6915}"/>
                </a:ext>
              </a:extLst>
            </p:cNvPr>
            <p:cNvSpPr/>
            <p:nvPr/>
          </p:nvSpPr>
          <p:spPr>
            <a:xfrm>
              <a:off x="7134225" y="2686050"/>
              <a:ext cx="1362075" cy="447675"/>
            </a:xfrm>
            <a:custGeom>
              <a:avLst/>
              <a:gdLst/>
              <a:ahLst/>
              <a:cxnLst/>
              <a:rect l="l" t="t" r="r" b="b"/>
              <a:pathLst>
                <a:path w="1362075" h="447675">
                  <a:moveTo>
                    <a:pt x="1362075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1362075" y="447675"/>
                  </a:lnTo>
                  <a:lnTo>
                    <a:pt x="13620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5">
            <a:extLst>
              <a:ext uri="{FF2B5EF4-FFF2-40B4-BE49-F238E27FC236}">
                <a16:creationId xmlns:a16="http://schemas.microsoft.com/office/drawing/2014/main" id="{E8319C00-F895-13D2-C5BA-083D3CC59AB9}"/>
              </a:ext>
            </a:extLst>
          </p:cNvPr>
          <p:cNvSpPr txBox="1"/>
          <p:nvPr/>
        </p:nvSpPr>
        <p:spPr>
          <a:xfrm>
            <a:off x="7245350" y="2609786"/>
            <a:ext cx="1491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TCP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connection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6">
            <a:extLst>
              <a:ext uri="{FF2B5EF4-FFF2-40B4-BE49-F238E27FC236}">
                <a16:creationId xmlns:a16="http://schemas.microsoft.com/office/drawing/2014/main" id="{290BE9CB-F570-93BD-37DF-F2BEE05D112B}"/>
              </a:ext>
            </a:extLst>
          </p:cNvPr>
          <p:cNvSpPr txBox="1"/>
          <p:nvPr/>
        </p:nvSpPr>
        <p:spPr>
          <a:xfrm>
            <a:off x="7650860" y="2838767"/>
            <a:ext cx="688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request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9" name="object 37">
            <a:extLst>
              <a:ext uri="{FF2B5EF4-FFF2-40B4-BE49-F238E27FC236}">
                <a16:creationId xmlns:a16="http://schemas.microsoft.com/office/drawing/2014/main" id="{3C47698A-D94B-9DF1-7F43-620C0CDA6D10}"/>
              </a:ext>
            </a:extLst>
          </p:cNvPr>
          <p:cNvGrpSpPr/>
          <p:nvPr/>
        </p:nvGrpSpPr>
        <p:grpSpPr>
          <a:xfrm>
            <a:off x="9077388" y="2724150"/>
            <a:ext cx="361950" cy="762635"/>
            <a:chOff x="9077388" y="2724150"/>
            <a:chExt cx="361950" cy="762635"/>
          </a:xfrm>
        </p:grpSpPr>
        <p:pic>
          <p:nvPicPr>
            <p:cNvPr id="40" name="object 38">
              <a:extLst>
                <a:ext uri="{FF2B5EF4-FFF2-40B4-BE49-F238E27FC236}">
                  <a16:creationId xmlns:a16="http://schemas.microsoft.com/office/drawing/2014/main" id="{68B60EFB-847B-57BE-E3AC-EF0F2F8CA76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96375" y="2724150"/>
              <a:ext cx="333375" cy="714375"/>
            </a:xfrm>
            <a:prstGeom prst="rect">
              <a:avLst/>
            </a:prstGeom>
          </p:spPr>
        </p:pic>
        <p:sp>
          <p:nvSpPr>
            <p:cNvPr id="41" name="object 39">
              <a:extLst>
                <a:ext uri="{FF2B5EF4-FFF2-40B4-BE49-F238E27FC236}">
                  <a16:creationId xmlns:a16="http://schemas.microsoft.com/office/drawing/2014/main" id="{0966B5C4-A759-361E-AF67-7B600500EC49}"/>
                </a:ext>
              </a:extLst>
            </p:cNvPr>
            <p:cNvSpPr/>
            <p:nvPr/>
          </p:nvSpPr>
          <p:spPr>
            <a:xfrm>
              <a:off x="9101201" y="2805176"/>
              <a:ext cx="152400" cy="19050"/>
            </a:xfrm>
            <a:custGeom>
              <a:avLst/>
              <a:gdLst/>
              <a:ahLst/>
              <a:cxnLst/>
              <a:rect l="l" t="t" r="r" b="b"/>
              <a:pathLst>
                <a:path w="152400" h="19050">
                  <a:moveTo>
                    <a:pt x="1524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52400" y="1905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A066392C-A005-5401-5B43-2275F69BD34A}"/>
                </a:ext>
              </a:extLst>
            </p:cNvPr>
            <p:cNvSpPr/>
            <p:nvPr/>
          </p:nvSpPr>
          <p:spPr>
            <a:xfrm>
              <a:off x="9101201" y="2805176"/>
              <a:ext cx="152400" cy="19050"/>
            </a:xfrm>
            <a:custGeom>
              <a:avLst/>
              <a:gdLst/>
              <a:ahLst/>
              <a:cxnLst/>
              <a:rect l="l" t="t" r="r" b="b"/>
              <a:pathLst>
                <a:path w="152400" h="19050">
                  <a:moveTo>
                    <a:pt x="0" y="19050"/>
                  </a:moveTo>
                  <a:lnTo>
                    <a:pt x="152400" y="1905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8AB5967D-DEFD-783F-BB93-778503C2335C}"/>
                </a:ext>
              </a:extLst>
            </p:cNvPr>
            <p:cNvSpPr/>
            <p:nvPr/>
          </p:nvSpPr>
          <p:spPr>
            <a:xfrm>
              <a:off x="9229725" y="2800350"/>
              <a:ext cx="152400" cy="38100"/>
            </a:xfrm>
            <a:custGeom>
              <a:avLst/>
              <a:gdLst/>
              <a:ahLst/>
              <a:cxnLst/>
              <a:rect l="l" t="t" r="r" b="b"/>
              <a:pathLst>
                <a:path w="152400" h="38100">
                  <a:moveTo>
                    <a:pt x="13335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133350" y="38100"/>
                  </a:lnTo>
                  <a:lnTo>
                    <a:pt x="140773" y="36605"/>
                  </a:lnTo>
                  <a:lnTo>
                    <a:pt x="146827" y="32527"/>
                  </a:lnTo>
                  <a:lnTo>
                    <a:pt x="150905" y="26473"/>
                  </a:lnTo>
                  <a:lnTo>
                    <a:pt x="152400" y="19050"/>
                  </a:lnTo>
                  <a:lnTo>
                    <a:pt x="150905" y="11626"/>
                  </a:lnTo>
                  <a:lnTo>
                    <a:pt x="146827" y="5572"/>
                  </a:lnTo>
                  <a:lnTo>
                    <a:pt x="140773" y="1494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2">
              <a:extLst>
                <a:ext uri="{FF2B5EF4-FFF2-40B4-BE49-F238E27FC236}">
                  <a16:creationId xmlns:a16="http://schemas.microsoft.com/office/drawing/2014/main" id="{04CB1045-5C77-83B7-4F0C-CA87F9C229C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9250" y="2800350"/>
              <a:ext cx="133350" cy="38100"/>
            </a:xfrm>
            <a:prstGeom prst="rect">
              <a:avLst/>
            </a:prstGeom>
          </p:spPr>
        </p:pic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93E00160-3020-64D3-4545-6CD86F6C856D}"/>
                </a:ext>
              </a:extLst>
            </p:cNvPr>
            <p:cNvSpPr/>
            <p:nvPr/>
          </p:nvSpPr>
          <p:spPr>
            <a:xfrm>
              <a:off x="9101201" y="2909951"/>
              <a:ext cx="152400" cy="19050"/>
            </a:xfrm>
            <a:custGeom>
              <a:avLst/>
              <a:gdLst/>
              <a:ahLst/>
              <a:cxnLst/>
              <a:rect l="l" t="t" r="r" b="b"/>
              <a:pathLst>
                <a:path w="152400" h="19050">
                  <a:moveTo>
                    <a:pt x="1524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52400" y="1905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4">
              <a:extLst>
                <a:ext uri="{FF2B5EF4-FFF2-40B4-BE49-F238E27FC236}">
                  <a16:creationId xmlns:a16="http://schemas.microsoft.com/office/drawing/2014/main" id="{2E965B28-26BE-A975-CE24-DA4B4EB3B26D}"/>
                </a:ext>
              </a:extLst>
            </p:cNvPr>
            <p:cNvSpPr/>
            <p:nvPr/>
          </p:nvSpPr>
          <p:spPr>
            <a:xfrm>
              <a:off x="9101201" y="2909951"/>
              <a:ext cx="152400" cy="19050"/>
            </a:xfrm>
            <a:custGeom>
              <a:avLst/>
              <a:gdLst/>
              <a:ahLst/>
              <a:cxnLst/>
              <a:rect l="l" t="t" r="r" b="b"/>
              <a:pathLst>
                <a:path w="152400" h="19050">
                  <a:moveTo>
                    <a:pt x="0" y="19050"/>
                  </a:moveTo>
                  <a:lnTo>
                    <a:pt x="152400" y="1905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5">
              <a:extLst>
                <a:ext uri="{FF2B5EF4-FFF2-40B4-BE49-F238E27FC236}">
                  <a16:creationId xmlns:a16="http://schemas.microsoft.com/office/drawing/2014/main" id="{DCDE2806-D1E5-C8B8-C51D-8E2B3970AD0F}"/>
                </a:ext>
              </a:extLst>
            </p:cNvPr>
            <p:cNvSpPr/>
            <p:nvPr/>
          </p:nvSpPr>
          <p:spPr>
            <a:xfrm>
              <a:off x="9229725" y="2895600"/>
              <a:ext cx="152400" cy="47625"/>
            </a:xfrm>
            <a:custGeom>
              <a:avLst/>
              <a:gdLst/>
              <a:ahLst/>
              <a:cxnLst/>
              <a:rect l="l" t="t" r="r" b="b"/>
              <a:pathLst>
                <a:path w="152400" h="47625">
                  <a:moveTo>
                    <a:pt x="128650" y="0"/>
                  </a:moveTo>
                  <a:lnTo>
                    <a:pt x="23875" y="0"/>
                  </a:lnTo>
                  <a:lnTo>
                    <a:pt x="14573" y="1871"/>
                  </a:lnTo>
                  <a:lnTo>
                    <a:pt x="6985" y="6969"/>
                  </a:lnTo>
                  <a:lnTo>
                    <a:pt x="1873" y="14519"/>
                  </a:lnTo>
                  <a:lnTo>
                    <a:pt x="0" y="23749"/>
                  </a:lnTo>
                  <a:lnTo>
                    <a:pt x="1873" y="33051"/>
                  </a:lnTo>
                  <a:lnTo>
                    <a:pt x="6985" y="40640"/>
                  </a:lnTo>
                  <a:lnTo>
                    <a:pt x="14573" y="45751"/>
                  </a:lnTo>
                  <a:lnTo>
                    <a:pt x="23875" y="47625"/>
                  </a:lnTo>
                  <a:lnTo>
                    <a:pt x="128650" y="47625"/>
                  </a:lnTo>
                  <a:lnTo>
                    <a:pt x="137880" y="45751"/>
                  </a:lnTo>
                  <a:lnTo>
                    <a:pt x="145430" y="40640"/>
                  </a:lnTo>
                  <a:lnTo>
                    <a:pt x="150528" y="33051"/>
                  </a:lnTo>
                  <a:lnTo>
                    <a:pt x="152400" y="23749"/>
                  </a:lnTo>
                  <a:lnTo>
                    <a:pt x="150528" y="14519"/>
                  </a:lnTo>
                  <a:lnTo>
                    <a:pt x="145430" y="6969"/>
                  </a:lnTo>
                  <a:lnTo>
                    <a:pt x="137880" y="1871"/>
                  </a:lnTo>
                  <a:lnTo>
                    <a:pt x="1286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6">
              <a:extLst>
                <a:ext uri="{FF2B5EF4-FFF2-40B4-BE49-F238E27FC236}">
                  <a16:creationId xmlns:a16="http://schemas.microsoft.com/office/drawing/2014/main" id="{E248A4BA-9C9F-B70A-3A1D-B1B6DBD1330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9250" y="2905125"/>
              <a:ext cx="133350" cy="28575"/>
            </a:xfrm>
            <a:prstGeom prst="rect">
              <a:avLst/>
            </a:prstGeom>
          </p:spPr>
        </p:pic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BB0B2EC0-D926-9A08-881A-521E9C665D86}"/>
                </a:ext>
              </a:extLst>
            </p:cNvPr>
            <p:cNvSpPr/>
            <p:nvPr/>
          </p:nvSpPr>
          <p:spPr>
            <a:xfrm>
              <a:off x="9101201" y="3014725"/>
              <a:ext cx="152400" cy="19050"/>
            </a:xfrm>
            <a:custGeom>
              <a:avLst/>
              <a:gdLst/>
              <a:ahLst/>
              <a:cxnLst/>
              <a:rect l="l" t="t" r="r" b="b"/>
              <a:pathLst>
                <a:path w="152400" h="19050">
                  <a:moveTo>
                    <a:pt x="1524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52400" y="1905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B4DD118E-FCF2-6EDA-006A-CF5E516ABD37}"/>
                </a:ext>
              </a:extLst>
            </p:cNvPr>
            <p:cNvSpPr/>
            <p:nvPr/>
          </p:nvSpPr>
          <p:spPr>
            <a:xfrm>
              <a:off x="9101201" y="3014725"/>
              <a:ext cx="152400" cy="19050"/>
            </a:xfrm>
            <a:custGeom>
              <a:avLst/>
              <a:gdLst/>
              <a:ahLst/>
              <a:cxnLst/>
              <a:rect l="l" t="t" r="r" b="b"/>
              <a:pathLst>
                <a:path w="152400" h="19050">
                  <a:moveTo>
                    <a:pt x="0" y="19050"/>
                  </a:moveTo>
                  <a:lnTo>
                    <a:pt x="152400" y="1905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A6AB615F-D9B4-1A14-FD6A-81C1D81B44D9}"/>
                </a:ext>
              </a:extLst>
            </p:cNvPr>
            <p:cNvSpPr/>
            <p:nvPr/>
          </p:nvSpPr>
          <p:spPr>
            <a:xfrm>
              <a:off x="9110726" y="3109975"/>
              <a:ext cx="142875" cy="19050"/>
            </a:xfrm>
            <a:custGeom>
              <a:avLst/>
              <a:gdLst/>
              <a:ahLst/>
              <a:cxnLst/>
              <a:rect l="l" t="t" r="r" b="b"/>
              <a:pathLst>
                <a:path w="142875" h="19050">
                  <a:moveTo>
                    <a:pt x="14287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42875" y="1905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0">
              <a:extLst>
                <a:ext uri="{FF2B5EF4-FFF2-40B4-BE49-F238E27FC236}">
                  <a16:creationId xmlns:a16="http://schemas.microsoft.com/office/drawing/2014/main" id="{549909D5-B3E6-FC10-180B-2463430A8D99}"/>
                </a:ext>
              </a:extLst>
            </p:cNvPr>
            <p:cNvSpPr/>
            <p:nvPr/>
          </p:nvSpPr>
          <p:spPr>
            <a:xfrm>
              <a:off x="9110726" y="3109975"/>
              <a:ext cx="142875" cy="19050"/>
            </a:xfrm>
            <a:custGeom>
              <a:avLst/>
              <a:gdLst/>
              <a:ahLst/>
              <a:cxnLst/>
              <a:rect l="l" t="t" r="r" b="b"/>
              <a:pathLst>
                <a:path w="142875" h="19050">
                  <a:moveTo>
                    <a:pt x="0" y="19050"/>
                  </a:moveTo>
                  <a:lnTo>
                    <a:pt x="142875" y="19050"/>
                  </a:lnTo>
                  <a:lnTo>
                    <a:pt x="142875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1">
              <a:extLst>
                <a:ext uri="{FF2B5EF4-FFF2-40B4-BE49-F238E27FC236}">
                  <a16:creationId xmlns:a16="http://schemas.microsoft.com/office/drawing/2014/main" id="{E8F451CF-7107-53D8-1519-DA665A43BC56}"/>
                </a:ext>
              </a:extLst>
            </p:cNvPr>
            <p:cNvSpPr/>
            <p:nvPr/>
          </p:nvSpPr>
          <p:spPr>
            <a:xfrm>
              <a:off x="9229725" y="3095625"/>
              <a:ext cx="142875" cy="47625"/>
            </a:xfrm>
            <a:custGeom>
              <a:avLst/>
              <a:gdLst/>
              <a:ahLst/>
              <a:cxnLst/>
              <a:rect l="l" t="t" r="r" b="b"/>
              <a:pathLst>
                <a:path w="142875" h="47625">
                  <a:moveTo>
                    <a:pt x="119125" y="0"/>
                  </a:moveTo>
                  <a:lnTo>
                    <a:pt x="23875" y="0"/>
                  </a:lnTo>
                  <a:lnTo>
                    <a:pt x="14573" y="1871"/>
                  </a:lnTo>
                  <a:lnTo>
                    <a:pt x="6985" y="6969"/>
                  </a:lnTo>
                  <a:lnTo>
                    <a:pt x="1873" y="14519"/>
                  </a:lnTo>
                  <a:lnTo>
                    <a:pt x="0" y="23749"/>
                  </a:lnTo>
                  <a:lnTo>
                    <a:pt x="1873" y="33051"/>
                  </a:lnTo>
                  <a:lnTo>
                    <a:pt x="6985" y="40640"/>
                  </a:lnTo>
                  <a:lnTo>
                    <a:pt x="14573" y="45751"/>
                  </a:lnTo>
                  <a:lnTo>
                    <a:pt x="23875" y="47625"/>
                  </a:lnTo>
                  <a:lnTo>
                    <a:pt x="119125" y="47625"/>
                  </a:lnTo>
                  <a:lnTo>
                    <a:pt x="128355" y="45751"/>
                  </a:lnTo>
                  <a:lnTo>
                    <a:pt x="135905" y="40640"/>
                  </a:lnTo>
                  <a:lnTo>
                    <a:pt x="141003" y="33051"/>
                  </a:lnTo>
                  <a:lnTo>
                    <a:pt x="142875" y="23749"/>
                  </a:lnTo>
                  <a:lnTo>
                    <a:pt x="141003" y="14519"/>
                  </a:lnTo>
                  <a:lnTo>
                    <a:pt x="135905" y="6969"/>
                  </a:lnTo>
                  <a:lnTo>
                    <a:pt x="128355" y="1871"/>
                  </a:lnTo>
                  <a:lnTo>
                    <a:pt x="1191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2">
              <a:extLst>
                <a:ext uri="{FF2B5EF4-FFF2-40B4-BE49-F238E27FC236}">
                  <a16:creationId xmlns:a16="http://schemas.microsoft.com/office/drawing/2014/main" id="{DBFBAD8F-57D9-4EB6-76BC-8A26AD4BEC9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29725" y="3105150"/>
              <a:ext cx="142875" cy="38100"/>
            </a:xfrm>
            <a:prstGeom prst="rect">
              <a:avLst/>
            </a:prstGeom>
          </p:spPr>
        </p:pic>
        <p:pic>
          <p:nvPicPr>
            <p:cNvPr id="55" name="object 53">
              <a:extLst>
                <a:ext uri="{FF2B5EF4-FFF2-40B4-BE49-F238E27FC236}">
                  <a16:creationId xmlns:a16="http://schemas.microsoft.com/office/drawing/2014/main" id="{1BD560D7-069B-2F1C-DC23-763BE8A3CE9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29725" y="3000375"/>
              <a:ext cx="200025" cy="76200"/>
            </a:xfrm>
            <a:prstGeom prst="rect">
              <a:avLst/>
            </a:prstGeom>
          </p:spPr>
        </p:pic>
        <p:pic>
          <p:nvPicPr>
            <p:cNvPr id="56" name="object 54">
              <a:extLst>
                <a:ext uri="{FF2B5EF4-FFF2-40B4-BE49-F238E27FC236}">
                  <a16:creationId xmlns:a16="http://schemas.microsoft.com/office/drawing/2014/main" id="{D4843B7C-13C9-5FFA-96C8-100098C57E5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67901" y="2728975"/>
              <a:ext cx="9525" cy="714375"/>
            </a:xfrm>
            <a:prstGeom prst="rect">
              <a:avLst/>
            </a:prstGeom>
          </p:spPr>
        </p:pic>
        <p:sp>
          <p:nvSpPr>
            <p:cNvPr id="57" name="object 55">
              <a:extLst>
                <a:ext uri="{FF2B5EF4-FFF2-40B4-BE49-F238E27FC236}">
                  <a16:creationId xmlns:a16="http://schemas.microsoft.com/office/drawing/2014/main" id="{3DAED688-472D-135B-B6EB-5CAEC4EEB5E8}"/>
                </a:ext>
              </a:extLst>
            </p:cNvPr>
            <p:cNvSpPr/>
            <p:nvPr/>
          </p:nvSpPr>
          <p:spPr>
            <a:xfrm>
              <a:off x="9367901" y="2728975"/>
              <a:ext cx="9525" cy="714375"/>
            </a:xfrm>
            <a:custGeom>
              <a:avLst/>
              <a:gdLst/>
              <a:ahLst/>
              <a:cxnLst/>
              <a:rect l="l" t="t" r="r" b="b"/>
              <a:pathLst>
                <a:path w="9525" h="714375">
                  <a:moveTo>
                    <a:pt x="0" y="714375"/>
                  </a:moveTo>
                  <a:lnTo>
                    <a:pt x="9525" y="7143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714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6">
              <a:extLst>
                <a:ext uri="{FF2B5EF4-FFF2-40B4-BE49-F238E27FC236}">
                  <a16:creationId xmlns:a16="http://schemas.microsoft.com/office/drawing/2014/main" id="{CD6DC62A-3E64-CDCC-CC6E-1AAA1E8E92A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72600" y="2905125"/>
              <a:ext cx="57150" cy="66675"/>
            </a:xfrm>
            <a:prstGeom prst="rect">
              <a:avLst/>
            </a:prstGeom>
          </p:spPr>
        </p:pic>
        <p:pic>
          <p:nvPicPr>
            <p:cNvPr id="59" name="object 57">
              <a:extLst>
                <a:ext uri="{FF2B5EF4-FFF2-40B4-BE49-F238E27FC236}">
                  <a16:creationId xmlns:a16="http://schemas.microsoft.com/office/drawing/2014/main" id="{775FC3CA-2BDD-07A8-A4BF-4701FEF7B7C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72600" y="2800350"/>
              <a:ext cx="66675" cy="76200"/>
            </a:xfrm>
            <a:prstGeom prst="rect">
              <a:avLst/>
            </a:prstGeom>
          </p:spPr>
        </p:pic>
        <p:sp>
          <p:nvSpPr>
            <p:cNvPr id="60" name="object 58">
              <a:extLst>
                <a:ext uri="{FF2B5EF4-FFF2-40B4-BE49-F238E27FC236}">
                  <a16:creationId xmlns:a16="http://schemas.microsoft.com/office/drawing/2014/main" id="{CC0567C7-46AF-9213-C352-E5BA43D881AB}"/>
                </a:ext>
              </a:extLst>
            </p:cNvPr>
            <p:cNvSpPr/>
            <p:nvPr/>
          </p:nvSpPr>
          <p:spPr>
            <a:xfrm>
              <a:off x="9372600" y="3409949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57150" y="30607"/>
                  </a:moveTo>
                  <a:lnTo>
                    <a:pt x="56007" y="0"/>
                  </a:lnTo>
                  <a:lnTo>
                    <a:pt x="0" y="29464"/>
                  </a:lnTo>
                  <a:lnTo>
                    <a:pt x="381" y="66675"/>
                  </a:lnTo>
                  <a:lnTo>
                    <a:pt x="57150" y="30607"/>
                  </a:lnTo>
                  <a:close/>
                </a:path>
                <a:path w="66675" h="66675">
                  <a:moveTo>
                    <a:pt x="66675" y="6350"/>
                  </a:moveTo>
                  <a:lnTo>
                    <a:pt x="64516" y="0"/>
                  </a:lnTo>
                  <a:lnTo>
                    <a:pt x="59309" y="0"/>
                  </a:lnTo>
                  <a:lnTo>
                    <a:pt x="57150" y="6350"/>
                  </a:lnTo>
                  <a:lnTo>
                    <a:pt x="57150" y="14224"/>
                  </a:lnTo>
                  <a:lnTo>
                    <a:pt x="57150" y="22225"/>
                  </a:lnTo>
                  <a:lnTo>
                    <a:pt x="59309" y="28575"/>
                  </a:lnTo>
                  <a:lnTo>
                    <a:pt x="64516" y="28575"/>
                  </a:lnTo>
                  <a:lnTo>
                    <a:pt x="66675" y="22225"/>
                  </a:lnTo>
                  <a:lnTo>
                    <a:pt x="66675" y="635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9">
              <a:extLst>
                <a:ext uri="{FF2B5EF4-FFF2-40B4-BE49-F238E27FC236}">
                  <a16:creationId xmlns:a16="http://schemas.microsoft.com/office/drawing/2014/main" id="{DA146FEB-3F4B-BF38-4E3F-3696A24EA2FE}"/>
                </a:ext>
              </a:extLst>
            </p:cNvPr>
            <p:cNvSpPr/>
            <p:nvPr/>
          </p:nvSpPr>
          <p:spPr>
            <a:xfrm>
              <a:off x="9082151" y="3433826"/>
              <a:ext cx="304800" cy="47625"/>
            </a:xfrm>
            <a:custGeom>
              <a:avLst/>
              <a:gdLst/>
              <a:ahLst/>
              <a:cxnLst/>
              <a:rect l="l" t="t" r="r" b="b"/>
              <a:pathLst>
                <a:path w="304800" h="47625">
                  <a:moveTo>
                    <a:pt x="280924" y="0"/>
                  </a:moveTo>
                  <a:lnTo>
                    <a:pt x="23749" y="0"/>
                  </a:lnTo>
                  <a:lnTo>
                    <a:pt x="14466" y="1853"/>
                  </a:lnTo>
                  <a:lnTo>
                    <a:pt x="6921" y="6921"/>
                  </a:lnTo>
                  <a:lnTo>
                    <a:pt x="1853" y="14466"/>
                  </a:lnTo>
                  <a:lnTo>
                    <a:pt x="0" y="23749"/>
                  </a:lnTo>
                  <a:lnTo>
                    <a:pt x="1853" y="33051"/>
                  </a:lnTo>
                  <a:lnTo>
                    <a:pt x="6921" y="40640"/>
                  </a:lnTo>
                  <a:lnTo>
                    <a:pt x="14466" y="45751"/>
                  </a:lnTo>
                  <a:lnTo>
                    <a:pt x="23749" y="47625"/>
                  </a:lnTo>
                  <a:lnTo>
                    <a:pt x="280924" y="47625"/>
                  </a:lnTo>
                  <a:lnTo>
                    <a:pt x="290226" y="45751"/>
                  </a:lnTo>
                  <a:lnTo>
                    <a:pt x="297814" y="40640"/>
                  </a:lnTo>
                  <a:lnTo>
                    <a:pt x="302926" y="33051"/>
                  </a:lnTo>
                  <a:lnTo>
                    <a:pt x="304800" y="23749"/>
                  </a:lnTo>
                  <a:lnTo>
                    <a:pt x="302926" y="14466"/>
                  </a:lnTo>
                  <a:lnTo>
                    <a:pt x="297814" y="6921"/>
                  </a:lnTo>
                  <a:lnTo>
                    <a:pt x="290226" y="1853"/>
                  </a:lnTo>
                  <a:lnTo>
                    <a:pt x="280924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0">
              <a:extLst>
                <a:ext uri="{FF2B5EF4-FFF2-40B4-BE49-F238E27FC236}">
                  <a16:creationId xmlns:a16="http://schemas.microsoft.com/office/drawing/2014/main" id="{14778D36-DB56-EA77-66EC-6282464C30DB}"/>
                </a:ext>
              </a:extLst>
            </p:cNvPr>
            <p:cNvSpPr/>
            <p:nvPr/>
          </p:nvSpPr>
          <p:spPr>
            <a:xfrm>
              <a:off x="9082151" y="3433826"/>
              <a:ext cx="304800" cy="47625"/>
            </a:xfrm>
            <a:custGeom>
              <a:avLst/>
              <a:gdLst/>
              <a:ahLst/>
              <a:cxnLst/>
              <a:rect l="l" t="t" r="r" b="b"/>
              <a:pathLst>
                <a:path w="304800" h="47625">
                  <a:moveTo>
                    <a:pt x="0" y="23749"/>
                  </a:moveTo>
                  <a:lnTo>
                    <a:pt x="1853" y="14466"/>
                  </a:lnTo>
                  <a:lnTo>
                    <a:pt x="6921" y="6921"/>
                  </a:lnTo>
                  <a:lnTo>
                    <a:pt x="14466" y="1853"/>
                  </a:lnTo>
                  <a:lnTo>
                    <a:pt x="23749" y="0"/>
                  </a:lnTo>
                  <a:lnTo>
                    <a:pt x="280924" y="0"/>
                  </a:lnTo>
                  <a:lnTo>
                    <a:pt x="290226" y="1853"/>
                  </a:lnTo>
                  <a:lnTo>
                    <a:pt x="297814" y="6921"/>
                  </a:lnTo>
                  <a:lnTo>
                    <a:pt x="302926" y="14466"/>
                  </a:lnTo>
                  <a:lnTo>
                    <a:pt x="304800" y="23749"/>
                  </a:lnTo>
                  <a:lnTo>
                    <a:pt x="302926" y="33051"/>
                  </a:lnTo>
                  <a:lnTo>
                    <a:pt x="297814" y="40640"/>
                  </a:lnTo>
                  <a:lnTo>
                    <a:pt x="290226" y="45751"/>
                  </a:lnTo>
                  <a:lnTo>
                    <a:pt x="280924" y="47625"/>
                  </a:lnTo>
                  <a:lnTo>
                    <a:pt x="23749" y="47625"/>
                  </a:lnTo>
                  <a:lnTo>
                    <a:pt x="14466" y="45751"/>
                  </a:lnTo>
                  <a:lnTo>
                    <a:pt x="6921" y="40640"/>
                  </a:lnTo>
                  <a:lnTo>
                    <a:pt x="1853" y="33051"/>
                  </a:lnTo>
                  <a:lnTo>
                    <a:pt x="0" y="237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1">
              <a:extLst>
                <a:ext uri="{FF2B5EF4-FFF2-40B4-BE49-F238E27FC236}">
                  <a16:creationId xmlns:a16="http://schemas.microsoft.com/office/drawing/2014/main" id="{4D2E2231-F510-95C4-134B-B6A67B7AA61C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01201" y="3443351"/>
              <a:ext cx="266700" cy="28575"/>
            </a:xfrm>
            <a:prstGeom prst="rect">
              <a:avLst/>
            </a:prstGeom>
          </p:spPr>
        </p:pic>
        <p:sp>
          <p:nvSpPr>
            <p:cNvPr id="64" name="object 62">
              <a:extLst>
                <a:ext uri="{FF2B5EF4-FFF2-40B4-BE49-F238E27FC236}">
                  <a16:creationId xmlns:a16="http://schemas.microsoft.com/office/drawing/2014/main" id="{4B3ED672-0D15-F38A-1731-FE558BA877FD}"/>
                </a:ext>
              </a:extLst>
            </p:cNvPr>
            <p:cNvSpPr/>
            <p:nvPr/>
          </p:nvSpPr>
          <p:spPr>
            <a:xfrm>
              <a:off x="9101201" y="3443351"/>
              <a:ext cx="266700" cy="28575"/>
            </a:xfrm>
            <a:custGeom>
              <a:avLst/>
              <a:gdLst/>
              <a:ahLst/>
              <a:cxnLst/>
              <a:rect l="l" t="t" r="r" b="b"/>
              <a:pathLst>
                <a:path w="266700" h="28575">
                  <a:moveTo>
                    <a:pt x="0" y="14224"/>
                  </a:moveTo>
                  <a:lnTo>
                    <a:pt x="0" y="6350"/>
                  </a:lnTo>
                  <a:lnTo>
                    <a:pt x="6350" y="0"/>
                  </a:lnTo>
                  <a:lnTo>
                    <a:pt x="14224" y="0"/>
                  </a:lnTo>
                  <a:lnTo>
                    <a:pt x="252349" y="0"/>
                  </a:lnTo>
                  <a:lnTo>
                    <a:pt x="260223" y="0"/>
                  </a:lnTo>
                  <a:lnTo>
                    <a:pt x="266700" y="6350"/>
                  </a:lnTo>
                  <a:lnTo>
                    <a:pt x="266700" y="14224"/>
                  </a:lnTo>
                  <a:lnTo>
                    <a:pt x="266700" y="22098"/>
                  </a:lnTo>
                  <a:lnTo>
                    <a:pt x="260223" y="28575"/>
                  </a:lnTo>
                  <a:lnTo>
                    <a:pt x="252349" y="28575"/>
                  </a:lnTo>
                  <a:lnTo>
                    <a:pt x="14224" y="28575"/>
                  </a:lnTo>
                  <a:lnTo>
                    <a:pt x="6350" y="28575"/>
                  </a:lnTo>
                  <a:lnTo>
                    <a:pt x="0" y="22098"/>
                  </a:lnTo>
                  <a:lnTo>
                    <a:pt x="0" y="142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3">
              <a:extLst>
                <a:ext uri="{FF2B5EF4-FFF2-40B4-BE49-F238E27FC236}">
                  <a16:creationId xmlns:a16="http://schemas.microsoft.com/office/drawing/2014/main" id="{B7559333-E766-9A8A-738B-8E91E11F4FE7}"/>
                </a:ext>
              </a:extLst>
            </p:cNvPr>
            <p:cNvSpPr/>
            <p:nvPr/>
          </p:nvSpPr>
          <p:spPr>
            <a:xfrm>
              <a:off x="9124950" y="3333750"/>
              <a:ext cx="38100" cy="47625"/>
            </a:xfrm>
            <a:custGeom>
              <a:avLst/>
              <a:gdLst/>
              <a:ahLst/>
              <a:cxnLst/>
              <a:rect l="l" t="t" r="r" b="b"/>
              <a:pathLst>
                <a:path w="38100" h="47625">
                  <a:moveTo>
                    <a:pt x="19050" y="0"/>
                  </a:moveTo>
                  <a:lnTo>
                    <a:pt x="11626" y="1871"/>
                  </a:lnTo>
                  <a:lnTo>
                    <a:pt x="5572" y="6969"/>
                  </a:lnTo>
                  <a:lnTo>
                    <a:pt x="1494" y="14519"/>
                  </a:lnTo>
                  <a:lnTo>
                    <a:pt x="0" y="23749"/>
                  </a:lnTo>
                  <a:lnTo>
                    <a:pt x="1494" y="33051"/>
                  </a:lnTo>
                  <a:lnTo>
                    <a:pt x="5572" y="40640"/>
                  </a:lnTo>
                  <a:lnTo>
                    <a:pt x="11626" y="45751"/>
                  </a:lnTo>
                  <a:lnTo>
                    <a:pt x="19050" y="47625"/>
                  </a:lnTo>
                  <a:lnTo>
                    <a:pt x="26473" y="45751"/>
                  </a:lnTo>
                  <a:lnTo>
                    <a:pt x="32527" y="40640"/>
                  </a:lnTo>
                  <a:lnTo>
                    <a:pt x="36605" y="33051"/>
                  </a:lnTo>
                  <a:lnTo>
                    <a:pt x="38100" y="23749"/>
                  </a:lnTo>
                  <a:lnTo>
                    <a:pt x="36605" y="14519"/>
                  </a:lnTo>
                  <a:lnTo>
                    <a:pt x="32527" y="6969"/>
                  </a:lnTo>
                  <a:lnTo>
                    <a:pt x="26473" y="1871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4">
              <a:extLst>
                <a:ext uri="{FF2B5EF4-FFF2-40B4-BE49-F238E27FC236}">
                  <a16:creationId xmlns:a16="http://schemas.microsoft.com/office/drawing/2014/main" id="{EAADB67F-FC16-32AC-DCF1-3C5A8781E6C5}"/>
                </a:ext>
              </a:extLst>
            </p:cNvPr>
            <p:cNvSpPr/>
            <p:nvPr/>
          </p:nvSpPr>
          <p:spPr>
            <a:xfrm>
              <a:off x="9163050" y="3333750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875" y="0"/>
                  </a:moveTo>
                  <a:lnTo>
                    <a:pt x="14573" y="1871"/>
                  </a:lnTo>
                  <a:lnTo>
                    <a:pt x="6985" y="6969"/>
                  </a:lnTo>
                  <a:lnTo>
                    <a:pt x="1873" y="14519"/>
                  </a:lnTo>
                  <a:lnTo>
                    <a:pt x="0" y="23749"/>
                  </a:lnTo>
                  <a:lnTo>
                    <a:pt x="1873" y="33051"/>
                  </a:lnTo>
                  <a:lnTo>
                    <a:pt x="6985" y="40640"/>
                  </a:lnTo>
                  <a:lnTo>
                    <a:pt x="14573" y="45751"/>
                  </a:lnTo>
                  <a:lnTo>
                    <a:pt x="23875" y="47625"/>
                  </a:lnTo>
                  <a:lnTo>
                    <a:pt x="33105" y="45751"/>
                  </a:lnTo>
                  <a:lnTo>
                    <a:pt x="40655" y="40640"/>
                  </a:lnTo>
                  <a:lnTo>
                    <a:pt x="45753" y="33051"/>
                  </a:lnTo>
                  <a:lnTo>
                    <a:pt x="47625" y="23749"/>
                  </a:lnTo>
                  <a:lnTo>
                    <a:pt x="45753" y="14519"/>
                  </a:lnTo>
                  <a:lnTo>
                    <a:pt x="40655" y="6969"/>
                  </a:lnTo>
                  <a:lnTo>
                    <a:pt x="33105" y="1871"/>
                  </a:lnTo>
                  <a:lnTo>
                    <a:pt x="238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5">
              <a:extLst>
                <a:ext uri="{FF2B5EF4-FFF2-40B4-BE49-F238E27FC236}">
                  <a16:creationId xmlns:a16="http://schemas.microsoft.com/office/drawing/2014/main" id="{19E45BA6-9121-0DF4-09D3-E643A2BB2188}"/>
                </a:ext>
              </a:extLst>
            </p:cNvPr>
            <p:cNvSpPr/>
            <p:nvPr/>
          </p:nvSpPr>
          <p:spPr>
            <a:xfrm>
              <a:off x="9210675" y="3333750"/>
              <a:ext cx="38100" cy="47625"/>
            </a:xfrm>
            <a:custGeom>
              <a:avLst/>
              <a:gdLst/>
              <a:ahLst/>
              <a:cxnLst/>
              <a:rect l="l" t="t" r="r" b="b"/>
              <a:pathLst>
                <a:path w="38100" h="47625">
                  <a:moveTo>
                    <a:pt x="19050" y="0"/>
                  </a:moveTo>
                  <a:lnTo>
                    <a:pt x="11626" y="1871"/>
                  </a:lnTo>
                  <a:lnTo>
                    <a:pt x="5572" y="6969"/>
                  </a:lnTo>
                  <a:lnTo>
                    <a:pt x="1494" y="14519"/>
                  </a:lnTo>
                  <a:lnTo>
                    <a:pt x="0" y="23749"/>
                  </a:lnTo>
                  <a:lnTo>
                    <a:pt x="1494" y="33051"/>
                  </a:lnTo>
                  <a:lnTo>
                    <a:pt x="5572" y="40640"/>
                  </a:lnTo>
                  <a:lnTo>
                    <a:pt x="11626" y="45751"/>
                  </a:lnTo>
                  <a:lnTo>
                    <a:pt x="19050" y="47625"/>
                  </a:lnTo>
                  <a:lnTo>
                    <a:pt x="26473" y="45751"/>
                  </a:lnTo>
                  <a:lnTo>
                    <a:pt x="32527" y="40640"/>
                  </a:lnTo>
                  <a:lnTo>
                    <a:pt x="36605" y="33051"/>
                  </a:lnTo>
                  <a:lnTo>
                    <a:pt x="38100" y="23749"/>
                  </a:lnTo>
                  <a:lnTo>
                    <a:pt x="36605" y="14519"/>
                  </a:lnTo>
                  <a:lnTo>
                    <a:pt x="32527" y="6969"/>
                  </a:lnTo>
                  <a:lnTo>
                    <a:pt x="26473" y="1871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6">
              <a:extLst>
                <a:ext uri="{FF2B5EF4-FFF2-40B4-BE49-F238E27FC236}">
                  <a16:creationId xmlns:a16="http://schemas.microsoft.com/office/drawing/2014/main" id="{C4A8BA06-6A45-275E-B124-44A96C478B59}"/>
                </a:ext>
              </a:extLst>
            </p:cNvPr>
            <p:cNvSpPr/>
            <p:nvPr/>
          </p:nvSpPr>
          <p:spPr>
            <a:xfrm>
              <a:off x="9320276" y="3167126"/>
              <a:ext cx="19050" cy="238125"/>
            </a:xfrm>
            <a:custGeom>
              <a:avLst/>
              <a:gdLst/>
              <a:ahLst/>
              <a:cxnLst/>
              <a:rect l="l" t="t" r="r" b="b"/>
              <a:pathLst>
                <a:path w="19050" h="238125">
                  <a:moveTo>
                    <a:pt x="19050" y="0"/>
                  </a:moveTo>
                  <a:lnTo>
                    <a:pt x="0" y="0"/>
                  </a:lnTo>
                  <a:lnTo>
                    <a:pt x="0" y="238125"/>
                  </a:lnTo>
                  <a:lnTo>
                    <a:pt x="19050" y="2381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7">
              <a:extLst>
                <a:ext uri="{FF2B5EF4-FFF2-40B4-BE49-F238E27FC236}">
                  <a16:creationId xmlns:a16="http://schemas.microsoft.com/office/drawing/2014/main" id="{CEC1E989-9ED2-B1E1-AA0F-BF94A9AADD70}"/>
                </a:ext>
              </a:extLst>
            </p:cNvPr>
            <p:cNvSpPr/>
            <p:nvPr/>
          </p:nvSpPr>
          <p:spPr>
            <a:xfrm>
              <a:off x="9320276" y="3167126"/>
              <a:ext cx="19050" cy="238125"/>
            </a:xfrm>
            <a:custGeom>
              <a:avLst/>
              <a:gdLst/>
              <a:ahLst/>
              <a:cxnLst/>
              <a:rect l="l" t="t" r="r" b="b"/>
              <a:pathLst>
                <a:path w="19050" h="238125">
                  <a:moveTo>
                    <a:pt x="0" y="238125"/>
                  </a:moveTo>
                  <a:lnTo>
                    <a:pt x="19050" y="23812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238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68">
            <a:extLst>
              <a:ext uri="{FF2B5EF4-FFF2-40B4-BE49-F238E27FC236}">
                <a16:creationId xmlns:a16="http://schemas.microsoft.com/office/drawing/2014/main" id="{CC134BE7-C74E-701B-25E2-26CD75DD93F8}"/>
              </a:ext>
            </a:extLst>
          </p:cNvPr>
          <p:cNvGrpSpPr/>
          <p:nvPr/>
        </p:nvGrpSpPr>
        <p:grpSpPr>
          <a:xfrm>
            <a:off x="6111478" y="2308972"/>
            <a:ext cx="3123565" cy="2047875"/>
            <a:chOff x="6111478" y="2308972"/>
            <a:chExt cx="3123565" cy="2047875"/>
          </a:xfrm>
        </p:grpSpPr>
        <p:pic>
          <p:nvPicPr>
            <p:cNvPr id="71" name="object 69">
              <a:extLst>
                <a:ext uri="{FF2B5EF4-FFF2-40B4-BE49-F238E27FC236}">
                  <a16:creationId xmlns:a16="http://schemas.microsoft.com/office/drawing/2014/main" id="{37FDB90A-B1C6-854B-6C59-0265F226C9CB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11478" y="2308972"/>
              <a:ext cx="708818" cy="742016"/>
            </a:xfrm>
            <a:prstGeom prst="rect">
              <a:avLst/>
            </a:prstGeom>
          </p:spPr>
        </p:pic>
        <p:pic>
          <p:nvPicPr>
            <p:cNvPr id="72" name="object 70">
              <a:extLst>
                <a:ext uri="{FF2B5EF4-FFF2-40B4-BE49-F238E27FC236}">
                  <a16:creationId xmlns:a16="http://schemas.microsoft.com/office/drawing/2014/main" id="{76B129DD-5000-1F07-06C8-FAA93F37E3F6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24600" y="2362199"/>
              <a:ext cx="438150" cy="371475"/>
            </a:xfrm>
            <a:prstGeom prst="rect">
              <a:avLst/>
            </a:prstGeom>
          </p:spPr>
        </p:pic>
        <p:sp>
          <p:nvSpPr>
            <p:cNvPr id="73" name="object 71">
              <a:extLst>
                <a:ext uri="{FF2B5EF4-FFF2-40B4-BE49-F238E27FC236}">
                  <a16:creationId xmlns:a16="http://schemas.microsoft.com/office/drawing/2014/main" id="{421FA118-EA62-B8AC-B362-E4B782D1962E}"/>
                </a:ext>
              </a:extLst>
            </p:cNvPr>
            <p:cNvSpPr/>
            <p:nvPr/>
          </p:nvSpPr>
          <p:spPr>
            <a:xfrm>
              <a:off x="6831711" y="3895978"/>
              <a:ext cx="2402840" cy="461009"/>
            </a:xfrm>
            <a:custGeom>
              <a:avLst/>
              <a:gdLst/>
              <a:ahLst/>
              <a:cxnLst/>
              <a:rect l="l" t="t" r="r" b="b"/>
              <a:pathLst>
                <a:path w="2402840" h="461010">
                  <a:moveTo>
                    <a:pt x="2315838" y="432511"/>
                  </a:moveTo>
                  <a:lnTo>
                    <a:pt x="2310892" y="460629"/>
                  </a:lnTo>
                  <a:lnTo>
                    <a:pt x="2396365" y="434975"/>
                  </a:lnTo>
                  <a:lnTo>
                    <a:pt x="2329942" y="434975"/>
                  </a:lnTo>
                  <a:lnTo>
                    <a:pt x="2315838" y="432511"/>
                  </a:lnTo>
                  <a:close/>
                </a:path>
                <a:path w="2402840" h="461010">
                  <a:moveTo>
                    <a:pt x="2320798" y="404320"/>
                  </a:moveTo>
                  <a:lnTo>
                    <a:pt x="2315838" y="432511"/>
                  </a:lnTo>
                  <a:lnTo>
                    <a:pt x="2329942" y="434975"/>
                  </a:lnTo>
                  <a:lnTo>
                    <a:pt x="2334895" y="406781"/>
                  </a:lnTo>
                  <a:lnTo>
                    <a:pt x="2320798" y="404320"/>
                  </a:lnTo>
                  <a:close/>
                </a:path>
                <a:path w="2402840" h="461010">
                  <a:moveTo>
                    <a:pt x="2325751" y="376174"/>
                  </a:moveTo>
                  <a:lnTo>
                    <a:pt x="2320798" y="404320"/>
                  </a:lnTo>
                  <a:lnTo>
                    <a:pt x="2334895" y="406781"/>
                  </a:lnTo>
                  <a:lnTo>
                    <a:pt x="2329942" y="434975"/>
                  </a:lnTo>
                  <a:lnTo>
                    <a:pt x="2396365" y="434975"/>
                  </a:lnTo>
                  <a:lnTo>
                    <a:pt x="2402713" y="433070"/>
                  </a:lnTo>
                  <a:lnTo>
                    <a:pt x="2325751" y="376174"/>
                  </a:lnTo>
                  <a:close/>
                </a:path>
                <a:path w="2402840" h="461010">
                  <a:moveTo>
                    <a:pt x="4953" y="0"/>
                  </a:moveTo>
                  <a:lnTo>
                    <a:pt x="0" y="28067"/>
                  </a:lnTo>
                  <a:lnTo>
                    <a:pt x="2315838" y="432511"/>
                  </a:lnTo>
                  <a:lnTo>
                    <a:pt x="2320798" y="404320"/>
                  </a:lnTo>
                  <a:lnTo>
                    <a:pt x="4953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2">
              <a:extLst>
                <a:ext uri="{FF2B5EF4-FFF2-40B4-BE49-F238E27FC236}">
                  <a16:creationId xmlns:a16="http://schemas.microsoft.com/office/drawing/2014/main" id="{F78307A7-224E-F474-3213-6399E8FF2879}"/>
                </a:ext>
              </a:extLst>
            </p:cNvPr>
            <p:cNvSpPr/>
            <p:nvPr/>
          </p:nvSpPr>
          <p:spPr>
            <a:xfrm>
              <a:off x="7315200" y="4019550"/>
              <a:ext cx="1685925" cy="285750"/>
            </a:xfrm>
            <a:custGeom>
              <a:avLst/>
              <a:gdLst/>
              <a:ahLst/>
              <a:cxnLst/>
              <a:rect l="l" t="t" r="r" b="b"/>
              <a:pathLst>
                <a:path w="1685925" h="285750">
                  <a:moveTo>
                    <a:pt x="1685925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1685925" y="285750"/>
                  </a:lnTo>
                  <a:lnTo>
                    <a:pt x="16859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3">
            <a:extLst>
              <a:ext uri="{FF2B5EF4-FFF2-40B4-BE49-F238E27FC236}">
                <a16:creationId xmlns:a16="http://schemas.microsoft.com/office/drawing/2014/main" id="{73E1A535-17CD-A877-F926-3BC7843B9EAC}"/>
              </a:ext>
            </a:extLst>
          </p:cNvPr>
          <p:cNvSpPr txBox="1"/>
          <p:nvPr/>
        </p:nvSpPr>
        <p:spPr>
          <a:xfrm>
            <a:off x="6750431" y="3989641"/>
            <a:ext cx="2754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GET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15"/>
              </a:rPr>
              <a:t>http://gaia.cs.umass.edu/kurose_ross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1799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EA44466-FD4D-8FEF-D2EE-CCD14E722B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152" y="379803"/>
            <a:ext cx="983234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10" dirty="0"/>
              <a:t>Next Session (also today):</a:t>
            </a:r>
            <a:endParaRPr spc="-1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BB2EFE9-93B9-F7D2-D793-1E31BDFDC932}"/>
              </a:ext>
            </a:extLst>
          </p:cNvPr>
          <p:cNvSpPr txBox="1"/>
          <p:nvPr/>
        </p:nvSpPr>
        <p:spPr>
          <a:xfrm>
            <a:off x="995680" y="1334388"/>
            <a:ext cx="6279515" cy="27917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30"/>
              </a:spcBef>
              <a:buClr>
                <a:srgbClr val="BEBEBE"/>
              </a:buClr>
              <a:buFont typeface="Arial MT"/>
              <a:buChar char="•"/>
              <a:tabLst>
                <a:tab pos="297815" algn="l"/>
              </a:tabLst>
            </a:pPr>
            <a:r>
              <a:rPr sz="3200" dirty="0">
                <a:solidFill>
                  <a:srgbClr val="A6A6A6"/>
                </a:solidFill>
                <a:latin typeface="Times New Roman"/>
                <a:cs typeface="Times New Roman"/>
              </a:rPr>
              <a:t>What</a:t>
            </a:r>
            <a:r>
              <a:rPr sz="3200" spc="-55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A6A6A6"/>
                </a:solidFill>
                <a:latin typeface="Times New Roman"/>
                <a:cs typeface="Times New Roman"/>
              </a:rPr>
              <a:t>is</a:t>
            </a:r>
            <a:r>
              <a:rPr sz="3200" i="1" spc="-30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A6A6A6"/>
                </a:solidFill>
                <a:latin typeface="Times New Roman"/>
                <a:cs typeface="Times New Roman"/>
              </a:rPr>
              <a:t>the</a:t>
            </a:r>
            <a:r>
              <a:rPr sz="3200" spc="-10" dirty="0">
                <a:solidFill>
                  <a:srgbClr val="A6A6A6"/>
                </a:solidFill>
                <a:latin typeface="Times New Roman"/>
                <a:cs typeface="Times New Roman"/>
              </a:rPr>
              <a:t> Internet?</a:t>
            </a:r>
            <a:endParaRPr sz="3200" dirty="0">
              <a:latin typeface="Times New Roman"/>
              <a:cs typeface="Times New Roman"/>
            </a:endParaRPr>
          </a:p>
          <a:p>
            <a:pPr marL="297815" indent="-285115">
              <a:lnSpc>
                <a:spcPts val="3835"/>
              </a:lnSpc>
              <a:spcBef>
                <a:spcPts val="65"/>
              </a:spcBef>
              <a:buClr>
                <a:srgbClr val="BEBEBE"/>
              </a:buClr>
              <a:buFont typeface="Arial MT"/>
              <a:buChar char="•"/>
              <a:tabLst>
                <a:tab pos="297815" algn="l"/>
              </a:tabLst>
            </a:pPr>
            <a:r>
              <a:rPr sz="3200" dirty="0">
                <a:solidFill>
                  <a:srgbClr val="A6A6A6"/>
                </a:solidFill>
                <a:latin typeface="Times New Roman"/>
                <a:cs typeface="Times New Roman"/>
              </a:rPr>
              <a:t>What</a:t>
            </a:r>
            <a:r>
              <a:rPr sz="3200" spc="-50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A6A6A6"/>
                </a:solidFill>
                <a:latin typeface="Times New Roman"/>
                <a:cs typeface="Times New Roman"/>
              </a:rPr>
              <a:t>is</a:t>
            </a:r>
            <a:r>
              <a:rPr sz="3200" i="1" spc="-20" dirty="0">
                <a:solidFill>
                  <a:srgbClr val="A6A6A6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A6A6A6"/>
                </a:solidFill>
                <a:latin typeface="Times New Roman"/>
                <a:cs typeface="Times New Roman"/>
              </a:rPr>
              <a:t>a </a:t>
            </a:r>
            <a:r>
              <a:rPr sz="3200" spc="-10" dirty="0">
                <a:solidFill>
                  <a:srgbClr val="A6A6A6"/>
                </a:solidFill>
                <a:latin typeface="Times New Roman"/>
                <a:cs typeface="Times New Roman"/>
              </a:rPr>
              <a:t>protocol?</a:t>
            </a:r>
            <a:endParaRPr sz="3200" dirty="0">
              <a:latin typeface="Times New Roman"/>
              <a:cs typeface="Times New Roman"/>
            </a:endParaRPr>
          </a:p>
          <a:p>
            <a:pPr marL="297180" marR="1381760" indent="-285115">
              <a:lnSpc>
                <a:spcPts val="3080"/>
              </a:lnSpc>
              <a:spcBef>
                <a:spcPts val="730"/>
              </a:spcBef>
              <a:buFont typeface="Arial MT"/>
              <a:buChar char="•"/>
              <a:tabLst>
                <a:tab pos="298450" algn="l"/>
              </a:tabLst>
            </a:pPr>
            <a:r>
              <a:rPr sz="32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Network</a:t>
            </a:r>
            <a:r>
              <a:rPr sz="3200" spc="-75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edge</a:t>
            </a:r>
            <a:r>
              <a:rPr sz="3200" dirty="0">
                <a:solidFill>
                  <a:srgbClr val="0000A8"/>
                </a:solidFill>
                <a:latin typeface="Times New Roman"/>
                <a:cs typeface="Times New Roman"/>
              </a:rPr>
              <a:t>:</a:t>
            </a:r>
            <a:r>
              <a:rPr sz="3200" spc="-70" dirty="0">
                <a:solidFill>
                  <a:srgbClr val="0000A8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hosts,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access 	</a:t>
            </a:r>
            <a:r>
              <a:rPr sz="3200" dirty="0">
                <a:latin typeface="Times New Roman"/>
                <a:cs typeface="Times New Roman"/>
              </a:rPr>
              <a:t>network,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physical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media</a:t>
            </a:r>
            <a:endParaRPr sz="3200" dirty="0">
              <a:latin typeface="Times New Roman"/>
              <a:cs typeface="Times New Roman"/>
            </a:endParaRPr>
          </a:p>
          <a:p>
            <a:pPr marL="297180" marR="1318260" indent="-285115">
              <a:lnSpc>
                <a:spcPts val="3080"/>
              </a:lnSpc>
              <a:spcBef>
                <a:spcPts val="825"/>
              </a:spcBef>
              <a:buClr>
                <a:srgbClr val="BEBEBE"/>
              </a:buClr>
              <a:buFont typeface="Arial MT"/>
              <a:buChar char="•"/>
              <a:tabLst>
                <a:tab pos="298450" algn="l"/>
              </a:tabLst>
            </a:pPr>
            <a:r>
              <a:rPr sz="32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Network</a:t>
            </a:r>
            <a:r>
              <a:rPr sz="3200" spc="-65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core:</a:t>
            </a:r>
            <a:r>
              <a:rPr sz="3200" spc="-105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packet/circuit 	</a:t>
            </a:r>
            <a:r>
              <a:rPr sz="3200" dirty="0">
                <a:latin typeface="Times New Roman"/>
                <a:cs typeface="Times New Roman"/>
              </a:rPr>
              <a:t>switching,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internet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structure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EA74CA68-2E40-89C2-4706-596F438D861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7675" y="1314450"/>
            <a:ext cx="33242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97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900" y="1834082"/>
            <a:ext cx="3569970" cy="4504055"/>
          </a:xfrm>
          <a:custGeom>
            <a:avLst/>
            <a:gdLst/>
            <a:ahLst/>
            <a:cxnLst/>
            <a:rect l="l" t="t" r="r" b="b"/>
            <a:pathLst>
              <a:path w="3569970" h="4504055">
                <a:moveTo>
                  <a:pt x="1466850" y="1775891"/>
                </a:moveTo>
                <a:lnTo>
                  <a:pt x="733425" y="1452041"/>
                </a:lnTo>
                <a:lnTo>
                  <a:pt x="0" y="1775891"/>
                </a:lnTo>
                <a:lnTo>
                  <a:pt x="238125" y="1775891"/>
                </a:lnTo>
                <a:lnTo>
                  <a:pt x="238125" y="2385491"/>
                </a:lnTo>
                <a:lnTo>
                  <a:pt x="1228725" y="2385491"/>
                </a:lnTo>
                <a:lnTo>
                  <a:pt x="1228725" y="1775891"/>
                </a:lnTo>
                <a:lnTo>
                  <a:pt x="1466850" y="1775891"/>
                </a:lnTo>
                <a:close/>
              </a:path>
              <a:path w="3569970" h="4504055">
                <a:moveTo>
                  <a:pt x="1796732" y="294233"/>
                </a:moveTo>
                <a:lnTo>
                  <a:pt x="1793798" y="245440"/>
                </a:lnTo>
                <a:lnTo>
                  <a:pt x="1786382" y="203123"/>
                </a:lnTo>
                <a:lnTo>
                  <a:pt x="1768614" y="153644"/>
                </a:lnTo>
                <a:lnTo>
                  <a:pt x="1744116" y="112217"/>
                </a:lnTo>
                <a:lnTo>
                  <a:pt x="1713776" y="78003"/>
                </a:lnTo>
                <a:lnTo>
                  <a:pt x="1678457" y="50165"/>
                </a:lnTo>
                <a:lnTo>
                  <a:pt x="1639062" y="27863"/>
                </a:lnTo>
                <a:lnTo>
                  <a:pt x="1592935" y="12484"/>
                </a:lnTo>
                <a:lnTo>
                  <a:pt x="1539506" y="4483"/>
                </a:lnTo>
                <a:lnTo>
                  <a:pt x="1482686" y="1447"/>
                </a:lnTo>
                <a:lnTo>
                  <a:pt x="1322374" y="0"/>
                </a:lnTo>
                <a:lnTo>
                  <a:pt x="1277632" y="1803"/>
                </a:lnTo>
                <a:lnTo>
                  <a:pt x="1227861" y="6883"/>
                </a:lnTo>
                <a:lnTo>
                  <a:pt x="1160526" y="16179"/>
                </a:lnTo>
                <a:lnTo>
                  <a:pt x="1077137" y="28270"/>
                </a:lnTo>
                <a:lnTo>
                  <a:pt x="1028534" y="35610"/>
                </a:lnTo>
                <a:lnTo>
                  <a:pt x="977214" y="43827"/>
                </a:lnTo>
                <a:lnTo>
                  <a:pt x="924572" y="52920"/>
                </a:lnTo>
                <a:lnTo>
                  <a:pt x="872007" y="62890"/>
                </a:lnTo>
                <a:lnTo>
                  <a:pt x="820928" y="73710"/>
                </a:lnTo>
                <a:lnTo>
                  <a:pt x="772744" y="85407"/>
                </a:lnTo>
                <a:lnTo>
                  <a:pt x="728853" y="97967"/>
                </a:lnTo>
                <a:lnTo>
                  <a:pt x="676313" y="115443"/>
                </a:lnTo>
                <a:lnTo>
                  <a:pt x="625348" y="134416"/>
                </a:lnTo>
                <a:lnTo>
                  <a:pt x="576719" y="154724"/>
                </a:lnTo>
                <a:lnTo>
                  <a:pt x="531190" y="176199"/>
                </a:lnTo>
                <a:lnTo>
                  <a:pt x="489534" y="198678"/>
                </a:lnTo>
                <a:lnTo>
                  <a:pt x="452501" y="221983"/>
                </a:lnTo>
                <a:lnTo>
                  <a:pt x="420878" y="245922"/>
                </a:lnTo>
                <a:lnTo>
                  <a:pt x="390753" y="282651"/>
                </a:lnTo>
                <a:lnTo>
                  <a:pt x="375094" y="323189"/>
                </a:lnTo>
                <a:lnTo>
                  <a:pt x="365467" y="364832"/>
                </a:lnTo>
                <a:lnTo>
                  <a:pt x="353441" y="404876"/>
                </a:lnTo>
                <a:lnTo>
                  <a:pt x="330581" y="440613"/>
                </a:lnTo>
                <a:lnTo>
                  <a:pt x="298983" y="464248"/>
                </a:lnTo>
                <a:lnTo>
                  <a:pt x="259270" y="482777"/>
                </a:lnTo>
                <a:lnTo>
                  <a:pt x="216128" y="499567"/>
                </a:lnTo>
                <a:lnTo>
                  <a:pt x="174256" y="517969"/>
                </a:lnTo>
                <a:lnTo>
                  <a:pt x="138315" y="541350"/>
                </a:lnTo>
                <a:lnTo>
                  <a:pt x="113030" y="573074"/>
                </a:lnTo>
                <a:lnTo>
                  <a:pt x="99479" y="610590"/>
                </a:lnTo>
                <a:lnTo>
                  <a:pt x="90322" y="657098"/>
                </a:lnTo>
                <a:lnTo>
                  <a:pt x="85432" y="708698"/>
                </a:lnTo>
                <a:lnTo>
                  <a:pt x="84709" y="761517"/>
                </a:lnTo>
                <a:lnTo>
                  <a:pt x="88023" y="811695"/>
                </a:lnTo>
                <a:lnTo>
                  <a:pt x="95250" y="855319"/>
                </a:lnTo>
                <a:lnTo>
                  <a:pt x="125958" y="917625"/>
                </a:lnTo>
                <a:lnTo>
                  <a:pt x="185788" y="940142"/>
                </a:lnTo>
                <a:lnTo>
                  <a:pt x="297053" y="946962"/>
                </a:lnTo>
                <a:lnTo>
                  <a:pt x="378612" y="948804"/>
                </a:lnTo>
                <a:lnTo>
                  <a:pt x="428332" y="947712"/>
                </a:lnTo>
                <a:lnTo>
                  <a:pt x="595261" y="941565"/>
                </a:lnTo>
                <a:lnTo>
                  <a:pt x="651802" y="939952"/>
                </a:lnTo>
                <a:lnTo>
                  <a:pt x="706310" y="939266"/>
                </a:lnTo>
                <a:lnTo>
                  <a:pt x="757262" y="939927"/>
                </a:lnTo>
                <a:lnTo>
                  <a:pt x="803160" y="942352"/>
                </a:lnTo>
                <a:lnTo>
                  <a:pt x="842518" y="946962"/>
                </a:lnTo>
                <a:lnTo>
                  <a:pt x="899502" y="960158"/>
                </a:lnTo>
                <a:lnTo>
                  <a:pt x="943051" y="977722"/>
                </a:lnTo>
                <a:lnTo>
                  <a:pt x="977861" y="998842"/>
                </a:lnTo>
                <a:lnTo>
                  <a:pt x="1008634" y="1022731"/>
                </a:lnTo>
                <a:lnTo>
                  <a:pt x="1040053" y="1048550"/>
                </a:lnTo>
                <a:lnTo>
                  <a:pt x="1119174" y="1106690"/>
                </a:lnTo>
                <a:lnTo>
                  <a:pt x="1163358" y="1143419"/>
                </a:lnTo>
                <a:lnTo>
                  <a:pt x="1208189" y="1182090"/>
                </a:lnTo>
                <a:lnTo>
                  <a:pt x="1252461" y="1219149"/>
                </a:lnTo>
                <a:lnTo>
                  <a:pt x="1294968" y="1251026"/>
                </a:lnTo>
                <a:lnTo>
                  <a:pt x="1334516" y="1274114"/>
                </a:lnTo>
                <a:lnTo>
                  <a:pt x="1389367" y="1292580"/>
                </a:lnTo>
                <a:lnTo>
                  <a:pt x="1440776" y="1297711"/>
                </a:lnTo>
                <a:lnTo>
                  <a:pt x="1488427" y="1292974"/>
                </a:lnTo>
                <a:lnTo>
                  <a:pt x="1532001" y="1281861"/>
                </a:lnTo>
                <a:lnTo>
                  <a:pt x="1572031" y="1266698"/>
                </a:lnTo>
                <a:lnTo>
                  <a:pt x="1608772" y="1245133"/>
                </a:lnTo>
                <a:lnTo>
                  <a:pt x="1641398" y="1213713"/>
                </a:lnTo>
                <a:lnTo>
                  <a:pt x="1669161" y="1168958"/>
                </a:lnTo>
                <a:lnTo>
                  <a:pt x="1684477" y="1128864"/>
                </a:lnTo>
                <a:lnTo>
                  <a:pt x="1697316" y="1080554"/>
                </a:lnTo>
                <a:lnTo>
                  <a:pt x="1708289" y="1026820"/>
                </a:lnTo>
                <a:lnTo>
                  <a:pt x="1717992" y="970483"/>
                </a:lnTo>
                <a:lnTo>
                  <a:pt x="1727060" y="914361"/>
                </a:lnTo>
                <a:lnTo>
                  <a:pt x="1736090" y="861237"/>
                </a:lnTo>
                <a:lnTo>
                  <a:pt x="1745119" y="811466"/>
                </a:lnTo>
                <a:lnTo>
                  <a:pt x="1753704" y="762762"/>
                </a:lnTo>
                <a:lnTo>
                  <a:pt x="1761629" y="714273"/>
                </a:lnTo>
                <a:lnTo>
                  <a:pt x="1768716" y="665124"/>
                </a:lnTo>
                <a:lnTo>
                  <a:pt x="1774786" y="614464"/>
                </a:lnTo>
                <a:lnTo>
                  <a:pt x="1779651" y="561390"/>
                </a:lnTo>
                <a:lnTo>
                  <a:pt x="1788731" y="458330"/>
                </a:lnTo>
                <a:lnTo>
                  <a:pt x="1793176" y="402780"/>
                </a:lnTo>
                <a:lnTo>
                  <a:pt x="1796173" y="347383"/>
                </a:lnTo>
                <a:lnTo>
                  <a:pt x="1796732" y="294233"/>
                </a:lnTo>
                <a:close/>
              </a:path>
              <a:path w="3569970" h="4504055">
                <a:moveTo>
                  <a:pt x="2904655" y="2325408"/>
                </a:moveTo>
                <a:lnTo>
                  <a:pt x="2904426" y="2277961"/>
                </a:lnTo>
                <a:lnTo>
                  <a:pt x="2900159" y="2231313"/>
                </a:lnTo>
                <a:lnTo>
                  <a:pt x="2893479" y="2187321"/>
                </a:lnTo>
                <a:lnTo>
                  <a:pt x="2885998" y="2147798"/>
                </a:lnTo>
                <a:lnTo>
                  <a:pt x="2867469" y="2087511"/>
                </a:lnTo>
                <a:lnTo>
                  <a:pt x="2819082" y="2057095"/>
                </a:lnTo>
                <a:lnTo>
                  <a:pt x="2788056" y="2047265"/>
                </a:lnTo>
                <a:lnTo>
                  <a:pt x="2756141" y="2036699"/>
                </a:lnTo>
                <a:lnTo>
                  <a:pt x="2726067" y="2022132"/>
                </a:lnTo>
                <a:lnTo>
                  <a:pt x="2700578" y="2000313"/>
                </a:lnTo>
                <a:lnTo>
                  <a:pt x="2682430" y="1968004"/>
                </a:lnTo>
                <a:lnTo>
                  <a:pt x="2674366" y="1921941"/>
                </a:lnTo>
                <a:lnTo>
                  <a:pt x="2684195" y="1868766"/>
                </a:lnTo>
                <a:lnTo>
                  <a:pt x="2703753" y="1824697"/>
                </a:lnTo>
                <a:lnTo>
                  <a:pt x="2730233" y="1787931"/>
                </a:lnTo>
                <a:lnTo>
                  <a:pt x="2760789" y="1756702"/>
                </a:lnTo>
                <a:lnTo>
                  <a:pt x="2792615" y="1729193"/>
                </a:lnTo>
                <a:lnTo>
                  <a:pt x="2822879" y="1703616"/>
                </a:lnTo>
                <a:lnTo>
                  <a:pt x="2848749" y="1678190"/>
                </a:lnTo>
                <a:lnTo>
                  <a:pt x="2867406" y="1651101"/>
                </a:lnTo>
                <a:lnTo>
                  <a:pt x="2876042" y="1620570"/>
                </a:lnTo>
                <a:lnTo>
                  <a:pt x="2875178" y="1580222"/>
                </a:lnTo>
                <a:lnTo>
                  <a:pt x="2866098" y="1542453"/>
                </a:lnTo>
                <a:lnTo>
                  <a:pt x="2849524" y="1505508"/>
                </a:lnTo>
                <a:lnTo>
                  <a:pt x="2826169" y="1467624"/>
                </a:lnTo>
                <a:lnTo>
                  <a:pt x="2796730" y="1427022"/>
                </a:lnTo>
                <a:lnTo>
                  <a:pt x="2722499" y="1330629"/>
                </a:lnTo>
                <a:lnTo>
                  <a:pt x="2689707" y="1304810"/>
                </a:lnTo>
                <a:lnTo>
                  <a:pt x="2651341" y="1281010"/>
                </a:lnTo>
                <a:lnTo>
                  <a:pt x="2608694" y="1260602"/>
                </a:lnTo>
                <a:lnTo>
                  <a:pt x="2563063" y="1244930"/>
                </a:lnTo>
                <a:lnTo>
                  <a:pt x="2515717" y="1235354"/>
                </a:lnTo>
                <a:lnTo>
                  <a:pt x="2467940" y="1233246"/>
                </a:lnTo>
                <a:lnTo>
                  <a:pt x="2421039" y="1239964"/>
                </a:lnTo>
                <a:lnTo>
                  <a:pt x="2376297" y="1256842"/>
                </a:lnTo>
                <a:lnTo>
                  <a:pt x="2344280" y="1277734"/>
                </a:lnTo>
                <a:lnTo>
                  <a:pt x="2311387" y="1306766"/>
                </a:lnTo>
                <a:lnTo>
                  <a:pt x="2277948" y="1342466"/>
                </a:lnTo>
                <a:lnTo>
                  <a:pt x="2244280" y="1383334"/>
                </a:lnTo>
                <a:lnTo>
                  <a:pt x="2210739" y="1427899"/>
                </a:lnTo>
                <a:lnTo>
                  <a:pt x="2177631" y="1474660"/>
                </a:lnTo>
                <a:lnTo>
                  <a:pt x="2145322" y="1522145"/>
                </a:lnTo>
                <a:lnTo>
                  <a:pt x="2084387" y="1613319"/>
                </a:lnTo>
                <a:lnTo>
                  <a:pt x="2056434" y="1654048"/>
                </a:lnTo>
                <a:lnTo>
                  <a:pt x="2030603" y="1689531"/>
                </a:lnTo>
                <a:lnTo>
                  <a:pt x="1992591" y="1735315"/>
                </a:lnTo>
                <a:lnTo>
                  <a:pt x="1956663" y="1773326"/>
                </a:lnTo>
                <a:lnTo>
                  <a:pt x="1923516" y="1807032"/>
                </a:lnTo>
                <a:lnTo>
                  <a:pt x="1893874" y="1839963"/>
                </a:lnTo>
                <a:lnTo>
                  <a:pt x="1868424" y="1875586"/>
                </a:lnTo>
                <a:lnTo>
                  <a:pt x="1847900" y="1917420"/>
                </a:lnTo>
                <a:lnTo>
                  <a:pt x="1832991" y="1968931"/>
                </a:lnTo>
                <a:lnTo>
                  <a:pt x="1824977" y="2005507"/>
                </a:lnTo>
                <a:lnTo>
                  <a:pt x="1815439" y="2047240"/>
                </a:lnTo>
                <a:lnTo>
                  <a:pt x="1805406" y="2092998"/>
                </a:lnTo>
                <a:lnTo>
                  <a:pt x="1795919" y="2141626"/>
                </a:lnTo>
                <a:lnTo>
                  <a:pt x="1788033" y="2191969"/>
                </a:lnTo>
                <a:lnTo>
                  <a:pt x="1782775" y="2242883"/>
                </a:lnTo>
                <a:lnTo>
                  <a:pt x="1781187" y="2293188"/>
                </a:lnTo>
                <a:lnTo>
                  <a:pt x="1784324" y="2341753"/>
                </a:lnTo>
                <a:lnTo>
                  <a:pt x="1793214" y="2387422"/>
                </a:lnTo>
                <a:lnTo>
                  <a:pt x="1808899" y="2429027"/>
                </a:lnTo>
                <a:lnTo>
                  <a:pt x="1832444" y="2465438"/>
                </a:lnTo>
                <a:lnTo>
                  <a:pt x="1864868" y="2495473"/>
                </a:lnTo>
                <a:lnTo>
                  <a:pt x="1926018" y="2524595"/>
                </a:lnTo>
                <a:lnTo>
                  <a:pt x="1966036" y="2536050"/>
                </a:lnTo>
                <a:lnTo>
                  <a:pt x="2011311" y="2545524"/>
                </a:lnTo>
                <a:lnTo>
                  <a:pt x="2061057" y="2553119"/>
                </a:lnTo>
                <a:lnTo>
                  <a:pt x="2114499" y="2558935"/>
                </a:lnTo>
                <a:lnTo>
                  <a:pt x="2170836" y="2563037"/>
                </a:lnTo>
                <a:lnTo>
                  <a:pt x="2229294" y="2565514"/>
                </a:lnTo>
                <a:lnTo>
                  <a:pt x="2289111" y="2566454"/>
                </a:lnTo>
                <a:lnTo>
                  <a:pt x="2349474" y="2565946"/>
                </a:lnTo>
                <a:lnTo>
                  <a:pt x="2409621" y="2564079"/>
                </a:lnTo>
                <a:lnTo>
                  <a:pt x="2468753" y="2560917"/>
                </a:lnTo>
                <a:lnTo>
                  <a:pt x="2526106" y="2556573"/>
                </a:lnTo>
                <a:lnTo>
                  <a:pt x="2580894" y="2551125"/>
                </a:lnTo>
                <a:lnTo>
                  <a:pt x="2632329" y="2544648"/>
                </a:lnTo>
                <a:lnTo>
                  <a:pt x="2679623" y="2537231"/>
                </a:lnTo>
                <a:lnTo>
                  <a:pt x="2722016" y="2528963"/>
                </a:lnTo>
                <a:lnTo>
                  <a:pt x="2788920" y="2510205"/>
                </a:lnTo>
                <a:lnTo>
                  <a:pt x="2833039" y="2486380"/>
                </a:lnTo>
                <a:lnTo>
                  <a:pt x="2865056" y="2454148"/>
                </a:lnTo>
                <a:lnTo>
                  <a:pt x="2886595" y="2415349"/>
                </a:lnTo>
                <a:lnTo>
                  <a:pt x="2899257" y="2371814"/>
                </a:lnTo>
                <a:lnTo>
                  <a:pt x="2904655" y="2325408"/>
                </a:lnTo>
                <a:close/>
              </a:path>
              <a:path w="3569970" h="4504055">
                <a:moveTo>
                  <a:pt x="3569932" y="3905783"/>
                </a:moveTo>
                <a:lnTo>
                  <a:pt x="3569462" y="3858247"/>
                </a:lnTo>
                <a:lnTo>
                  <a:pt x="3566858" y="3807129"/>
                </a:lnTo>
                <a:lnTo>
                  <a:pt x="3562223" y="3753307"/>
                </a:lnTo>
                <a:lnTo>
                  <a:pt x="3555682" y="3697592"/>
                </a:lnTo>
                <a:lnTo>
                  <a:pt x="3547364" y="3640848"/>
                </a:lnTo>
                <a:lnTo>
                  <a:pt x="3537381" y="3583914"/>
                </a:lnTo>
                <a:lnTo>
                  <a:pt x="3525850" y="3527628"/>
                </a:lnTo>
                <a:lnTo>
                  <a:pt x="3512896" y="3472853"/>
                </a:lnTo>
                <a:lnTo>
                  <a:pt x="3498621" y="3420414"/>
                </a:lnTo>
                <a:lnTo>
                  <a:pt x="3483152" y="3371164"/>
                </a:lnTo>
                <a:lnTo>
                  <a:pt x="3466617" y="3325952"/>
                </a:lnTo>
                <a:lnTo>
                  <a:pt x="3449116" y="3285617"/>
                </a:lnTo>
                <a:lnTo>
                  <a:pt x="3430778" y="3250996"/>
                </a:lnTo>
                <a:lnTo>
                  <a:pt x="3403028" y="3211525"/>
                </a:lnTo>
                <a:lnTo>
                  <a:pt x="3371215" y="3179051"/>
                </a:lnTo>
                <a:lnTo>
                  <a:pt x="3335934" y="3152559"/>
                </a:lnTo>
                <a:lnTo>
                  <a:pt x="3297745" y="3131045"/>
                </a:lnTo>
                <a:lnTo>
                  <a:pt x="3257245" y="3113455"/>
                </a:lnTo>
                <a:lnTo>
                  <a:pt x="3214992" y="3098787"/>
                </a:lnTo>
                <a:lnTo>
                  <a:pt x="3171583" y="3086011"/>
                </a:lnTo>
                <a:lnTo>
                  <a:pt x="3083572" y="3062033"/>
                </a:lnTo>
                <a:lnTo>
                  <a:pt x="3040126" y="3048787"/>
                </a:lnTo>
                <a:lnTo>
                  <a:pt x="2997835" y="3033318"/>
                </a:lnTo>
                <a:lnTo>
                  <a:pt x="2857449" y="2977248"/>
                </a:lnTo>
                <a:lnTo>
                  <a:pt x="2809481" y="2958757"/>
                </a:lnTo>
                <a:lnTo>
                  <a:pt x="2761119" y="2940989"/>
                </a:lnTo>
                <a:lnTo>
                  <a:pt x="2712466" y="2924327"/>
                </a:lnTo>
                <a:lnTo>
                  <a:pt x="2663634" y="2909138"/>
                </a:lnTo>
                <a:lnTo>
                  <a:pt x="2614752" y="2895777"/>
                </a:lnTo>
                <a:lnTo>
                  <a:pt x="2565920" y="2884640"/>
                </a:lnTo>
                <a:lnTo>
                  <a:pt x="2517267" y="2876092"/>
                </a:lnTo>
                <a:lnTo>
                  <a:pt x="2467800" y="2870009"/>
                </a:lnTo>
                <a:lnTo>
                  <a:pt x="2416822" y="2865996"/>
                </a:lnTo>
                <a:lnTo>
                  <a:pt x="2364917" y="2863926"/>
                </a:lnTo>
                <a:lnTo>
                  <a:pt x="2312644" y="2863685"/>
                </a:lnTo>
                <a:lnTo>
                  <a:pt x="2260600" y="2865132"/>
                </a:lnTo>
                <a:lnTo>
                  <a:pt x="2209355" y="2868155"/>
                </a:lnTo>
                <a:lnTo>
                  <a:pt x="2159508" y="2872625"/>
                </a:lnTo>
                <a:lnTo>
                  <a:pt x="2111629" y="2878429"/>
                </a:lnTo>
                <a:lnTo>
                  <a:pt x="2066302" y="2885427"/>
                </a:lnTo>
                <a:lnTo>
                  <a:pt x="2024126" y="2893491"/>
                </a:lnTo>
                <a:lnTo>
                  <a:pt x="1976983" y="2908477"/>
                </a:lnTo>
                <a:lnTo>
                  <a:pt x="1935568" y="2929267"/>
                </a:lnTo>
                <a:lnTo>
                  <a:pt x="1898180" y="2953626"/>
                </a:lnTo>
                <a:lnTo>
                  <a:pt x="1863102" y="2979318"/>
                </a:lnTo>
                <a:lnTo>
                  <a:pt x="1828622" y="3004121"/>
                </a:lnTo>
                <a:lnTo>
                  <a:pt x="1793036" y="3025800"/>
                </a:lnTo>
                <a:lnTo>
                  <a:pt x="1754632" y="3042120"/>
                </a:lnTo>
                <a:lnTo>
                  <a:pt x="1711706" y="3050844"/>
                </a:lnTo>
                <a:lnTo>
                  <a:pt x="1670164" y="3050895"/>
                </a:lnTo>
                <a:lnTo>
                  <a:pt x="1627085" y="3044660"/>
                </a:lnTo>
                <a:lnTo>
                  <a:pt x="1582508" y="3033750"/>
                </a:lnTo>
                <a:lnTo>
                  <a:pt x="1536534" y="3019780"/>
                </a:lnTo>
                <a:lnTo>
                  <a:pt x="1489227" y="3004350"/>
                </a:lnTo>
                <a:lnTo>
                  <a:pt x="1440675" y="2989084"/>
                </a:lnTo>
                <a:lnTo>
                  <a:pt x="1390942" y="2975572"/>
                </a:lnTo>
                <a:lnTo>
                  <a:pt x="1340116" y="2965450"/>
                </a:lnTo>
                <a:lnTo>
                  <a:pt x="1288288" y="2960293"/>
                </a:lnTo>
                <a:lnTo>
                  <a:pt x="1195463" y="2955721"/>
                </a:lnTo>
                <a:lnTo>
                  <a:pt x="1145070" y="2953461"/>
                </a:lnTo>
                <a:lnTo>
                  <a:pt x="1093203" y="2952000"/>
                </a:lnTo>
                <a:lnTo>
                  <a:pt x="1040777" y="2951911"/>
                </a:lnTo>
                <a:lnTo>
                  <a:pt x="988707" y="2953778"/>
                </a:lnTo>
                <a:lnTo>
                  <a:pt x="937856" y="2958185"/>
                </a:lnTo>
                <a:lnTo>
                  <a:pt x="889165" y="2965704"/>
                </a:lnTo>
                <a:lnTo>
                  <a:pt x="843508" y="2976918"/>
                </a:lnTo>
                <a:lnTo>
                  <a:pt x="801789" y="2992412"/>
                </a:lnTo>
                <a:lnTo>
                  <a:pt x="764921" y="3012744"/>
                </a:lnTo>
                <a:lnTo>
                  <a:pt x="731850" y="3039135"/>
                </a:lnTo>
                <a:lnTo>
                  <a:pt x="701052" y="3071647"/>
                </a:lnTo>
                <a:lnTo>
                  <a:pt x="672592" y="3109277"/>
                </a:lnTo>
                <a:lnTo>
                  <a:pt x="646531" y="3150984"/>
                </a:lnTo>
                <a:lnTo>
                  <a:pt x="622922" y="3195726"/>
                </a:lnTo>
                <a:lnTo>
                  <a:pt x="601853" y="3242487"/>
                </a:lnTo>
                <a:lnTo>
                  <a:pt x="583361" y="3290227"/>
                </a:lnTo>
                <a:lnTo>
                  <a:pt x="567537" y="3337915"/>
                </a:lnTo>
                <a:lnTo>
                  <a:pt x="554418" y="3384512"/>
                </a:lnTo>
                <a:lnTo>
                  <a:pt x="544068" y="3429000"/>
                </a:lnTo>
                <a:lnTo>
                  <a:pt x="536575" y="3470325"/>
                </a:lnTo>
                <a:lnTo>
                  <a:pt x="531406" y="3519767"/>
                </a:lnTo>
                <a:lnTo>
                  <a:pt x="530606" y="3570909"/>
                </a:lnTo>
                <a:lnTo>
                  <a:pt x="533908" y="3622611"/>
                </a:lnTo>
                <a:lnTo>
                  <a:pt x="541083" y="3673767"/>
                </a:lnTo>
                <a:lnTo>
                  <a:pt x="551916" y="3723233"/>
                </a:lnTo>
                <a:lnTo>
                  <a:pt x="566153" y="3769918"/>
                </a:lnTo>
                <a:lnTo>
                  <a:pt x="583565" y="3812667"/>
                </a:lnTo>
                <a:lnTo>
                  <a:pt x="603923" y="3850373"/>
                </a:lnTo>
                <a:lnTo>
                  <a:pt x="626999" y="3881894"/>
                </a:lnTo>
                <a:lnTo>
                  <a:pt x="657313" y="3907371"/>
                </a:lnTo>
                <a:lnTo>
                  <a:pt x="693000" y="3922674"/>
                </a:lnTo>
                <a:lnTo>
                  <a:pt x="733196" y="3930891"/>
                </a:lnTo>
                <a:lnTo>
                  <a:pt x="777011" y="3935133"/>
                </a:lnTo>
                <a:lnTo>
                  <a:pt x="823582" y="3938486"/>
                </a:lnTo>
                <a:lnTo>
                  <a:pt x="872020" y="3944023"/>
                </a:lnTo>
                <a:lnTo>
                  <a:pt x="921461" y="3954856"/>
                </a:lnTo>
                <a:lnTo>
                  <a:pt x="971042" y="3974058"/>
                </a:lnTo>
                <a:lnTo>
                  <a:pt x="1006843" y="3993845"/>
                </a:lnTo>
                <a:lnTo>
                  <a:pt x="1042644" y="4017175"/>
                </a:lnTo>
                <a:lnTo>
                  <a:pt x="1078738" y="4043362"/>
                </a:lnTo>
                <a:lnTo>
                  <a:pt x="1115428" y="4071683"/>
                </a:lnTo>
                <a:lnTo>
                  <a:pt x="1191869" y="4131983"/>
                </a:lnTo>
                <a:lnTo>
                  <a:pt x="1232230" y="4162552"/>
                </a:lnTo>
                <a:lnTo>
                  <a:pt x="1274432" y="4192460"/>
                </a:lnTo>
                <a:lnTo>
                  <a:pt x="1318780" y="4221010"/>
                </a:lnTo>
                <a:lnTo>
                  <a:pt x="1365580" y="4247489"/>
                </a:lnTo>
                <a:lnTo>
                  <a:pt x="1415161" y="4271200"/>
                </a:lnTo>
                <a:lnTo>
                  <a:pt x="1456372" y="4288460"/>
                </a:lnTo>
                <a:lnTo>
                  <a:pt x="1499666" y="4305452"/>
                </a:lnTo>
                <a:lnTo>
                  <a:pt x="1544815" y="4322115"/>
                </a:lnTo>
                <a:lnTo>
                  <a:pt x="1591576" y="4338371"/>
                </a:lnTo>
                <a:lnTo>
                  <a:pt x="1639684" y="4354157"/>
                </a:lnTo>
                <a:lnTo>
                  <a:pt x="1688909" y="4369397"/>
                </a:lnTo>
                <a:lnTo>
                  <a:pt x="1739023" y="4384027"/>
                </a:lnTo>
                <a:lnTo>
                  <a:pt x="1789760" y="4397984"/>
                </a:lnTo>
                <a:lnTo>
                  <a:pt x="1840890" y="4411180"/>
                </a:lnTo>
                <a:lnTo>
                  <a:pt x="1892160" y="4423562"/>
                </a:lnTo>
                <a:lnTo>
                  <a:pt x="1943328" y="4435043"/>
                </a:lnTo>
                <a:lnTo>
                  <a:pt x="1994166" y="4445584"/>
                </a:lnTo>
                <a:lnTo>
                  <a:pt x="2044420" y="4455084"/>
                </a:lnTo>
                <a:lnTo>
                  <a:pt x="2093849" y="4463478"/>
                </a:lnTo>
                <a:lnTo>
                  <a:pt x="2143341" y="4470743"/>
                </a:lnTo>
                <a:lnTo>
                  <a:pt x="2193810" y="4477486"/>
                </a:lnTo>
                <a:lnTo>
                  <a:pt x="2245017" y="4483646"/>
                </a:lnTo>
                <a:lnTo>
                  <a:pt x="2296706" y="4489132"/>
                </a:lnTo>
                <a:lnTo>
                  <a:pt x="2348636" y="4493869"/>
                </a:lnTo>
                <a:lnTo>
                  <a:pt x="2400579" y="4497794"/>
                </a:lnTo>
                <a:lnTo>
                  <a:pt x="2452268" y="4500816"/>
                </a:lnTo>
                <a:lnTo>
                  <a:pt x="2503474" y="4502874"/>
                </a:lnTo>
                <a:lnTo>
                  <a:pt x="2553957" y="4503890"/>
                </a:lnTo>
                <a:lnTo>
                  <a:pt x="2603449" y="4503763"/>
                </a:lnTo>
                <a:lnTo>
                  <a:pt x="2651747" y="4502442"/>
                </a:lnTo>
                <a:lnTo>
                  <a:pt x="2698572" y="4499838"/>
                </a:lnTo>
                <a:lnTo>
                  <a:pt x="2743695" y="4495889"/>
                </a:lnTo>
                <a:lnTo>
                  <a:pt x="2786888" y="4490491"/>
                </a:lnTo>
                <a:lnTo>
                  <a:pt x="2844736" y="4479925"/>
                </a:lnTo>
                <a:lnTo>
                  <a:pt x="2900362" y="4466501"/>
                </a:lnTo>
                <a:lnTo>
                  <a:pt x="2953816" y="4450537"/>
                </a:lnTo>
                <a:lnTo>
                  <a:pt x="3005175" y="4432351"/>
                </a:lnTo>
                <a:lnTo>
                  <a:pt x="3054477" y="4412234"/>
                </a:lnTo>
                <a:lnTo>
                  <a:pt x="3101771" y="4390504"/>
                </a:lnTo>
                <a:lnTo>
                  <a:pt x="3147136" y="4367454"/>
                </a:lnTo>
                <a:lnTo>
                  <a:pt x="3190621" y="4343387"/>
                </a:lnTo>
                <a:lnTo>
                  <a:pt x="3232264" y="4318622"/>
                </a:lnTo>
                <a:lnTo>
                  <a:pt x="3272155" y="4293451"/>
                </a:lnTo>
                <a:lnTo>
                  <a:pt x="3315512" y="4266933"/>
                </a:lnTo>
                <a:lnTo>
                  <a:pt x="3358311" y="4241571"/>
                </a:lnTo>
                <a:lnTo>
                  <a:pt x="3399599" y="4216070"/>
                </a:lnTo>
                <a:lnTo>
                  <a:pt x="3438461" y="4189107"/>
                </a:lnTo>
                <a:lnTo>
                  <a:pt x="3473970" y="4159389"/>
                </a:lnTo>
                <a:lnTo>
                  <a:pt x="3505212" y="4125607"/>
                </a:lnTo>
                <a:lnTo>
                  <a:pt x="3531235" y="4086453"/>
                </a:lnTo>
                <a:lnTo>
                  <a:pt x="3551148" y="4040606"/>
                </a:lnTo>
                <a:lnTo>
                  <a:pt x="3564001" y="3986771"/>
                </a:lnTo>
                <a:lnTo>
                  <a:pt x="3568154" y="3948912"/>
                </a:lnTo>
                <a:lnTo>
                  <a:pt x="3569932" y="3905783"/>
                </a:lnTo>
                <a:close/>
              </a:path>
            </a:pathLst>
          </a:custGeom>
          <a:solidFill>
            <a:srgbClr val="9C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</a:t>
            </a:r>
            <a:r>
              <a:rPr spc="-170" dirty="0"/>
              <a:t> </a:t>
            </a:r>
            <a:r>
              <a:rPr dirty="0"/>
              <a:t>closer</a:t>
            </a:r>
            <a:r>
              <a:rPr spc="35" dirty="0"/>
              <a:t> </a:t>
            </a:r>
            <a:r>
              <a:rPr dirty="0"/>
              <a:t>look</a:t>
            </a:r>
            <a:r>
              <a:rPr spc="45" dirty="0"/>
              <a:t> </a:t>
            </a:r>
            <a:r>
              <a:rPr dirty="0"/>
              <a:t>at</a:t>
            </a:r>
            <a:r>
              <a:rPr spc="25" dirty="0"/>
              <a:t> </a:t>
            </a:r>
            <a:r>
              <a:rPr dirty="0"/>
              <a:t>Internet</a:t>
            </a:r>
            <a:r>
              <a:rPr spc="3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575" y="1674205"/>
            <a:ext cx="3772535" cy="155194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Network</a:t>
            </a:r>
            <a:r>
              <a:rPr sz="3200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CC0000"/>
                </a:solidFill>
                <a:latin typeface="Times New Roman"/>
                <a:cs typeface="Times New Roman"/>
              </a:rPr>
              <a:t>edge:</a:t>
            </a:r>
            <a:endParaRPr sz="3200">
              <a:latin typeface="Times New Roman"/>
              <a:cs typeface="Times New Roman"/>
            </a:endParaRPr>
          </a:p>
          <a:p>
            <a:pPr marL="362585" indent="-224154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362585" algn="l"/>
              </a:tabLst>
            </a:pPr>
            <a:r>
              <a:rPr sz="2400" dirty="0">
                <a:latin typeface="Times New Roman"/>
                <a:cs typeface="Times New Roman"/>
              </a:rPr>
              <a:t>hosts: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clients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servers</a:t>
            </a:r>
            <a:endParaRPr sz="2400">
              <a:latin typeface="Times New Roman"/>
              <a:cs typeface="Times New Roman"/>
            </a:endParaRPr>
          </a:p>
          <a:p>
            <a:pPr marL="362585" indent="-224154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62585" algn="l"/>
              </a:tabLst>
            </a:pPr>
            <a:r>
              <a:rPr sz="2400" dirty="0">
                <a:latin typeface="Times New Roman"/>
                <a:cs typeface="Times New Roman"/>
              </a:rPr>
              <a:t>servers often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centers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64144" y="1504378"/>
            <a:ext cx="117475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alibri"/>
                <a:cs typeface="Calibri"/>
              </a:rPr>
              <a:t>mobile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network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15276" y="4173537"/>
            <a:ext cx="10896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Calibri"/>
                <a:cs typeface="Calibri"/>
              </a:rPr>
              <a:t>home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network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1400" y="5763577"/>
            <a:ext cx="1028700" cy="414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515"/>
              </a:lnSpc>
              <a:spcBef>
                <a:spcPts val="125"/>
              </a:spcBef>
            </a:pPr>
            <a:r>
              <a:rPr sz="1400" spc="-10" dirty="0">
                <a:latin typeface="Calibri"/>
                <a:cs typeface="Calibri"/>
              </a:rPr>
              <a:t>enterprise</a:t>
            </a:r>
            <a:endParaRPr sz="1400">
              <a:latin typeface="Calibri"/>
              <a:cs typeface="Calibri"/>
            </a:endParaRPr>
          </a:p>
          <a:p>
            <a:pPr marL="409575">
              <a:lnSpc>
                <a:spcPts val="1515"/>
              </a:lnSpc>
            </a:pPr>
            <a:r>
              <a:rPr sz="1400" spc="-10" dirty="0">
                <a:latin typeface="Calibri"/>
                <a:cs typeface="Calibri"/>
              </a:rPr>
              <a:t>network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44484" y="1781346"/>
            <a:ext cx="1991995" cy="3333750"/>
            <a:chOff x="9544484" y="1781346"/>
            <a:chExt cx="1991995" cy="33337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20325" y="3181365"/>
              <a:ext cx="1276137" cy="19335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110975" y="3929126"/>
              <a:ext cx="419100" cy="723900"/>
            </a:xfrm>
            <a:custGeom>
              <a:avLst/>
              <a:gdLst/>
              <a:ahLst/>
              <a:cxnLst/>
              <a:rect l="l" t="t" r="r" b="b"/>
              <a:pathLst>
                <a:path w="419100" h="723900">
                  <a:moveTo>
                    <a:pt x="199390" y="0"/>
                  </a:moveTo>
                  <a:lnTo>
                    <a:pt x="0" y="90931"/>
                  </a:lnTo>
                  <a:lnTo>
                    <a:pt x="1168" y="196854"/>
                  </a:lnTo>
                  <a:lnTo>
                    <a:pt x="5973" y="509317"/>
                  </a:lnTo>
                  <a:lnTo>
                    <a:pt x="8635" y="719836"/>
                  </a:lnTo>
                  <a:lnTo>
                    <a:pt x="419100" y="723900"/>
                  </a:lnTo>
                  <a:lnTo>
                    <a:pt x="416178" y="75056"/>
                  </a:lnTo>
                  <a:lnTo>
                    <a:pt x="199390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10975" y="3929126"/>
              <a:ext cx="419100" cy="723900"/>
            </a:xfrm>
            <a:custGeom>
              <a:avLst/>
              <a:gdLst/>
              <a:ahLst/>
              <a:cxnLst/>
              <a:rect l="l" t="t" r="r" b="b"/>
              <a:pathLst>
                <a:path w="419100" h="723900">
                  <a:moveTo>
                    <a:pt x="8635" y="719836"/>
                  </a:moveTo>
                  <a:lnTo>
                    <a:pt x="8102" y="666667"/>
                  </a:lnTo>
                  <a:lnTo>
                    <a:pt x="7467" y="613913"/>
                  </a:lnTo>
                  <a:lnTo>
                    <a:pt x="6750" y="561490"/>
                  </a:lnTo>
                  <a:lnTo>
                    <a:pt x="5973" y="509317"/>
                  </a:lnTo>
                  <a:lnTo>
                    <a:pt x="5155" y="457309"/>
                  </a:lnTo>
                  <a:lnTo>
                    <a:pt x="4317" y="405383"/>
                  </a:lnTo>
                  <a:lnTo>
                    <a:pt x="3480" y="353458"/>
                  </a:lnTo>
                  <a:lnTo>
                    <a:pt x="2662" y="301450"/>
                  </a:lnTo>
                  <a:lnTo>
                    <a:pt x="1885" y="249277"/>
                  </a:lnTo>
                  <a:lnTo>
                    <a:pt x="1168" y="196854"/>
                  </a:lnTo>
                  <a:lnTo>
                    <a:pt x="533" y="144100"/>
                  </a:lnTo>
                  <a:lnTo>
                    <a:pt x="0" y="90931"/>
                  </a:lnTo>
                  <a:lnTo>
                    <a:pt x="199390" y="0"/>
                  </a:lnTo>
                  <a:lnTo>
                    <a:pt x="416178" y="75056"/>
                  </a:lnTo>
                  <a:lnTo>
                    <a:pt x="419100" y="723900"/>
                  </a:lnTo>
                  <a:lnTo>
                    <a:pt x="8635" y="719836"/>
                  </a:lnTo>
                  <a:close/>
                </a:path>
              </a:pathLst>
            </a:custGeom>
            <a:ln w="12700">
              <a:solidFill>
                <a:srgbClr val="000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44275" y="4119626"/>
              <a:ext cx="523875" cy="533400"/>
            </a:xfrm>
            <a:custGeom>
              <a:avLst/>
              <a:gdLst/>
              <a:ahLst/>
              <a:cxnLst/>
              <a:rect l="l" t="t" r="r" b="b"/>
              <a:pathLst>
                <a:path w="523875" h="533400">
                  <a:moveTo>
                    <a:pt x="340487" y="0"/>
                  </a:moveTo>
                  <a:lnTo>
                    <a:pt x="0" y="152907"/>
                  </a:lnTo>
                  <a:lnTo>
                    <a:pt x="2794" y="533400"/>
                  </a:lnTo>
                  <a:lnTo>
                    <a:pt x="523875" y="533400"/>
                  </a:lnTo>
                  <a:lnTo>
                    <a:pt x="520953" y="62737"/>
                  </a:lnTo>
                  <a:lnTo>
                    <a:pt x="340487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44275" y="4119626"/>
              <a:ext cx="523875" cy="533400"/>
            </a:xfrm>
            <a:custGeom>
              <a:avLst/>
              <a:gdLst/>
              <a:ahLst/>
              <a:cxnLst/>
              <a:rect l="l" t="t" r="r" b="b"/>
              <a:pathLst>
                <a:path w="523875" h="533400">
                  <a:moveTo>
                    <a:pt x="2794" y="533400"/>
                  </a:moveTo>
                  <a:lnTo>
                    <a:pt x="0" y="152907"/>
                  </a:lnTo>
                  <a:lnTo>
                    <a:pt x="340487" y="0"/>
                  </a:lnTo>
                  <a:lnTo>
                    <a:pt x="520953" y="62737"/>
                  </a:lnTo>
                  <a:lnTo>
                    <a:pt x="523875" y="533400"/>
                  </a:lnTo>
                  <a:lnTo>
                    <a:pt x="2794" y="533400"/>
                  </a:lnTo>
                  <a:close/>
                </a:path>
              </a:pathLst>
            </a:custGeom>
            <a:ln w="12700">
              <a:solidFill>
                <a:srgbClr val="0000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91900" y="4233926"/>
              <a:ext cx="242570" cy="352425"/>
            </a:xfrm>
            <a:custGeom>
              <a:avLst/>
              <a:gdLst/>
              <a:ahLst/>
              <a:cxnLst/>
              <a:rect l="l" t="t" r="r" b="b"/>
              <a:pathLst>
                <a:path w="242570" h="352425">
                  <a:moveTo>
                    <a:pt x="0" y="80010"/>
                  </a:moveTo>
                  <a:lnTo>
                    <a:pt x="236347" y="0"/>
                  </a:lnTo>
                </a:path>
                <a:path w="242570" h="352425">
                  <a:moveTo>
                    <a:pt x="9525" y="275336"/>
                  </a:moveTo>
                  <a:lnTo>
                    <a:pt x="242062" y="257175"/>
                  </a:lnTo>
                </a:path>
                <a:path w="242570" h="352425">
                  <a:moveTo>
                    <a:pt x="9525" y="186055"/>
                  </a:moveTo>
                  <a:lnTo>
                    <a:pt x="242062" y="133350"/>
                  </a:lnTo>
                </a:path>
                <a:path w="242570" h="352425">
                  <a:moveTo>
                    <a:pt x="0" y="352425"/>
                  </a:moveTo>
                  <a:lnTo>
                    <a:pt x="236727" y="352425"/>
                  </a:lnTo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44350" y="4062476"/>
              <a:ext cx="0" cy="506730"/>
            </a:xfrm>
            <a:custGeom>
              <a:avLst/>
              <a:gdLst/>
              <a:ahLst/>
              <a:cxnLst/>
              <a:rect l="l" t="t" r="r" b="b"/>
              <a:pathLst>
                <a:path h="506729">
                  <a:moveTo>
                    <a:pt x="0" y="506730"/>
                  </a:moveTo>
                  <a:lnTo>
                    <a:pt x="0" y="0"/>
                  </a:lnTo>
                </a:path>
              </a:pathLst>
            </a:custGeom>
            <a:ln w="444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182349" y="4133850"/>
              <a:ext cx="0" cy="519430"/>
            </a:xfrm>
            <a:custGeom>
              <a:avLst/>
              <a:gdLst/>
              <a:ahLst/>
              <a:cxnLst/>
              <a:rect l="l" t="t" r="r" b="b"/>
              <a:pathLst>
                <a:path h="519429">
                  <a:moveTo>
                    <a:pt x="0" y="0"/>
                  </a:moveTo>
                  <a:lnTo>
                    <a:pt x="0" y="519430"/>
                  </a:lnTo>
                </a:path>
              </a:pathLst>
            </a:custGeom>
            <a:ln w="15875">
              <a:solidFill>
                <a:srgbClr val="000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06200" y="3195701"/>
              <a:ext cx="361950" cy="647700"/>
            </a:xfrm>
            <a:custGeom>
              <a:avLst/>
              <a:gdLst/>
              <a:ahLst/>
              <a:cxnLst/>
              <a:rect l="l" t="t" r="r" b="b"/>
              <a:pathLst>
                <a:path w="361950" h="647700">
                  <a:moveTo>
                    <a:pt x="172212" y="0"/>
                  </a:moveTo>
                  <a:lnTo>
                    <a:pt x="0" y="81279"/>
                  </a:lnTo>
                  <a:lnTo>
                    <a:pt x="506" y="133162"/>
                  </a:lnTo>
                  <a:lnTo>
                    <a:pt x="7366" y="644144"/>
                  </a:lnTo>
                  <a:lnTo>
                    <a:pt x="361950" y="647700"/>
                  </a:lnTo>
                  <a:lnTo>
                    <a:pt x="359409" y="67183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06200" y="3195701"/>
              <a:ext cx="361950" cy="647700"/>
            </a:xfrm>
            <a:custGeom>
              <a:avLst/>
              <a:gdLst/>
              <a:ahLst/>
              <a:cxnLst/>
              <a:rect l="l" t="t" r="r" b="b"/>
              <a:pathLst>
                <a:path w="361950" h="647700">
                  <a:moveTo>
                    <a:pt x="7366" y="644144"/>
                  </a:moveTo>
                  <a:lnTo>
                    <a:pt x="6859" y="592261"/>
                  </a:lnTo>
                  <a:lnTo>
                    <a:pt x="6255" y="540807"/>
                  </a:lnTo>
                  <a:lnTo>
                    <a:pt x="5574" y="489685"/>
                  </a:lnTo>
                  <a:lnTo>
                    <a:pt x="4839" y="438800"/>
                  </a:lnTo>
                  <a:lnTo>
                    <a:pt x="4072" y="388059"/>
                  </a:lnTo>
                  <a:lnTo>
                    <a:pt x="3293" y="337364"/>
                  </a:lnTo>
                  <a:lnTo>
                    <a:pt x="2526" y="286623"/>
                  </a:lnTo>
                  <a:lnTo>
                    <a:pt x="1791" y="235738"/>
                  </a:lnTo>
                  <a:lnTo>
                    <a:pt x="1110" y="184616"/>
                  </a:lnTo>
                  <a:lnTo>
                    <a:pt x="506" y="133162"/>
                  </a:lnTo>
                  <a:lnTo>
                    <a:pt x="0" y="81279"/>
                  </a:lnTo>
                  <a:lnTo>
                    <a:pt x="172212" y="0"/>
                  </a:lnTo>
                  <a:lnTo>
                    <a:pt x="359409" y="67183"/>
                  </a:lnTo>
                  <a:lnTo>
                    <a:pt x="361950" y="647700"/>
                  </a:lnTo>
                  <a:lnTo>
                    <a:pt x="7366" y="644144"/>
                  </a:lnTo>
                  <a:close/>
                </a:path>
              </a:pathLst>
            </a:custGeom>
            <a:ln w="12700">
              <a:solidFill>
                <a:srgbClr val="000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77600" y="3367151"/>
              <a:ext cx="447675" cy="476250"/>
            </a:xfrm>
            <a:custGeom>
              <a:avLst/>
              <a:gdLst/>
              <a:ahLst/>
              <a:cxnLst/>
              <a:rect l="l" t="t" r="r" b="b"/>
              <a:pathLst>
                <a:path w="447675" h="476250">
                  <a:moveTo>
                    <a:pt x="290956" y="0"/>
                  </a:moveTo>
                  <a:lnTo>
                    <a:pt x="0" y="136525"/>
                  </a:lnTo>
                  <a:lnTo>
                    <a:pt x="2413" y="476250"/>
                  </a:lnTo>
                  <a:lnTo>
                    <a:pt x="447675" y="476250"/>
                  </a:lnTo>
                  <a:lnTo>
                    <a:pt x="445134" y="56007"/>
                  </a:lnTo>
                  <a:lnTo>
                    <a:pt x="290956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77600" y="3367151"/>
              <a:ext cx="447675" cy="476250"/>
            </a:xfrm>
            <a:custGeom>
              <a:avLst/>
              <a:gdLst/>
              <a:ahLst/>
              <a:cxnLst/>
              <a:rect l="l" t="t" r="r" b="b"/>
              <a:pathLst>
                <a:path w="447675" h="476250">
                  <a:moveTo>
                    <a:pt x="2413" y="476250"/>
                  </a:moveTo>
                  <a:lnTo>
                    <a:pt x="0" y="136525"/>
                  </a:lnTo>
                  <a:lnTo>
                    <a:pt x="290956" y="0"/>
                  </a:lnTo>
                  <a:lnTo>
                    <a:pt x="445134" y="56007"/>
                  </a:lnTo>
                  <a:lnTo>
                    <a:pt x="447675" y="476250"/>
                  </a:lnTo>
                  <a:lnTo>
                    <a:pt x="2413" y="476250"/>
                  </a:lnTo>
                  <a:close/>
                </a:path>
              </a:pathLst>
            </a:custGeom>
            <a:ln w="12700">
              <a:solidFill>
                <a:srgbClr val="0000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825225" y="3471926"/>
              <a:ext cx="205104" cy="314325"/>
            </a:xfrm>
            <a:custGeom>
              <a:avLst/>
              <a:gdLst/>
              <a:ahLst/>
              <a:cxnLst/>
              <a:rect l="l" t="t" r="r" b="b"/>
              <a:pathLst>
                <a:path w="205104" h="314325">
                  <a:moveTo>
                    <a:pt x="0" y="71882"/>
                  </a:moveTo>
                  <a:lnTo>
                    <a:pt x="204470" y="0"/>
                  </a:lnTo>
                </a:path>
                <a:path w="205104" h="314325">
                  <a:moveTo>
                    <a:pt x="0" y="244982"/>
                  </a:moveTo>
                  <a:lnTo>
                    <a:pt x="201041" y="228600"/>
                  </a:lnTo>
                </a:path>
                <a:path w="205104" h="314325">
                  <a:moveTo>
                    <a:pt x="0" y="171196"/>
                  </a:moveTo>
                  <a:lnTo>
                    <a:pt x="201041" y="123825"/>
                  </a:lnTo>
                </a:path>
                <a:path w="205104" h="314325">
                  <a:moveTo>
                    <a:pt x="0" y="314325"/>
                  </a:moveTo>
                  <a:lnTo>
                    <a:pt x="204724" y="314325"/>
                  </a:lnTo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291950" y="3310001"/>
              <a:ext cx="0" cy="455295"/>
            </a:xfrm>
            <a:custGeom>
              <a:avLst/>
              <a:gdLst/>
              <a:ahLst/>
              <a:cxnLst/>
              <a:rect l="l" t="t" r="r" b="b"/>
              <a:pathLst>
                <a:path h="455295">
                  <a:moveTo>
                    <a:pt x="0" y="455294"/>
                  </a:moveTo>
                  <a:lnTo>
                    <a:pt x="0" y="0"/>
                  </a:lnTo>
                </a:path>
              </a:pathLst>
            </a:custGeom>
            <a:ln w="444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68049" y="3371850"/>
              <a:ext cx="0" cy="466725"/>
            </a:xfrm>
            <a:custGeom>
              <a:avLst/>
              <a:gdLst/>
              <a:ahLst/>
              <a:cxnLst/>
              <a:rect l="l" t="t" r="r" b="b"/>
              <a:pathLst>
                <a:path h="466725">
                  <a:moveTo>
                    <a:pt x="0" y="0"/>
                  </a:moveTo>
                  <a:lnTo>
                    <a:pt x="0" y="466725"/>
                  </a:lnTo>
                </a:path>
              </a:pathLst>
            </a:custGeom>
            <a:ln w="15875">
              <a:solidFill>
                <a:srgbClr val="000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4484" y="1781346"/>
              <a:ext cx="1494869" cy="139035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513316" y="1848548"/>
            <a:ext cx="154813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Calibri"/>
                <a:cs typeface="Calibri"/>
              </a:rPr>
              <a:t>national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global</a:t>
            </a:r>
            <a:r>
              <a:rPr sz="1400" spc="-25" dirty="0">
                <a:latin typeface="Calibri"/>
                <a:cs typeface="Calibri"/>
              </a:rPr>
              <a:t> ISP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77350" y="3676650"/>
            <a:ext cx="304800" cy="200025"/>
          </a:xfrm>
          <a:custGeom>
            <a:avLst/>
            <a:gdLst/>
            <a:ahLst/>
            <a:cxnLst/>
            <a:rect l="l" t="t" r="r" b="b"/>
            <a:pathLst>
              <a:path w="304800" h="200025">
                <a:moveTo>
                  <a:pt x="304800" y="0"/>
                </a:moveTo>
                <a:lnTo>
                  <a:pt x="0" y="0"/>
                </a:lnTo>
                <a:lnTo>
                  <a:pt x="0" y="200025"/>
                </a:lnTo>
                <a:lnTo>
                  <a:pt x="304800" y="200025"/>
                </a:lnTo>
                <a:lnTo>
                  <a:pt x="304800" y="0"/>
                </a:lnTo>
                <a:close/>
              </a:path>
            </a:pathLst>
          </a:custGeom>
          <a:solidFill>
            <a:srgbClr val="9C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851645" y="3447478"/>
            <a:ext cx="874394" cy="4337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325"/>
              </a:spcBef>
            </a:pPr>
            <a:r>
              <a:rPr sz="1400" dirty="0">
                <a:latin typeface="Calibri"/>
                <a:cs typeface="Calibri"/>
              </a:rPr>
              <a:t>local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or </a:t>
            </a:r>
            <a:r>
              <a:rPr sz="1400" dirty="0">
                <a:latin typeface="Calibri"/>
                <a:cs typeface="Calibri"/>
              </a:rPr>
              <a:t>regional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ISP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04931" y="4689094"/>
            <a:ext cx="61595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30"/>
              </a:lnSpc>
              <a:spcBef>
                <a:spcPts val="100"/>
              </a:spcBef>
            </a:pPr>
            <a:r>
              <a:rPr sz="1050" spc="-10" dirty="0">
                <a:latin typeface="Calibri"/>
                <a:cs typeface="Calibri"/>
              </a:rPr>
              <a:t>datacenter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ts val="1230"/>
              </a:lnSpc>
            </a:pPr>
            <a:r>
              <a:rPr sz="1050" spc="-10" dirty="0">
                <a:latin typeface="Calibri"/>
                <a:cs typeface="Calibri"/>
              </a:rPr>
              <a:t>network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49458" y="4229480"/>
            <a:ext cx="641350" cy="63373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265"/>
              </a:spcBef>
            </a:pPr>
            <a:r>
              <a:rPr sz="1400" spc="-10" dirty="0">
                <a:latin typeface="Calibri"/>
                <a:cs typeface="Calibri"/>
              </a:rPr>
              <a:t>content provider network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105775" y="2124075"/>
            <a:ext cx="3054985" cy="3848100"/>
            <a:chOff x="8105775" y="2124075"/>
            <a:chExt cx="3054985" cy="384810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9325" y="5029200"/>
              <a:ext cx="276225" cy="857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7900" y="5353050"/>
              <a:ext cx="266700" cy="9525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4425" y="5010150"/>
              <a:ext cx="276225" cy="762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34375" y="5210175"/>
              <a:ext cx="257175" cy="952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96300" y="2828925"/>
              <a:ext cx="247650" cy="762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05775" y="3981450"/>
              <a:ext cx="247650" cy="8572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890279" y="3603688"/>
              <a:ext cx="174658" cy="984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58450" y="3514725"/>
              <a:ext cx="257175" cy="9525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01250" y="2219325"/>
              <a:ext cx="247650" cy="9525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82275" y="2628900"/>
              <a:ext cx="247650" cy="9525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96575" y="2124075"/>
              <a:ext cx="247650" cy="9525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53525" y="3971925"/>
              <a:ext cx="257175" cy="1143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029825" y="2676525"/>
              <a:ext cx="247650" cy="9525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53575" y="3409950"/>
              <a:ext cx="257175" cy="1143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658350" y="4019550"/>
              <a:ext cx="257175" cy="1143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29875" y="4010025"/>
              <a:ext cx="247650" cy="9525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305925" y="4819650"/>
              <a:ext cx="276225" cy="762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928397" y="4375213"/>
              <a:ext cx="231790" cy="11747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296525" y="5276850"/>
              <a:ext cx="171450" cy="31432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029825" y="5638800"/>
              <a:ext cx="161925" cy="33337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029888" y="5724525"/>
              <a:ext cx="161861" cy="104775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6715125" y="1485900"/>
            <a:ext cx="5362575" cy="4953000"/>
            <a:chOff x="6715125" y="1485900"/>
            <a:chExt cx="5362575" cy="4953000"/>
          </a:xfrm>
        </p:grpSpPr>
        <p:sp>
          <p:nvSpPr>
            <p:cNvPr id="53" name="object 53"/>
            <p:cNvSpPr/>
            <p:nvPr/>
          </p:nvSpPr>
          <p:spPr>
            <a:xfrm>
              <a:off x="9225026" y="2757550"/>
              <a:ext cx="1842135" cy="1663064"/>
            </a:xfrm>
            <a:custGeom>
              <a:avLst/>
              <a:gdLst/>
              <a:ahLst/>
              <a:cxnLst/>
              <a:rect l="l" t="t" r="r" b="b"/>
              <a:pathLst>
                <a:path w="1842134" h="1663064">
                  <a:moveTo>
                    <a:pt x="1755902" y="892301"/>
                  </a:moveTo>
                  <a:lnTo>
                    <a:pt x="1343025" y="828675"/>
                  </a:lnTo>
                </a:path>
                <a:path w="1842134" h="1663064">
                  <a:moveTo>
                    <a:pt x="1784096" y="1624711"/>
                  </a:moveTo>
                  <a:lnTo>
                    <a:pt x="1438275" y="885825"/>
                  </a:lnTo>
                </a:path>
                <a:path w="1842134" h="1663064">
                  <a:moveTo>
                    <a:pt x="1419225" y="1271524"/>
                  </a:moveTo>
                  <a:lnTo>
                    <a:pt x="1755140" y="876173"/>
                  </a:lnTo>
                </a:path>
                <a:path w="1842134" h="1663064">
                  <a:moveTo>
                    <a:pt x="1352550" y="1323848"/>
                  </a:moveTo>
                  <a:lnTo>
                    <a:pt x="1352550" y="838200"/>
                  </a:lnTo>
                </a:path>
                <a:path w="1842134" h="1663064">
                  <a:moveTo>
                    <a:pt x="1842007" y="1663065"/>
                  </a:moveTo>
                  <a:lnTo>
                    <a:pt x="1333500" y="1314450"/>
                  </a:lnTo>
                </a:path>
                <a:path w="1842134" h="1663064">
                  <a:moveTo>
                    <a:pt x="1331595" y="1333500"/>
                  </a:moveTo>
                  <a:lnTo>
                    <a:pt x="676275" y="1333500"/>
                  </a:lnTo>
                </a:path>
                <a:path w="1842134" h="1663064">
                  <a:moveTo>
                    <a:pt x="655320" y="1333500"/>
                  </a:moveTo>
                  <a:lnTo>
                    <a:pt x="0" y="1333500"/>
                  </a:lnTo>
                </a:path>
                <a:path w="1842134" h="1663064">
                  <a:moveTo>
                    <a:pt x="439547" y="752475"/>
                  </a:moveTo>
                  <a:lnTo>
                    <a:pt x="57150" y="1269492"/>
                  </a:lnTo>
                </a:path>
                <a:path w="1842134" h="1663064">
                  <a:moveTo>
                    <a:pt x="514350" y="752475"/>
                  </a:moveTo>
                  <a:lnTo>
                    <a:pt x="514350" y="1292733"/>
                  </a:lnTo>
                </a:path>
                <a:path w="1842134" h="1663064">
                  <a:moveTo>
                    <a:pt x="914400" y="0"/>
                  </a:moveTo>
                  <a:lnTo>
                    <a:pt x="1402460" y="83921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806051" y="2700400"/>
              <a:ext cx="380365" cy="694690"/>
            </a:xfrm>
            <a:custGeom>
              <a:avLst/>
              <a:gdLst/>
              <a:ahLst/>
              <a:cxnLst/>
              <a:rect l="l" t="t" r="r" b="b"/>
              <a:pathLst>
                <a:path w="380365" h="694689">
                  <a:moveTo>
                    <a:pt x="380365" y="0"/>
                  </a:moveTo>
                  <a:lnTo>
                    <a:pt x="0" y="6946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991788" y="5056251"/>
              <a:ext cx="0" cy="396875"/>
            </a:xfrm>
            <a:custGeom>
              <a:avLst/>
              <a:gdLst/>
              <a:ahLst/>
              <a:cxnLst/>
              <a:rect l="l" t="t" r="r" b="b"/>
              <a:pathLst>
                <a:path h="396875">
                  <a:moveTo>
                    <a:pt x="0" y="0"/>
                  </a:moveTo>
                  <a:lnTo>
                    <a:pt x="0" y="396875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158476" y="5462523"/>
              <a:ext cx="114300" cy="635"/>
            </a:xfrm>
            <a:custGeom>
              <a:avLst/>
              <a:gdLst/>
              <a:ahLst/>
              <a:cxnLst/>
              <a:rect l="l" t="t" r="r" b="b"/>
              <a:pathLst>
                <a:path w="114300" h="635">
                  <a:moveTo>
                    <a:pt x="0" y="126"/>
                  </a:moveTo>
                  <a:lnTo>
                    <a:pt x="114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62950" y="3833876"/>
              <a:ext cx="2095500" cy="1895475"/>
            </a:xfrm>
            <a:custGeom>
              <a:avLst/>
              <a:gdLst/>
              <a:ahLst/>
              <a:cxnLst/>
              <a:rect l="l" t="t" r="r" b="b"/>
              <a:pathLst>
                <a:path w="2095500" h="1895475">
                  <a:moveTo>
                    <a:pt x="1571625" y="1009650"/>
                  </a:moveTo>
                  <a:lnTo>
                    <a:pt x="2095500" y="1266825"/>
                  </a:lnTo>
                </a:path>
                <a:path w="2095500" h="1895475">
                  <a:moveTo>
                    <a:pt x="990600" y="1257300"/>
                  </a:moveTo>
                  <a:lnTo>
                    <a:pt x="1562100" y="1009650"/>
                  </a:lnTo>
                </a:path>
                <a:path w="2095500" h="1895475">
                  <a:moveTo>
                    <a:pt x="962025" y="1276350"/>
                  </a:moveTo>
                  <a:lnTo>
                    <a:pt x="1990725" y="1276223"/>
                  </a:lnTo>
                </a:path>
                <a:path w="2095500" h="1895475">
                  <a:moveTo>
                    <a:pt x="352425" y="1285875"/>
                  </a:moveTo>
                  <a:lnTo>
                    <a:pt x="581025" y="1419225"/>
                  </a:lnTo>
                </a:path>
                <a:path w="2095500" h="1895475">
                  <a:moveTo>
                    <a:pt x="85725" y="1590675"/>
                  </a:moveTo>
                  <a:lnTo>
                    <a:pt x="504825" y="1457325"/>
                  </a:lnTo>
                </a:path>
                <a:path w="2095500" h="1895475">
                  <a:moveTo>
                    <a:pt x="581025" y="1457325"/>
                  </a:moveTo>
                  <a:lnTo>
                    <a:pt x="514350" y="1743075"/>
                  </a:lnTo>
                </a:path>
                <a:path w="2095500" h="1895475">
                  <a:moveTo>
                    <a:pt x="914400" y="1752600"/>
                  </a:moveTo>
                  <a:lnTo>
                    <a:pt x="628650" y="1476375"/>
                  </a:lnTo>
                </a:path>
                <a:path w="2095500" h="1895475">
                  <a:moveTo>
                    <a:pt x="628650" y="1428750"/>
                  </a:moveTo>
                  <a:lnTo>
                    <a:pt x="1543050" y="1895411"/>
                  </a:lnTo>
                </a:path>
                <a:path w="2095500" h="1895475">
                  <a:moveTo>
                    <a:pt x="390525" y="0"/>
                  </a:moveTo>
                  <a:lnTo>
                    <a:pt x="390525" y="133350"/>
                  </a:lnTo>
                </a:path>
                <a:path w="2095500" h="1895475">
                  <a:moveTo>
                    <a:pt x="0" y="219075"/>
                  </a:moveTo>
                  <a:lnTo>
                    <a:pt x="171450" y="2095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077513" y="5399151"/>
              <a:ext cx="0" cy="384175"/>
            </a:xfrm>
            <a:custGeom>
              <a:avLst/>
              <a:gdLst/>
              <a:ahLst/>
              <a:cxnLst/>
              <a:rect l="l" t="t" r="r" b="b"/>
              <a:pathLst>
                <a:path h="384175">
                  <a:moveTo>
                    <a:pt x="0" y="0"/>
                  </a:moveTo>
                  <a:lnTo>
                    <a:pt x="0" y="53975"/>
                  </a:lnTo>
                </a:path>
                <a:path h="384175">
                  <a:moveTo>
                    <a:pt x="0" y="139700"/>
                  </a:moveTo>
                  <a:lnTo>
                    <a:pt x="0" y="384111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463026" y="5043551"/>
              <a:ext cx="409575" cy="209550"/>
            </a:xfrm>
            <a:custGeom>
              <a:avLst/>
              <a:gdLst/>
              <a:ahLst/>
              <a:cxnLst/>
              <a:rect l="l" t="t" r="r" b="b"/>
              <a:pathLst>
                <a:path w="409575" h="209550">
                  <a:moveTo>
                    <a:pt x="0" y="209550"/>
                  </a:moveTo>
                  <a:lnTo>
                    <a:pt x="4095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77351" y="2128901"/>
              <a:ext cx="2365375" cy="749935"/>
            </a:xfrm>
            <a:custGeom>
              <a:avLst/>
              <a:gdLst/>
              <a:ahLst/>
              <a:cxnLst/>
              <a:rect l="l" t="t" r="r" b="b"/>
              <a:pathLst>
                <a:path w="2365375" h="749935">
                  <a:moveTo>
                    <a:pt x="2085340" y="47625"/>
                  </a:moveTo>
                  <a:lnTo>
                    <a:pt x="1323975" y="624966"/>
                  </a:lnTo>
                </a:path>
                <a:path w="2365375" h="749935">
                  <a:moveTo>
                    <a:pt x="1327912" y="142875"/>
                  </a:moveTo>
                  <a:lnTo>
                    <a:pt x="1323975" y="661288"/>
                  </a:lnTo>
                </a:path>
                <a:path w="2365375" h="749935">
                  <a:moveTo>
                    <a:pt x="2044827" y="76200"/>
                  </a:moveTo>
                  <a:lnTo>
                    <a:pt x="1895475" y="594613"/>
                  </a:lnTo>
                </a:path>
                <a:path w="2365375" h="749935">
                  <a:moveTo>
                    <a:pt x="1945767" y="590550"/>
                  </a:moveTo>
                  <a:lnTo>
                    <a:pt x="1371600" y="618363"/>
                  </a:lnTo>
                </a:path>
                <a:path w="2365375" h="749935">
                  <a:moveTo>
                    <a:pt x="2083943" y="47625"/>
                  </a:moveTo>
                  <a:lnTo>
                    <a:pt x="1295400" y="146431"/>
                  </a:lnTo>
                </a:path>
                <a:path w="2365375" h="749935">
                  <a:moveTo>
                    <a:pt x="2364867" y="0"/>
                  </a:moveTo>
                  <a:lnTo>
                    <a:pt x="2085975" y="42037"/>
                  </a:lnTo>
                </a:path>
                <a:path w="2365375" h="749935">
                  <a:moveTo>
                    <a:pt x="2258441" y="658240"/>
                  </a:moveTo>
                  <a:lnTo>
                    <a:pt x="1905000" y="590550"/>
                  </a:lnTo>
                </a:path>
                <a:path w="2365375" h="749935">
                  <a:moveTo>
                    <a:pt x="1300226" y="142875"/>
                  </a:moveTo>
                  <a:lnTo>
                    <a:pt x="0" y="74942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53475" y="4052951"/>
              <a:ext cx="1562100" cy="771525"/>
            </a:xfrm>
            <a:custGeom>
              <a:avLst/>
              <a:gdLst/>
              <a:ahLst/>
              <a:cxnLst/>
              <a:rect l="l" t="t" r="r" b="b"/>
              <a:pathLst>
                <a:path w="1562100" h="771525">
                  <a:moveTo>
                    <a:pt x="1133475" y="771525"/>
                  </a:moveTo>
                  <a:lnTo>
                    <a:pt x="1562100" y="66675"/>
                  </a:lnTo>
                </a:path>
                <a:path w="1562100" h="771525">
                  <a:moveTo>
                    <a:pt x="0" y="9525"/>
                  </a:moveTo>
                  <a:lnTo>
                    <a:pt x="9620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562850" y="3810000"/>
              <a:ext cx="504825" cy="11430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239250" y="5476875"/>
              <a:ext cx="457200" cy="9525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981950" y="2162175"/>
              <a:ext cx="457200" cy="333375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8177275" y="2300350"/>
              <a:ext cx="57150" cy="47625"/>
            </a:xfrm>
            <a:custGeom>
              <a:avLst/>
              <a:gdLst/>
              <a:ahLst/>
              <a:cxnLst/>
              <a:rect l="l" t="t" r="r" b="b"/>
              <a:pathLst>
                <a:path w="57150" h="47625">
                  <a:moveTo>
                    <a:pt x="28575" y="0"/>
                  </a:moveTo>
                  <a:lnTo>
                    <a:pt x="17412" y="1853"/>
                  </a:lnTo>
                  <a:lnTo>
                    <a:pt x="8334" y="6921"/>
                  </a:lnTo>
                  <a:lnTo>
                    <a:pt x="2232" y="14466"/>
                  </a:lnTo>
                  <a:lnTo>
                    <a:pt x="0" y="23749"/>
                  </a:lnTo>
                  <a:lnTo>
                    <a:pt x="2232" y="33051"/>
                  </a:lnTo>
                  <a:lnTo>
                    <a:pt x="8334" y="40640"/>
                  </a:lnTo>
                  <a:lnTo>
                    <a:pt x="17412" y="45751"/>
                  </a:lnTo>
                  <a:lnTo>
                    <a:pt x="28575" y="47625"/>
                  </a:lnTo>
                  <a:lnTo>
                    <a:pt x="39683" y="45751"/>
                  </a:lnTo>
                  <a:lnTo>
                    <a:pt x="48768" y="40640"/>
                  </a:lnTo>
                  <a:lnTo>
                    <a:pt x="54899" y="33051"/>
                  </a:lnTo>
                  <a:lnTo>
                    <a:pt x="57150" y="23749"/>
                  </a:lnTo>
                  <a:lnTo>
                    <a:pt x="54899" y="14466"/>
                  </a:lnTo>
                  <a:lnTo>
                    <a:pt x="48768" y="6921"/>
                  </a:lnTo>
                  <a:lnTo>
                    <a:pt x="39683" y="1853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177275" y="2300350"/>
              <a:ext cx="266700" cy="581025"/>
            </a:xfrm>
            <a:custGeom>
              <a:avLst/>
              <a:gdLst/>
              <a:ahLst/>
              <a:cxnLst/>
              <a:rect l="l" t="t" r="r" b="b"/>
              <a:pathLst>
                <a:path w="266700" h="581025">
                  <a:moveTo>
                    <a:pt x="0" y="23749"/>
                  </a:moveTo>
                  <a:lnTo>
                    <a:pt x="2232" y="14466"/>
                  </a:lnTo>
                  <a:lnTo>
                    <a:pt x="8334" y="6921"/>
                  </a:lnTo>
                  <a:lnTo>
                    <a:pt x="17412" y="1853"/>
                  </a:lnTo>
                  <a:lnTo>
                    <a:pt x="28575" y="0"/>
                  </a:lnTo>
                  <a:lnTo>
                    <a:pt x="39683" y="1853"/>
                  </a:lnTo>
                  <a:lnTo>
                    <a:pt x="48768" y="6921"/>
                  </a:lnTo>
                  <a:lnTo>
                    <a:pt x="54899" y="14466"/>
                  </a:lnTo>
                  <a:lnTo>
                    <a:pt x="57150" y="23749"/>
                  </a:lnTo>
                  <a:lnTo>
                    <a:pt x="54899" y="33051"/>
                  </a:lnTo>
                  <a:lnTo>
                    <a:pt x="48768" y="40640"/>
                  </a:lnTo>
                  <a:lnTo>
                    <a:pt x="39683" y="45751"/>
                  </a:lnTo>
                  <a:lnTo>
                    <a:pt x="28575" y="47625"/>
                  </a:lnTo>
                  <a:lnTo>
                    <a:pt x="17412" y="45751"/>
                  </a:lnTo>
                  <a:lnTo>
                    <a:pt x="8334" y="40640"/>
                  </a:lnTo>
                  <a:lnTo>
                    <a:pt x="2232" y="33051"/>
                  </a:lnTo>
                  <a:lnTo>
                    <a:pt x="0" y="23749"/>
                  </a:lnTo>
                  <a:close/>
                </a:path>
                <a:path w="266700" h="581025">
                  <a:moveTo>
                    <a:pt x="38100" y="409575"/>
                  </a:moveTo>
                  <a:lnTo>
                    <a:pt x="266700" y="5810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48625" y="2305050"/>
              <a:ext cx="304800" cy="466725"/>
            </a:xfrm>
            <a:custGeom>
              <a:avLst/>
              <a:gdLst/>
              <a:ahLst/>
              <a:cxnLst/>
              <a:rect l="l" t="t" r="r" b="b"/>
              <a:pathLst>
                <a:path w="304800" h="466725">
                  <a:moveTo>
                    <a:pt x="152400" y="0"/>
                  </a:moveTo>
                  <a:lnTo>
                    <a:pt x="0" y="428625"/>
                  </a:lnTo>
                </a:path>
                <a:path w="304800" h="466725">
                  <a:moveTo>
                    <a:pt x="152400" y="0"/>
                  </a:moveTo>
                  <a:lnTo>
                    <a:pt x="304800" y="419100"/>
                  </a:lnTo>
                </a:path>
                <a:path w="304800" h="466725">
                  <a:moveTo>
                    <a:pt x="0" y="419100"/>
                  </a:moveTo>
                  <a:lnTo>
                    <a:pt x="152400" y="466725"/>
                  </a:lnTo>
                </a:path>
                <a:path w="304800" h="466725">
                  <a:moveTo>
                    <a:pt x="304800" y="419100"/>
                  </a:moveTo>
                  <a:lnTo>
                    <a:pt x="152400" y="466725"/>
                  </a:lnTo>
                </a:path>
                <a:path w="304800" h="466725">
                  <a:moveTo>
                    <a:pt x="152400" y="9525"/>
                  </a:moveTo>
                  <a:lnTo>
                    <a:pt x="152400" y="466725"/>
                  </a:lnTo>
                </a:path>
                <a:path w="304800" h="466725">
                  <a:moveTo>
                    <a:pt x="0" y="428625"/>
                  </a:moveTo>
                  <a:lnTo>
                    <a:pt x="152400" y="381000"/>
                  </a:lnTo>
                </a:path>
                <a:path w="304800" h="466725">
                  <a:moveTo>
                    <a:pt x="304800" y="419100"/>
                  </a:moveTo>
                  <a:lnTo>
                    <a:pt x="152400" y="381000"/>
                  </a:lnTo>
                </a:path>
                <a:path w="304800" h="466725">
                  <a:moveTo>
                    <a:pt x="66675" y="238125"/>
                  </a:moveTo>
                  <a:lnTo>
                    <a:pt x="152400" y="276225"/>
                  </a:lnTo>
                </a:path>
                <a:path w="304800" h="466725">
                  <a:moveTo>
                    <a:pt x="152400" y="276225"/>
                  </a:moveTo>
                  <a:lnTo>
                    <a:pt x="238125" y="238125"/>
                  </a:lnTo>
                </a:path>
                <a:path w="304800" h="466725">
                  <a:moveTo>
                    <a:pt x="38100" y="304800"/>
                  </a:moveTo>
                  <a:lnTo>
                    <a:pt x="152400" y="352425"/>
                  </a:lnTo>
                </a:path>
                <a:path w="304800" h="466725">
                  <a:moveTo>
                    <a:pt x="152400" y="352425"/>
                  </a:moveTo>
                  <a:lnTo>
                    <a:pt x="266700" y="314325"/>
                  </a:lnTo>
                </a:path>
                <a:path w="304800" h="466725">
                  <a:moveTo>
                    <a:pt x="152400" y="200025"/>
                  </a:moveTo>
                  <a:lnTo>
                    <a:pt x="209550" y="180975"/>
                  </a:lnTo>
                </a:path>
                <a:path w="304800" h="466725">
                  <a:moveTo>
                    <a:pt x="152400" y="104775"/>
                  </a:moveTo>
                  <a:lnTo>
                    <a:pt x="190500" y="95250"/>
                  </a:lnTo>
                </a:path>
                <a:path w="304800" h="466725">
                  <a:moveTo>
                    <a:pt x="85725" y="171450"/>
                  </a:moveTo>
                  <a:lnTo>
                    <a:pt x="152400" y="200025"/>
                  </a:lnTo>
                </a:path>
                <a:path w="304800" h="466725">
                  <a:moveTo>
                    <a:pt x="114300" y="85725"/>
                  </a:moveTo>
                  <a:lnTo>
                    <a:pt x="161925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610475" y="3857625"/>
              <a:ext cx="371475" cy="31432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286875" y="5524500"/>
              <a:ext cx="381000" cy="314325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787001" y="5072126"/>
              <a:ext cx="390525" cy="142875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9786971" y="5072126"/>
              <a:ext cx="391160" cy="142875"/>
            </a:xfrm>
            <a:custGeom>
              <a:avLst/>
              <a:gdLst/>
              <a:ahLst/>
              <a:cxnLst/>
              <a:rect l="l" t="t" r="r" b="b"/>
              <a:pathLst>
                <a:path w="391159" h="142875">
                  <a:moveTo>
                    <a:pt x="390427" y="254"/>
                  </a:moveTo>
                  <a:lnTo>
                    <a:pt x="390554" y="75311"/>
                  </a:lnTo>
                  <a:lnTo>
                    <a:pt x="335906" y="120874"/>
                  </a:lnTo>
                  <a:lnTo>
                    <a:pt x="289623" y="133613"/>
                  </a:lnTo>
                  <a:lnTo>
                    <a:pt x="240731" y="140688"/>
                  </a:lnTo>
                  <a:lnTo>
                    <a:pt x="196752" y="142875"/>
                  </a:lnTo>
                  <a:lnTo>
                    <a:pt x="152449" y="140712"/>
                  </a:lnTo>
                  <a:lnTo>
                    <a:pt x="102805" y="133777"/>
                  </a:lnTo>
                  <a:lnTo>
                    <a:pt x="55679" y="121167"/>
                  </a:lnTo>
                  <a:lnTo>
                    <a:pt x="18928" y="101978"/>
                  </a:lnTo>
                  <a:lnTo>
                    <a:pt x="369" y="58114"/>
                  </a:lnTo>
                  <a:lnTo>
                    <a:pt x="172" y="37655"/>
                  </a:lnTo>
                  <a:lnTo>
                    <a:pt x="0" y="17196"/>
                  </a:lnTo>
                  <a:lnTo>
                    <a:pt x="29" y="0"/>
                  </a:lnTo>
                  <a:lnTo>
                    <a:pt x="28977" y="28878"/>
                  </a:lnTo>
                  <a:lnTo>
                    <a:pt x="79595" y="49577"/>
                  </a:lnTo>
                  <a:lnTo>
                    <a:pt x="138975" y="62061"/>
                  </a:lnTo>
                  <a:lnTo>
                    <a:pt x="194212" y="66293"/>
                  </a:lnTo>
                  <a:lnTo>
                    <a:pt x="237881" y="64217"/>
                  </a:lnTo>
                  <a:lnTo>
                    <a:pt x="286250" y="57422"/>
                  </a:lnTo>
                  <a:lnTo>
                    <a:pt x="332406" y="45061"/>
                  </a:lnTo>
                  <a:lnTo>
                    <a:pt x="369436" y="26287"/>
                  </a:lnTo>
                  <a:lnTo>
                    <a:pt x="390427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787001" y="499592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195199" y="0"/>
                  </a:moveTo>
                  <a:lnTo>
                    <a:pt x="133494" y="3631"/>
                  </a:lnTo>
                  <a:lnTo>
                    <a:pt x="79909" y="13748"/>
                  </a:lnTo>
                  <a:lnTo>
                    <a:pt x="37657" y="29187"/>
                  </a:lnTo>
                  <a:lnTo>
                    <a:pt x="0" y="71374"/>
                  </a:lnTo>
                  <a:lnTo>
                    <a:pt x="9949" y="93976"/>
                  </a:lnTo>
                  <a:lnTo>
                    <a:pt x="37657" y="113605"/>
                  </a:lnTo>
                  <a:lnTo>
                    <a:pt x="79909" y="129081"/>
                  </a:lnTo>
                  <a:lnTo>
                    <a:pt x="133494" y="139230"/>
                  </a:lnTo>
                  <a:lnTo>
                    <a:pt x="195199" y="142875"/>
                  </a:lnTo>
                  <a:lnTo>
                    <a:pt x="256916" y="139230"/>
                  </a:lnTo>
                  <a:lnTo>
                    <a:pt x="310533" y="129081"/>
                  </a:lnTo>
                  <a:lnTo>
                    <a:pt x="352823" y="113605"/>
                  </a:lnTo>
                  <a:lnTo>
                    <a:pt x="380562" y="93976"/>
                  </a:lnTo>
                  <a:lnTo>
                    <a:pt x="390525" y="71374"/>
                  </a:lnTo>
                  <a:lnTo>
                    <a:pt x="380562" y="48784"/>
                  </a:lnTo>
                  <a:lnTo>
                    <a:pt x="352823" y="29187"/>
                  </a:lnTo>
                  <a:lnTo>
                    <a:pt x="310533" y="13748"/>
                  </a:lnTo>
                  <a:lnTo>
                    <a:pt x="256916" y="3631"/>
                  </a:lnTo>
                  <a:lnTo>
                    <a:pt x="19519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87001" y="499592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0" y="71374"/>
                  </a:moveTo>
                  <a:lnTo>
                    <a:pt x="37657" y="29187"/>
                  </a:lnTo>
                  <a:lnTo>
                    <a:pt x="79909" y="13748"/>
                  </a:lnTo>
                  <a:lnTo>
                    <a:pt x="133494" y="3631"/>
                  </a:lnTo>
                  <a:lnTo>
                    <a:pt x="195199" y="0"/>
                  </a:lnTo>
                  <a:lnTo>
                    <a:pt x="256916" y="3631"/>
                  </a:lnTo>
                  <a:lnTo>
                    <a:pt x="310533" y="13748"/>
                  </a:lnTo>
                  <a:lnTo>
                    <a:pt x="352823" y="29187"/>
                  </a:lnTo>
                  <a:lnTo>
                    <a:pt x="380562" y="48784"/>
                  </a:lnTo>
                  <a:lnTo>
                    <a:pt x="390525" y="71374"/>
                  </a:lnTo>
                  <a:lnTo>
                    <a:pt x="380562" y="93976"/>
                  </a:lnTo>
                  <a:lnTo>
                    <a:pt x="352823" y="113605"/>
                  </a:lnTo>
                  <a:lnTo>
                    <a:pt x="310533" y="129081"/>
                  </a:lnTo>
                  <a:lnTo>
                    <a:pt x="256916" y="139230"/>
                  </a:lnTo>
                  <a:lnTo>
                    <a:pt x="195199" y="142875"/>
                  </a:lnTo>
                  <a:lnTo>
                    <a:pt x="133494" y="139230"/>
                  </a:lnTo>
                  <a:lnTo>
                    <a:pt x="79909" y="129081"/>
                  </a:lnTo>
                  <a:lnTo>
                    <a:pt x="37657" y="113605"/>
                  </a:lnTo>
                  <a:lnTo>
                    <a:pt x="9949" y="93976"/>
                  </a:lnTo>
                  <a:lnTo>
                    <a:pt x="0" y="713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848850" y="5010150"/>
              <a:ext cx="266700" cy="57150"/>
            </a:xfrm>
            <a:custGeom>
              <a:avLst/>
              <a:gdLst/>
              <a:ahLst/>
              <a:cxnLst/>
              <a:rect l="l" t="t" r="r" b="b"/>
              <a:pathLst>
                <a:path w="266700" h="57150">
                  <a:moveTo>
                    <a:pt x="214375" y="0"/>
                  </a:moveTo>
                  <a:lnTo>
                    <a:pt x="132588" y="33527"/>
                  </a:lnTo>
                  <a:lnTo>
                    <a:pt x="52070" y="888"/>
                  </a:lnTo>
                  <a:lnTo>
                    <a:pt x="0" y="14986"/>
                  </a:lnTo>
                  <a:lnTo>
                    <a:pt x="35686" y="29463"/>
                  </a:lnTo>
                  <a:lnTo>
                    <a:pt x="52070" y="24892"/>
                  </a:lnTo>
                  <a:lnTo>
                    <a:pt x="131318" y="57150"/>
                  </a:lnTo>
                  <a:lnTo>
                    <a:pt x="217804" y="25400"/>
                  </a:lnTo>
                  <a:lnTo>
                    <a:pt x="227965" y="29463"/>
                  </a:lnTo>
                  <a:lnTo>
                    <a:pt x="266700" y="13081"/>
                  </a:lnTo>
                  <a:lnTo>
                    <a:pt x="214375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853676" y="5453126"/>
              <a:ext cx="304800" cy="85725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9853676" y="5453126"/>
              <a:ext cx="304800" cy="85725"/>
            </a:xfrm>
            <a:custGeom>
              <a:avLst/>
              <a:gdLst/>
              <a:ahLst/>
              <a:cxnLst/>
              <a:rect l="l" t="t" r="r" b="b"/>
              <a:pathLst>
                <a:path w="304800" h="85725">
                  <a:moveTo>
                    <a:pt x="0" y="85725"/>
                  </a:moveTo>
                  <a:lnTo>
                    <a:pt x="304800" y="85725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85725"/>
                  </a:lnTo>
                  <a:close/>
                </a:path>
              </a:pathLst>
            </a:custGeom>
            <a:ln w="635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853676" y="5348351"/>
              <a:ext cx="314325" cy="114300"/>
            </a:xfrm>
            <a:custGeom>
              <a:avLst/>
              <a:gdLst/>
              <a:ahLst/>
              <a:cxnLst/>
              <a:rect l="l" t="t" r="r" b="b"/>
              <a:pathLst>
                <a:path w="314325" h="114300">
                  <a:moveTo>
                    <a:pt x="20954" y="0"/>
                  </a:moveTo>
                  <a:lnTo>
                    <a:pt x="0" y="113284"/>
                  </a:lnTo>
                  <a:lnTo>
                    <a:pt x="314325" y="114300"/>
                  </a:lnTo>
                  <a:lnTo>
                    <a:pt x="283718" y="1778"/>
                  </a:lnTo>
                  <a:lnTo>
                    <a:pt x="2095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853676" y="5348351"/>
              <a:ext cx="314325" cy="114300"/>
            </a:xfrm>
            <a:custGeom>
              <a:avLst/>
              <a:gdLst/>
              <a:ahLst/>
              <a:cxnLst/>
              <a:rect l="l" t="t" r="r" b="b"/>
              <a:pathLst>
                <a:path w="314325" h="114300">
                  <a:moveTo>
                    <a:pt x="0" y="113284"/>
                  </a:moveTo>
                  <a:lnTo>
                    <a:pt x="20954" y="0"/>
                  </a:lnTo>
                  <a:lnTo>
                    <a:pt x="283718" y="1778"/>
                  </a:lnTo>
                  <a:lnTo>
                    <a:pt x="314325" y="114300"/>
                  </a:lnTo>
                  <a:lnTo>
                    <a:pt x="0" y="11328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682101" y="5043551"/>
              <a:ext cx="390525" cy="142875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8682071" y="5043551"/>
              <a:ext cx="391160" cy="142875"/>
            </a:xfrm>
            <a:custGeom>
              <a:avLst/>
              <a:gdLst/>
              <a:ahLst/>
              <a:cxnLst/>
              <a:rect l="l" t="t" r="r" b="b"/>
              <a:pathLst>
                <a:path w="391159" h="142875">
                  <a:moveTo>
                    <a:pt x="390427" y="254"/>
                  </a:moveTo>
                  <a:lnTo>
                    <a:pt x="390554" y="75311"/>
                  </a:lnTo>
                  <a:lnTo>
                    <a:pt x="335906" y="120874"/>
                  </a:lnTo>
                  <a:lnTo>
                    <a:pt x="289623" y="133613"/>
                  </a:lnTo>
                  <a:lnTo>
                    <a:pt x="240731" y="140688"/>
                  </a:lnTo>
                  <a:lnTo>
                    <a:pt x="196752" y="142875"/>
                  </a:lnTo>
                  <a:lnTo>
                    <a:pt x="152449" y="140712"/>
                  </a:lnTo>
                  <a:lnTo>
                    <a:pt x="102805" y="133777"/>
                  </a:lnTo>
                  <a:lnTo>
                    <a:pt x="55679" y="121167"/>
                  </a:lnTo>
                  <a:lnTo>
                    <a:pt x="18928" y="101978"/>
                  </a:lnTo>
                  <a:lnTo>
                    <a:pt x="369" y="58114"/>
                  </a:lnTo>
                  <a:lnTo>
                    <a:pt x="172" y="37655"/>
                  </a:lnTo>
                  <a:lnTo>
                    <a:pt x="0" y="17196"/>
                  </a:lnTo>
                  <a:lnTo>
                    <a:pt x="29" y="0"/>
                  </a:lnTo>
                  <a:lnTo>
                    <a:pt x="28977" y="28878"/>
                  </a:lnTo>
                  <a:lnTo>
                    <a:pt x="79595" y="49577"/>
                  </a:lnTo>
                  <a:lnTo>
                    <a:pt x="138975" y="62061"/>
                  </a:lnTo>
                  <a:lnTo>
                    <a:pt x="194212" y="66293"/>
                  </a:lnTo>
                  <a:lnTo>
                    <a:pt x="237881" y="64217"/>
                  </a:lnTo>
                  <a:lnTo>
                    <a:pt x="286250" y="57422"/>
                  </a:lnTo>
                  <a:lnTo>
                    <a:pt x="332406" y="45061"/>
                  </a:lnTo>
                  <a:lnTo>
                    <a:pt x="369436" y="26287"/>
                  </a:lnTo>
                  <a:lnTo>
                    <a:pt x="390427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682101" y="4976876"/>
              <a:ext cx="390525" cy="133350"/>
            </a:xfrm>
            <a:custGeom>
              <a:avLst/>
              <a:gdLst/>
              <a:ahLst/>
              <a:cxnLst/>
              <a:rect l="l" t="t" r="r" b="b"/>
              <a:pathLst>
                <a:path w="390525" h="133350">
                  <a:moveTo>
                    <a:pt x="195199" y="0"/>
                  </a:moveTo>
                  <a:lnTo>
                    <a:pt x="133494" y="3398"/>
                  </a:lnTo>
                  <a:lnTo>
                    <a:pt x="79909" y="12862"/>
                  </a:lnTo>
                  <a:lnTo>
                    <a:pt x="37657" y="27294"/>
                  </a:lnTo>
                  <a:lnTo>
                    <a:pt x="0" y="66675"/>
                  </a:lnTo>
                  <a:lnTo>
                    <a:pt x="9949" y="87703"/>
                  </a:lnTo>
                  <a:lnTo>
                    <a:pt x="37657" y="106000"/>
                  </a:lnTo>
                  <a:lnTo>
                    <a:pt x="79909" y="120450"/>
                  </a:lnTo>
                  <a:lnTo>
                    <a:pt x="133494" y="129939"/>
                  </a:lnTo>
                  <a:lnTo>
                    <a:pt x="195199" y="133350"/>
                  </a:lnTo>
                  <a:lnTo>
                    <a:pt x="256916" y="129939"/>
                  </a:lnTo>
                  <a:lnTo>
                    <a:pt x="310533" y="120450"/>
                  </a:lnTo>
                  <a:lnTo>
                    <a:pt x="352823" y="106000"/>
                  </a:lnTo>
                  <a:lnTo>
                    <a:pt x="380562" y="87703"/>
                  </a:lnTo>
                  <a:lnTo>
                    <a:pt x="390525" y="66675"/>
                  </a:lnTo>
                  <a:lnTo>
                    <a:pt x="380562" y="45598"/>
                  </a:lnTo>
                  <a:lnTo>
                    <a:pt x="352823" y="27294"/>
                  </a:lnTo>
                  <a:lnTo>
                    <a:pt x="310533" y="12862"/>
                  </a:lnTo>
                  <a:lnTo>
                    <a:pt x="256916" y="3398"/>
                  </a:lnTo>
                  <a:lnTo>
                    <a:pt x="19519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682101" y="4976876"/>
              <a:ext cx="390525" cy="133350"/>
            </a:xfrm>
            <a:custGeom>
              <a:avLst/>
              <a:gdLst/>
              <a:ahLst/>
              <a:cxnLst/>
              <a:rect l="l" t="t" r="r" b="b"/>
              <a:pathLst>
                <a:path w="390525" h="133350">
                  <a:moveTo>
                    <a:pt x="0" y="66675"/>
                  </a:moveTo>
                  <a:lnTo>
                    <a:pt x="37657" y="27294"/>
                  </a:lnTo>
                  <a:lnTo>
                    <a:pt x="79909" y="12862"/>
                  </a:lnTo>
                  <a:lnTo>
                    <a:pt x="133494" y="3398"/>
                  </a:lnTo>
                  <a:lnTo>
                    <a:pt x="195199" y="0"/>
                  </a:lnTo>
                  <a:lnTo>
                    <a:pt x="256916" y="3398"/>
                  </a:lnTo>
                  <a:lnTo>
                    <a:pt x="310533" y="12862"/>
                  </a:lnTo>
                  <a:lnTo>
                    <a:pt x="352823" y="27294"/>
                  </a:lnTo>
                  <a:lnTo>
                    <a:pt x="380562" y="45598"/>
                  </a:lnTo>
                  <a:lnTo>
                    <a:pt x="390525" y="66675"/>
                  </a:lnTo>
                  <a:lnTo>
                    <a:pt x="380562" y="87703"/>
                  </a:lnTo>
                  <a:lnTo>
                    <a:pt x="352823" y="106000"/>
                  </a:lnTo>
                  <a:lnTo>
                    <a:pt x="310533" y="120450"/>
                  </a:lnTo>
                  <a:lnTo>
                    <a:pt x="256916" y="129939"/>
                  </a:lnTo>
                  <a:lnTo>
                    <a:pt x="195199" y="133350"/>
                  </a:lnTo>
                  <a:lnTo>
                    <a:pt x="133494" y="129939"/>
                  </a:lnTo>
                  <a:lnTo>
                    <a:pt x="79909" y="120450"/>
                  </a:lnTo>
                  <a:lnTo>
                    <a:pt x="37657" y="106000"/>
                  </a:lnTo>
                  <a:lnTo>
                    <a:pt x="9949" y="87703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743950" y="4981575"/>
              <a:ext cx="257175" cy="66675"/>
            </a:xfrm>
            <a:custGeom>
              <a:avLst/>
              <a:gdLst/>
              <a:ahLst/>
              <a:cxnLst/>
              <a:rect l="l" t="t" r="r" b="b"/>
              <a:pathLst>
                <a:path w="257175" h="66675">
                  <a:moveTo>
                    <a:pt x="206755" y="0"/>
                  </a:moveTo>
                  <a:lnTo>
                    <a:pt x="127889" y="39116"/>
                  </a:lnTo>
                  <a:lnTo>
                    <a:pt x="50165" y="1016"/>
                  </a:lnTo>
                  <a:lnTo>
                    <a:pt x="0" y="17525"/>
                  </a:lnTo>
                  <a:lnTo>
                    <a:pt x="34290" y="34417"/>
                  </a:lnTo>
                  <a:lnTo>
                    <a:pt x="50165" y="29082"/>
                  </a:lnTo>
                  <a:lnTo>
                    <a:pt x="126619" y="66675"/>
                  </a:lnTo>
                  <a:lnTo>
                    <a:pt x="210057" y="29718"/>
                  </a:lnTo>
                  <a:lnTo>
                    <a:pt x="219836" y="34417"/>
                  </a:lnTo>
                  <a:lnTo>
                    <a:pt x="257175" y="15239"/>
                  </a:lnTo>
                  <a:lnTo>
                    <a:pt x="206755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320150" y="5310251"/>
              <a:ext cx="304800" cy="76200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8320150" y="5310251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0" y="76200"/>
                  </a:moveTo>
                  <a:lnTo>
                    <a:pt x="304800" y="762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320150" y="5195951"/>
              <a:ext cx="304800" cy="123825"/>
            </a:xfrm>
            <a:custGeom>
              <a:avLst/>
              <a:gdLst/>
              <a:ahLst/>
              <a:cxnLst/>
              <a:rect l="l" t="t" r="r" b="b"/>
              <a:pathLst>
                <a:path w="304800" h="123825">
                  <a:moveTo>
                    <a:pt x="20193" y="0"/>
                  </a:moveTo>
                  <a:lnTo>
                    <a:pt x="0" y="122809"/>
                  </a:lnTo>
                  <a:lnTo>
                    <a:pt x="304800" y="123825"/>
                  </a:lnTo>
                  <a:lnTo>
                    <a:pt x="275081" y="1905"/>
                  </a:lnTo>
                  <a:lnTo>
                    <a:pt x="20193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320150" y="5195951"/>
              <a:ext cx="304800" cy="123825"/>
            </a:xfrm>
            <a:custGeom>
              <a:avLst/>
              <a:gdLst/>
              <a:ahLst/>
              <a:cxnLst/>
              <a:rect l="l" t="t" r="r" b="b"/>
              <a:pathLst>
                <a:path w="304800" h="123825">
                  <a:moveTo>
                    <a:pt x="0" y="122809"/>
                  </a:moveTo>
                  <a:lnTo>
                    <a:pt x="20193" y="0"/>
                  </a:lnTo>
                  <a:lnTo>
                    <a:pt x="275081" y="1905"/>
                  </a:lnTo>
                  <a:lnTo>
                    <a:pt x="304800" y="123825"/>
                  </a:lnTo>
                  <a:lnTo>
                    <a:pt x="0" y="12280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443976" y="2871850"/>
              <a:ext cx="352425" cy="114300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8443976" y="2871850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352298" y="253"/>
                  </a:moveTo>
                  <a:lnTo>
                    <a:pt x="352425" y="60325"/>
                  </a:lnTo>
                  <a:lnTo>
                    <a:pt x="282940" y="102409"/>
                  </a:lnTo>
                  <a:lnTo>
                    <a:pt x="228105" y="111527"/>
                  </a:lnTo>
                  <a:lnTo>
                    <a:pt x="177546" y="114300"/>
                  </a:lnTo>
                  <a:lnTo>
                    <a:pt x="126537" y="111543"/>
                  </a:lnTo>
                  <a:lnTo>
                    <a:pt x="70754" y="102536"/>
                  </a:lnTo>
                  <a:lnTo>
                    <a:pt x="24044" y="85885"/>
                  </a:lnTo>
                  <a:lnTo>
                    <a:pt x="253" y="60198"/>
                  </a:lnTo>
                  <a:lnTo>
                    <a:pt x="303" y="46470"/>
                  </a:lnTo>
                  <a:lnTo>
                    <a:pt x="174" y="30099"/>
                  </a:lnTo>
                  <a:lnTo>
                    <a:pt x="21" y="13727"/>
                  </a:lnTo>
                  <a:lnTo>
                    <a:pt x="0" y="0"/>
                  </a:lnTo>
                  <a:lnTo>
                    <a:pt x="26078" y="23062"/>
                  </a:lnTo>
                  <a:lnTo>
                    <a:pt x="71754" y="39624"/>
                  </a:lnTo>
                  <a:lnTo>
                    <a:pt x="125337" y="49613"/>
                  </a:lnTo>
                  <a:lnTo>
                    <a:pt x="175132" y="52959"/>
                  </a:lnTo>
                  <a:lnTo>
                    <a:pt x="225371" y="50385"/>
                  </a:lnTo>
                  <a:lnTo>
                    <a:pt x="279765" y="41608"/>
                  </a:lnTo>
                  <a:lnTo>
                    <a:pt x="326134" y="25330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443976" y="2814700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176149" y="0"/>
                  </a:moveTo>
                  <a:lnTo>
                    <a:pt x="107584" y="4482"/>
                  </a:lnTo>
                  <a:lnTo>
                    <a:pt x="51593" y="16716"/>
                  </a:lnTo>
                  <a:lnTo>
                    <a:pt x="13843" y="34879"/>
                  </a:lnTo>
                  <a:lnTo>
                    <a:pt x="0" y="57150"/>
                  </a:lnTo>
                  <a:lnTo>
                    <a:pt x="13843" y="79367"/>
                  </a:lnTo>
                  <a:lnTo>
                    <a:pt x="51593" y="97536"/>
                  </a:lnTo>
                  <a:lnTo>
                    <a:pt x="107584" y="109799"/>
                  </a:lnTo>
                  <a:lnTo>
                    <a:pt x="176149" y="114300"/>
                  </a:lnTo>
                  <a:lnTo>
                    <a:pt x="244732" y="109799"/>
                  </a:lnTo>
                  <a:lnTo>
                    <a:pt x="300767" y="97536"/>
                  </a:lnTo>
                  <a:lnTo>
                    <a:pt x="338562" y="79367"/>
                  </a:lnTo>
                  <a:lnTo>
                    <a:pt x="352425" y="57150"/>
                  </a:lnTo>
                  <a:lnTo>
                    <a:pt x="338562" y="34879"/>
                  </a:lnTo>
                  <a:lnTo>
                    <a:pt x="300767" y="16716"/>
                  </a:lnTo>
                  <a:lnTo>
                    <a:pt x="244732" y="4482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443976" y="2814700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0" y="57150"/>
                  </a:moveTo>
                  <a:lnTo>
                    <a:pt x="13843" y="34879"/>
                  </a:lnTo>
                  <a:lnTo>
                    <a:pt x="51593" y="16716"/>
                  </a:lnTo>
                  <a:lnTo>
                    <a:pt x="107584" y="4482"/>
                  </a:lnTo>
                  <a:lnTo>
                    <a:pt x="176149" y="0"/>
                  </a:lnTo>
                  <a:lnTo>
                    <a:pt x="244732" y="4482"/>
                  </a:lnTo>
                  <a:lnTo>
                    <a:pt x="300767" y="16716"/>
                  </a:lnTo>
                  <a:lnTo>
                    <a:pt x="338562" y="34879"/>
                  </a:lnTo>
                  <a:lnTo>
                    <a:pt x="352425" y="57150"/>
                  </a:lnTo>
                  <a:lnTo>
                    <a:pt x="338562" y="79367"/>
                  </a:lnTo>
                  <a:lnTo>
                    <a:pt x="300767" y="97536"/>
                  </a:lnTo>
                  <a:lnTo>
                    <a:pt x="244732" y="109799"/>
                  </a:lnTo>
                  <a:lnTo>
                    <a:pt x="176149" y="114300"/>
                  </a:lnTo>
                  <a:lnTo>
                    <a:pt x="107584" y="109799"/>
                  </a:lnTo>
                  <a:lnTo>
                    <a:pt x="51593" y="97536"/>
                  </a:lnTo>
                  <a:lnTo>
                    <a:pt x="13843" y="79367"/>
                  </a:lnTo>
                  <a:lnTo>
                    <a:pt x="0" y="571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053450" y="4033901"/>
              <a:ext cx="352425" cy="11430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8053450" y="4033901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352298" y="254"/>
                  </a:moveTo>
                  <a:lnTo>
                    <a:pt x="352425" y="60325"/>
                  </a:lnTo>
                  <a:lnTo>
                    <a:pt x="282940" y="102409"/>
                  </a:lnTo>
                  <a:lnTo>
                    <a:pt x="228105" y="111527"/>
                  </a:lnTo>
                  <a:lnTo>
                    <a:pt x="177546" y="114300"/>
                  </a:lnTo>
                  <a:lnTo>
                    <a:pt x="126537" y="111543"/>
                  </a:lnTo>
                  <a:lnTo>
                    <a:pt x="70754" y="102536"/>
                  </a:lnTo>
                  <a:lnTo>
                    <a:pt x="24044" y="85885"/>
                  </a:lnTo>
                  <a:lnTo>
                    <a:pt x="253" y="60198"/>
                  </a:lnTo>
                  <a:lnTo>
                    <a:pt x="303" y="46470"/>
                  </a:lnTo>
                  <a:lnTo>
                    <a:pt x="174" y="30099"/>
                  </a:lnTo>
                  <a:lnTo>
                    <a:pt x="21" y="13727"/>
                  </a:lnTo>
                  <a:lnTo>
                    <a:pt x="0" y="0"/>
                  </a:lnTo>
                  <a:lnTo>
                    <a:pt x="26078" y="23062"/>
                  </a:lnTo>
                  <a:lnTo>
                    <a:pt x="71754" y="39624"/>
                  </a:lnTo>
                  <a:lnTo>
                    <a:pt x="125337" y="49613"/>
                  </a:lnTo>
                  <a:lnTo>
                    <a:pt x="175132" y="52959"/>
                  </a:lnTo>
                  <a:lnTo>
                    <a:pt x="225371" y="50385"/>
                  </a:lnTo>
                  <a:lnTo>
                    <a:pt x="279765" y="41608"/>
                  </a:lnTo>
                  <a:lnTo>
                    <a:pt x="326134" y="25330"/>
                  </a:lnTo>
                  <a:lnTo>
                    <a:pt x="352298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053450" y="3967226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176149" y="0"/>
                  </a:moveTo>
                  <a:lnTo>
                    <a:pt x="107584" y="4482"/>
                  </a:lnTo>
                  <a:lnTo>
                    <a:pt x="51593" y="16716"/>
                  </a:lnTo>
                  <a:lnTo>
                    <a:pt x="13843" y="34879"/>
                  </a:lnTo>
                  <a:lnTo>
                    <a:pt x="0" y="57150"/>
                  </a:lnTo>
                  <a:lnTo>
                    <a:pt x="13843" y="79367"/>
                  </a:lnTo>
                  <a:lnTo>
                    <a:pt x="51593" y="97536"/>
                  </a:lnTo>
                  <a:lnTo>
                    <a:pt x="107584" y="109799"/>
                  </a:lnTo>
                  <a:lnTo>
                    <a:pt x="176149" y="114300"/>
                  </a:lnTo>
                  <a:lnTo>
                    <a:pt x="244732" y="109799"/>
                  </a:lnTo>
                  <a:lnTo>
                    <a:pt x="300767" y="97536"/>
                  </a:lnTo>
                  <a:lnTo>
                    <a:pt x="338562" y="79367"/>
                  </a:lnTo>
                  <a:lnTo>
                    <a:pt x="352425" y="57150"/>
                  </a:lnTo>
                  <a:lnTo>
                    <a:pt x="338562" y="34879"/>
                  </a:lnTo>
                  <a:lnTo>
                    <a:pt x="300767" y="16716"/>
                  </a:lnTo>
                  <a:lnTo>
                    <a:pt x="244732" y="4482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053450" y="3967226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0" y="57150"/>
                  </a:moveTo>
                  <a:lnTo>
                    <a:pt x="13843" y="34879"/>
                  </a:lnTo>
                  <a:lnTo>
                    <a:pt x="51593" y="16716"/>
                  </a:lnTo>
                  <a:lnTo>
                    <a:pt x="107584" y="4482"/>
                  </a:lnTo>
                  <a:lnTo>
                    <a:pt x="176149" y="0"/>
                  </a:lnTo>
                  <a:lnTo>
                    <a:pt x="244732" y="4482"/>
                  </a:lnTo>
                  <a:lnTo>
                    <a:pt x="300767" y="16716"/>
                  </a:lnTo>
                  <a:lnTo>
                    <a:pt x="338562" y="34879"/>
                  </a:lnTo>
                  <a:lnTo>
                    <a:pt x="352425" y="57150"/>
                  </a:lnTo>
                  <a:lnTo>
                    <a:pt x="338562" y="79367"/>
                  </a:lnTo>
                  <a:lnTo>
                    <a:pt x="300767" y="97536"/>
                  </a:lnTo>
                  <a:lnTo>
                    <a:pt x="244732" y="109799"/>
                  </a:lnTo>
                  <a:lnTo>
                    <a:pt x="176149" y="114300"/>
                  </a:lnTo>
                  <a:lnTo>
                    <a:pt x="107584" y="109799"/>
                  </a:lnTo>
                  <a:lnTo>
                    <a:pt x="51593" y="97536"/>
                  </a:lnTo>
                  <a:lnTo>
                    <a:pt x="13843" y="79367"/>
                  </a:lnTo>
                  <a:lnTo>
                    <a:pt x="0" y="571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891901" y="3643376"/>
              <a:ext cx="171450" cy="57150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415651" y="3567176"/>
              <a:ext cx="352425" cy="133350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10415651" y="3567176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352298" y="253"/>
                  </a:moveTo>
                  <a:lnTo>
                    <a:pt x="352425" y="70357"/>
                  </a:lnTo>
                  <a:lnTo>
                    <a:pt x="282940" y="119475"/>
                  </a:lnTo>
                  <a:lnTo>
                    <a:pt x="228105" y="130115"/>
                  </a:lnTo>
                  <a:lnTo>
                    <a:pt x="177546" y="133350"/>
                  </a:lnTo>
                  <a:lnTo>
                    <a:pt x="126537" y="130149"/>
                  </a:lnTo>
                  <a:lnTo>
                    <a:pt x="70754" y="119649"/>
                  </a:lnTo>
                  <a:lnTo>
                    <a:pt x="24044" y="100220"/>
                  </a:lnTo>
                  <a:lnTo>
                    <a:pt x="253" y="70231"/>
                  </a:lnTo>
                  <a:lnTo>
                    <a:pt x="303" y="54167"/>
                  </a:lnTo>
                  <a:lnTo>
                    <a:pt x="174" y="35067"/>
                  </a:lnTo>
                  <a:lnTo>
                    <a:pt x="21" y="15992"/>
                  </a:lnTo>
                  <a:lnTo>
                    <a:pt x="0" y="0"/>
                  </a:lnTo>
                  <a:lnTo>
                    <a:pt x="26078" y="26951"/>
                  </a:lnTo>
                  <a:lnTo>
                    <a:pt x="71754" y="46259"/>
                  </a:lnTo>
                  <a:lnTo>
                    <a:pt x="125337" y="57900"/>
                  </a:lnTo>
                  <a:lnTo>
                    <a:pt x="175132" y="61849"/>
                  </a:lnTo>
                  <a:lnTo>
                    <a:pt x="225371" y="58779"/>
                  </a:lnTo>
                  <a:lnTo>
                    <a:pt x="279765" y="48529"/>
                  </a:lnTo>
                  <a:lnTo>
                    <a:pt x="326134" y="29541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415651" y="35005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0415651" y="35005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948926" y="2271776"/>
              <a:ext cx="361950" cy="133350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9948926" y="2271776"/>
              <a:ext cx="361950" cy="133350"/>
            </a:xfrm>
            <a:custGeom>
              <a:avLst/>
              <a:gdLst/>
              <a:ahLst/>
              <a:cxnLst/>
              <a:rect l="l" t="t" r="r" b="b"/>
              <a:pathLst>
                <a:path w="361950" h="133350">
                  <a:moveTo>
                    <a:pt x="361823" y="253"/>
                  </a:moveTo>
                  <a:lnTo>
                    <a:pt x="361950" y="70358"/>
                  </a:lnTo>
                  <a:lnTo>
                    <a:pt x="337694" y="100024"/>
                  </a:lnTo>
                  <a:lnTo>
                    <a:pt x="290591" y="119475"/>
                  </a:lnTo>
                  <a:lnTo>
                    <a:pt x="234273" y="130115"/>
                  </a:lnTo>
                  <a:lnTo>
                    <a:pt x="182372" y="133350"/>
                  </a:lnTo>
                  <a:lnTo>
                    <a:pt x="129950" y="130149"/>
                  </a:lnTo>
                  <a:lnTo>
                    <a:pt x="72659" y="119649"/>
                  </a:lnTo>
                  <a:lnTo>
                    <a:pt x="24727" y="100220"/>
                  </a:lnTo>
                  <a:lnTo>
                    <a:pt x="380" y="70231"/>
                  </a:lnTo>
                  <a:lnTo>
                    <a:pt x="357" y="54167"/>
                  </a:lnTo>
                  <a:lnTo>
                    <a:pt x="190" y="35067"/>
                  </a:lnTo>
                  <a:lnTo>
                    <a:pt x="23" y="15992"/>
                  </a:lnTo>
                  <a:lnTo>
                    <a:pt x="0" y="0"/>
                  </a:lnTo>
                  <a:lnTo>
                    <a:pt x="26814" y="26951"/>
                  </a:lnTo>
                  <a:lnTo>
                    <a:pt x="73739" y="46259"/>
                  </a:lnTo>
                  <a:lnTo>
                    <a:pt x="128783" y="57900"/>
                  </a:lnTo>
                  <a:lnTo>
                    <a:pt x="179958" y="61849"/>
                  </a:lnTo>
                  <a:lnTo>
                    <a:pt x="231503" y="58779"/>
                  </a:lnTo>
                  <a:lnTo>
                    <a:pt x="287321" y="48529"/>
                  </a:lnTo>
                  <a:lnTo>
                    <a:pt x="334924" y="29541"/>
                  </a:lnTo>
                  <a:lnTo>
                    <a:pt x="361823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958451" y="22051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958451" y="22051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529951" y="2690875"/>
              <a:ext cx="352425" cy="123825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10529951" y="2690875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352298" y="253"/>
                  </a:moveTo>
                  <a:lnTo>
                    <a:pt x="352425" y="65277"/>
                  </a:lnTo>
                  <a:lnTo>
                    <a:pt x="282940" y="110934"/>
                  </a:lnTo>
                  <a:lnTo>
                    <a:pt x="228105" y="120820"/>
                  </a:lnTo>
                  <a:lnTo>
                    <a:pt x="177546" y="123825"/>
                  </a:lnTo>
                  <a:lnTo>
                    <a:pt x="126537" y="120856"/>
                  </a:lnTo>
                  <a:lnTo>
                    <a:pt x="70754" y="111125"/>
                  </a:lnTo>
                  <a:lnTo>
                    <a:pt x="24044" y="93106"/>
                  </a:lnTo>
                  <a:lnTo>
                    <a:pt x="253" y="65277"/>
                  </a:lnTo>
                  <a:lnTo>
                    <a:pt x="303" y="50345"/>
                  </a:lnTo>
                  <a:lnTo>
                    <a:pt x="174" y="32591"/>
                  </a:lnTo>
                  <a:lnTo>
                    <a:pt x="21" y="14860"/>
                  </a:lnTo>
                  <a:lnTo>
                    <a:pt x="0" y="0"/>
                  </a:lnTo>
                  <a:lnTo>
                    <a:pt x="26078" y="25042"/>
                  </a:lnTo>
                  <a:lnTo>
                    <a:pt x="71754" y="42989"/>
                  </a:lnTo>
                  <a:lnTo>
                    <a:pt x="125337" y="53792"/>
                  </a:lnTo>
                  <a:lnTo>
                    <a:pt x="175132" y="57403"/>
                  </a:lnTo>
                  <a:lnTo>
                    <a:pt x="225371" y="54546"/>
                  </a:lnTo>
                  <a:lnTo>
                    <a:pt x="279765" y="45021"/>
                  </a:lnTo>
                  <a:lnTo>
                    <a:pt x="326134" y="27400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0529951" y="2614675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0529951" y="2614675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644251" y="2186051"/>
              <a:ext cx="361950" cy="123825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10644251" y="2186051"/>
              <a:ext cx="361950" cy="123825"/>
            </a:xfrm>
            <a:custGeom>
              <a:avLst/>
              <a:gdLst/>
              <a:ahLst/>
              <a:cxnLst/>
              <a:rect l="l" t="t" r="r" b="b"/>
              <a:pathLst>
                <a:path w="361950" h="123825">
                  <a:moveTo>
                    <a:pt x="361823" y="253"/>
                  </a:moveTo>
                  <a:lnTo>
                    <a:pt x="361950" y="65277"/>
                  </a:lnTo>
                  <a:lnTo>
                    <a:pt x="290591" y="110934"/>
                  </a:lnTo>
                  <a:lnTo>
                    <a:pt x="234273" y="120820"/>
                  </a:lnTo>
                  <a:lnTo>
                    <a:pt x="182372" y="123825"/>
                  </a:lnTo>
                  <a:lnTo>
                    <a:pt x="129950" y="120856"/>
                  </a:lnTo>
                  <a:lnTo>
                    <a:pt x="72659" y="111125"/>
                  </a:lnTo>
                  <a:lnTo>
                    <a:pt x="24727" y="93106"/>
                  </a:lnTo>
                  <a:lnTo>
                    <a:pt x="380" y="65277"/>
                  </a:lnTo>
                  <a:lnTo>
                    <a:pt x="357" y="50345"/>
                  </a:lnTo>
                  <a:lnTo>
                    <a:pt x="190" y="32591"/>
                  </a:lnTo>
                  <a:lnTo>
                    <a:pt x="23" y="14860"/>
                  </a:lnTo>
                  <a:lnTo>
                    <a:pt x="0" y="0"/>
                  </a:lnTo>
                  <a:lnTo>
                    <a:pt x="26814" y="25042"/>
                  </a:lnTo>
                  <a:lnTo>
                    <a:pt x="73739" y="42989"/>
                  </a:lnTo>
                  <a:lnTo>
                    <a:pt x="128783" y="53792"/>
                  </a:lnTo>
                  <a:lnTo>
                    <a:pt x="179958" y="57403"/>
                  </a:lnTo>
                  <a:lnTo>
                    <a:pt x="231503" y="54546"/>
                  </a:lnTo>
                  <a:lnTo>
                    <a:pt x="287321" y="45021"/>
                  </a:lnTo>
                  <a:lnTo>
                    <a:pt x="334924" y="27400"/>
                  </a:lnTo>
                  <a:lnTo>
                    <a:pt x="361823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644251" y="2109851"/>
              <a:ext cx="361950" cy="133350"/>
            </a:xfrm>
            <a:custGeom>
              <a:avLst/>
              <a:gdLst/>
              <a:ahLst/>
              <a:cxnLst/>
              <a:rect l="l" t="t" r="r" b="b"/>
              <a:pathLst>
                <a:path w="361950" h="133350">
                  <a:moveTo>
                    <a:pt x="180975" y="0"/>
                  </a:moveTo>
                  <a:lnTo>
                    <a:pt x="110478" y="5238"/>
                  </a:lnTo>
                  <a:lnTo>
                    <a:pt x="52959" y="19526"/>
                  </a:lnTo>
                  <a:lnTo>
                    <a:pt x="14204" y="40719"/>
                  </a:lnTo>
                  <a:lnTo>
                    <a:pt x="0" y="66675"/>
                  </a:lnTo>
                  <a:lnTo>
                    <a:pt x="14204" y="92577"/>
                  </a:lnTo>
                  <a:lnTo>
                    <a:pt x="52958" y="113776"/>
                  </a:lnTo>
                  <a:lnTo>
                    <a:pt x="110478" y="128093"/>
                  </a:lnTo>
                  <a:lnTo>
                    <a:pt x="180975" y="133350"/>
                  </a:lnTo>
                  <a:lnTo>
                    <a:pt x="251418" y="128093"/>
                  </a:lnTo>
                  <a:lnTo>
                    <a:pt x="308943" y="113776"/>
                  </a:lnTo>
                  <a:lnTo>
                    <a:pt x="347727" y="92577"/>
                  </a:lnTo>
                  <a:lnTo>
                    <a:pt x="361950" y="66675"/>
                  </a:lnTo>
                  <a:lnTo>
                    <a:pt x="347727" y="40719"/>
                  </a:lnTo>
                  <a:lnTo>
                    <a:pt x="308943" y="19526"/>
                  </a:lnTo>
                  <a:lnTo>
                    <a:pt x="251418" y="5238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644251" y="2109851"/>
              <a:ext cx="361950" cy="133350"/>
            </a:xfrm>
            <a:custGeom>
              <a:avLst/>
              <a:gdLst/>
              <a:ahLst/>
              <a:cxnLst/>
              <a:rect l="l" t="t" r="r" b="b"/>
              <a:pathLst>
                <a:path w="361950" h="133350">
                  <a:moveTo>
                    <a:pt x="0" y="66675"/>
                  </a:moveTo>
                  <a:lnTo>
                    <a:pt x="14204" y="40719"/>
                  </a:lnTo>
                  <a:lnTo>
                    <a:pt x="52959" y="19526"/>
                  </a:lnTo>
                  <a:lnTo>
                    <a:pt x="110478" y="5238"/>
                  </a:lnTo>
                  <a:lnTo>
                    <a:pt x="180975" y="0"/>
                  </a:lnTo>
                  <a:lnTo>
                    <a:pt x="251418" y="5238"/>
                  </a:lnTo>
                  <a:lnTo>
                    <a:pt x="308943" y="19526"/>
                  </a:lnTo>
                  <a:lnTo>
                    <a:pt x="347727" y="40719"/>
                  </a:lnTo>
                  <a:lnTo>
                    <a:pt x="361950" y="66675"/>
                  </a:lnTo>
                  <a:lnTo>
                    <a:pt x="347727" y="92577"/>
                  </a:lnTo>
                  <a:lnTo>
                    <a:pt x="308943" y="113776"/>
                  </a:lnTo>
                  <a:lnTo>
                    <a:pt x="251418" y="128093"/>
                  </a:lnTo>
                  <a:lnTo>
                    <a:pt x="180975" y="133350"/>
                  </a:lnTo>
                  <a:lnTo>
                    <a:pt x="110478" y="128093"/>
                  </a:lnTo>
                  <a:lnTo>
                    <a:pt x="52958" y="113776"/>
                  </a:lnTo>
                  <a:lnTo>
                    <a:pt x="14204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101201" y="4043426"/>
              <a:ext cx="371475" cy="161925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9101201" y="4043426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371348" y="381"/>
                  </a:moveTo>
                  <a:lnTo>
                    <a:pt x="371475" y="85471"/>
                  </a:lnTo>
                  <a:lnTo>
                    <a:pt x="319484" y="137016"/>
                  </a:lnTo>
                  <a:lnTo>
                    <a:pt x="275490" y="151435"/>
                  </a:lnTo>
                  <a:lnTo>
                    <a:pt x="229015" y="159447"/>
                  </a:lnTo>
                  <a:lnTo>
                    <a:pt x="187198" y="161925"/>
                  </a:lnTo>
                  <a:lnTo>
                    <a:pt x="145043" y="159471"/>
                  </a:lnTo>
                  <a:lnTo>
                    <a:pt x="97792" y="151592"/>
                  </a:lnTo>
                  <a:lnTo>
                    <a:pt x="52936" y="137281"/>
                  </a:lnTo>
                  <a:lnTo>
                    <a:pt x="17968" y="115534"/>
                  </a:lnTo>
                  <a:lnTo>
                    <a:pt x="357" y="65865"/>
                  </a:lnTo>
                  <a:lnTo>
                    <a:pt x="190" y="42672"/>
                  </a:lnTo>
                  <a:lnTo>
                    <a:pt x="23" y="19478"/>
                  </a:lnTo>
                  <a:lnTo>
                    <a:pt x="0" y="0"/>
                  </a:lnTo>
                  <a:lnTo>
                    <a:pt x="27549" y="32730"/>
                  </a:lnTo>
                  <a:lnTo>
                    <a:pt x="75707" y="56197"/>
                  </a:lnTo>
                  <a:lnTo>
                    <a:pt x="132177" y="70330"/>
                  </a:lnTo>
                  <a:lnTo>
                    <a:pt x="184657" y="75056"/>
                  </a:lnTo>
                  <a:lnTo>
                    <a:pt x="226202" y="72764"/>
                  </a:lnTo>
                  <a:lnTo>
                    <a:pt x="272227" y="65102"/>
                  </a:lnTo>
                  <a:lnTo>
                    <a:pt x="316148" y="51118"/>
                  </a:lnTo>
                  <a:lnTo>
                    <a:pt x="351383" y="29861"/>
                  </a:lnTo>
                  <a:lnTo>
                    <a:pt x="371348" y="38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9101201" y="3957701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185674" y="0"/>
                  </a:moveTo>
                  <a:lnTo>
                    <a:pt x="126959" y="4121"/>
                  </a:lnTo>
                  <a:lnTo>
                    <a:pt x="75986" y="15601"/>
                  </a:lnTo>
                  <a:lnTo>
                    <a:pt x="35803" y="33110"/>
                  </a:lnTo>
                  <a:lnTo>
                    <a:pt x="0" y="80899"/>
                  </a:lnTo>
                  <a:lnTo>
                    <a:pt x="9458" y="106492"/>
                  </a:lnTo>
                  <a:lnTo>
                    <a:pt x="35803" y="128732"/>
                  </a:lnTo>
                  <a:lnTo>
                    <a:pt x="75986" y="146278"/>
                  </a:lnTo>
                  <a:lnTo>
                    <a:pt x="126959" y="157789"/>
                  </a:lnTo>
                  <a:lnTo>
                    <a:pt x="185674" y="161925"/>
                  </a:lnTo>
                  <a:lnTo>
                    <a:pt x="244401" y="157789"/>
                  </a:lnTo>
                  <a:lnTo>
                    <a:pt x="295406" y="146278"/>
                  </a:lnTo>
                  <a:lnTo>
                    <a:pt x="335626" y="128732"/>
                  </a:lnTo>
                  <a:lnTo>
                    <a:pt x="362002" y="106492"/>
                  </a:lnTo>
                  <a:lnTo>
                    <a:pt x="371475" y="80899"/>
                  </a:lnTo>
                  <a:lnTo>
                    <a:pt x="362002" y="55319"/>
                  </a:lnTo>
                  <a:lnTo>
                    <a:pt x="335626" y="33110"/>
                  </a:lnTo>
                  <a:lnTo>
                    <a:pt x="295406" y="15601"/>
                  </a:lnTo>
                  <a:lnTo>
                    <a:pt x="244401" y="4121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101201" y="3957701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0" y="80899"/>
                  </a:moveTo>
                  <a:lnTo>
                    <a:pt x="35803" y="33110"/>
                  </a:lnTo>
                  <a:lnTo>
                    <a:pt x="75986" y="15601"/>
                  </a:lnTo>
                  <a:lnTo>
                    <a:pt x="126959" y="4121"/>
                  </a:lnTo>
                  <a:lnTo>
                    <a:pt x="185674" y="0"/>
                  </a:lnTo>
                  <a:lnTo>
                    <a:pt x="244401" y="4121"/>
                  </a:lnTo>
                  <a:lnTo>
                    <a:pt x="295406" y="15601"/>
                  </a:lnTo>
                  <a:lnTo>
                    <a:pt x="335626" y="33110"/>
                  </a:lnTo>
                  <a:lnTo>
                    <a:pt x="362002" y="55319"/>
                  </a:lnTo>
                  <a:lnTo>
                    <a:pt x="371475" y="80899"/>
                  </a:lnTo>
                  <a:lnTo>
                    <a:pt x="362002" y="106492"/>
                  </a:lnTo>
                  <a:lnTo>
                    <a:pt x="335626" y="128732"/>
                  </a:lnTo>
                  <a:lnTo>
                    <a:pt x="295406" y="146278"/>
                  </a:lnTo>
                  <a:lnTo>
                    <a:pt x="244401" y="157789"/>
                  </a:lnTo>
                  <a:lnTo>
                    <a:pt x="185674" y="161925"/>
                  </a:lnTo>
                  <a:lnTo>
                    <a:pt x="126959" y="157789"/>
                  </a:lnTo>
                  <a:lnTo>
                    <a:pt x="75986" y="146278"/>
                  </a:lnTo>
                  <a:lnTo>
                    <a:pt x="35803" y="128732"/>
                  </a:lnTo>
                  <a:lnTo>
                    <a:pt x="9458" y="106492"/>
                  </a:lnTo>
                  <a:lnTo>
                    <a:pt x="0" y="8089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987026" y="2738500"/>
              <a:ext cx="352425" cy="123825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9987026" y="2738500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352298" y="253"/>
                  </a:moveTo>
                  <a:lnTo>
                    <a:pt x="352425" y="65277"/>
                  </a:lnTo>
                  <a:lnTo>
                    <a:pt x="282940" y="110934"/>
                  </a:lnTo>
                  <a:lnTo>
                    <a:pt x="228105" y="120820"/>
                  </a:lnTo>
                  <a:lnTo>
                    <a:pt x="177546" y="123825"/>
                  </a:lnTo>
                  <a:lnTo>
                    <a:pt x="126537" y="120856"/>
                  </a:lnTo>
                  <a:lnTo>
                    <a:pt x="70754" y="111125"/>
                  </a:lnTo>
                  <a:lnTo>
                    <a:pt x="24044" y="93106"/>
                  </a:lnTo>
                  <a:lnTo>
                    <a:pt x="253" y="65277"/>
                  </a:lnTo>
                  <a:lnTo>
                    <a:pt x="303" y="50345"/>
                  </a:lnTo>
                  <a:lnTo>
                    <a:pt x="174" y="32591"/>
                  </a:lnTo>
                  <a:lnTo>
                    <a:pt x="21" y="14860"/>
                  </a:lnTo>
                  <a:lnTo>
                    <a:pt x="0" y="0"/>
                  </a:lnTo>
                  <a:lnTo>
                    <a:pt x="26078" y="25042"/>
                  </a:lnTo>
                  <a:lnTo>
                    <a:pt x="71754" y="42989"/>
                  </a:lnTo>
                  <a:lnTo>
                    <a:pt x="125337" y="53792"/>
                  </a:lnTo>
                  <a:lnTo>
                    <a:pt x="175132" y="57403"/>
                  </a:lnTo>
                  <a:lnTo>
                    <a:pt x="225371" y="54546"/>
                  </a:lnTo>
                  <a:lnTo>
                    <a:pt x="279765" y="45021"/>
                  </a:lnTo>
                  <a:lnTo>
                    <a:pt x="326134" y="27400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9987026" y="2662300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987026" y="2662300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501251" y="3481451"/>
              <a:ext cx="371475" cy="161925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9501251" y="3481451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371348" y="381"/>
                  </a:moveTo>
                  <a:lnTo>
                    <a:pt x="371475" y="85471"/>
                  </a:lnTo>
                  <a:lnTo>
                    <a:pt x="319484" y="137016"/>
                  </a:lnTo>
                  <a:lnTo>
                    <a:pt x="275490" y="151435"/>
                  </a:lnTo>
                  <a:lnTo>
                    <a:pt x="229015" y="159447"/>
                  </a:lnTo>
                  <a:lnTo>
                    <a:pt x="187198" y="161925"/>
                  </a:lnTo>
                  <a:lnTo>
                    <a:pt x="145043" y="159471"/>
                  </a:lnTo>
                  <a:lnTo>
                    <a:pt x="97792" y="151592"/>
                  </a:lnTo>
                  <a:lnTo>
                    <a:pt x="52936" y="137281"/>
                  </a:lnTo>
                  <a:lnTo>
                    <a:pt x="17968" y="115534"/>
                  </a:lnTo>
                  <a:lnTo>
                    <a:pt x="357" y="65865"/>
                  </a:lnTo>
                  <a:lnTo>
                    <a:pt x="190" y="42672"/>
                  </a:lnTo>
                  <a:lnTo>
                    <a:pt x="23" y="19478"/>
                  </a:lnTo>
                  <a:lnTo>
                    <a:pt x="0" y="0"/>
                  </a:lnTo>
                  <a:lnTo>
                    <a:pt x="27549" y="32730"/>
                  </a:lnTo>
                  <a:lnTo>
                    <a:pt x="75707" y="56197"/>
                  </a:lnTo>
                  <a:lnTo>
                    <a:pt x="132177" y="70330"/>
                  </a:lnTo>
                  <a:lnTo>
                    <a:pt x="184657" y="75057"/>
                  </a:lnTo>
                  <a:lnTo>
                    <a:pt x="226202" y="72764"/>
                  </a:lnTo>
                  <a:lnTo>
                    <a:pt x="272227" y="65102"/>
                  </a:lnTo>
                  <a:lnTo>
                    <a:pt x="316148" y="51118"/>
                  </a:lnTo>
                  <a:lnTo>
                    <a:pt x="351383" y="29861"/>
                  </a:lnTo>
                  <a:lnTo>
                    <a:pt x="371348" y="38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501251" y="3395726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185674" y="0"/>
                  </a:moveTo>
                  <a:lnTo>
                    <a:pt x="126959" y="4121"/>
                  </a:lnTo>
                  <a:lnTo>
                    <a:pt x="75986" y="15601"/>
                  </a:lnTo>
                  <a:lnTo>
                    <a:pt x="35803" y="33110"/>
                  </a:lnTo>
                  <a:lnTo>
                    <a:pt x="0" y="80899"/>
                  </a:lnTo>
                  <a:lnTo>
                    <a:pt x="9458" y="106492"/>
                  </a:lnTo>
                  <a:lnTo>
                    <a:pt x="35803" y="128732"/>
                  </a:lnTo>
                  <a:lnTo>
                    <a:pt x="75986" y="146278"/>
                  </a:lnTo>
                  <a:lnTo>
                    <a:pt x="126959" y="157789"/>
                  </a:lnTo>
                  <a:lnTo>
                    <a:pt x="185674" y="161925"/>
                  </a:lnTo>
                  <a:lnTo>
                    <a:pt x="244401" y="157789"/>
                  </a:lnTo>
                  <a:lnTo>
                    <a:pt x="295406" y="146278"/>
                  </a:lnTo>
                  <a:lnTo>
                    <a:pt x="335626" y="128732"/>
                  </a:lnTo>
                  <a:lnTo>
                    <a:pt x="362002" y="106492"/>
                  </a:lnTo>
                  <a:lnTo>
                    <a:pt x="371475" y="80899"/>
                  </a:lnTo>
                  <a:lnTo>
                    <a:pt x="362002" y="55319"/>
                  </a:lnTo>
                  <a:lnTo>
                    <a:pt x="335626" y="33110"/>
                  </a:lnTo>
                  <a:lnTo>
                    <a:pt x="295406" y="15601"/>
                  </a:lnTo>
                  <a:lnTo>
                    <a:pt x="244401" y="4121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501251" y="3395726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0" y="80899"/>
                  </a:moveTo>
                  <a:lnTo>
                    <a:pt x="35803" y="33110"/>
                  </a:lnTo>
                  <a:lnTo>
                    <a:pt x="75986" y="15601"/>
                  </a:lnTo>
                  <a:lnTo>
                    <a:pt x="126959" y="4121"/>
                  </a:lnTo>
                  <a:lnTo>
                    <a:pt x="185674" y="0"/>
                  </a:lnTo>
                  <a:lnTo>
                    <a:pt x="244401" y="4121"/>
                  </a:lnTo>
                  <a:lnTo>
                    <a:pt x="295406" y="15601"/>
                  </a:lnTo>
                  <a:lnTo>
                    <a:pt x="335626" y="33110"/>
                  </a:lnTo>
                  <a:lnTo>
                    <a:pt x="362002" y="55319"/>
                  </a:lnTo>
                  <a:lnTo>
                    <a:pt x="371475" y="80899"/>
                  </a:lnTo>
                  <a:lnTo>
                    <a:pt x="362002" y="106492"/>
                  </a:lnTo>
                  <a:lnTo>
                    <a:pt x="335626" y="128732"/>
                  </a:lnTo>
                  <a:lnTo>
                    <a:pt x="295406" y="146278"/>
                  </a:lnTo>
                  <a:lnTo>
                    <a:pt x="244401" y="157789"/>
                  </a:lnTo>
                  <a:lnTo>
                    <a:pt x="185674" y="161925"/>
                  </a:lnTo>
                  <a:lnTo>
                    <a:pt x="126959" y="157789"/>
                  </a:lnTo>
                  <a:lnTo>
                    <a:pt x="75986" y="146278"/>
                  </a:lnTo>
                  <a:lnTo>
                    <a:pt x="35803" y="128732"/>
                  </a:lnTo>
                  <a:lnTo>
                    <a:pt x="9458" y="106492"/>
                  </a:lnTo>
                  <a:lnTo>
                    <a:pt x="0" y="8089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606026" y="4091051"/>
              <a:ext cx="371475" cy="152400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9606026" y="4091051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371348" y="254"/>
                  </a:moveTo>
                  <a:lnTo>
                    <a:pt x="371475" y="80391"/>
                  </a:lnTo>
                  <a:lnTo>
                    <a:pt x="319484" y="128945"/>
                  </a:lnTo>
                  <a:lnTo>
                    <a:pt x="275490" y="142524"/>
                  </a:lnTo>
                  <a:lnTo>
                    <a:pt x="229015" y="150068"/>
                  </a:lnTo>
                  <a:lnTo>
                    <a:pt x="187198" y="152400"/>
                  </a:lnTo>
                  <a:lnTo>
                    <a:pt x="145043" y="150091"/>
                  </a:lnTo>
                  <a:lnTo>
                    <a:pt x="97792" y="142680"/>
                  </a:lnTo>
                  <a:lnTo>
                    <a:pt x="52936" y="129210"/>
                  </a:lnTo>
                  <a:lnTo>
                    <a:pt x="17968" y="108724"/>
                  </a:lnTo>
                  <a:lnTo>
                    <a:pt x="357" y="61936"/>
                  </a:lnTo>
                  <a:lnTo>
                    <a:pt x="190" y="40132"/>
                  </a:lnTo>
                  <a:lnTo>
                    <a:pt x="23" y="18327"/>
                  </a:lnTo>
                  <a:lnTo>
                    <a:pt x="0" y="0"/>
                  </a:lnTo>
                  <a:lnTo>
                    <a:pt x="27549" y="30803"/>
                  </a:lnTo>
                  <a:lnTo>
                    <a:pt x="75707" y="52879"/>
                  </a:lnTo>
                  <a:lnTo>
                    <a:pt x="132177" y="66168"/>
                  </a:lnTo>
                  <a:lnTo>
                    <a:pt x="184657" y="70612"/>
                  </a:lnTo>
                  <a:lnTo>
                    <a:pt x="237545" y="67155"/>
                  </a:lnTo>
                  <a:lnTo>
                    <a:pt x="294862" y="55435"/>
                  </a:lnTo>
                  <a:lnTo>
                    <a:pt x="343749" y="33714"/>
                  </a:lnTo>
                  <a:lnTo>
                    <a:pt x="371348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9606026" y="4005326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185674" y="0"/>
                  </a:moveTo>
                  <a:lnTo>
                    <a:pt x="126959" y="3877"/>
                  </a:lnTo>
                  <a:lnTo>
                    <a:pt x="75986" y="14679"/>
                  </a:lnTo>
                  <a:lnTo>
                    <a:pt x="35803" y="31162"/>
                  </a:lnTo>
                  <a:lnTo>
                    <a:pt x="0" y="76200"/>
                  </a:lnTo>
                  <a:lnTo>
                    <a:pt x="9458" y="100267"/>
                  </a:lnTo>
                  <a:lnTo>
                    <a:pt x="35803" y="121182"/>
                  </a:lnTo>
                  <a:lnTo>
                    <a:pt x="75986" y="137684"/>
                  </a:lnTo>
                  <a:lnTo>
                    <a:pt x="126959" y="148510"/>
                  </a:lnTo>
                  <a:lnTo>
                    <a:pt x="185674" y="152400"/>
                  </a:lnTo>
                  <a:lnTo>
                    <a:pt x="244401" y="148510"/>
                  </a:lnTo>
                  <a:lnTo>
                    <a:pt x="295406" y="137684"/>
                  </a:lnTo>
                  <a:lnTo>
                    <a:pt x="335626" y="121182"/>
                  </a:lnTo>
                  <a:lnTo>
                    <a:pt x="362002" y="100267"/>
                  </a:lnTo>
                  <a:lnTo>
                    <a:pt x="371475" y="76200"/>
                  </a:lnTo>
                  <a:lnTo>
                    <a:pt x="362002" y="52084"/>
                  </a:lnTo>
                  <a:lnTo>
                    <a:pt x="335626" y="31162"/>
                  </a:lnTo>
                  <a:lnTo>
                    <a:pt x="295406" y="14679"/>
                  </a:lnTo>
                  <a:lnTo>
                    <a:pt x="244401" y="3877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9606026" y="4005326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0" y="76200"/>
                  </a:moveTo>
                  <a:lnTo>
                    <a:pt x="35803" y="31162"/>
                  </a:lnTo>
                  <a:lnTo>
                    <a:pt x="75986" y="14679"/>
                  </a:lnTo>
                  <a:lnTo>
                    <a:pt x="126959" y="3877"/>
                  </a:lnTo>
                  <a:lnTo>
                    <a:pt x="185674" y="0"/>
                  </a:lnTo>
                  <a:lnTo>
                    <a:pt x="244401" y="3877"/>
                  </a:lnTo>
                  <a:lnTo>
                    <a:pt x="295406" y="14679"/>
                  </a:lnTo>
                  <a:lnTo>
                    <a:pt x="335626" y="31162"/>
                  </a:lnTo>
                  <a:lnTo>
                    <a:pt x="362002" y="52084"/>
                  </a:lnTo>
                  <a:lnTo>
                    <a:pt x="371475" y="76200"/>
                  </a:lnTo>
                  <a:lnTo>
                    <a:pt x="362002" y="100267"/>
                  </a:lnTo>
                  <a:lnTo>
                    <a:pt x="335626" y="121182"/>
                  </a:lnTo>
                  <a:lnTo>
                    <a:pt x="295406" y="137684"/>
                  </a:lnTo>
                  <a:lnTo>
                    <a:pt x="244401" y="148510"/>
                  </a:lnTo>
                  <a:lnTo>
                    <a:pt x="185674" y="152400"/>
                  </a:lnTo>
                  <a:lnTo>
                    <a:pt x="126959" y="148510"/>
                  </a:lnTo>
                  <a:lnTo>
                    <a:pt x="75986" y="137684"/>
                  </a:lnTo>
                  <a:lnTo>
                    <a:pt x="35803" y="121182"/>
                  </a:lnTo>
                  <a:lnTo>
                    <a:pt x="9458" y="100267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377551" y="4062476"/>
              <a:ext cx="352425" cy="133350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10377551" y="4062476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352298" y="254"/>
                  </a:moveTo>
                  <a:lnTo>
                    <a:pt x="352425" y="70357"/>
                  </a:lnTo>
                  <a:lnTo>
                    <a:pt x="282940" y="119475"/>
                  </a:lnTo>
                  <a:lnTo>
                    <a:pt x="228105" y="130115"/>
                  </a:lnTo>
                  <a:lnTo>
                    <a:pt x="177546" y="133350"/>
                  </a:lnTo>
                  <a:lnTo>
                    <a:pt x="126537" y="130149"/>
                  </a:lnTo>
                  <a:lnTo>
                    <a:pt x="70754" y="119649"/>
                  </a:lnTo>
                  <a:lnTo>
                    <a:pt x="24044" y="100220"/>
                  </a:lnTo>
                  <a:lnTo>
                    <a:pt x="253" y="70231"/>
                  </a:lnTo>
                  <a:lnTo>
                    <a:pt x="303" y="54167"/>
                  </a:lnTo>
                  <a:lnTo>
                    <a:pt x="174" y="35067"/>
                  </a:lnTo>
                  <a:lnTo>
                    <a:pt x="21" y="15992"/>
                  </a:lnTo>
                  <a:lnTo>
                    <a:pt x="0" y="0"/>
                  </a:lnTo>
                  <a:lnTo>
                    <a:pt x="26078" y="26951"/>
                  </a:lnTo>
                  <a:lnTo>
                    <a:pt x="71754" y="46259"/>
                  </a:lnTo>
                  <a:lnTo>
                    <a:pt x="125337" y="57900"/>
                  </a:lnTo>
                  <a:lnTo>
                    <a:pt x="175132" y="61849"/>
                  </a:lnTo>
                  <a:lnTo>
                    <a:pt x="225371" y="58779"/>
                  </a:lnTo>
                  <a:lnTo>
                    <a:pt x="279765" y="48529"/>
                  </a:lnTo>
                  <a:lnTo>
                    <a:pt x="326134" y="29541"/>
                  </a:lnTo>
                  <a:lnTo>
                    <a:pt x="352298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377551" y="39958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377551" y="39958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3" name="object 13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253601" y="4853051"/>
              <a:ext cx="390525" cy="142875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9253571" y="4853051"/>
              <a:ext cx="391160" cy="142875"/>
            </a:xfrm>
            <a:custGeom>
              <a:avLst/>
              <a:gdLst/>
              <a:ahLst/>
              <a:cxnLst/>
              <a:rect l="l" t="t" r="r" b="b"/>
              <a:pathLst>
                <a:path w="391159" h="142875">
                  <a:moveTo>
                    <a:pt x="390427" y="254"/>
                  </a:moveTo>
                  <a:lnTo>
                    <a:pt x="390554" y="75311"/>
                  </a:lnTo>
                  <a:lnTo>
                    <a:pt x="335906" y="120874"/>
                  </a:lnTo>
                  <a:lnTo>
                    <a:pt x="289623" y="133613"/>
                  </a:lnTo>
                  <a:lnTo>
                    <a:pt x="240731" y="140688"/>
                  </a:lnTo>
                  <a:lnTo>
                    <a:pt x="196752" y="142875"/>
                  </a:lnTo>
                  <a:lnTo>
                    <a:pt x="152449" y="140712"/>
                  </a:lnTo>
                  <a:lnTo>
                    <a:pt x="102805" y="133777"/>
                  </a:lnTo>
                  <a:lnTo>
                    <a:pt x="55679" y="121167"/>
                  </a:lnTo>
                  <a:lnTo>
                    <a:pt x="18928" y="101978"/>
                  </a:lnTo>
                  <a:lnTo>
                    <a:pt x="369" y="58114"/>
                  </a:lnTo>
                  <a:lnTo>
                    <a:pt x="172" y="37655"/>
                  </a:lnTo>
                  <a:lnTo>
                    <a:pt x="0" y="17196"/>
                  </a:lnTo>
                  <a:lnTo>
                    <a:pt x="29" y="0"/>
                  </a:lnTo>
                  <a:lnTo>
                    <a:pt x="28977" y="28878"/>
                  </a:lnTo>
                  <a:lnTo>
                    <a:pt x="79595" y="49577"/>
                  </a:lnTo>
                  <a:lnTo>
                    <a:pt x="138975" y="62061"/>
                  </a:lnTo>
                  <a:lnTo>
                    <a:pt x="194212" y="66293"/>
                  </a:lnTo>
                  <a:lnTo>
                    <a:pt x="237881" y="64217"/>
                  </a:lnTo>
                  <a:lnTo>
                    <a:pt x="286250" y="57422"/>
                  </a:lnTo>
                  <a:lnTo>
                    <a:pt x="332406" y="45061"/>
                  </a:lnTo>
                  <a:lnTo>
                    <a:pt x="369436" y="26287"/>
                  </a:lnTo>
                  <a:lnTo>
                    <a:pt x="390427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9253601" y="4776851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195199" y="0"/>
                  </a:moveTo>
                  <a:lnTo>
                    <a:pt x="133494" y="3631"/>
                  </a:lnTo>
                  <a:lnTo>
                    <a:pt x="79909" y="13748"/>
                  </a:lnTo>
                  <a:lnTo>
                    <a:pt x="37657" y="29187"/>
                  </a:lnTo>
                  <a:lnTo>
                    <a:pt x="0" y="71374"/>
                  </a:lnTo>
                  <a:lnTo>
                    <a:pt x="9949" y="93976"/>
                  </a:lnTo>
                  <a:lnTo>
                    <a:pt x="37657" y="113605"/>
                  </a:lnTo>
                  <a:lnTo>
                    <a:pt x="79909" y="129081"/>
                  </a:lnTo>
                  <a:lnTo>
                    <a:pt x="133494" y="139230"/>
                  </a:lnTo>
                  <a:lnTo>
                    <a:pt x="195199" y="142875"/>
                  </a:lnTo>
                  <a:lnTo>
                    <a:pt x="256916" y="139230"/>
                  </a:lnTo>
                  <a:lnTo>
                    <a:pt x="310533" y="129081"/>
                  </a:lnTo>
                  <a:lnTo>
                    <a:pt x="352823" y="113605"/>
                  </a:lnTo>
                  <a:lnTo>
                    <a:pt x="380562" y="93976"/>
                  </a:lnTo>
                  <a:lnTo>
                    <a:pt x="390525" y="71374"/>
                  </a:lnTo>
                  <a:lnTo>
                    <a:pt x="380562" y="48784"/>
                  </a:lnTo>
                  <a:lnTo>
                    <a:pt x="352823" y="29187"/>
                  </a:lnTo>
                  <a:lnTo>
                    <a:pt x="310533" y="13748"/>
                  </a:lnTo>
                  <a:lnTo>
                    <a:pt x="256916" y="3631"/>
                  </a:lnTo>
                  <a:lnTo>
                    <a:pt x="19519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253601" y="4776851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0" y="71374"/>
                  </a:moveTo>
                  <a:lnTo>
                    <a:pt x="37657" y="29187"/>
                  </a:lnTo>
                  <a:lnTo>
                    <a:pt x="79909" y="13748"/>
                  </a:lnTo>
                  <a:lnTo>
                    <a:pt x="133494" y="3631"/>
                  </a:lnTo>
                  <a:lnTo>
                    <a:pt x="195199" y="0"/>
                  </a:lnTo>
                  <a:lnTo>
                    <a:pt x="256916" y="3631"/>
                  </a:lnTo>
                  <a:lnTo>
                    <a:pt x="310533" y="13748"/>
                  </a:lnTo>
                  <a:lnTo>
                    <a:pt x="352823" y="29187"/>
                  </a:lnTo>
                  <a:lnTo>
                    <a:pt x="380562" y="48784"/>
                  </a:lnTo>
                  <a:lnTo>
                    <a:pt x="390525" y="71374"/>
                  </a:lnTo>
                  <a:lnTo>
                    <a:pt x="380562" y="93976"/>
                  </a:lnTo>
                  <a:lnTo>
                    <a:pt x="352823" y="113605"/>
                  </a:lnTo>
                  <a:lnTo>
                    <a:pt x="310533" y="129081"/>
                  </a:lnTo>
                  <a:lnTo>
                    <a:pt x="256916" y="139230"/>
                  </a:lnTo>
                  <a:lnTo>
                    <a:pt x="195199" y="142875"/>
                  </a:lnTo>
                  <a:lnTo>
                    <a:pt x="133494" y="139230"/>
                  </a:lnTo>
                  <a:lnTo>
                    <a:pt x="79909" y="129081"/>
                  </a:lnTo>
                  <a:lnTo>
                    <a:pt x="37657" y="113605"/>
                  </a:lnTo>
                  <a:lnTo>
                    <a:pt x="9949" y="93976"/>
                  </a:lnTo>
                  <a:lnTo>
                    <a:pt x="0" y="713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9315450" y="4791075"/>
              <a:ext cx="257175" cy="57150"/>
            </a:xfrm>
            <a:custGeom>
              <a:avLst/>
              <a:gdLst/>
              <a:ahLst/>
              <a:cxnLst/>
              <a:rect l="l" t="t" r="r" b="b"/>
              <a:pathLst>
                <a:path w="257175" h="57150">
                  <a:moveTo>
                    <a:pt x="206755" y="0"/>
                  </a:moveTo>
                  <a:lnTo>
                    <a:pt x="127889" y="33527"/>
                  </a:lnTo>
                  <a:lnTo>
                    <a:pt x="50165" y="888"/>
                  </a:lnTo>
                  <a:lnTo>
                    <a:pt x="0" y="14986"/>
                  </a:lnTo>
                  <a:lnTo>
                    <a:pt x="34290" y="29463"/>
                  </a:lnTo>
                  <a:lnTo>
                    <a:pt x="50165" y="24892"/>
                  </a:lnTo>
                  <a:lnTo>
                    <a:pt x="126619" y="57150"/>
                  </a:lnTo>
                  <a:lnTo>
                    <a:pt x="210057" y="25400"/>
                  </a:lnTo>
                  <a:lnTo>
                    <a:pt x="219836" y="29463"/>
                  </a:lnTo>
                  <a:lnTo>
                    <a:pt x="257175" y="13081"/>
                  </a:lnTo>
                  <a:lnTo>
                    <a:pt x="206755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930001" y="4414901"/>
              <a:ext cx="228600" cy="76200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6715125" y="1485900"/>
              <a:ext cx="5362575" cy="4953000"/>
            </a:xfrm>
            <a:custGeom>
              <a:avLst/>
              <a:gdLst/>
              <a:ahLst/>
              <a:cxnLst/>
              <a:rect l="l" t="t" r="r" b="b"/>
              <a:pathLst>
                <a:path w="5362575" h="4953000">
                  <a:moveTo>
                    <a:pt x="5362575" y="0"/>
                  </a:moveTo>
                  <a:lnTo>
                    <a:pt x="0" y="0"/>
                  </a:lnTo>
                  <a:lnTo>
                    <a:pt x="0" y="4953000"/>
                  </a:lnTo>
                  <a:lnTo>
                    <a:pt x="5362575" y="4953000"/>
                  </a:lnTo>
                  <a:lnTo>
                    <a:pt x="5362575" y="0"/>
                  </a:lnTo>
                  <a:close/>
                </a:path>
              </a:pathLst>
            </a:custGeom>
            <a:solidFill>
              <a:srgbClr val="FFFFFF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905750" y="1914525"/>
              <a:ext cx="142875" cy="333375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753350" y="1857375"/>
              <a:ext cx="409575" cy="95250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439025" y="2352675"/>
              <a:ext cx="533400" cy="228600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462393" y="2598216"/>
              <a:ext cx="442067" cy="173304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610538" y="2447988"/>
              <a:ext cx="361950" cy="219075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677150" y="2447925"/>
              <a:ext cx="295275" cy="38100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7610475" y="2447925"/>
              <a:ext cx="76200" cy="161925"/>
            </a:xfrm>
            <a:custGeom>
              <a:avLst/>
              <a:gdLst/>
              <a:ahLst/>
              <a:cxnLst/>
              <a:rect l="l" t="t" r="r" b="b"/>
              <a:pathLst>
                <a:path w="76200" h="161925">
                  <a:moveTo>
                    <a:pt x="62865" y="0"/>
                  </a:moveTo>
                  <a:lnTo>
                    <a:pt x="0" y="159892"/>
                  </a:lnTo>
                  <a:lnTo>
                    <a:pt x="12319" y="161925"/>
                  </a:lnTo>
                  <a:lnTo>
                    <a:pt x="76200" y="4317"/>
                  </a:lnTo>
                  <a:lnTo>
                    <a:pt x="6286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600950" y="2476500"/>
              <a:ext cx="371475" cy="180975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7886700" y="2476500"/>
              <a:ext cx="85725" cy="180975"/>
            </a:xfrm>
            <a:custGeom>
              <a:avLst/>
              <a:gdLst/>
              <a:ahLst/>
              <a:cxnLst/>
              <a:rect l="l" t="t" r="r" b="b"/>
              <a:pathLst>
                <a:path w="85725" h="180975">
                  <a:moveTo>
                    <a:pt x="85725" y="0"/>
                  </a:moveTo>
                  <a:lnTo>
                    <a:pt x="82803" y="0"/>
                  </a:lnTo>
                  <a:lnTo>
                    <a:pt x="0" y="179704"/>
                  </a:lnTo>
                  <a:lnTo>
                    <a:pt x="9144" y="18097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14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610475" y="2609850"/>
              <a:ext cx="285750" cy="57150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7600950" y="2667000"/>
              <a:ext cx="95250" cy="38100"/>
            </a:xfrm>
            <a:custGeom>
              <a:avLst/>
              <a:gdLst/>
              <a:ahLst/>
              <a:cxnLst/>
              <a:rect l="l" t="t" r="r" b="b"/>
              <a:pathLst>
                <a:path w="95250" h="38100">
                  <a:moveTo>
                    <a:pt x="37083" y="0"/>
                  </a:moveTo>
                  <a:lnTo>
                    <a:pt x="0" y="21336"/>
                  </a:lnTo>
                  <a:lnTo>
                    <a:pt x="59563" y="38100"/>
                  </a:lnTo>
                  <a:lnTo>
                    <a:pt x="95250" y="14477"/>
                  </a:lnTo>
                  <a:lnTo>
                    <a:pt x="3708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1" name="object 15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600950" y="2676525"/>
              <a:ext cx="95250" cy="28575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7610475" y="2686050"/>
              <a:ext cx="38100" cy="9525"/>
            </a:xfrm>
            <a:custGeom>
              <a:avLst/>
              <a:gdLst/>
              <a:ahLst/>
              <a:cxnLst/>
              <a:rect l="l" t="t" r="r" b="b"/>
              <a:pathLst>
                <a:path w="38100" h="9525">
                  <a:moveTo>
                    <a:pt x="11049" y="0"/>
                  </a:moveTo>
                  <a:lnTo>
                    <a:pt x="0" y="4190"/>
                  </a:lnTo>
                  <a:lnTo>
                    <a:pt x="27050" y="9525"/>
                  </a:lnTo>
                  <a:lnTo>
                    <a:pt x="38100" y="4699"/>
                  </a:lnTo>
                  <a:lnTo>
                    <a:pt x="1104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610475" y="269557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1777" y="0"/>
                  </a:moveTo>
                  <a:lnTo>
                    <a:pt x="0" y="1397"/>
                  </a:lnTo>
                  <a:lnTo>
                    <a:pt x="26543" y="9525"/>
                  </a:lnTo>
                  <a:lnTo>
                    <a:pt x="28575" y="8000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639050" y="269557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7874" y="0"/>
                  </a:moveTo>
                  <a:lnTo>
                    <a:pt x="0" y="4317"/>
                  </a:lnTo>
                  <a:lnTo>
                    <a:pt x="20320" y="9525"/>
                  </a:lnTo>
                  <a:lnTo>
                    <a:pt x="28575" y="4825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467600" y="2609849"/>
              <a:ext cx="419100" cy="152400"/>
            </a:xfrm>
            <a:custGeom>
              <a:avLst/>
              <a:gdLst/>
              <a:ahLst/>
              <a:cxnLst/>
              <a:rect l="l" t="t" r="r" b="b"/>
              <a:pathLst>
                <a:path w="419100" h="152400">
                  <a:moveTo>
                    <a:pt x="9525" y="58420"/>
                  </a:moveTo>
                  <a:lnTo>
                    <a:pt x="1143" y="57150"/>
                  </a:lnTo>
                  <a:lnTo>
                    <a:pt x="0" y="75819"/>
                  </a:lnTo>
                  <a:lnTo>
                    <a:pt x="8382" y="76200"/>
                  </a:lnTo>
                  <a:lnTo>
                    <a:pt x="9525" y="58420"/>
                  </a:lnTo>
                  <a:close/>
                </a:path>
                <a:path w="419100" h="152400">
                  <a:moveTo>
                    <a:pt x="142875" y="1651"/>
                  </a:moveTo>
                  <a:lnTo>
                    <a:pt x="142113" y="0"/>
                  </a:lnTo>
                  <a:lnTo>
                    <a:pt x="0" y="56261"/>
                  </a:lnTo>
                  <a:lnTo>
                    <a:pt x="3683" y="57150"/>
                  </a:lnTo>
                  <a:lnTo>
                    <a:pt x="142875" y="1651"/>
                  </a:lnTo>
                  <a:close/>
                </a:path>
                <a:path w="419100" h="152400">
                  <a:moveTo>
                    <a:pt x="190500" y="93726"/>
                  </a:moveTo>
                  <a:lnTo>
                    <a:pt x="172593" y="85725"/>
                  </a:lnTo>
                  <a:lnTo>
                    <a:pt x="171450" y="87122"/>
                  </a:lnTo>
                  <a:lnTo>
                    <a:pt x="189103" y="95250"/>
                  </a:lnTo>
                  <a:lnTo>
                    <a:pt x="190500" y="93726"/>
                  </a:lnTo>
                  <a:close/>
                </a:path>
                <a:path w="419100" h="152400">
                  <a:moveTo>
                    <a:pt x="295275" y="129159"/>
                  </a:moveTo>
                  <a:lnTo>
                    <a:pt x="13589" y="66675"/>
                  </a:lnTo>
                  <a:lnTo>
                    <a:pt x="10160" y="66675"/>
                  </a:lnTo>
                  <a:lnTo>
                    <a:pt x="9525" y="68834"/>
                  </a:lnTo>
                  <a:lnTo>
                    <a:pt x="294894" y="133350"/>
                  </a:lnTo>
                  <a:lnTo>
                    <a:pt x="295275" y="129159"/>
                  </a:lnTo>
                  <a:close/>
                </a:path>
                <a:path w="419100" h="152400">
                  <a:moveTo>
                    <a:pt x="304800" y="138684"/>
                  </a:moveTo>
                  <a:lnTo>
                    <a:pt x="4318" y="76200"/>
                  </a:lnTo>
                  <a:lnTo>
                    <a:pt x="762" y="76200"/>
                  </a:lnTo>
                  <a:lnTo>
                    <a:pt x="0" y="78359"/>
                  </a:lnTo>
                  <a:lnTo>
                    <a:pt x="304419" y="142875"/>
                  </a:lnTo>
                  <a:lnTo>
                    <a:pt x="304800" y="138684"/>
                  </a:lnTo>
                  <a:close/>
                </a:path>
                <a:path w="419100" h="152400">
                  <a:moveTo>
                    <a:pt x="419100" y="66675"/>
                  </a:moveTo>
                  <a:lnTo>
                    <a:pt x="305181" y="146558"/>
                  </a:lnTo>
                  <a:lnTo>
                    <a:pt x="304800" y="152400"/>
                  </a:lnTo>
                  <a:lnTo>
                    <a:pt x="418719" y="73152"/>
                  </a:lnTo>
                  <a:lnTo>
                    <a:pt x="419100" y="66675"/>
                  </a:lnTo>
                  <a:close/>
                </a:path>
                <a:path w="419100" h="152400">
                  <a:moveTo>
                    <a:pt x="419100" y="61849"/>
                  </a:moveTo>
                  <a:lnTo>
                    <a:pt x="418973" y="57150"/>
                  </a:lnTo>
                  <a:lnTo>
                    <a:pt x="295275" y="130810"/>
                  </a:lnTo>
                  <a:lnTo>
                    <a:pt x="295529" y="133350"/>
                  </a:lnTo>
                  <a:lnTo>
                    <a:pt x="297053" y="133350"/>
                  </a:lnTo>
                  <a:lnTo>
                    <a:pt x="419100" y="61849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6" name="object 15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829675" y="2390775"/>
              <a:ext cx="95250" cy="409575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639175" y="2324100"/>
              <a:ext cx="533400" cy="219075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496300" y="2114550"/>
              <a:ext cx="857250" cy="171450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715375" y="2057400"/>
              <a:ext cx="523875" cy="228600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496175" y="3419475"/>
              <a:ext cx="342900" cy="171450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508582" y="3600745"/>
              <a:ext cx="290339" cy="128482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7601013" y="3486213"/>
              <a:ext cx="247650" cy="171450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7648575" y="3486150"/>
              <a:ext cx="190500" cy="28575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7600950" y="3486150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>
                  <a:moveTo>
                    <a:pt x="47117" y="0"/>
                  </a:moveTo>
                  <a:lnTo>
                    <a:pt x="0" y="112902"/>
                  </a:lnTo>
                  <a:lnTo>
                    <a:pt x="9271" y="114300"/>
                  </a:lnTo>
                  <a:lnTo>
                    <a:pt x="57150" y="3048"/>
                  </a:lnTo>
                  <a:lnTo>
                    <a:pt x="4711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5" name="object 165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7600950" y="3505200"/>
              <a:ext cx="238125" cy="142875"/>
            </a:xfrm>
            <a:prstGeom prst="rect">
              <a:avLst/>
            </a:prstGeom>
          </p:spPr>
        </p:pic>
        <p:sp>
          <p:nvSpPr>
            <p:cNvPr id="166" name="object 166"/>
            <p:cNvSpPr/>
            <p:nvPr/>
          </p:nvSpPr>
          <p:spPr>
            <a:xfrm>
              <a:off x="7791450" y="3505200"/>
              <a:ext cx="57150" cy="142875"/>
            </a:xfrm>
            <a:custGeom>
              <a:avLst/>
              <a:gdLst/>
              <a:ahLst/>
              <a:cxnLst/>
              <a:rect l="l" t="t" r="r" b="b"/>
              <a:pathLst>
                <a:path w="57150" h="142875">
                  <a:moveTo>
                    <a:pt x="57150" y="0"/>
                  </a:moveTo>
                  <a:lnTo>
                    <a:pt x="55118" y="0"/>
                  </a:lnTo>
                  <a:lnTo>
                    <a:pt x="0" y="141858"/>
                  </a:lnTo>
                  <a:lnTo>
                    <a:pt x="6096" y="1428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7" name="object 167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7600950" y="3609975"/>
              <a:ext cx="190500" cy="38100"/>
            </a:xfrm>
            <a:prstGeom prst="rect">
              <a:avLst/>
            </a:prstGeom>
          </p:spPr>
        </p:pic>
        <p:sp>
          <p:nvSpPr>
            <p:cNvPr id="168" name="object 168"/>
            <p:cNvSpPr/>
            <p:nvPr/>
          </p:nvSpPr>
          <p:spPr>
            <a:xfrm>
              <a:off x="7600950" y="3657600"/>
              <a:ext cx="66675" cy="28575"/>
            </a:xfrm>
            <a:custGeom>
              <a:avLst/>
              <a:gdLst/>
              <a:ahLst/>
              <a:cxnLst/>
              <a:rect l="l" t="t" r="r" b="b"/>
              <a:pathLst>
                <a:path w="66675" h="28575">
                  <a:moveTo>
                    <a:pt x="26034" y="0"/>
                  </a:moveTo>
                  <a:lnTo>
                    <a:pt x="0" y="16001"/>
                  </a:lnTo>
                  <a:lnTo>
                    <a:pt x="41655" y="28575"/>
                  </a:lnTo>
                  <a:lnTo>
                    <a:pt x="66675" y="10794"/>
                  </a:lnTo>
                  <a:lnTo>
                    <a:pt x="2603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9" name="object 169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7600950" y="3657600"/>
              <a:ext cx="66675" cy="28575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7600950" y="366712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8254" y="0"/>
                  </a:moveTo>
                  <a:lnTo>
                    <a:pt x="0" y="4191"/>
                  </a:lnTo>
                  <a:lnTo>
                    <a:pt x="20320" y="9525"/>
                  </a:lnTo>
                  <a:lnTo>
                    <a:pt x="28575" y="4699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7600950" y="366712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143" y="0"/>
                  </a:moveTo>
                  <a:lnTo>
                    <a:pt x="0" y="1397"/>
                  </a:lnTo>
                  <a:lnTo>
                    <a:pt x="17652" y="9525"/>
                  </a:lnTo>
                  <a:lnTo>
                    <a:pt x="19050" y="800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7620000" y="366712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7874" y="0"/>
                  </a:moveTo>
                  <a:lnTo>
                    <a:pt x="0" y="4318"/>
                  </a:lnTo>
                  <a:lnTo>
                    <a:pt x="20320" y="9525"/>
                  </a:lnTo>
                  <a:lnTo>
                    <a:pt x="28575" y="4825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7515225" y="3609974"/>
              <a:ext cx="276225" cy="114300"/>
            </a:xfrm>
            <a:custGeom>
              <a:avLst/>
              <a:gdLst/>
              <a:ahLst/>
              <a:cxnLst/>
              <a:rect l="l" t="t" r="r" b="b"/>
              <a:pathLst>
                <a:path w="276225" h="114300">
                  <a:moveTo>
                    <a:pt x="85725" y="1397"/>
                  </a:moveTo>
                  <a:lnTo>
                    <a:pt x="85344" y="0"/>
                  </a:lnTo>
                  <a:lnTo>
                    <a:pt x="0" y="46863"/>
                  </a:lnTo>
                  <a:lnTo>
                    <a:pt x="2159" y="47625"/>
                  </a:lnTo>
                  <a:lnTo>
                    <a:pt x="85725" y="1397"/>
                  </a:lnTo>
                  <a:close/>
                </a:path>
                <a:path w="276225" h="114300">
                  <a:moveTo>
                    <a:pt x="190500" y="92329"/>
                  </a:moveTo>
                  <a:lnTo>
                    <a:pt x="122478" y="76149"/>
                  </a:lnTo>
                  <a:lnTo>
                    <a:pt x="123825" y="74676"/>
                  </a:lnTo>
                  <a:lnTo>
                    <a:pt x="105918" y="66675"/>
                  </a:lnTo>
                  <a:lnTo>
                    <a:pt x="104775" y="68072"/>
                  </a:lnTo>
                  <a:lnTo>
                    <a:pt x="122097" y="76060"/>
                  </a:lnTo>
                  <a:lnTo>
                    <a:pt x="9398" y="49237"/>
                  </a:lnTo>
                  <a:lnTo>
                    <a:pt x="9525" y="48260"/>
                  </a:lnTo>
                  <a:lnTo>
                    <a:pt x="3378" y="47802"/>
                  </a:lnTo>
                  <a:lnTo>
                    <a:pt x="2667" y="47625"/>
                  </a:lnTo>
                  <a:lnTo>
                    <a:pt x="2159" y="47625"/>
                  </a:lnTo>
                  <a:lnTo>
                    <a:pt x="1143" y="47625"/>
                  </a:lnTo>
                  <a:lnTo>
                    <a:pt x="508" y="47625"/>
                  </a:lnTo>
                  <a:lnTo>
                    <a:pt x="0" y="49149"/>
                  </a:lnTo>
                  <a:lnTo>
                    <a:pt x="927" y="49377"/>
                  </a:lnTo>
                  <a:lnTo>
                    <a:pt x="0" y="56896"/>
                  </a:lnTo>
                  <a:lnTo>
                    <a:pt x="8382" y="57150"/>
                  </a:lnTo>
                  <a:lnTo>
                    <a:pt x="9118" y="51371"/>
                  </a:lnTo>
                  <a:lnTo>
                    <a:pt x="190246" y="95250"/>
                  </a:lnTo>
                  <a:lnTo>
                    <a:pt x="190500" y="92329"/>
                  </a:lnTo>
                  <a:close/>
                </a:path>
                <a:path w="276225" h="114300">
                  <a:moveTo>
                    <a:pt x="200025" y="101854"/>
                  </a:moveTo>
                  <a:lnTo>
                    <a:pt x="2794" y="57150"/>
                  </a:lnTo>
                  <a:lnTo>
                    <a:pt x="508" y="57150"/>
                  </a:lnTo>
                  <a:lnTo>
                    <a:pt x="0" y="58674"/>
                  </a:lnTo>
                  <a:lnTo>
                    <a:pt x="199771" y="104775"/>
                  </a:lnTo>
                  <a:lnTo>
                    <a:pt x="200025" y="101854"/>
                  </a:lnTo>
                  <a:close/>
                </a:path>
                <a:path w="276225" h="114300">
                  <a:moveTo>
                    <a:pt x="266700" y="41656"/>
                  </a:moveTo>
                  <a:lnTo>
                    <a:pt x="266573" y="38100"/>
                  </a:lnTo>
                  <a:lnTo>
                    <a:pt x="190500" y="93345"/>
                  </a:lnTo>
                  <a:lnTo>
                    <a:pt x="190627" y="95250"/>
                  </a:lnTo>
                  <a:lnTo>
                    <a:pt x="191643" y="95250"/>
                  </a:lnTo>
                  <a:lnTo>
                    <a:pt x="266700" y="41656"/>
                  </a:lnTo>
                  <a:close/>
                </a:path>
                <a:path w="276225" h="114300">
                  <a:moveTo>
                    <a:pt x="276225" y="47625"/>
                  </a:moveTo>
                  <a:lnTo>
                    <a:pt x="200279" y="109728"/>
                  </a:lnTo>
                  <a:lnTo>
                    <a:pt x="200025" y="114300"/>
                  </a:lnTo>
                  <a:lnTo>
                    <a:pt x="275971" y="52705"/>
                  </a:lnTo>
                  <a:lnTo>
                    <a:pt x="276225" y="47625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17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7991475" y="3571875"/>
              <a:ext cx="361950" cy="333375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143875" y="3600450"/>
              <a:ext cx="171450" cy="152400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7905750" y="3381375"/>
              <a:ext cx="190500" cy="342900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7800975" y="3324225"/>
              <a:ext cx="352425" cy="171450"/>
            </a:xfrm>
            <a:prstGeom prst="rect">
              <a:avLst/>
            </a:prstGeom>
          </p:spPr>
        </p:pic>
        <p:sp>
          <p:nvSpPr>
            <p:cNvPr id="178" name="object 178"/>
            <p:cNvSpPr/>
            <p:nvPr/>
          </p:nvSpPr>
          <p:spPr>
            <a:xfrm>
              <a:off x="11101451" y="4433951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90">
                  <a:moveTo>
                    <a:pt x="0" y="0"/>
                  </a:moveTo>
                  <a:lnTo>
                    <a:pt x="18618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1439525" y="4257675"/>
              <a:ext cx="142875" cy="342900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1229975" y="4248150"/>
              <a:ext cx="152400" cy="352425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1315700" y="4191000"/>
              <a:ext cx="190500" cy="447675"/>
            </a:xfrm>
            <a:prstGeom prst="rect">
              <a:avLst/>
            </a:prstGeom>
          </p:spPr>
        </p:pic>
        <p:sp>
          <p:nvSpPr>
            <p:cNvPr id="182" name="object 182"/>
            <p:cNvSpPr/>
            <p:nvPr/>
          </p:nvSpPr>
          <p:spPr>
            <a:xfrm>
              <a:off x="11072876" y="3652901"/>
              <a:ext cx="161290" cy="0"/>
            </a:xfrm>
            <a:custGeom>
              <a:avLst/>
              <a:gdLst/>
              <a:ahLst/>
              <a:cxnLst/>
              <a:rect l="l" t="t" r="r" b="b"/>
              <a:pathLst>
                <a:path w="161290">
                  <a:moveTo>
                    <a:pt x="0" y="0"/>
                  </a:moveTo>
                  <a:lnTo>
                    <a:pt x="16103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3" name="object 183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1363325" y="3486150"/>
              <a:ext cx="123823" cy="314325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1182350" y="3476625"/>
              <a:ext cx="133350" cy="314325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1258550" y="3429000"/>
              <a:ext cx="161925" cy="409575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0429875" y="5295900"/>
              <a:ext cx="38100" cy="281686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10301351" y="531025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0301351" y="531025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0301351" y="5305425"/>
              <a:ext cx="133350" cy="62230"/>
            </a:xfrm>
            <a:custGeom>
              <a:avLst/>
              <a:gdLst/>
              <a:ahLst/>
              <a:cxnLst/>
              <a:rect l="l" t="t" r="r" b="b"/>
              <a:pathLst>
                <a:path w="133350" h="62229">
                  <a:moveTo>
                    <a:pt x="76200" y="52451"/>
                  </a:moveTo>
                  <a:lnTo>
                    <a:pt x="0" y="52451"/>
                  </a:lnTo>
                  <a:lnTo>
                    <a:pt x="0" y="61976"/>
                  </a:lnTo>
                  <a:lnTo>
                    <a:pt x="76200" y="61976"/>
                  </a:lnTo>
                  <a:lnTo>
                    <a:pt x="76200" y="52451"/>
                  </a:lnTo>
                  <a:close/>
                </a:path>
                <a:path w="133350" h="62229">
                  <a:moveTo>
                    <a:pt x="133350" y="0"/>
                  </a:moveTo>
                  <a:lnTo>
                    <a:pt x="61849" y="0"/>
                  </a:lnTo>
                  <a:lnTo>
                    <a:pt x="61849" y="19050"/>
                  </a:lnTo>
                  <a:lnTo>
                    <a:pt x="133350" y="1905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0301351" y="5357876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0301351" y="5353050"/>
              <a:ext cx="133350" cy="62230"/>
            </a:xfrm>
            <a:custGeom>
              <a:avLst/>
              <a:gdLst/>
              <a:ahLst/>
              <a:cxnLst/>
              <a:rect l="l" t="t" r="r" b="b"/>
              <a:pathLst>
                <a:path w="133350" h="62229">
                  <a:moveTo>
                    <a:pt x="76200" y="52451"/>
                  </a:moveTo>
                  <a:lnTo>
                    <a:pt x="0" y="52451"/>
                  </a:lnTo>
                  <a:lnTo>
                    <a:pt x="0" y="61976"/>
                  </a:lnTo>
                  <a:lnTo>
                    <a:pt x="76200" y="61976"/>
                  </a:lnTo>
                  <a:lnTo>
                    <a:pt x="76200" y="52451"/>
                  </a:lnTo>
                  <a:close/>
                </a:path>
                <a:path w="133350" h="62229">
                  <a:moveTo>
                    <a:pt x="133350" y="0"/>
                  </a:moveTo>
                  <a:lnTo>
                    <a:pt x="61849" y="0"/>
                  </a:lnTo>
                  <a:lnTo>
                    <a:pt x="61849" y="19050"/>
                  </a:lnTo>
                  <a:lnTo>
                    <a:pt x="133350" y="1905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2" name="object 192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0363200" y="5305425"/>
              <a:ext cx="104775" cy="152400"/>
            </a:xfrm>
            <a:prstGeom prst="rect">
              <a:avLst/>
            </a:prstGeom>
          </p:spPr>
        </p:pic>
        <p:sp>
          <p:nvSpPr>
            <p:cNvPr id="193" name="object 193"/>
            <p:cNvSpPr/>
            <p:nvPr/>
          </p:nvSpPr>
          <p:spPr>
            <a:xfrm>
              <a:off x="10301351" y="54055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0301351" y="54436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0301351" y="54436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0363200" y="5400675"/>
              <a:ext cx="71755" cy="57150"/>
            </a:xfrm>
            <a:custGeom>
              <a:avLst/>
              <a:gdLst/>
              <a:ahLst/>
              <a:cxnLst/>
              <a:rect l="l" t="t" r="r" b="b"/>
              <a:pathLst>
                <a:path w="71754" h="57150">
                  <a:moveTo>
                    <a:pt x="71501" y="38100"/>
                  </a:moveTo>
                  <a:lnTo>
                    <a:pt x="0" y="38100"/>
                  </a:lnTo>
                  <a:lnTo>
                    <a:pt x="0" y="57150"/>
                  </a:lnTo>
                  <a:lnTo>
                    <a:pt x="71501" y="57150"/>
                  </a:lnTo>
                  <a:lnTo>
                    <a:pt x="71501" y="38100"/>
                  </a:lnTo>
                  <a:close/>
                </a:path>
                <a:path w="71754" h="57150">
                  <a:moveTo>
                    <a:pt x="71501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71501" y="19050"/>
                  </a:lnTo>
                  <a:lnTo>
                    <a:pt x="715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7" name="object 19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0363200" y="5281612"/>
              <a:ext cx="81025" cy="314325"/>
            </a:xfrm>
            <a:prstGeom prst="rect">
              <a:avLst/>
            </a:prstGeom>
          </p:spPr>
        </p:pic>
        <p:sp>
          <p:nvSpPr>
            <p:cNvPr id="198" name="object 198"/>
            <p:cNvSpPr/>
            <p:nvPr/>
          </p:nvSpPr>
          <p:spPr>
            <a:xfrm>
              <a:off x="10434701" y="5281612"/>
              <a:ext cx="9525" cy="314325"/>
            </a:xfrm>
            <a:custGeom>
              <a:avLst/>
              <a:gdLst/>
              <a:ahLst/>
              <a:cxnLst/>
              <a:rect l="l" t="t" r="r" b="b"/>
              <a:pathLst>
                <a:path w="9525" h="314325">
                  <a:moveTo>
                    <a:pt x="0" y="314325"/>
                  </a:moveTo>
                  <a:lnTo>
                    <a:pt x="9525" y="3143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9" name="object 19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0439400" y="5305425"/>
              <a:ext cx="28575" cy="76200"/>
            </a:xfrm>
            <a:prstGeom prst="rect">
              <a:avLst/>
            </a:prstGeom>
          </p:spPr>
        </p:pic>
        <p:sp>
          <p:nvSpPr>
            <p:cNvPr id="200" name="object 200"/>
            <p:cNvSpPr/>
            <p:nvPr/>
          </p:nvSpPr>
          <p:spPr>
            <a:xfrm>
              <a:off x="10429875" y="5572125"/>
              <a:ext cx="38100" cy="28575"/>
            </a:xfrm>
            <a:custGeom>
              <a:avLst/>
              <a:gdLst/>
              <a:ahLst/>
              <a:cxnLst/>
              <a:rect l="l" t="t" r="r" b="b"/>
              <a:pathLst>
                <a:path w="38100" h="28575">
                  <a:moveTo>
                    <a:pt x="38100" y="4318"/>
                  </a:moveTo>
                  <a:lnTo>
                    <a:pt x="37515" y="3175"/>
                  </a:lnTo>
                  <a:lnTo>
                    <a:pt x="37338" y="0"/>
                  </a:lnTo>
                  <a:lnTo>
                    <a:pt x="36131" y="406"/>
                  </a:lnTo>
                  <a:lnTo>
                    <a:pt x="35941" y="0"/>
                  </a:lnTo>
                  <a:lnTo>
                    <a:pt x="30734" y="0"/>
                  </a:lnTo>
                  <a:lnTo>
                    <a:pt x="29387" y="2679"/>
                  </a:lnTo>
                  <a:lnTo>
                    <a:pt x="0" y="12573"/>
                  </a:lnTo>
                  <a:lnTo>
                    <a:pt x="254" y="28575"/>
                  </a:lnTo>
                  <a:lnTo>
                    <a:pt x="29502" y="16598"/>
                  </a:lnTo>
                  <a:lnTo>
                    <a:pt x="30734" y="19050"/>
                  </a:lnTo>
                  <a:lnTo>
                    <a:pt x="35941" y="19050"/>
                  </a:lnTo>
                  <a:lnTo>
                    <a:pt x="38100" y="14732"/>
                  </a:lnTo>
                  <a:lnTo>
                    <a:pt x="38100" y="13081"/>
                  </a:lnTo>
                  <a:lnTo>
                    <a:pt x="38100" y="431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0291826" y="5586476"/>
              <a:ext cx="152400" cy="19050"/>
            </a:xfrm>
            <a:custGeom>
              <a:avLst/>
              <a:gdLst/>
              <a:ahLst/>
              <a:cxnLst/>
              <a:rect l="l" t="t" r="r" b="b"/>
              <a:pathLst>
                <a:path w="152400" h="19050">
                  <a:moveTo>
                    <a:pt x="148081" y="0"/>
                  </a:moveTo>
                  <a:lnTo>
                    <a:pt x="4191" y="0"/>
                  </a:lnTo>
                  <a:lnTo>
                    <a:pt x="0" y="4203"/>
                  </a:lnTo>
                  <a:lnTo>
                    <a:pt x="0" y="9461"/>
                  </a:lnTo>
                  <a:lnTo>
                    <a:pt x="0" y="14719"/>
                  </a:lnTo>
                  <a:lnTo>
                    <a:pt x="4191" y="18986"/>
                  </a:lnTo>
                  <a:lnTo>
                    <a:pt x="148081" y="18986"/>
                  </a:lnTo>
                  <a:lnTo>
                    <a:pt x="152400" y="14719"/>
                  </a:lnTo>
                  <a:lnTo>
                    <a:pt x="152400" y="4203"/>
                  </a:lnTo>
                  <a:lnTo>
                    <a:pt x="14808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0291826" y="5586476"/>
              <a:ext cx="152400" cy="19050"/>
            </a:xfrm>
            <a:custGeom>
              <a:avLst/>
              <a:gdLst/>
              <a:ahLst/>
              <a:cxnLst/>
              <a:rect l="l" t="t" r="r" b="b"/>
              <a:pathLst>
                <a:path w="152400" h="19050">
                  <a:moveTo>
                    <a:pt x="0" y="9461"/>
                  </a:moveTo>
                  <a:lnTo>
                    <a:pt x="0" y="4203"/>
                  </a:lnTo>
                  <a:lnTo>
                    <a:pt x="4191" y="0"/>
                  </a:lnTo>
                  <a:lnTo>
                    <a:pt x="9525" y="0"/>
                  </a:lnTo>
                  <a:lnTo>
                    <a:pt x="142875" y="0"/>
                  </a:lnTo>
                  <a:lnTo>
                    <a:pt x="148081" y="0"/>
                  </a:lnTo>
                  <a:lnTo>
                    <a:pt x="152400" y="4203"/>
                  </a:lnTo>
                  <a:lnTo>
                    <a:pt x="152400" y="9461"/>
                  </a:lnTo>
                  <a:lnTo>
                    <a:pt x="152400" y="14719"/>
                  </a:lnTo>
                  <a:lnTo>
                    <a:pt x="148081" y="18986"/>
                  </a:lnTo>
                  <a:lnTo>
                    <a:pt x="142875" y="18986"/>
                  </a:lnTo>
                  <a:lnTo>
                    <a:pt x="9525" y="18986"/>
                  </a:lnTo>
                  <a:lnTo>
                    <a:pt x="4191" y="18986"/>
                  </a:lnTo>
                  <a:lnTo>
                    <a:pt x="0" y="14719"/>
                  </a:lnTo>
                  <a:lnTo>
                    <a:pt x="0" y="94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3" name="object 203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0301351" y="5595937"/>
              <a:ext cx="133350" cy="9525"/>
            </a:xfrm>
            <a:prstGeom prst="rect">
              <a:avLst/>
            </a:prstGeom>
          </p:spPr>
        </p:pic>
        <p:sp>
          <p:nvSpPr>
            <p:cNvPr id="204" name="object 204"/>
            <p:cNvSpPr/>
            <p:nvPr/>
          </p:nvSpPr>
          <p:spPr>
            <a:xfrm>
              <a:off x="10301351" y="5595937"/>
              <a:ext cx="133350" cy="9525"/>
            </a:xfrm>
            <a:custGeom>
              <a:avLst/>
              <a:gdLst/>
              <a:ahLst/>
              <a:cxnLst/>
              <a:rect l="l" t="t" r="r" b="b"/>
              <a:pathLst>
                <a:path w="133350" h="9525">
                  <a:moveTo>
                    <a:pt x="0" y="4762"/>
                  </a:moveTo>
                  <a:lnTo>
                    <a:pt x="0" y="2133"/>
                  </a:lnTo>
                  <a:lnTo>
                    <a:pt x="2031" y="0"/>
                  </a:lnTo>
                  <a:lnTo>
                    <a:pt x="4699" y="0"/>
                  </a:lnTo>
                  <a:lnTo>
                    <a:pt x="128524" y="0"/>
                  </a:lnTo>
                  <a:lnTo>
                    <a:pt x="131191" y="0"/>
                  </a:lnTo>
                  <a:lnTo>
                    <a:pt x="133350" y="2133"/>
                  </a:lnTo>
                  <a:lnTo>
                    <a:pt x="133350" y="4762"/>
                  </a:lnTo>
                  <a:lnTo>
                    <a:pt x="133350" y="7391"/>
                  </a:lnTo>
                  <a:lnTo>
                    <a:pt x="131191" y="9525"/>
                  </a:lnTo>
                  <a:lnTo>
                    <a:pt x="128524" y="9525"/>
                  </a:lnTo>
                  <a:lnTo>
                    <a:pt x="4699" y="9525"/>
                  </a:lnTo>
                  <a:lnTo>
                    <a:pt x="2031" y="9525"/>
                  </a:lnTo>
                  <a:lnTo>
                    <a:pt x="0" y="7391"/>
                  </a:lnTo>
                  <a:lnTo>
                    <a:pt x="0" y="47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10306050" y="5543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31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31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10334625" y="5543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31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31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10353675" y="5543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31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31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10406126" y="5472176"/>
              <a:ext cx="9525" cy="104775"/>
            </a:xfrm>
            <a:custGeom>
              <a:avLst/>
              <a:gdLst/>
              <a:ahLst/>
              <a:cxnLst/>
              <a:rect l="l" t="t" r="r" b="b"/>
              <a:pathLst>
                <a:path w="9525" h="104775">
                  <a:moveTo>
                    <a:pt x="9525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9525" y="10477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10406126" y="5472176"/>
              <a:ext cx="9525" cy="104775"/>
            </a:xfrm>
            <a:custGeom>
              <a:avLst/>
              <a:gdLst/>
              <a:ahLst/>
              <a:cxnLst/>
              <a:rect l="l" t="t" r="r" b="b"/>
              <a:pathLst>
                <a:path w="9525" h="104775">
                  <a:moveTo>
                    <a:pt x="0" y="104775"/>
                  </a:moveTo>
                  <a:lnTo>
                    <a:pt x="9525" y="1047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04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0" name="object 21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7981950" y="4895850"/>
              <a:ext cx="342900" cy="323850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8124825" y="4933950"/>
              <a:ext cx="161925" cy="142875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9201150" y="5848350"/>
              <a:ext cx="304800" cy="171450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9214739" y="6036284"/>
              <a:ext cx="257175" cy="128320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9296463" y="5924550"/>
              <a:ext cx="219075" cy="161925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9334500" y="5915025"/>
              <a:ext cx="171450" cy="28575"/>
            </a:xfrm>
            <a:prstGeom prst="rect">
              <a:avLst/>
            </a:prstGeom>
          </p:spPr>
        </p:pic>
        <p:sp>
          <p:nvSpPr>
            <p:cNvPr id="216" name="object 216"/>
            <p:cNvSpPr/>
            <p:nvPr/>
          </p:nvSpPr>
          <p:spPr>
            <a:xfrm>
              <a:off x="9296400" y="5915025"/>
              <a:ext cx="47625" cy="123825"/>
            </a:xfrm>
            <a:custGeom>
              <a:avLst/>
              <a:gdLst/>
              <a:ahLst/>
              <a:cxnLst/>
              <a:rect l="l" t="t" r="r" b="b"/>
              <a:pathLst>
                <a:path w="47625" h="123825">
                  <a:moveTo>
                    <a:pt x="39243" y="0"/>
                  </a:moveTo>
                  <a:lnTo>
                    <a:pt x="0" y="122250"/>
                  </a:lnTo>
                  <a:lnTo>
                    <a:pt x="7747" y="123825"/>
                  </a:lnTo>
                  <a:lnTo>
                    <a:pt x="47625" y="3340"/>
                  </a:lnTo>
                  <a:lnTo>
                    <a:pt x="392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7" name="object 217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9296400" y="5943600"/>
              <a:ext cx="209550" cy="133350"/>
            </a:xfrm>
            <a:prstGeom prst="rect">
              <a:avLst/>
            </a:prstGeom>
          </p:spPr>
        </p:pic>
        <p:sp>
          <p:nvSpPr>
            <p:cNvPr id="218" name="object 218"/>
            <p:cNvSpPr/>
            <p:nvPr/>
          </p:nvSpPr>
          <p:spPr>
            <a:xfrm>
              <a:off x="9467850" y="5943600"/>
              <a:ext cx="47625" cy="142875"/>
            </a:xfrm>
            <a:custGeom>
              <a:avLst/>
              <a:gdLst/>
              <a:ahLst/>
              <a:cxnLst/>
              <a:rect l="l" t="t" r="r" b="b"/>
              <a:pathLst>
                <a:path w="47625" h="142875">
                  <a:moveTo>
                    <a:pt x="47625" y="0"/>
                  </a:moveTo>
                  <a:lnTo>
                    <a:pt x="45974" y="0"/>
                  </a:lnTo>
                  <a:lnTo>
                    <a:pt x="0" y="141846"/>
                  </a:lnTo>
                  <a:lnTo>
                    <a:pt x="5079" y="14287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9" name="object 219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9296400" y="6038850"/>
              <a:ext cx="171450" cy="47625"/>
            </a:xfrm>
            <a:prstGeom prst="rect">
              <a:avLst/>
            </a:prstGeom>
          </p:spPr>
        </p:pic>
        <p:sp>
          <p:nvSpPr>
            <p:cNvPr id="220" name="object 220"/>
            <p:cNvSpPr/>
            <p:nvPr/>
          </p:nvSpPr>
          <p:spPr>
            <a:xfrm>
              <a:off x="9296400" y="6086475"/>
              <a:ext cx="57150" cy="28575"/>
            </a:xfrm>
            <a:custGeom>
              <a:avLst/>
              <a:gdLst/>
              <a:ahLst/>
              <a:cxnLst/>
              <a:rect l="l" t="t" r="r" b="b"/>
              <a:pathLst>
                <a:path w="57150" h="28575">
                  <a:moveTo>
                    <a:pt x="22225" y="0"/>
                  </a:moveTo>
                  <a:lnTo>
                    <a:pt x="0" y="15989"/>
                  </a:lnTo>
                  <a:lnTo>
                    <a:pt x="35686" y="28575"/>
                  </a:lnTo>
                  <a:lnTo>
                    <a:pt x="57150" y="10833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1" name="object 22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9296400" y="6086475"/>
              <a:ext cx="57150" cy="28575"/>
            </a:xfrm>
            <a:prstGeom prst="rect">
              <a:avLst/>
            </a:prstGeom>
          </p:spPr>
        </p:pic>
        <p:sp>
          <p:nvSpPr>
            <p:cNvPr id="222" name="object 222"/>
            <p:cNvSpPr/>
            <p:nvPr/>
          </p:nvSpPr>
          <p:spPr>
            <a:xfrm>
              <a:off x="9296400" y="610552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8254" y="0"/>
                  </a:moveTo>
                  <a:lnTo>
                    <a:pt x="0" y="4190"/>
                  </a:lnTo>
                  <a:lnTo>
                    <a:pt x="20320" y="9525"/>
                  </a:lnTo>
                  <a:lnTo>
                    <a:pt x="28575" y="4762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9296400" y="610552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143" y="0"/>
                  </a:moveTo>
                  <a:lnTo>
                    <a:pt x="0" y="1358"/>
                  </a:lnTo>
                  <a:lnTo>
                    <a:pt x="17652" y="9525"/>
                  </a:lnTo>
                  <a:lnTo>
                    <a:pt x="19050" y="8013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9315450" y="610552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206" y="0"/>
                  </a:moveTo>
                  <a:lnTo>
                    <a:pt x="0" y="4292"/>
                  </a:lnTo>
                  <a:lnTo>
                    <a:pt x="13461" y="9525"/>
                  </a:lnTo>
                  <a:lnTo>
                    <a:pt x="19050" y="4851"/>
                  </a:lnTo>
                  <a:lnTo>
                    <a:pt x="52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9220200" y="6038850"/>
              <a:ext cx="238125" cy="114300"/>
            </a:xfrm>
            <a:custGeom>
              <a:avLst/>
              <a:gdLst/>
              <a:ahLst/>
              <a:cxnLst/>
              <a:rect l="l" t="t" r="r" b="b"/>
              <a:pathLst>
                <a:path w="238125" h="114300">
                  <a:moveTo>
                    <a:pt x="9525" y="48272"/>
                  </a:moveTo>
                  <a:lnTo>
                    <a:pt x="1143" y="47625"/>
                  </a:lnTo>
                  <a:lnTo>
                    <a:pt x="0" y="56959"/>
                  </a:lnTo>
                  <a:lnTo>
                    <a:pt x="8382" y="57150"/>
                  </a:lnTo>
                  <a:lnTo>
                    <a:pt x="9525" y="48272"/>
                  </a:lnTo>
                  <a:close/>
                </a:path>
                <a:path w="238125" h="114300">
                  <a:moveTo>
                    <a:pt x="76200" y="1422"/>
                  </a:moveTo>
                  <a:lnTo>
                    <a:pt x="75819" y="0"/>
                  </a:lnTo>
                  <a:lnTo>
                    <a:pt x="0" y="46913"/>
                  </a:lnTo>
                  <a:lnTo>
                    <a:pt x="1905" y="47625"/>
                  </a:lnTo>
                  <a:lnTo>
                    <a:pt x="76200" y="1422"/>
                  </a:lnTo>
                  <a:close/>
                </a:path>
                <a:path w="238125" h="114300">
                  <a:moveTo>
                    <a:pt x="114300" y="84213"/>
                  </a:moveTo>
                  <a:lnTo>
                    <a:pt x="96393" y="76200"/>
                  </a:lnTo>
                  <a:lnTo>
                    <a:pt x="95250" y="77558"/>
                  </a:lnTo>
                  <a:lnTo>
                    <a:pt x="112903" y="85725"/>
                  </a:lnTo>
                  <a:lnTo>
                    <a:pt x="114300" y="84213"/>
                  </a:lnTo>
                  <a:close/>
                </a:path>
                <a:path w="238125" h="114300">
                  <a:moveTo>
                    <a:pt x="171450" y="101815"/>
                  </a:moveTo>
                  <a:lnTo>
                    <a:pt x="2413" y="57150"/>
                  </a:lnTo>
                  <a:lnTo>
                    <a:pt x="381" y="57150"/>
                  </a:lnTo>
                  <a:lnTo>
                    <a:pt x="0" y="58724"/>
                  </a:lnTo>
                  <a:lnTo>
                    <a:pt x="0" y="59042"/>
                  </a:lnTo>
                  <a:lnTo>
                    <a:pt x="171196" y="114300"/>
                  </a:lnTo>
                  <a:lnTo>
                    <a:pt x="171450" y="110744"/>
                  </a:lnTo>
                  <a:lnTo>
                    <a:pt x="48679" y="71831"/>
                  </a:lnTo>
                  <a:lnTo>
                    <a:pt x="171196" y="104775"/>
                  </a:lnTo>
                  <a:lnTo>
                    <a:pt x="171450" y="101815"/>
                  </a:lnTo>
                  <a:close/>
                </a:path>
                <a:path w="238125" h="114300">
                  <a:moveTo>
                    <a:pt x="238125" y="57150"/>
                  </a:moveTo>
                  <a:lnTo>
                    <a:pt x="171704" y="110401"/>
                  </a:lnTo>
                  <a:lnTo>
                    <a:pt x="171450" y="114300"/>
                  </a:lnTo>
                  <a:lnTo>
                    <a:pt x="237871" y="61480"/>
                  </a:lnTo>
                  <a:lnTo>
                    <a:pt x="238125" y="57150"/>
                  </a:lnTo>
                  <a:close/>
                </a:path>
                <a:path w="238125" h="114300">
                  <a:moveTo>
                    <a:pt x="238125" y="51181"/>
                  </a:moveTo>
                  <a:lnTo>
                    <a:pt x="237998" y="47625"/>
                  </a:lnTo>
                  <a:lnTo>
                    <a:pt x="171450" y="102882"/>
                  </a:lnTo>
                  <a:lnTo>
                    <a:pt x="171577" y="104775"/>
                  </a:lnTo>
                  <a:lnTo>
                    <a:pt x="172339" y="104775"/>
                  </a:lnTo>
                  <a:lnTo>
                    <a:pt x="238125" y="51181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6" name="object 226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7772400" y="5276850"/>
              <a:ext cx="342900" cy="323850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7924800" y="5314950"/>
              <a:ext cx="161925" cy="142875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8153400" y="5505450"/>
              <a:ext cx="342900" cy="323850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8305800" y="5534025"/>
              <a:ext cx="161925" cy="152400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8553450" y="5524500"/>
              <a:ext cx="342900" cy="323850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8696325" y="5553075"/>
              <a:ext cx="161925" cy="152400"/>
            </a:xfrm>
            <a:prstGeom prst="rect">
              <a:avLst/>
            </a:prstGeom>
          </p:spPr>
        </p:pic>
        <p:pic>
          <p:nvPicPr>
            <p:cNvPr id="232" name="object 232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9534525" y="5791200"/>
              <a:ext cx="314325" cy="142875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9548622" y="5945339"/>
              <a:ext cx="263873" cy="107289"/>
            </a:xfrm>
            <a:prstGeom prst="rect">
              <a:avLst/>
            </a:prstGeom>
          </p:spPr>
        </p:pic>
        <p:pic>
          <p:nvPicPr>
            <p:cNvPr id="234" name="object 234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9639363" y="5857875"/>
              <a:ext cx="219075" cy="133350"/>
            </a:xfrm>
            <a:prstGeom prst="rect">
              <a:avLst/>
            </a:prstGeom>
          </p:spPr>
        </p:pic>
        <p:pic>
          <p:nvPicPr>
            <p:cNvPr id="235" name="object 235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9677400" y="5848350"/>
              <a:ext cx="171450" cy="28575"/>
            </a:xfrm>
            <a:prstGeom prst="rect">
              <a:avLst/>
            </a:prstGeom>
          </p:spPr>
        </p:pic>
        <p:sp>
          <p:nvSpPr>
            <p:cNvPr id="236" name="object 236"/>
            <p:cNvSpPr/>
            <p:nvPr/>
          </p:nvSpPr>
          <p:spPr>
            <a:xfrm>
              <a:off x="9639300" y="5848350"/>
              <a:ext cx="47625" cy="104775"/>
            </a:xfrm>
            <a:custGeom>
              <a:avLst/>
              <a:gdLst/>
              <a:ahLst/>
              <a:cxnLst/>
              <a:rect l="l" t="t" r="r" b="b"/>
              <a:pathLst>
                <a:path w="47625" h="104775">
                  <a:moveTo>
                    <a:pt x="39243" y="0"/>
                  </a:moveTo>
                  <a:lnTo>
                    <a:pt x="0" y="103441"/>
                  </a:lnTo>
                  <a:lnTo>
                    <a:pt x="7747" y="104775"/>
                  </a:lnTo>
                  <a:lnTo>
                    <a:pt x="47625" y="2819"/>
                  </a:lnTo>
                  <a:lnTo>
                    <a:pt x="392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7" name="object 237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9629775" y="5867400"/>
              <a:ext cx="219075" cy="114300"/>
            </a:xfrm>
            <a:prstGeom prst="rect">
              <a:avLst/>
            </a:prstGeom>
          </p:spPr>
        </p:pic>
        <p:sp>
          <p:nvSpPr>
            <p:cNvPr id="238" name="object 238"/>
            <p:cNvSpPr/>
            <p:nvPr/>
          </p:nvSpPr>
          <p:spPr>
            <a:xfrm>
              <a:off x="9801225" y="5867400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>
                  <a:moveTo>
                    <a:pt x="57150" y="0"/>
                  </a:moveTo>
                  <a:lnTo>
                    <a:pt x="55118" y="0"/>
                  </a:lnTo>
                  <a:lnTo>
                    <a:pt x="0" y="113474"/>
                  </a:lnTo>
                  <a:lnTo>
                    <a:pt x="6096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9" name="object 239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9629775" y="5953125"/>
              <a:ext cx="180975" cy="38100"/>
            </a:xfrm>
            <a:prstGeom prst="rect">
              <a:avLst/>
            </a:prstGeom>
          </p:spPr>
        </p:pic>
        <p:sp>
          <p:nvSpPr>
            <p:cNvPr id="240" name="object 240"/>
            <p:cNvSpPr/>
            <p:nvPr/>
          </p:nvSpPr>
          <p:spPr>
            <a:xfrm>
              <a:off x="9629775" y="5991225"/>
              <a:ext cx="57150" cy="19050"/>
            </a:xfrm>
            <a:custGeom>
              <a:avLst/>
              <a:gdLst/>
              <a:ahLst/>
              <a:cxnLst/>
              <a:rect l="l" t="t" r="r" b="b"/>
              <a:pathLst>
                <a:path w="57150" h="19050">
                  <a:moveTo>
                    <a:pt x="22225" y="0"/>
                  </a:moveTo>
                  <a:lnTo>
                    <a:pt x="0" y="10655"/>
                  </a:lnTo>
                  <a:lnTo>
                    <a:pt x="35686" y="19050"/>
                  </a:lnTo>
                  <a:lnTo>
                    <a:pt x="57150" y="7226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1" name="object 241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9629775" y="5991225"/>
              <a:ext cx="57150" cy="19050"/>
            </a:xfrm>
            <a:prstGeom prst="rect">
              <a:avLst/>
            </a:prstGeom>
          </p:spPr>
        </p:pic>
        <p:sp>
          <p:nvSpPr>
            <p:cNvPr id="242" name="object 242"/>
            <p:cNvSpPr/>
            <p:nvPr/>
          </p:nvSpPr>
          <p:spPr>
            <a:xfrm>
              <a:off x="9639300" y="6000750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588" y="0"/>
                  </a:moveTo>
                  <a:lnTo>
                    <a:pt x="0" y="4190"/>
                  </a:lnTo>
                  <a:lnTo>
                    <a:pt x="13461" y="9525"/>
                  </a:lnTo>
                  <a:lnTo>
                    <a:pt x="19050" y="4762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9639300" y="60007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634" y="0"/>
                  </a:moveTo>
                  <a:lnTo>
                    <a:pt x="0" y="1358"/>
                  </a:lnTo>
                  <a:lnTo>
                    <a:pt x="8890" y="9525"/>
                  </a:lnTo>
                  <a:lnTo>
                    <a:pt x="9525" y="80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9648825" y="6000750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7874" y="0"/>
                  </a:moveTo>
                  <a:lnTo>
                    <a:pt x="0" y="4292"/>
                  </a:lnTo>
                  <a:lnTo>
                    <a:pt x="20320" y="9525"/>
                  </a:lnTo>
                  <a:lnTo>
                    <a:pt x="28575" y="4851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9553575" y="5953125"/>
              <a:ext cx="247650" cy="95250"/>
            </a:xfrm>
            <a:custGeom>
              <a:avLst/>
              <a:gdLst/>
              <a:ahLst/>
              <a:cxnLst/>
              <a:rect l="l" t="t" r="r" b="b"/>
              <a:pathLst>
                <a:path w="247650" h="95250">
                  <a:moveTo>
                    <a:pt x="85725" y="1130"/>
                  </a:moveTo>
                  <a:lnTo>
                    <a:pt x="85344" y="0"/>
                  </a:lnTo>
                  <a:lnTo>
                    <a:pt x="0" y="37528"/>
                  </a:lnTo>
                  <a:lnTo>
                    <a:pt x="2159" y="38100"/>
                  </a:lnTo>
                  <a:lnTo>
                    <a:pt x="85725" y="1130"/>
                  </a:lnTo>
                  <a:close/>
                </a:path>
                <a:path w="247650" h="95250">
                  <a:moveTo>
                    <a:pt x="114300" y="65163"/>
                  </a:moveTo>
                  <a:lnTo>
                    <a:pt x="96393" y="57150"/>
                  </a:lnTo>
                  <a:lnTo>
                    <a:pt x="95250" y="58508"/>
                  </a:lnTo>
                  <a:lnTo>
                    <a:pt x="112903" y="66675"/>
                  </a:lnTo>
                  <a:lnTo>
                    <a:pt x="114300" y="65163"/>
                  </a:lnTo>
                  <a:close/>
                </a:path>
                <a:path w="247650" h="95250">
                  <a:moveTo>
                    <a:pt x="171450" y="82765"/>
                  </a:moveTo>
                  <a:lnTo>
                    <a:pt x="9359" y="39941"/>
                  </a:lnTo>
                  <a:lnTo>
                    <a:pt x="9525" y="38747"/>
                  </a:lnTo>
                  <a:lnTo>
                    <a:pt x="2933" y="38239"/>
                  </a:lnTo>
                  <a:lnTo>
                    <a:pt x="2413" y="38100"/>
                  </a:lnTo>
                  <a:lnTo>
                    <a:pt x="2159" y="38100"/>
                  </a:lnTo>
                  <a:lnTo>
                    <a:pt x="1143" y="38100"/>
                  </a:lnTo>
                  <a:lnTo>
                    <a:pt x="381" y="38100"/>
                  </a:lnTo>
                  <a:lnTo>
                    <a:pt x="0" y="39674"/>
                  </a:lnTo>
                  <a:lnTo>
                    <a:pt x="914" y="39928"/>
                  </a:lnTo>
                  <a:lnTo>
                    <a:pt x="0" y="47434"/>
                  </a:lnTo>
                  <a:lnTo>
                    <a:pt x="8382" y="47625"/>
                  </a:lnTo>
                  <a:lnTo>
                    <a:pt x="9080" y="42125"/>
                  </a:lnTo>
                  <a:lnTo>
                    <a:pt x="171196" y="85725"/>
                  </a:lnTo>
                  <a:lnTo>
                    <a:pt x="171450" y="82765"/>
                  </a:lnTo>
                  <a:close/>
                </a:path>
                <a:path w="247650" h="95250">
                  <a:moveTo>
                    <a:pt x="180975" y="92290"/>
                  </a:moveTo>
                  <a:lnTo>
                    <a:pt x="2540" y="47625"/>
                  </a:lnTo>
                  <a:lnTo>
                    <a:pt x="381" y="47625"/>
                  </a:lnTo>
                  <a:lnTo>
                    <a:pt x="0" y="49199"/>
                  </a:lnTo>
                  <a:lnTo>
                    <a:pt x="180721" y="95250"/>
                  </a:lnTo>
                  <a:lnTo>
                    <a:pt x="180975" y="92290"/>
                  </a:lnTo>
                  <a:close/>
                </a:path>
                <a:path w="247650" h="95250">
                  <a:moveTo>
                    <a:pt x="247650" y="38100"/>
                  </a:moveTo>
                  <a:lnTo>
                    <a:pt x="247523" y="38201"/>
                  </a:lnTo>
                  <a:lnTo>
                    <a:pt x="171450" y="84162"/>
                  </a:lnTo>
                  <a:lnTo>
                    <a:pt x="171577" y="85725"/>
                  </a:lnTo>
                  <a:lnTo>
                    <a:pt x="172593" y="85725"/>
                  </a:lnTo>
                  <a:lnTo>
                    <a:pt x="233324" y="49593"/>
                  </a:lnTo>
                  <a:lnTo>
                    <a:pt x="181229" y="91351"/>
                  </a:lnTo>
                  <a:lnTo>
                    <a:pt x="180975" y="95250"/>
                  </a:lnTo>
                  <a:lnTo>
                    <a:pt x="247396" y="42430"/>
                  </a:lnTo>
                  <a:lnTo>
                    <a:pt x="247459" y="41173"/>
                  </a:lnTo>
                  <a:lnTo>
                    <a:pt x="247650" y="41059"/>
                  </a:lnTo>
                  <a:lnTo>
                    <a:pt x="247573" y="39357"/>
                  </a:lnTo>
                  <a:lnTo>
                    <a:pt x="247650" y="3810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6" name="object 246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0153650" y="5657850"/>
              <a:ext cx="38100" cy="300469"/>
            </a:xfrm>
            <a:prstGeom prst="rect">
              <a:avLst/>
            </a:prstGeom>
          </p:spPr>
        </p:pic>
        <p:sp>
          <p:nvSpPr>
            <p:cNvPr id="247" name="object 247"/>
            <p:cNvSpPr/>
            <p:nvPr/>
          </p:nvSpPr>
          <p:spPr>
            <a:xfrm>
              <a:off x="10034651" y="5681662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66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0034651" y="5681662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0" y="9525"/>
                  </a:moveTo>
                  <a:lnTo>
                    <a:pt x="66675" y="9525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0086975" y="5667375"/>
              <a:ext cx="76200" cy="28575"/>
            </a:xfrm>
            <a:custGeom>
              <a:avLst/>
              <a:gdLst/>
              <a:ahLst/>
              <a:cxnLst/>
              <a:rect l="l" t="t" r="r" b="b"/>
              <a:pathLst>
                <a:path w="76200" h="28575">
                  <a:moveTo>
                    <a:pt x="69850" y="0"/>
                  </a:moveTo>
                  <a:lnTo>
                    <a:pt x="6350" y="0"/>
                  </a:lnTo>
                  <a:lnTo>
                    <a:pt x="0" y="6400"/>
                  </a:lnTo>
                  <a:lnTo>
                    <a:pt x="0" y="14287"/>
                  </a:lnTo>
                  <a:lnTo>
                    <a:pt x="0" y="22174"/>
                  </a:lnTo>
                  <a:lnTo>
                    <a:pt x="6350" y="28575"/>
                  </a:lnTo>
                  <a:lnTo>
                    <a:pt x="69850" y="28575"/>
                  </a:lnTo>
                  <a:lnTo>
                    <a:pt x="76200" y="22174"/>
                  </a:lnTo>
                  <a:lnTo>
                    <a:pt x="76200" y="640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0" name="object 250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0096500" y="5676900"/>
              <a:ext cx="66675" cy="9525"/>
            </a:xfrm>
            <a:prstGeom prst="rect">
              <a:avLst/>
            </a:prstGeom>
          </p:spPr>
        </p:pic>
        <p:sp>
          <p:nvSpPr>
            <p:cNvPr id="251" name="object 251"/>
            <p:cNvSpPr/>
            <p:nvPr/>
          </p:nvSpPr>
          <p:spPr>
            <a:xfrm>
              <a:off x="10034651" y="5729287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66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0034651" y="5729287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0" y="9525"/>
                  </a:moveTo>
                  <a:lnTo>
                    <a:pt x="66675" y="9525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0086975" y="5715000"/>
              <a:ext cx="71755" cy="19050"/>
            </a:xfrm>
            <a:custGeom>
              <a:avLst/>
              <a:gdLst/>
              <a:ahLst/>
              <a:cxnLst/>
              <a:rect l="l" t="t" r="r" b="b"/>
              <a:pathLst>
                <a:path w="71754" h="19050">
                  <a:moveTo>
                    <a:pt x="0" y="19050"/>
                  </a:moveTo>
                  <a:lnTo>
                    <a:pt x="71500" y="19050"/>
                  </a:lnTo>
                  <a:lnTo>
                    <a:pt x="715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4" name="object 254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0158476" y="5643562"/>
              <a:ext cx="9525" cy="333375"/>
            </a:xfrm>
            <a:prstGeom prst="rect">
              <a:avLst/>
            </a:prstGeom>
          </p:spPr>
        </p:pic>
        <p:sp>
          <p:nvSpPr>
            <p:cNvPr id="255" name="object 255"/>
            <p:cNvSpPr/>
            <p:nvPr/>
          </p:nvSpPr>
          <p:spPr>
            <a:xfrm>
              <a:off x="10158476" y="5643562"/>
              <a:ext cx="9525" cy="333375"/>
            </a:xfrm>
            <a:custGeom>
              <a:avLst/>
              <a:gdLst/>
              <a:ahLst/>
              <a:cxnLst/>
              <a:rect l="l" t="t" r="r" b="b"/>
              <a:pathLst>
                <a:path w="9525" h="333375">
                  <a:moveTo>
                    <a:pt x="0" y="333375"/>
                  </a:moveTo>
                  <a:lnTo>
                    <a:pt x="9525" y="3333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33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6" name="object 256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0163175" y="5724525"/>
              <a:ext cx="28575" cy="28575"/>
            </a:xfrm>
            <a:prstGeom prst="rect">
              <a:avLst/>
            </a:prstGeom>
          </p:spPr>
        </p:pic>
        <p:pic>
          <p:nvPicPr>
            <p:cNvPr id="257" name="object 257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0163175" y="5676900"/>
              <a:ext cx="28575" cy="28575"/>
            </a:xfrm>
            <a:prstGeom prst="rect">
              <a:avLst/>
            </a:prstGeom>
          </p:spPr>
        </p:pic>
        <p:sp>
          <p:nvSpPr>
            <p:cNvPr id="258" name="object 258"/>
            <p:cNvSpPr/>
            <p:nvPr/>
          </p:nvSpPr>
          <p:spPr>
            <a:xfrm>
              <a:off x="10153650" y="5953125"/>
              <a:ext cx="38100" cy="28575"/>
            </a:xfrm>
            <a:custGeom>
              <a:avLst/>
              <a:gdLst/>
              <a:ahLst/>
              <a:cxnLst/>
              <a:rect l="l" t="t" r="r" b="b"/>
              <a:pathLst>
                <a:path w="38100" h="28575">
                  <a:moveTo>
                    <a:pt x="38100" y="4267"/>
                  </a:moveTo>
                  <a:lnTo>
                    <a:pt x="37515" y="3124"/>
                  </a:lnTo>
                  <a:lnTo>
                    <a:pt x="37338" y="0"/>
                  </a:lnTo>
                  <a:lnTo>
                    <a:pt x="36144" y="406"/>
                  </a:lnTo>
                  <a:lnTo>
                    <a:pt x="35941" y="0"/>
                  </a:lnTo>
                  <a:lnTo>
                    <a:pt x="30734" y="0"/>
                  </a:lnTo>
                  <a:lnTo>
                    <a:pt x="29362" y="2705"/>
                  </a:lnTo>
                  <a:lnTo>
                    <a:pt x="0" y="12623"/>
                  </a:lnTo>
                  <a:lnTo>
                    <a:pt x="254" y="28575"/>
                  </a:lnTo>
                  <a:lnTo>
                    <a:pt x="29489" y="16611"/>
                  </a:lnTo>
                  <a:lnTo>
                    <a:pt x="30734" y="19050"/>
                  </a:lnTo>
                  <a:lnTo>
                    <a:pt x="35941" y="19050"/>
                  </a:lnTo>
                  <a:lnTo>
                    <a:pt x="38100" y="14782"/>
                  </a:lnTo>
                  <a:lnTo>
                    <a:pt x="38100" y="13093"/>
                  </a:lnTo>
                  <a:lnTo>
                    <a:pt x="38100" y="426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0025126" y="5967412"/>
              <a:ext cx="142875" cy="19050"/>
            </a:xfrm>
            <a:custGeom>
              <a:avLst/>
              <a:gdLst/>
              <a:ahLst/>
              <a:cxnLst/>
              <a:rect l="l" t="t" r="r" b="b"/>
              <a:pathLst>
                <a:path w="142875" h="19050">
                  <a:moveTo>
                    <a:pt x="138556" y="0"/>
                  </a:moveTo>
                  <a:lnTo>
                    <a:pt x="4191" y="0"/>
                  </a:lnTo>
                  <a:lnTo>
                    <a:pt x="0" y="4267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191" y="19050"/>
                  </a:lnTo>
                  <a:lnTo>
                    <a:pt x="138556" y="19050"/>
                  </a:lnTo>
                  <a:lnTo>
                    <a:pt x="142875" y="14782"/>
                  </a:lnTo>
                  <a:lnTo>
                    <a:pt x="142875" y="4267"/>
                  </a:lnTo>
                  <a:lnTo>
                    <a:pt x="13855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0025126" y="5967412"/>
              <a:ext cx="142875" cy="19050"/>
            </a:xfrm>
            <a:custGeom>
              <a:avLst/>
              <a:gdLst/>
              <a:ahLst/>
              <a:cxnLst/>
              <a:rect l="l" t="t" r="r" b="b"/>
              <a:pathLst>
                <a:path w="142875" h="19050">
                  <a:moveTo>
                    <a:pt x="0" y="9525"/>
                  </a:moveTo>
                  <a:lnTo>
                    <a:pt x="0" y="4267"/>
                  </a:lnTo>
                  <a:lnTo>
                    <a:pt x="4191" y="0"/>
                  </a:lnTo>
                  <a:lnTo>
                    <a:pt x="9525" y="0"/>
                  </a:lnTo>
                  <a:lnTo>
                    <a:pt x="133350" y="0"/>
                  </a:lnTo>
                  <a:lnTo>
                    <a:pt x="138556" y="0"/>
                  </a:lnTo>
                  <a:lnTo>
                    <a:pt x="142875" y="4267"/>
                  </a:lnTo>
                  <a:lnTo>
                    <a:pt x="142875" y="9525"/>
                  </a:lnTo>
                  <a:lnTo>
                    <a:pt x="142875" y="14782"/>
                  </a:lnTo>
                  <a:lnTo>
                    <a:pt x="138556" y="19050"/>
                  </a:lnTo>
                  <a:lnTo>
                    <a:pt x="133350" y="19050"/>
                  </a:lnTo>
                  <a:lnTo>
                    <a:pt x="9525" y="19050"/>
                  </a:lnTo>
                  <a:lnTo>
                    <a:pt x="4191" y="19050"/>
                  </a:lnTo>
                  <a:lnTo>
                    <a:pt x="0" y="14782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1" name="object 261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0034651" y="5976937"/>
              <a:ext cx="123825" cy="9525"/>
            </a:xfrm>
            <a:prstGeom prst="rect">
              <a:avLst/>
            </a:prstGeom>
          </p:spPr>
        </p:pic>
        <p:sp>
          <p:nvSpPr>
            <p:cNvPr id="262" name="object 262"/>
            <p:cNvSpPr/>
            <p:nvPr/>
          </p:nvSpPr>
          <p:spPr>
            <a:xfrm>
              <a:off x="10034651" y="5976937"/>
              <a:ext cx="123825" cy="9525"/>
            </a:xfrm>
            <a:custGeom>
              <a:avLst/>
              <a:gdLst/>
              <a:ahLst/>
              <a:cxnLst/>
              <a:rect l="l" t="t" r="r" b="b"/>
              <a:pathLst>
                <a:path w="123825" h="9525">
                  <a:moveTo>
                    <a:pt x="0" y="4762"/>
                  </a:moveTo>
                  <a:lnTo>
                    <a:pt x="0" y="2133"/>
                  </a:lnTo>
                  <a:lnTo>
                    <a:pt x="2031" y="0"/>
                  </a:lnTo>
                  <a:lnTo>
                    <a:pt x="4699" y="0"/>
                  </a:lnTo>
                  <a:lnTo>
                    <a:pt x="118999" y="0"/>
                  </a:lnTo>
                  <a:lnTo>
                    <a:pt x="121666" y="0"/>
                  </a:lnTo>
                  <a:lnTo>
                    <a:pt x="123825" y="2133"/>
                  </a:lnTo>
                  <a:lnTo>
                    <a:pt x="123825" y="4762"/>
                  </a:lnTo>
                  <a:lnTo>
                    <a:pt x="123825" y="7391"/>
                  </a:lnTo>
                  <a:lnTo>
                    <a:pt x="121666" y="9525"/>
                  </a:lnTo>
                  <a:lnTo>
                    <a:pt x="118999" y="9525"/>
                  </a:lnTo>
                  <a:lnTo>
                    <a:pt x="4699" y="9525"/>
                  </a:lnTo>
                  <a:lnTo>
                    <a:pt x="2031" y="9525"/>
                  </a:lnTo>
                  <a:lnTo>
                    <a:pt x="0" y="7391"/>
                  </a:lnTo>
                  <a:lnTo>
                    <a:pt x="0" y="47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0039350" y="5924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267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82"/>
                  </a:lnTo>
                  <a:lnTo>
                    <a:pt x="19050" y="4267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0058400" y="5924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267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82"/>
                  </a:lnTo>
                  <a:lnTo>
                    <a:pt x="19050" y="4267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0077450" y="5924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267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82"/>
                  </a:lnTo>
                  <a:lnTo>
                    <a:pt x="19050" y="4267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0129901" y="5843587"/>
              <a:ext cx="9525" cy="114300"/>
            </a:xfrm>
            <a:custGeom>
              <a:avLst/>
              <a:gdLst/>
              <a:ahLst/>
              <a:cxnLst/>
              <a:rect l="l" t="t" r="r" b="b"/>
              <a:pathLst>
                <a:path w="9525" h="114300">
                  <a:moveTo>
                    <a:pt x="952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9525" y="11430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0129901" y="5843587"/>
              <a:ext cx="9525" cy="114300"/>
            </a:xfrm>
            <a:custGeom>
              <a:avLst/>
              <a:gdLst/>
              <a:ahLst/>
              <a:cxnLst/>
              <a:rect l="l" t="t" r="r" b="b"/>
              <a:pathLst>
                <a:path w="9525" h="114300">
                  <a:moveTo>
                    <a:pt x="0" y="114300"/>
                  </a:moveTo>
                  <a:lnTo>
                    <a:pt x="9525" y="11430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339076" y="1814575"/>
              <a:ext cx="4400550" cy="4448175"/>
            </a:xfrm>
            <a:custGeom>
              <a:avLst/>
              <a:gdLst/>
              <a:ahLst/>
              <a:cxnLst/>
              <a:rect l="l" t="t" r="r" b="b"/>
              <a:pathLst>
                <a:path w="4400550" h="4448175">
                  <a:moveTo>
                    <a:pt x="571500" y="1866900"/>
                  </a:moveTo>
                  <a:lnTo>
                    <a:pt x="575487" y="1825165"/>
                  </a:lnTo>
                  <a:lnTo>
                    <a:pt x="587032" y="1785582"/>
                  </a:lnTo>
                  <a:lnTo>
                    <a:pt x="605508" y="1748678"/>
                  </a:lnTo>
                  <a:lnTo>
                    <a:pt x="630289" y="1714981"/>
                  </a:lnTo>
                  <a:lnTo>
                    <a:pt x="660749" y="1685020"/>
                  </a:lnTo>
                  <a:lnTo>
                    <a:pt x="696260" y="1659322"/>
                  </a:lnTo>
                  <a:lnTo>
                    <a:pt x="736197" y="1638415"/>
                  </a:lnTo>
                  <a:lnTo>
                    <a:pt x="779934" y="1622828"/>
                  </a:lnTo>
                  <a:lnTo>
                    <a:pt x="826843" y="1613088"/>
                  </a:lnTo>
                  <a:lnTo>
                    <a:pt x="876300" y="1609725"/>
                  </a:lnTo>
                  <a:lnTo>
                    <a:pt x="925725" y="1613088"/>
                  </a:lnTo>
                  <a:lnTo>
                    <a:pt x="972616" y="1622828"/>
                  </a:lnTo>
                  <a:lnTo>
                    <a:pt x="1016346" y="1638415"/>
                  </a:lnTo>
                  <a:lnTo>
                    <a:pt x="1056284" y="1659322"/>
                  </a:lnTo>
                  <a:lnTo>
                    <a:pt x="1091803" y="1685020"/>
                  </a:lnTo>
                  <a:lnTo>
                    <a:pt x="1122273" y="1714981"/>
                  </a:lnTo>
                  <a:lnTo>
                    <a:pt x="1147067" y="1748678"/>
                  </a:lnTo>
                  <a:lnTo>
                    <a:pt x="1165555" y="1785582"/>
                  </a:lnTo>
                  <a:lnTo>
                    <a:pt x="1177109" y="1825165"/>
                  </a:lnTo>
                  <a:lnTo>
                    <a:pt x="1181100" y="1866900"/>
                  </a:lnTo>
                  <a:lnTo>
                    <a:pt x="1177109" y="1908603"/>
                  </a:lnTo>
                  <a:lnTo>
                    <a:pt x="1165555" y="1948168"/>
                  </a:lnTo>
                  <a:lnTo>
                    <a:pt x="1147067" y="1985065"/>
                  </a:lnTo>
                  <a:lnTo>
                    <a:pt x="1122273" y="2018763"/>
                  </a:lnTo>
                  <a:lnTo>
                    <a:pt x="1091803" y="2048732"/>
                  </a:lnTo>
                  <a:lnTo>
                    <a:pt x="1056284" y="2074441"/>
                  </a:lnTo>
                  <a:lnTo>
                    <a:pt x="1016346" y="2095360"/>
                  </a:lnTo>
                  <a:lnTo>
                    <a:pt x="972616" y="2110959"/>
                  </a:lnTo>
                  <a:lnTo>
                    <a:pt x="925725" y="2120707"/>
                  </a:lnTo>
                  <a:lnTo>
                    <a:pt x="876300" y="2124075"/>
                  </a:lnTo>
                  <a:lnTo>
                    <a:pt x="826843" y="2120707"/>
                  </a:lnTo>
                  <a:lnTo>
                    <a:pt x="779934" y="2110959"/>
                  </a:lnTo>
                  <a:lnTo>
                    <a:pt x="736197" y="2095360"/>
                  </a:lnTo>
                  <a:lnTo>
                    <a:pt x="696260" y="2074441"/>
                  </a:lnTo>
                  <a:lnTo>
                    <a:pt x="660749" y="2048732"/>
                  </a:lnTo>
                  <a:lnTo>
                    <a:pt x="630289" y="2018763"/>
                  </a:lnTo>
                  <a:lnTo>
                    <a:pt x="605508" y="1985065"/>
                  </a:lnTo>
                  <a:lnTo>
                    <a:pt x="587032" y="1948168"/>
                  </a:lnTo>
                  <a:lnTo>
                    <a:pt x="575487" y="1908603"/>
                  </a:lnTo>
                  <a:lnTo>
                    <a:pt x="571500" y="1866900"/>
                  </a:lnTo>
                  <a:close/>
                </a:path>
                <a:path w="4400550" h="4448175">
                  <a:moveTo>
                    <a:pt x="381000" y="1662049"/>
                  </a:moveTo>
                  <a:lnTo>
                    <a:pt x="384987" y="1621097"/>
                  </a:lnTo>
                  <a:lnTo>
                    <a:pt x="396532" y="1582257"/>
                  </a:lnTo>
                  <a:lnTo>
                    <a:pt x="415008" y="1546045"/>
                  </a:lnTo>
                  <a:lnTo>
                    <a:pt x="439789" y="1512981"/>
                  </a:lnTo>
                  <a:lnTo>
                    <a:pt x="470249" y="1483582"/>
                  </a:lnTo>
                  <a:lnTo>
                    <a:pt x="505760" y="1458366"/>
                  </a:lnTo>
                  <a:lnTo>
                    <a:pt x="545697" y="1437852"/>
                  </a:lnTo>
                  <a:lnTo>
                    <a:pt x="589434" y="1422557"/>
                  </a:lnTo>
                  <a:lnTo>
                    <a:pt x="636343" y="1413000"/>
                  </a:lnTo>
                  <a:lnTo>
                    <a:pt x="685800" y="1409700"/>
                  </a:lnTo>
                  <a:lnTo>
                    <a:pt x="735225" y="1413000"/>
                  </a:lnTo>
                  <a:lnTo>
                    <a:pt x="782116" y="1422557"/>
                  </a:lnTo>
                  <a:lnTo>
                    <a:pt x="825846" y="1437852"/>
                  </a:lnTo>
                  <a:lnTo>
                    <a:pt x="865784" y="1458366"/>
                  </a:lnTo>
                  <a:lnTo>
                    <a:pt x="901303" y="1483582"/>
                  </a:lnTo>
                  <a:lnTo>
                    <a:pt x="931773" y="1512981"/>
                  </a:lnTo>
                  <a:lnTo>
                    <a:pt x="956567" y="1546045"/>
                  </a:lnTo>
                  <a:lnTo>
                    <a:pt x="975055" y="1582257"/>
                  </a:lnTo>
                  <a:lnTo>
                    <a:pt x="986609" y="1621097"/>
                  </a:lnTo>
                  <a:lnTo>
                    <a:pt x="990600" y="1662049"/>
                  </a:lnTo>
                  <a:lnTo>
                    <a:pt x="986609" y="1703003"/>
                  </a:lnTo>
                  <a:lnTo>
                    <a:pt x="975055" y="1741853"/>
                  </a:lnTo>
                  <a:lnTo>
                    <a:pt x="956567" y="1778079"/>
                  </a:lnTo>
                  <a:lnTo>
                    <a:pt x="931773" y="1811161"/>
                  </a:lnTo>
                  <a:lnTo>
                    <a:pt x="901303" y="1840579"/>
                  </a:lnTo>
                  <a:lnTo>
                    <a:pt x="865784" y="1865813"/>
                  </a:lnTo>
                  <a:lnTo>
                    <a:pt x="825846" y="1886345"/>
                  </a:lnTo>
                  <a:lnTo>
                    <a:pt x="782116" y="1901654"/>
                  </a:lnTo>
                  <a:lnTo>
                    <a:pt x="735225" y="1911220"/>
                  </a:lnTo>
                  <a:lnTo>
                    <a:pt x="685800" y="1914525"/>
                  </a:lnTo>
                  <a:lnTo>
                    <a:pt x="636343" y="1911220"/>
                  </a:lnTo>
                  <a:lnTo>
                    <a:pt x="589434" y="1901654"/>
                  </a:lnTo>
                  <a:lnTo>
                    <a:pt x="545697" y="1886345"/>
                  </a:lnTo>
                  <a:lnTo>
                    <a:pt x="505760" y="1865813"/>
                  </a:lnTo>
                  <a:lnTo>
                    <a:pt x="470249" y="1840579"/>
                  </a:lnTo>
                  <a:lnTo>
                    <a:pt x="439789" y="1811161"/>
                  </a:lnTo>
                  <a:lnTo>
                    <a:pt x="415008" y="1778079"/>
                  </a:lnTo>
                  <a:lnTo>
                    <a:pt x="396532" y="1741853"/>
                  </a:lnTo>
                  <a:lnTo>
                    <a:pt x="384987" y="1703003"/>
                  </a:lnTo>
                  <a:lnTo>
                    <a:pt x="381000" y="1662049"/>
                  </a:lnTo>
                  <a:close/>
                </a:path>
                <a:path w="4400550" h="4448175">
                  <a:moveTo>
                    <a:pt x="0" y="1766824"/>
                  </a:moveTo>
                  <a:lnTo>
                    <a:pt x="3987" y="1725872"/>
                  </a:lnTo>
                  <a:lnTo>
                    <a:pt x="15532" y="1687032"/>
                  </a:lnTo>
                  <a:lnTo>
                    <a:pt x="34008" y="1650820"/>
                  </a:lnTo>
                  <a:lnTo>
                    <a:pt x="58789" y="1617756"/>
                  </a:lnTo>
                  <a:lnTo>
                    <a:pt x="89249" y="1588357"/>
                  </a:lnTo>
                  <a:lnTo>
                    <a:pt x="124760" y="1563141"/>
                  </a:lnTo>
                  <a:lnTo>
                    <a:pt x="164697" y="1542627"/>
                  </a:lnTo>
                  <a:lnTo>
                    <a:pt x="208434" y="1527332"/>
                  </a:lnTo>
                  <a:lnTo>
                    <a:pt x="255343" y="1517775"/>
                  </a:lnTo>
                  <a:lnTo>
                    <a:pt x="304800" y="1514475"/>
                  </a:lnTo>
                  <a:lnTo>
                    <a:pt x="354225" y="1517775"/>
                  </a:lnTo>
                  <a:lnTo>
                    <a:pt x="401116" y="1527332"/>
                  </a:lnTo>
                  <a:lnTo>
                    <a:pt x="444846" y="1542627"/>
                  </a:lnTo>
                  <a:lnTo>
                    <a:pt x="484784" y="1563141"/>
                  </a:lnTo>
                  <a:lnTo>
                    <a:pt x="520303" y="1588357"/>
                  </a:lnTo>
                  <a:lnTo>
                    <a:pt x="550773" y="1617756"/>
                  </a:lnTo>
                  <a:lnTo>
                    <a:pt x="575567" y="1650820"/>
                  </a:lnTo>
                  <a:lnTo>
                    <a:pt x="594055" y="1687032"/>
                  </a:lnTo>
                  <a:lnTo>
                    <a:pt x="605609" y="1725872"/>
                  </a:lnTo>
                  <a:lnTo>
                    <a:pt x="609600" y="1766824"/>
                  </a:lnTo>
                  <a:lnTo>
                    <a:pt x="605609" y="1807778"/>
                  </a:lnTo>
                  <a:lnTo>
                    <a:pt x="594055" y="1846628"/>
                  </a:lnTo>
                  <a:lnTo>
                    <a:pt x="575567" y="1882854"/>
                  </a:lnTo>
                  <a:lnTo>
                    <a:pt x="550773" y="1915936"/>
                  </a:lnTo>
                  <a:lnTo>
                    <a:pt x="520303" y="1945354"/>
                  </a:lnTo>
                  <a:lnTo>
                    <a:pt x="484784" y="1970588"/>
                  </a:lnTo>
                  <a:lnTo>
                    <a:pt x="444846" y="1991120"/>
                  </a:lnTo>
                  <a:lnTo>
                    <a:pt x="401116" y="2006429"/>
                  </a:lnTo>
                  <a:lnTo>
                    <a:pt x="354225" y="2015995"/>
                  </a:lnTo>
                  <a:lnTo>
                    <a:pt x="304800" y="2019300"/>
                  </a:lnTo>
                  <a:lnTo>
                    <a:pt x="255343" y="2015995"/>
                  </a:lnTo>
                  <a:lnTo>
                    <a:pt x="208434" y="2006429"/>
                  </a:lnTo>
                  <a:lnTo>
                    <a:pt x="164697" y="1991120"/>
                  </a:lnTo>
                  <a:lnTo>
                    <a:pt x="124760" y="1970588"/>
                  </a:lnTo>
                  <a:lnTo>
                    <a:pt x="89249" y="1945354"/>
                  </a:lnTo>
                  <a:lnTo>
                    <a:pt x="58789" y="1915936"/>
                  </a:lnTo>
                  <a:lnTo>
                    <a:pt x="34008" y="1882854"/>
                  </a:lnTo>
                  <a:lnTo>
                    <a:pt x="15532" y="1846628"/>
                  </a:lnTo>
                  <a:lnTo>
                    <a:pt x="3987" y="1807778"/>
                  </a:lnTo>
                  <a:lnTo>
                    <a:pt x="0" y="1766824"/>
                  </a:lnTo>
                  <a:close/>
                </a:path>
                <a:path w="4400550" h="4448175">
                  <a:moveTo>
                    <a:pt x="1733550" y="4190936"/>
                  </a:moveTo>
                  <a:lnTo>
                    <a:pt x="1737537" y="4149220"/>
                  </a:lnTo>
                  <a:lnTo>
                    <a:pt x="1749082" y="4109648"/>
                  </a:lnTo>
                  <a:lnTo>
                    <a:pt x="1767558" y="4072748"/>
                  </a:lnTo>
                  <a:lnTo>
                    <a:pt x="1792339" y="4039051"/>
                  </a:lnTo>
                  <a:lnTo>
                    <a:pt x="1822799" y="4009085"/>
                  </a:lnTo>
                  <a:lnTo>
                    <a:pt x="1858310" y="3983380"/>
                  </a:lnTo>
                  <a:lnTo>
                    <a:pt x="1898247" y="3962466"/>
                  </a:lnTo>
                  <a:lnTo>
                    <a:pt x="1941984" y="3946872"/>
                  </a:lnTo>
                  <a:lnTo>
                    <a:pt x="1988893" y="3937127"/>
                  </a:lnTo>
                  <a:lnTo>
                    <a:pt x="2038350" y="3933761"/>
                  </a:lnTo>
                  <a:lnTo>
                    <a:pt x="2087775" y="3937127"/>
                  </a:lnTo>
                  <a:lnTo>
                    <a:pt x="2134666" y="3946872"/>
                  </a:lnTo>
                  <a:lnTo>
                    <a:pt x="2178396" y="3962466"/>
                  </a:lnTo>
                  <a:lnTo>
                    <a:pt x="2218334" y="3983380"/>
                  </a:lnTo>
                  <a:lnTo>
                    <a:pt x="2253853" y="4009085"/>
                  </a:lnTo>
                  <a:lnTo>
                    <a:pt x="2284323" y="4039051"/>
                  </a:lnTo>
                  <a:lnTo>
                    <a:pt x="2309117" y="4072748"/>
                  </a:lnTo>
                  <a:lnTo>
                    <a:pt x="2327605" y="4109648"/>
                  </a:lnTo>
                  <a:lnTo>
                    <a:pt x="2339159" y="4149220"/>
                  </a:lnTo>
                  <a:lnTo>
                    <a:pt x="2343150" y="4190936"/>
                  </a:lnTo>
                  <a:lnTo>
                    <a:pt x="2339159" y="4232652"/>
                  </a:lnTo>
                  <a:lnTo>
                    <a:pt x="2327605" y="4272224"/>
                  </a:lnTo>
                  <a:lnTo>
                    <a:pt x="2309117" y="4309124"/>
                  </a:lnTo>
                  <a:lnTo>
                    <a:pt x="2284323" y="4342821"/>
                  </a:lnTo>
                  <a:lnTo>
                    <a:pt x="2253853" y="4372787"/>
                  </a:lnTo>
                  <a:lnTo>
                    <a:pt x="2218334" y="4398492"/>
                  </a:lnTo>
                  <a:lnTo>
                    <a:pt x="2178396" y="4419406"/>
                  </a:lnTo>
                  <a:lnTo>
                    <a:pt x="2134666" y="4435000"/>
                  </a:lnTo>
                  <a:lnTo>
                    <a:pt x="2087775" y="4444745"/>
                  </a:lnTo>
                  <a:lnTo>
                    <a:pt x="2038350" y="4448111"/>
                  </a:lnTo>
                  <a:lnTo>
                    <a:pt x="1988893" y="4444745"/>
                  </a:lnTo>
                  <a:lnTo>
                    <a:pt x="1941984" y="4435000"/>
                  </a:lnTo>
                  <a:lnTo>
                    <a:pt x="1898247" y="4419406"/>
                  </a:lnTo>
                  <a:lnTo>
                    <a:pt x="1858310" y="4398492"/>
                  </a:lnTo>
                  <a:lnTo>
                    <a:pt x="1822799" y="4372787"/>
                  </a:lnTo>
                  <a:lnTo>
                    <a:pt x="1792339" y="4342821"/>
                  </a:lnTo>
                  <a:lnTo>
                    <a:pt x="1767558" y="4309124"/>
                  </a:lnTo>
                  <a:lnTo>
                    <a:pt x="1749082" y="4272224"/>
                  </a:lnTo>
                  <a:lnTo>
                    <a:pt x="1737537" y="4232652"/>
                  </a:lnTo>
                  <a:lnTo>
                    <a:pt x="1733550" y="4190936"/>
                  </a:lnTo>
                  <a:close/>
                </a:path>
                <a:path w="4400550" h="4448175">
                  <a:moveTo>
                    <a:pt x="1171575" y="3876611"/>
                  </a:moveTo>
                  <a:lnTo>
                    <a:pt x="1175562" y="3834894"/>
                  </a:lnTo>
                  <a:lnTo>
                    <a:pt x="1187107" y="3795324"/>
                  </a:lnTo>
                  <a:lnTo>
                    <a:pt x="1205583" y="3758431"/>
                  </a:lnTo>
                  <a:lnTo>
                    <a:pt x="1230364" y="3724742"/>
                  </a:lnTo>
                  <a:lnTo>
                    <a:pt x="1260824" y="3694787"/>
                  </a:lnTo>
                  <a:lnTo>
                    <a:pt x="1296335" y="3669092"/>
                  </a:lnTo>
                  <a:lnTo>
                    <a:pt x="1336272" y="3648188"/>
                  </a:lnTo>
                  <a:lnTo>
                    <a:pt x="1380009" y="3632602"/>
                  </a:lnTo>
                  <a:lnTo>
                    <a:pt x="1426918" y="3622863"/>
                  </a:lnTo>
                  <a:lnTo>
                    <a:pt x="1476375" y="3619500"/>
                  </a:lnTo>
                  <a:lnTo>
                    <a:pt x="1525800" y="3622863"/>
                  </a:lnTo>
                  <a:lnTo>
                    <a:pt x="1572691" y="3632602"/>
                  </a:lnTo>
                  <a:lnTo>
                    <a:pt x="1616421" y="3648188"/>
                  </a:lnTo>
                  <a:lnTo>
                    <a:pt x="1656359" y="3669092"/>
                  </a:lnTo>
                  <a:lnTo>
                    <a:pt x="1691878" y="3694787"/>
                  </a:lnTo>
                  <a:lnTo>
                    <a:pt x="1722348" y="3724742"/>
                  </a:lnTo>
                  <a:lnTo>
                    <a:pt x="1747142" y="3758431"/>
                  </a:lnTo>
                  <a:lnTo>
                    <a:pt x="1765630" y="3795324"/>
                  </a:lnTo>
                  <a:lnTo>
                    <a:pt x="1777184" y="3834894"/>
                  </a:lnTo>
                  <a:lnTo>
                    <a:pt x="1781175" y="3876611"/>
                  </a:lnTo>
                  <a:lnTo>
                    <a:pt x="1777184" y="3918327"/>
                  </a:lnTo>
                  <a:lnTo>
                    <a:pt x="1765630" y="3957899"/>
                  </a:lnTo>
                  <a:lnTo>
                    <a:pt x="1747142" y="3994799"/>
                  </a:lnTo>
                  <a:lnTo>
                    <a:pt x="1722348" y="4028496"/>
                  </a:lnTo>
                  <a:lnTo>
                    <a:pt x="1691878" y="4058462"/>
                  </a:lnTo>
                  <a:lnTo>
                    <a:pt x="1656359" y="4084167"/>
                  </a:lnTo>
                  <a:lnTo>
                    <a:pt x="1616421" y="4105081"/>
                  </a:lnTo>
                  <a:lnTo>
                    <a:pt x="1572691" y="4120675"/>
                  </a:lnTo>
                  <a:lnTo>
                    <a:pt x="1525800" y="4130420"/>
                  </a:lnTo>
                  <a:lnTo>
                    <a:pt x="1476375" y="4133786"/>
                  </a:lnTo>
                  <a:lnTo>
                    <a:pt x="1426918" y="4130420"/>
                  </a:lnTo>
                  <a:lnTo>
                    <a:pt x="1380009" y="4120675"/>
                  </a:lnTo>
                  <a:lnTo>
                    <a:pt x="1336272" y="4105081"/>
                  </a:lnTo>
                  <a:lnTo>
                    <a:pt x="1296335" y="4084167"/>
                  </a:lnTo>
                  <a:lnTo>
                    <a:pt x="1260824" y="4058462"/>
                  </a:lnTo>
                  <a:lnTo>
                    <a:pt x="1230364" y="4028496"/>
                  </a:lnTo>
                  <a:lnTo>
                    <a:pt x="1205583" y="3994799"/>
                  </a:lnTo>
                  <a:lnTo>
                    <a:pt x="1187107" y="3957899"/>
                  </a:lnTo>
                  <a:lnTo>
                    <a:pt x="1175562" y="3918327"/>
                  </a:lnTo>
                  <a:lnTo>
                    <a:pt x="1171575" y="3876611"/>
                  </a:lnTo>
                  <a:close/>
                </a:path>
                <a:path w="4400550" h="4448175">
                  <a:moveTo>
                    <a:pt x="695325" y="3800411"/>
                  </a:moveTo>
                  <a:lnTo>
                    <a:pt x="699312" y="3758694"/>
                  </a:lnTo>
                  <a:lnTo>
                    <a:pt x="710857" y="3719124"/>
                  </a:lnTo>
                  <a:lnTo>
                    <a:pt x="729333" y="3682231"/>
                  </a:lnTo>
                  <a:lnTo>
                    <a:pt x="754114" y="3648542"/>
                  </a:lnTo>
                  <a:lnTo>
                    <a:pt x="784574" y="3618587"/>
                  </a:lnTo>
                  <a:lnTo>
                    <a:pt x="820085" y="3592892"/>
                  </a:lnTo>
                  <a:lnTo>
                    <a:pt x="860022" y="3571988"/>
                  </a:lnTo>
                  <a:lnTo>
                    <a:pt x="903759" y="3556402"/>
                  </a:lnTo>
                  <a:lnTo>
                    <a:pt x="950668" y="3546663"/>
                  </a:lnTo>
                  <a:lnTo>
                    <a:pt x="1000125" y="3543300"/>
                  </a:lnTo>
                  <a:lnTo>
                    <a:pt x="1049550" y="3546663"/>
                  </a:lnTo>
                  <a:lnTo>
                    <a:pt x="1096441" y="3556402"/>
                  </a:lnTo>
                  <a:lnTo>
                    <a:pt x="1140171" y="3571988"/>
                  </a:lnTo>
                  <a:lnTo>
                    <a:pt x="1180109" y="3592892"/>
                  </a:lnTo>
                  <a:lnTo>
                    <a:pt x="1215628" y="3618587"/>
                  </a:lnTo>
                  <a:lnTo>
                    <a:pt x="1246098" y="3648542"/>
                  </a:lnTo>
                  <a:lnTo>
                    <a:pt x="1270892" y="3682231"/>
                  </a:lnTo>
                  <a:lnTo>
                    <a:pt x="1289380" y="3719124"/>
                  </a:lnTo>
                  <a:lnTo>
                    <a:pt x="1300934" y="3758694"/>
                  </a:lnTo>
                  <a:lnTo>
                    <a:pt x="1304925" y="3800411"/>
                  </a:lnTo>
                  <a:lnTo>
                    <a:pt x="1300934" y="3842127"/>
                  </a:lnTo>
                  <a:lnTo>
                    <a:pt x="1289380" y="3881699"/>
                  </a:lnTo>
                  <a:lnTo>
                    <a:pt x="1270892" y="3918599"/>
                  </a:lnTo>
                  <a:lnTo>
                    <a:pt x="1246098" y="3952296"/>
                  </a:lnTo>
                  <a:lnTo>
                    <a:pt x="1215628" y="3982262"/>
                  </a:lnTo>
                  <a:lnTo>
                    <a:pt x="1180109" y="4007967"/>
                  </a:lnTo>
                  <a:lnTo>
                    <a:pt x="1140171" y="4028881"/>
                  </a:lnTo>
                  <a:lnTo>
                    <a:pt x="1096441" y="4044475"/>
                  </a:lnTo>
                  <a:lnTo>
                    <a:pt x="1049550" y="4054220"/>
                  </a:lnTo>
                  <a:lnTo>
                    <a:pt x="1000125" y="4057586"/>
                  </a:lnTo>
                  <a:lnTo>
                    <a:pt x="950668" y="4054220"/>
                  </a:lnTo>
                  <a:lnTo>
                    <a:pt x="903759" y="4044475"/>
                  </a:lnTo>
                  <a:lnTo>
                    <a:pt x="860022" y="4028881"/>
                  </a:lnTo>
                  <a:lnTo>
                    <a:pt x="820085" y="4007967"/>
                  </a:lnTo>
                  <a:lnTo>
                    <a:pt x="784574" y="3982262"/>
                  </a:lnTo>
                  <a:lnTo>
                    <a:pt x="754114" y="3952296"/>
                  </a:lnTo>
                  <a:lnTo>
                    <a:pt x="729333" y="3918599"/>
                  </a:lnTo>
                  <a:lnTo>
                    <a:pt x="710857" y="3881699"/>
                  </a:lnTo>
                  <a:lnTo>
                    <a:pt x="699312" y="3842127"/>
                  </a:lnTo>
                  <a:lnTo>
                    <a:pt x="695325" y="3800411"/>
                  </a:lnTo>
                  <a:close/>
                </a:path>
                <a:path w="4400550" h="4448175">
                  <a:moveTo>
                    <a:pt x="352425" y="3605149"/>
                  </a:moveTo>
                  <a:lnTo>
                    <a:pt x="356475" y="3564197"/>
                  </a:lnTo>
                  <a:lnTo>
                    <a:pt x="368202" y="3525357"/>
                  </a:lnTo>
                  <a:lnTo>
                    <a:pt x="386968" y="3489145"/>
                  </a:lnTo>
                  <a:lnTo>
                    <a:pt x="412137" y="3456081"/>
                  </a:lnTo>
                  <a:lnTo>
                    <a:pt x="443071" y="3426682"/>
                  </a:lnTo>
                  <a:lnTo>
                    <a:pt x="479133" y="3401466"/>
                  </a:lnTo>
                  <a:lnTo>
                    <a:pt x="519686" y="3380952"/>
                  </a:lnTo>
                  <a:lnTo>
                    <a:pt x="564094" y="3365657"/>
                  </a:lnTo>
                  <a:lnTo>
                    <a:pt x="611719" y="3356100"/>
                  </a:lnTo>
                  <a:lnTo>
                    <a:pt x="661924" y="3352800"/>
                  </a:lnTo>
                  <a:lnTo>
                    <a:pt x="712132" y="3356100"/>
                  </a:lnTo>
                  <a:lnTo>
                    <a:pt x="759766" y="3365657"/>
                  </a:lnTo>
                  <a:lnTo>
                    <a:pt x="804188" y="3380952"/>
                  </a:lnTo>
                  <a:lnTo>
                    <a:pt x="844759" y="3401466"/>
                  </a:lnTo>
                  <a:lnTo>
                    <a:pt x="880840" y="3426682"/>
                  </a:lnTo>
                  <a:lnTo>
                    <a:pt x="911792" y="3456081"/>
                  </a:lnTo>
                  <a:lnTo>
                    <a:pt x="936978" y="3489145"/>
                  </a:lnTo>
                  <a:lnTo>
                    <a:pt x="955759" y="3525357"/>
                  </a:lnTo>
                  <a:lnTo>
                    <a:pt x="967495" y="3564197"/>
                  </a:lnTo>
                  <a:lnTo>
                    <a:pt x="971550" y="3605149"/>
                  </a:lnTo>
                  <a:lnTo>
                    <a:pt x="967495" y="3646101"/>
                  </a:lnTo>
                  <a:lnTo>
                    <a:pt x="955759" y="3684947"/>
                  </a:lnTo>
                  <a:lnTo>
                    <a:pt x="936978" y="3721165"/>
                  </a:lnTo>
                  <a:lnTo>
                    <a:pt x="911792" y="3754238"/>
                  </a:lnTo>
                  <a:lnTo>
                    <a:pt x="880840" y="3783647"/>
                  </a:lnTo>
                  <a:lnTo>
                    <a:pt x="844759" y="3808872"/>
                  </a:lnTo>
                  <a:lnTo>
                    <a:pt x="804188" y="3829395"/>
                  </a:lnTo>
                  <a:lnTo>
                    <a:pt x="759766" y="3844697"/>
                  </a:lnTo>
                  <a:lnTo>
                    <a:pt x="712132" y="3854258"/>
                  </a:lnTo>
                  <a:lnTo>
                    <a:pt x="661924" y="3857561"/>
                  </a:lnTo>
                  <a:lnTo>
                    <a:pt x="611719" y="3854258"/>
                  </a:lnTo>
                  <a:lnTo>
                    <a:pt x="564094" y="3844697"/>
                  </a:lnTo>
                  <a:lnTo>
                    <a:pt x="519686" y="3829395"/>
                  </a:lnTo>
                  <a:lnTo>
                    <a:pt x="479133" y="3808872"/>
                  </a:lnTo>
                  <a:lnTo>
                    <a:pt x="443071" y="3783647"/>
                  </a:lnTo>
                  <a:lnTo>
                    <a:pt x="412137" y="3754238"/>
                  </a:lnTo>
                  <a:lnTo>
                    <a:pt x="386968" y="3721165"/>
                  </a:lnTo>
                  <a:lnTo>
                    <a:pt x="368202" y="3684947"/>
                  </a:lnTo>
                  <a:lnTo>
                    <a:pt x="356475" y="3646101"/>
                  </a:lnTo>
                  <a:lnTo>
                    <a:pt x="352425" y="3605149"/>
                  </a:lnTo>
                  <a:close/>
                </a:path>
                <a:path w="4400550" h="4448175">
                  <a:moveTo>
                    <a:pt x="3724275" y="1814449"/>
                  </a:moveTo>
                  <a:lnTo>
                    <a:pt x="3728262" y="1773497"/>
                  </a:lnTo>
                  <a:lnTo>
                    <a:pt x="3739807" y="1734657"/>
                  </a:lnTo>
                  <a:lnTo>
                    <a:pt x="3758283" y="1698445"/>
                  </a:lnTo>
                  <a:lnTo>
                    <a:pt x="3783064" y="1665381"/>
                  </a:lnTo>
                  <a:lnTo>
                    <a:pt x="3813524" y="1635982"/>
                  </a:lnTo>
                  <a:lnTo>
                    <a:pt x="3849035" y="1610766"/>
                  </a:lnTo>
                  <a:lnTo>
                    <a:pt x="3888972" y="1590252"/>
                  </a:lnTo>
                  <a:lnTo>
                    <a:pt x="3932709" y="1574957"/>
                  </a:lnTo>
                  <a:lnTo>
                    <a:pt x="3979618" y="1565400"/>
                  </a:lnTo>
                  <a:lnTo>
                    <a:pt x="4029075" y="1562100"/>
                  </a:lnTo>
                  <a:lnTo>
                    <a:pt x="4078500" y="1565400"/>
                  </a:lnTo>
                  <a:lnTo>
                    <a:pt x="4125391" y="1574957"/>
                  </a:lnTo>
                  <a:lnTo>
                    <a:pt x="4169121" y="1590252"/>
                  </a:lnTo>
                  <a:lnTo>
                    <a:pt x="4209059" y="1610766"/>
                  </a:lnTo>
                  <a:lnTo>
                    <a:pt x="4244578" y="1635982"/>
                  </a:lnTo>
                  <a:lnTo>
                    <a:pt x="4275048" y="1665381"/>
                  </a:lnTo>
                  <a:lnTo>
                    <a:pt x="4299842" y="1698445"/>
                  </a:lnTo>
                  <a:lnTo>
                    <a:pt x="4318330" y="1734657"/>
                  </a:lnTo>
                  <a:lnTo>
                    <a:pt x="4329884" y="1773497"/>
                  </a:lnTo>
                  <a:lnTo>
                    <a:pt x="4333875" y="1814449"/>
                  </a:lnTo>
                  <a:lnTo>
                    <a:pt x="4329884" y="1855403"/>
                  </a:lnTo>
                  <a:lnTo>
                    <a:pt x="4318330" y="1894253"/>
                  </a:lnTo>
                  <a:lnTo>
                    <a:pt x="4299842" y="1930479"/>
                  </a:lnTo>
                  <a:lnTo>
                    <a:pt x="4275048" y="1963561"/>
                  </a:lnTo>
                  <a:lnTo>
                    <a:pt x="4244578" y="1992979"/>
                  </a:lnTo>
                  <a:lnTo>
                    <a:pt x="4209059" y="2018213"/>
                  </a:lnTo>
                  <a:lnTo>
                    <a:pt x="4169121" y="2038745"/>
                  </a:lnTo>
                  <a:lnTo>
                    <a:pt x="4125391" y="2054054"/>
                  </a:lnTo>
                  <a:lnTo>
                    <a:pt x="4078500" y="2063620"/>
                  </a:lnTo>
                  <a:lnTo>
                    <a:pt x="4029075" y="2066925"/>
                  </a:lnTo>
                  <a:lnTo>
                    <a:pt x="3979618" y="2063620"/>
                  </a:lnTo>
                  <a:lnTo>
                    <a:pt x="3932709" y="2054054"/>
                  </a:lnTo>
                  <a:lnTo>
                    <a:pt x="3888972" y="2038745"/>
                  </a:lnTo>
                  <a:lnTo>
                    <a:pt x="3849035" y="2018213"/>
                  </a:lnTo>
                  <a:lnTo>
                    <a:pt x="3813524" y="1992979"/>
                  </a:lnTo>
                  <a:lnTo>
                    <a:pt x="3783064" y="1963561"/>
                  </a:lnTo>
                  <a:lnTo>
                    <a:pt x="3758283" y="1930479"/>
                  </a:lnTo>
                  <a:lnTo>
                    <a:pt x="3739807" y="1894253"/>
                  </a:lnTo>
                  <a:lnTo>
                    <a:pt x="3728262" y="1855403"/>
                  </a:lnTo>
                  <a:lnTo>
                    <a:pt x="3724275" y="1814449"/>
                  </a:lnTo>
                  <a:close/>
                </a:path>
                <a:path w="4400550" h="4448175">
                  <a:moveTo>
                    <a:pt x="1304925" y="342900"/>
                  </a:moveTo>
                  <a:lnTo>
                    <a:pt x="1308975" y="301165"/>
                  </a:lnTo>
                  <a:lnTo>
                    <a:pt x="1320702" y="261582"/>
                  </a:lnTo>
                  <a:lnTo>
                    <a:pt x="1339468" y="224678"/>
                  </a:lnTo>
                  <a:lnTo>
                    <a:pt x="1364637" y="190981"/>
                  </a:lnTo>
                  <a:lnTo>
                    <a:pt x="1395571" y="161020"/>
                  </a:lnTo>
                  <a:lnTo>
                    <a:pt x="1431633" y="135322"/>
                  </a:lnTo>
                  <a:lnTo>
                    <a:pt x="1472186" y="114415"/>
                  </a:lnTo>
                  <a:lnTo>
                    <a:pt x="1516594" y="98828"/>
                  </a:lnTo>
                  <a:lnTo>
                    <a:pt x="1564219" y="89088"/>
                  </a:lnTo>
                  <a:lnTo>
                    <a:pt x="1614424" y="85725"/>
                  </a:lnTo>
                  <a:lnTo>
                    <a:pt x="1664632" y="89088"/>
                  </a:lnTo>
                  <a:lnTo>
                    <a:pt x="1712266" y="98828"/>
                  </a:lnTo>
                  <a:lnTo>
                    <a:pt x="1756688" y="114415"/>
                  </a:lnTo>
                  <a:lnTo>
                    <a:pt x="1797259" y="135322"/>
                  </a:lnTo>
                  <a:lnTo>
                    <a:pt x="1833340" y="161020"/>
                  </a:lnTo>
                  <a:lnTo>
                    <a:pt x="1864292" y="190981"/>
                  </a:lnTo>
                  <a:lnTo>
                    <a:pt x="1889478" y="224678"/>
                  </a:lnTo>
                  <a:lnTo>
                    <a:pt x="1908259" y="261582"/>
                  </a:lnTo>
                  <a:lnTo>
                    <a:pt x="1919995" y="301165"/>
                  </a:lnTo>
                  <a:lnTo>
                    <a:pt x="1924050" y="342900"/>
                  </a:lnTo>
                  <a:lnTo>
                    <a:pt x="1919995" y="384603"/>
                  </a:lnTo>
                  <a:lnTo>
                    <a:pt x="1908259" y="424168"/>
                  </a:lnTo>
                  <a:lnTo>
                    <a:pt x="1889478" y="461065"/>
                  </a:lnTo>
                  <a:lnTo>
                    <a:pt x="1864292" y="494763"/>
                  </a:lnTo>
                  <a:lnTo>
                    <a:pt x="1833340" y="524732"/>
                  </a:lnTo>
                  <a:lnTo>
                    <a:pt x="1797259" y="550441"/>
                  </a:lnTo>
                  <a:lnTo>
                    <a:pt x="1756688" y="571360"/>
                  </a:lnTo>
                  <a:lnTo>
                    <a:pt x="1712266" y="586959"/>
                  </a:lnTo>
                  <a:lnTo>
                    <a:pt x="1664632" y="596707"/>
                  </a:lnTo>
                  <a:lnTo>
                    <a:pt x="1614424" y="600075"/>
                  </a:lnTo>
                  <a:lnTo>
                    <a:pt x="1564219" y="596707"/>
                  </a:lnTo>
                  <a:lnTo>
                    <a:pt x="1516594" y="586959"/>
                  </a:lnTo>
                  <a:lnTo>
                    <a:pt x="1472186" y="571360"/>
                  </a:lnTo>
                  <a:lnTo>
                    <a:pt x="1431633" y="550441"/>
                  </a:lnTo>
                  <a:lnTo>
                    <a:pt x="1395571" y="524732"/>
                  </a:lnTo>
                  <a:lnTo>
                    <a:pt x="1364637" y="494763"/>
                  </a:lnTo>
                  <a:lnTo>
                    <a:pt x="1339468" y="461065"/>
                  </a:lnTo>
                  <a:lnTo>
                    <a:pt x="1320702" y="424168"/>
                  </a:lnTo>
                  <a:lnTo>
                    <a:pt x="1308975" y="384603"/>
                  </a:lnTo>
                  <a:lnTo>
                    <a:pt x="1304925" y="342900"/>
                  </a:lnTo>
                  <a:close/>
                </a:path>
                <a:path w="4400550" h="4448175">
                  <a:moveTo>
                    <a:pt x="85725" y="747649"/>
                  </a:moveTo>
                  <a:lnTo>
                    <a:pt x="89712" y="706697"/>
                  </a:lnTo>
                  <a:lnTo>
                    <a:pt x="101257" y="667857"/>
                  </a:lnTo>
                  <a:lnTo>
                    <a:pt x="119733" y="631645"/>
                  </a:lnTo>
                  <a:lnTo>
                    <a:pt x="144514" y="598581"/>
                  </a:lnTo>
                  <a:lnTo>
                    <a:pt x="174974" y="569182"/>
                  </a:lnTo>
                  <a:lnTo>
                    <a:pt x="210485" y="543966"/>
                  </a:lnTo>
                  <a:lnTo>
                    <a:pt x="250422" y="523452"/>
                  </a:lnTo>
                  <a:lnTo>
                    <a:pt x="294159" y="508157"/>
                  </a:lnTo>
                  <a:lnTo>
                    <a:pt x="341068" y="498600"/>
                  </a:lnTo>
                  <a:lnTo>
                    <a:pt x="390525" y="495300"/>
                  </a:lnTo>
                  <a:lnTo>
                    <a:pt x="439950" y="498600"/>
                  </a:lnTo>
                  <a:lnTo>
                    <a:pt x="486841" y="508157"/>
                  </a:lnTo>
                  <a:lnTo>
                    <a:pt x="530571" y="523452"/>
                  </a:lnTo>
                  <a:lnTo>
                    <a:pt x="570509" y="543966"/>
                  </a:lnTo>
                  <a:lnTo>
                    <a:pt x="606028" y="569182"/>
                  </a:lnTo>
                  <a:lnTo>
                    <a:pt x="636498" y="598581"/>
                  </a:lnTo>
                  <a:lnTo>
                    <a:pt x="661292" y="631645"/>
                  </a:lnTo>
                  <a:lnTo>
                    <a:pt x="679780" y="667857"/>
                  </a:lnTo>
                  <a:lnTo>
                    <a:pt x="691334" y="706697"/>
                  </a:lnTo>
                  <a:lnTo>
                    <a:pt x="695325" y="747649"/>
                  </a:lnTo>
                  <a:lnTo>
                    <a:pt x="691334" y="788603"/>
                  </a:lnTo>
                  <a:lnTo>
                    <a:pt x="679780" y="827453"/>
                  </a:lnTo>
                  <a:lnTo>
                    <a:pt x="661292" y="863679"/>
                  </a:lnTo>
                  <a:lnTo>
                    <a:pt x="636498" y="896761"/>
                  </a:lnTo>
                  <a:lnTo>
                    <a:pt x="606028" y="926179"/>
                  </a:lnTo>
                  <a:lnTo>
                    <a:pt x="570509" y="951413"/>
                  </a:lnTo>
                  <a:lnTo>
                    <a:pt x="530571" y="971945"/>
                  </a:lnTo>
                  <a:lnTo>
                    <a:pt x="486841" y="987254"/>
                  </a:lnTo>
                  <a:lnTo>
                    <a:pt x="439950" y="996820"/>
                  </a:lnTo>
                  <a:lnTo>
                    <a:pt x="390525" y="1000125"/>
                  </a:lnTo>
                  <a:lnTo>
                    <a:pt x="341068" y="996820"/>
                  </a:lnTo>
                  <a:lnTo>
                    <a:pt x="294159" y="987254"/>
                  </a:lnTo>
                  <a:lnTo>
                    <a:pt x="250422" y="971945"/>
                  </a:lnTo>
                  <a:lnTo>
                    <a:pt x="210485" y="951413"/>
                  </a:lnTo>
                  <a:lnTo>
                    <a:pt x="174974" y="926179"/>
                  </a:lnTo>
                  <a:lnTo>
                    <a:pt x="144514" y="896761"/>
                  </a:lnTo>
                  <a:lnTo>
                    <a:pt x="119733" y="863679"/>
                  </a:lnTo>
                  <a:lnTo>
                    <a:pt x="101257" y="827453"/>
                  </a:lnTo>
                  <a:lnTo>
                    <a:pt x="89712" y="788603"/>
                  </a:lnTo>
                  <a:lnTo>
                    <a:pt x="85725" y="747649"/>
                  </a:lnTo>
                  <a:close/>
                </a:path>
                <a:path w="4400550" h="4448175">
                  <a:moveTo>
                    <a:pt x="342900" y="257175"/>
                  </a:moveTo>
                  <a:lnTo>
                    <a:pt x="346950" y="215440"/>
                  </a:lnTo>
                  <a:lnTo>
                    <a:pt x="358677" y="175857"/>
                  </a:lnTo>
                  <a:lnTo>
                    <a:pt x="377443" y="138953"/>
                  </a:lnTo>
                  <a:lnTo>
                    <a:pt x="402612" y="105256"/>
                  </a:lnTo>
                  <a:lnTo>
                    <a:pt x="433546" y="75295"/>
                  </a:lnTo>
                  <a:lnTo>
                    <a:pt x="469608" y="49597"/>
                  </a:lnTo>
                  <a:lnTo>
                    <a:pt x="510161" y="28690"/>
                  </a:lnTo>
                  <a:lnTo>
                    <a:pt x="554569" y="13103"/>
                  </a:lnTo>
                  <a:lnTo>
                    <a:pt x="602194" y="3363"/>
                  </a:lnTo>
                  <a:lnTo>
                    <a:pt x="652399" y="0"/>
                  </a:lnTo>
                  <a:lnTo>
                    <a:pt x="702607" y="3363"/>
                  </a:lnTo>
                  <a:lnTo>
                    <a:pt x="750241" y="13103"/>
                  </a:lnTo>
                  <a:lnTo>
                    <a:pt x="794663" y="28690"/>
                  </a:lnTo>
                  <a:lnTo>
                    <a:pt x="835234" y="49597"/>
                  </a:lnTo>
                  <a:lnTo>
                    <a:pt x="871315" y="75295"/>
                  </a:lnTo>
                  <a:lnTo>
                    <a:pt x="902267" y="105256"/>
                  </a:lnTo>
                  <a:lnTo>
                    <a:pt x="927453" y="138953"/>
                  </a:lnTo>
                  <a:lnTo>
                    <a:pt x="946234" y="175857"/>
                  </a:lnTo>
                  <a:lnTo>
                    <a:pt x="957970" y="215440"/>
                  </a:lnTo>
                  <a:lnTo>
                    <a:pt x="962025" y="257175"/>
                  </a:lnTo>
                  <a:lnTo>
                    <a:pt x="957970" y="298878"/>
                  </a:lnTo>
                  <a:lnTo>
                    <a:pt x="946234" y="338443"/>
                  </a:lnTo>
                  <a:lnTo>
                    <a:pt x="927453" y="375340"/>
                  </a:lnTo>
                  <a:lnTo>
                    <a:pt x="902267" y="409038"/>
                  </a:lnTo>
                  <a:lnTo>
                    <a:pt x="871315" y="439007"/>
                  </a:lnTo>
                  <a:lnTo>
                    <a:pt x="835234" y="464716"/>
                  </a:lnTo>
                  <a:lnTo>
                    <a:pt x="794663" y="485635"/>
                  </a:lnTo>
                  <a:lnTo>
                    <a:pt x="750241" y="501234"/>
                  </a:lnTo>
                  <a:lnTo>
                    <a:pt x="702607" y="510982"/>
                  </a:lnTo>
                  <a:lnTo>
                    <a:pt x="652399" y="514350"/>
                  </a:lnTo>
                  <a:lnTo>
                    <a:pt x="602194" y="510982"/>
                  </a:lnTo>
                  <a:lnTo>
                    <a:pt x="554569" y="501234"/>
                  </a:lnTo>
                  <a:lnTo>
                    <a:pt x="510161" y="485635"/>
                  </a:lnTo>
                  <a:lnTo>
                    <a:pt x="469608" y="464716"/>
                  </a:lnTo>
                  <a:lnTo>
                    <a:pt x="433546" y="439007"/>
                  </a:lnTo>
                  <a:lnTo>
                    <a:pt x="402612" y="409038"/>
                  </a:lnTo>
                  <a:lnTo>
                    <a:pt x="377443" y="375340"/>
                  </a:lnTo>
                  <a:lnTo>
                    <a:pt x="358677" y="338443"/>
                  </a:lnTo>
                  <a:lnTo>
                    <a:pt x="346950" y="298878"/>
                  </a:lnTo>
                  <a:lnTo>
                    <a:pt x="342900" y="257175"/>
                  </a:lnTo>
                  <a:close/>
                </a:path>
                <a:path w="4400550" h="4448175">
                  <a:moveTo>
                    <a:pt x="3781425" y="2605024"/>
                  </a:moveTo>
                  <a:lnTo>
                    <a:pt x="3785475" y="2564072"/>
                  </a:lnTo>
                  <a:lnTo>
                    <a:pt x="3797202" y="2525232"/>
                  </a:lnTo>
                  <a:lnTo>
                    <a:pt x="3815968" y="2489020"/>
                  </a:lnTo>
                  <a:lnTo>
                    <a:pt x="3841137" y="2455956"/>
                  </a:lnTo>
                  <a:lnTo>
                    <a:pt x="3872071" y="2426557"/>
                  </a:lnTo>
                  <a:lnTo>
                    <a:pt x="3908133" y="2401341"/>
                  </a:lnTo>
                  <a:lnTo>
                    <a:pt x="3948686" y="2380827"/>
                  </a:lnTo>
                  <a:lnTo>
                    <a:pt x="3993094" y="2365532"/>
                  </a:lnTo>
                  <a:lnTo>
                    <a:pt x="4040719" y="2355975"/>
                  </a:lnTo>
                  <a:lnTo>
                    <a:pt x="4090924" y="2352675"/>
                  </a:lnTo>
                  <a:lnTo>
                    <a:pt x="4141132" y="2355975"/>
                  </a:lnTo>
                  <a:lnTo>
                    <a:pt x="4188766" y="2365532"/>
                  </a:lnTo>
                  <a:lnTo>
                    <a:pt x="4233188" y="2380827"/>
                  </a:lnTo>
                  <a:lnTo>
                    <a:pt x="4273759" y="2401341"/>
                  </a:lnTo>
                  <a:lnTo>
                    <a:pt x="4309840" y="2426557"/>
                  </a:lnTo>
                  <a:lnTo>
                    <a:pt x="4340792" y="2455956"/>
                  </a:lnTo>
                  <a:lnTo>
                    <a:pt x="4365978" y="2489020"/>
                  </a:lnTo>
                  <a:lnTo>
                    <a:pt x="4384759" y="2525232"/>
                  </a:lnTo>
                  <a:lnTo>
                    <a:pt x="4396495" y="2564072"/>
                  </a:lnTo>
                  <a:lnTo>
                    <a:pt x="4400550" y="2605024"/>
                  </a:lnTo>
                  <a:lnTo>
                    <a:pt x="4396495" y="2645978"/>
                  </a:lnTo>
                  <a:lnTo>
                    <a:pt x="4384759" y="2684828"/>
                  </a:lnTo>
                  <a:lnTo>
                    <a:pt x="4365978" y="2721054"/>
                  </a:lnTo>
                  <a:lnTo>
                    <a:pt x="4340792" y="2754136"/>
                  </a:lnTo>
                  <a:lnTo>
                    <a:pt x="4309840" y="2783554"/>
                  </a:lnTo>
                  <a:lnTo>
                    <a:pt x="4273759" y="2808788"/>
                  </a:lnTo>
                  <a:lnTo>
                    <a:pt x="4233188" y="2829320"/>
                  </a:lnTo>
                  <a:lnTo>
                    <a:pt x="4188766" y="2844629"/>
                  </a:lnTo>
                  <a:lnTo>
                    <a:pt x="4141132" y="2854195"/>
                  </a:lnTo>
                  <a:lnTo>
                    <a:pt x="4090924" y="2857500"/>
                  </a:lnTo>
                  <a:lnTo>
                    <a:pt x="4040719" y="2854195"/>
                  </a:lnTo>
                  <a:lnTo>
                    <a:pt x="3993094" y="2844629"/>
                  </a:lnTo>
                  <a:lnTo>
                    <a:pt x="3948686" y="2829320"/>
                  </a:lnTo>
                  <a:lnTo>
                    <a:pt x="3908133" y="2808788"/>
                  </a:lnTo>
                  <a:lnTo>
                    <a:pt x="3872071" y="2783554"/>
                  </a:lnTo>
                  <a:lnTo>
                    <a:pt x="3841137" y="2754136"/>
                  </a:lnTo>
                  <a:lnTo>
                    <a:pt x="3815968" y="2721054"/>
                  </a:lnTo>
                  <a:lnTo>
                    <a:pt x="3797202" y="2684828"/>
                  </a:lnTo>
                  <a:lnTo>
                    <a:pt x="3785475" y="2645978"/>
                  </a:lnTo>
                  <a:lnTo>
                    <a:pt x="3781425" y="2605024"/>
                  </a:lnTo>
                  <a:close/>
                </a:path>
                <a:path w="4400550" h="4448175">
                  <a:moveTo>
                    <a:pt x="571500" y="3224149"/>
                  </a:moveTo>
                  <a:lnTo>
                    <a:pt x="575487" y="3183197"/>
                  </a:lnTo>
                  <a:lnTo>
                    <a:pt x="587032" y="3144357"/>
                  </a:lnTo>
                  <a:lnTo>
                    <a:pt x="605508" y="3108145"/>
                  </a:lnTo>
                  <a:lnTo>
                    <a:pt x="630289" y="3075081"/>
                  </a:lnTo>
                  <a:lnTo>
                    <a:pt x="660749" y="3045682"/>
                  </a:lnTo>
                  <a:lnTo>
                    <a:pt x="696260" y="3020466"/>
                  </a:lnTo>
                  <a:lnTo>
                    <a:pt x="736197" y="2999952"/>
                  </a:lnTo>
                  <a:lnTo>
                    <a:pt x="779934" y="2984657"/>
                  </a:lnTo>
                  <a:lnTo>
                    <a:pt x="826843" y="2975100"/>
                  </a:lnTo>
                  <a:lnTo>
                    <a:pt x="876300" y="2971800"/>
                  </a:lnTo>
                  <a:lnTo>
                    <a:pt x="925725" y="2975100"/>
                  </a:lnTo>
                  <a:lnTo>
                    <a:pt x="972616" y="2984657"/>
                  </a:lnTo>
                  <a:lnTo>
                    <a:pt x="1016346" y="2999952"/>
                  </a:lnTo>
                  <a:lnTo>
                    <a:pt x="1056284" y="3020466"/>
                  </a:lnTo>
                  <a:lnTo>
                    <a:pt x="1091803" y="3045682"/>
                  </a:lnTo>
                  <a:lnTo>
                    <a:pt x="1122273" y="3075081"/>
                  </a:lnTo>
                  <a:lnTo>
                    <a:pt x="1147067" y="3108145"/>
                  </a:lnTo>
                  <a:lnTo>
                    <a:pt x="1165555" y="3144357"/>
                  </a:lnTo>
                  <a:lnTo>
                    <a:pt x="1177109" y="3183197"/>
                  </a:lnTo>
                  <a:lnTo>
                    <a:pt x="1181100" y="3224149"/>
                  </a:lnTo>
                  <a:lnTo>
                    <a:pt x="1177109" y="3265103"/>
                  </a:lnTo>
                  <a:lnTo>
                    <a:pt x="1165555" y="3303953"/>
                  </a:lnTo>
                  <a:lnTo>
                    <a:pt x="1147067" y="3340179"/>
                  </a:lnTo>
                  <a:lnTo>
                    <a:pt x="1122273" y="3373261"/>
                  </a:lnTo>
                  <a:lnTo>
                    <a:pt x="1091803" y="3402679"/>
                  </a:lnTo>
                  <a:lnTo>
                    <a:pt x="1056284" y="3427913"/>
                  </a:lnTo>
                  <a:lnTo>
                    <a:pt x="1016346" y="3448445"/>
                  </a:lnTo>
                  <a:lnTo>
                    <a:pt x="972616" y="3463754"/>
                  </a:lnTo>
                  <a:lnTo>
                    <a:pt x="925725" y="3473320"/>
                  </a:lnTo>
                  <a:lnTo>
                    <a:pt x="876300" y="3476625"/>
                  </a:lnTo>
                  <a:lnTo>
                    <a:pt x="826843" y="3473320"/>
                  </a:lnTo>
                  <a:lnTo>
                    <a:pt x="779934" y="3463754"/>
                  </a:lnTo>
                  <a:lnTo>
                    <a:pt x="736197" y="3448445"/>
                  </a:lnTo>
                  <a:lnTo>
                    <a:pt x="696260" y="3427913"/>
                  </a:lnTo>
                  <a:lnTo>
                    <a:pt x="660749" y="3402679"/>
                  </a:lnTo>
                  <a:lnTo>
                    <a:pt x="630289" y="3373261"/>
                  </a:lnTo>
                  <a:lnTo>
                    <a:pt x="605508" y="3340179"/>
                  </a:lnTo>
                  <a:lnTo>
                    <a:pt x="587032" y="3303953"/>
                  </a:lnTo>
                  <a:lnTo>
                    <a:pt x="575487" y="3265103"/>
                  </a:lnTo>
                  <a:lnTo>
                    <a:pt x="571500" y="3224149"/>
                  </a:lnTo>
                  <a:close/>
                </a:path>
                <a:path w="4400550" h="4448175">
                  <a:moveTo>
                    <a:pt x="2486025" y="4000436"/>
                  </a:moveTo>
                  <a:lnTo>
                    <a:pt x="2490075" y="3958722"/>
                  </a:lnTo>
                  <a:lnTo>
                    <a:pt x="2501802" y="3919154"/>
                  </a:lnTo>
                  <a:lnTo>
                    <a:pt x="2520568" y="3882262"/>
                  </a:lnTo>
                  <a:lnTo>
                    <a:pt x="2545737" y="3848573"/>
                  </a:lnTo>
                  <a:lnTo>
                    <a:pt x="2576671" y="3818616"/>
                  </a:lnTo>
                  <a:lnTo>
                    <a:pt x="2612733" y="3792921"/>
                  </a:lnTo>
                  <a:lnTo>
                    <a:pt x="2653286" y="3772016"/>
                  </a:lnTo>
                  <a:lnTo>
                    <a:pt x="2697694" y="3756429"/>
                  </a:lnTo>
                  <a:lnTo>
                    <a:pt x="2745319" y="3746689"/>
                  </a:lnTo>
                  <a:lnTo>
                    <a:pt x="2795524" y="3743325"/>
                  </a:lnTo>
                  <a:lnTo>
                    <a:pt x="2845732" y="3746689"/>
                  </a:lnTo>
                  <a:lnTo>
                    <a:pt x="2893366" y="3756429"/>
                  </a:lnTo>
                  <a:lnTo>
                    <a:pt x="2937788" y="3772016"/>
                  </a:lnTo>
                  <a:lnTo>
                    <a:pt x="2978359" y="3792921"/>
                  </a:lnTo>
                  <a:lnTo>
                    <a:pt x="3014440" y="3818616"/>
                  </a:lnTo>
                  <a:lnTo>
                    <a:pt x="3045392" y="3848573"/>
                  </a:lnTo>
                  <a:lnTo>
                    <a:pt x="3070578" y="3882262"/>
                  </a:lnTo>
                  <a:lnTo>
                    <a:pt x="3089359" y="3919154"/>
                  </a:lnTo>
                  <a:lnTo>
                    <a:pt x="3101095" y="3958722"/>
                  </a:lnTo>
                  <a:lnTo>
                    <a:pt x="3105150" y="4000436"/>
                  </a:lnTo>
                  <a:lnTo>
                    <a:pt x="3101095" y="4042152"/>
                  </a:lnTo>
                  <a:lnTo>
                    <a:pt x="3089359" y="4081724"/>
                  </a:lnTo>
                  <a:lnTo>
                    <a:pt x="3070578" y="4118624"/>
                  </a:lnTo>
                  <a:lnTo>
                    <a:pt x="3045392" y="4152321"/>
                  </a:lnTo>
                  <a:lnTo>
                    <a:pt x="3014440" y="4182287"/>
                  </a:lnTo>
                  <a:lnTo>
                    <a:pt x="2978359" y="4207992"/>
                  </a:lnTo>
                  <a:lnTo>
                    <a:pt x="2937788" y="4228906"/>
                  </a:lnTo>
                  <a:lnTo>
                    <a:pt x="2893366" y="4244500"/>
                  </a:lnTo>
                  <a:lnTo>
                    <a:pt x="2845732" y="4254245"/>
                  </a:lnTo>
                  <a:lnTo>
                    <a:pt x="2795524" y="4257611"/>
                  </a:lnTo>
                  <a:lnTo>
                    <a:pt x="2745319" y="4254245"/>
                  </a:lnTo>
                  <a:lnTo>
                    <a:pt x="2697694" y="4244500"/>
                  </a:lnTo>
                  <a:lnTo>
                    <a:pt x="2653286" y="4228906"/>
                  </a:lnTo>
                  <a:lnTo>
                    <a:pt x="2612733" y="4207992"/>
                  </a:lnTo>
                  <a:lnTo>
                    <a:pt x="2576671" y="4182287"/>
                  </a:lnTo>
                  <a:lnTo>
                    <a:pt x="2545737" y="4152321"/>
                  </a:lnTo>
                  <a:lnTo>
                    <a:pt x="2520568" y="4118624"/>
                  </a:lnTo>
                  <a:lnTo>
                    <a:pt x="2501802" y="4081724"/>
                  </a:lnTo>
                  <a:lnTo>
                    <a:pt x="2490075" y="4042152"/>
                  </a:lnTo>
                  <a:lnTo>
                    <a:pt x="2486025" y="4000436"/>
                  </a:lnTo>
                  <a:close/>
                </a:path>
                <a:path w="4400550" h="4448175">
                  <a:moveTo>
                    <a:pt x="2752725" y="3614674"/>
                  </a:moveTo>
                  <a:lnTo>
                    <a:pt x="2756712" y="3573722"/>
                  </a:lnTo>
                  <a:lnTo>
                    <a:pt x="2768257" y="3534882"/>
                  </a:lnTo>
                  <a:lnTo>
                    <a:pt x="2786733" y="3498670"/>
                  </a:lnTo>
                  <a:lnTo>
                    <a:pt x="2811514" y="3465606"/>
                  </a:lnTo>
                  <a:lnTo>
                    <a:pt x="2841974" y="3436207"/>
                  </a:lnTo>
                  <a:lnTo>
                    <a:pt x="2877485" y="3410991"/>
                  </a:lnTo>
                  <a:lnTo>
                    <a:pt x="2917422" y="3390477"/>
                  </a:lnTo>
                  <a:lnTo>
                    <a:pt x="2961159" y="3375182"/>
                  </a:lnTo>
                  <a:lnTo>
                    <a:pt x="3008068" y="3365625"/>
                  </a:lnTo>
                  <a:lnTo>
                    <a:pt x="3057525" y="3362325"/>
                  </a:lnTo>
                  <a:lnTo>
                    <a:pt x="3106950" y="3365625"/>
                  </a:lnTo>
                  <a:lnTo>
                    <a:pt x="3153841" y="3375182"/>
                  </a:lnTo>
                  <a:lnTo>
                    <a:pt x="3197571" y="3390477"/>
                  </a:lnTo>
                  <a:lnTo>
                    <a:pt x="3237509" y="3410991"/>
                  </a:lnTo>
                  <a:lnTo>
                    <a:pt x="3273028" y="3436207"/>
                  </a:lnTo>
                  <a:lnTo>
                    <a:pt x="3303498" y="3465606"/>
                  </a:lnTo>
                  <a:lnTo>
                    <a:pt x="3328292" y="3498670"/>
                  </a:lnTo>
                  <a:lnTo>
                    <a:pt x="3346780" y="3534882"/>
                  </a:lnTo>
                  <a:lnTo>
                    <a:pt x="3358334" y="3573722"/>
                  </a:lnTo>
                  <a:lnTo>
                    <a:pt x="3362325" y="3614674"/>
                  </a:lnTo>
                  <a:lnTo>
                    <a:pt x="3358334" y="3655626"/>
                  </a:lnTo>
                  <a:lnTo>
                    <a:pt x="3346780" y="3694472"/>
                  </a:lnTo>
                  <a:lnTo>
                    <a:pt x="3328292" y="3730690"/>
                  </a:lnTo>
                  <a:lnTo>
                    <a:pt x="3303498" y="3763763"/>
                  </a:lnTo>
                  <a:lnTo>
                    <a:pt x="3273028" y="3793172"/>
                  </a:lnTo>
                  <a:lnTo>
                    <a:pt x="3237509" y="3818397"/>
                  </a:lnTo>
                  <a:lnTo>
                    <a:pt x="3197571" y="3838920"/>
                  </a:lnTo>
                  <a:lnTo>
                    <a:pt x="3153841" y="3854222"/>
                  </a:lnTo>
                  <a:lnTo>
                    <a:pt x="3106950" y="3863783"/>
                  </a:lnTo>
                  <a:lnTo>
                    <a:pt x="3057525" y="3867086"/>
                  </a:lnTo>
                  <a:lnTo>
                    <a:pt x="3008068" y="3863783"/>
                  </a:lnTo>
                  <a:lnTo>
                    <a:pt x="2961159" y="3854222"/>
                  </a:lnTo>
                  <a:lnTo>
                    <a:pt x="2917422" y="3838920"/>
                  </a:lnTo>
                  <a:lnTo>
                    <a:pt x="2877485" y="3818397"/>
                  </a:lnTo>
                  <a:lnTo>
                    <a:pt x="2841974" y="3793172"/>
                  </a:lnTo>
                  <a:lnTo>
                    <a:pt x="2811514" y="3763763"/>
                  </a:lnTo>
                  <a:lnTo>
                    <a:pt x="2786733" y="3730690"/>
                  </a:lnTo>
                  <a:lnTo>
                    <a:pt x="2768257" y="3694472"/>
                  </a:lnTo>
                  <a:lnTo>
                    <a:pt x="2756712" y="3655626"/>
                  </a:lnTo>
                  <a:lnTo>
                    <a:pt x="2752725" y="3614674"/>
                  </a:lnTo>
                  <a:close/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9" name="object 269"/>
          <p:cNvSpPr txBox="1">
            <a:spLocks noGrp="1"/>
          </p:cNvSpPr>
          <p:nvPr>
            <p:ph type="sldNum" sz="quarter" idx="7"/>
          </p:nvPr>
        </p:nvSpPr>
        <p:spPr>
          <a:xfrm>
            <a:off x="11840844" y="6508199"/>
            <a:ext cx="244475" cy="203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2225">
              <a:lnSpc>
                <a:spcPts val="1425"/>
              </a:lnSpc>
            </a:pPr>
            <a:fld id="{81D60167-4931-47E6-BA6A-407CBD079E47}" type="slidenum">
              <a:rPr lang="en-US" spc="-25" smtClean="0">
                <a:latin typeface="Arial MT"/>
                <a:cs typeface="Arial MT"/>
              </a:rPr>
              <a:pPr marL="22225">
                <a:lnSpc>
                  <a:spcPts val="1425"/>
                </a:lnSpc>
              </a:pPr>
              <a:t>24</a:t>
            </a:fld>
            <a:endParaRPr spc="-25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7200900" y="1781346"/>
            <a:ext cx="4329176" cy="4556791"/>
            <a:chOff x="7200900" y="1781346"/>
            <a:chExt cx="4329176" cy="4556791"/>
          </a:xfrm>
        </p:grpSpPr>
        <p:sp>
          <p:nvSpPr>
            <p:cNvPr id="6" name="object 6"/>
            <p:cNvSpPr/>
            <p:nvPr/>
          </p:nvSpPr>
          <p:spPr>
            <a:xfrm>
              <a:off x="7200900" y="1834082"/>
              <a:ext cx="3569970" cy="4504055"/>
            </a:xfrm>
            <a:custGeom>
              <a:avLst/>
              <a:gdLst/>
              <a:ahLst/>
              <a:cxnLst/>
              <a:rect l="l" t="t" r="r" b="b"/>
              <a:pathLst>
                <a:path w="3569970" h="4504055">
                  <a:moveTo>
                    <a:pt x="1466850" y="1775891"/>
                  </a:moveTo>
                  <a:lnTo>
                    <a:pt x="733425" y="1452041"/>
                  </a:lnTo>
                  <a:lnTo>
                    <a:pt x="0" y="1775891"/>
                  </a:lnTo>
                  <a:lnTo>
                    <a:pt x="238125" y="1775891"/>
                  </a:lnTo>
                  <a:lnTo>
                    <a:pt x="238125" y="2385491"/>
                  </a:lnTo>
                  <a:lnTo>
                    <a:pt x="1228725" y="2385491"/>
                  </a:lnTo>
                  <a:lnTo>
                    <a:pt x="1228725" y="1775891"/>
                  </a:lnTo>
                  <a:lnTo>
                    <a:pt x="1466850" y="1775891"/>
                  </a:lnTo>
                  <a:close/>
                </a:path>
                <a:path w="3569970" h="4504055">
                  <a:moveTo>
                    <a:pt x="1796732" y="294233"/>
                  </a:moveTo>
                  <a:lnTo>
                    <a:pt x="1793798" y="245440"/>
                  </a:lnTo>
                  <a:lnTo>
                    <a:pt x="1786382" y="203123"/>
                  </a:lnTo>
                  <a:lnTo>
                    <a:pt x="1768614" y="153644"/>
                  </a:lnTo>
                  <a:lnTo>
                    <a:pt x="1744116" y="112217"/>
                  </a:lnTo>
                  <a:lnTo>
                    <a:pt x="1713776" y="78003"/>
                  </a:lnTo>
                  <a:lnTo>
                    <a:pt x="1678457" y="50165"/>
                  </a:lnTo>
                  <a:lnTo>
                    <a:pt x="1639062" y="27863"/>
                  </a:lnTo>
                  <a:lnTo>
                    <a:pt x="1592935" y="12484"/>
                  </a:lnTo>
                  <a:lnTo>
                    <a:pt x="1539506" y="4483"/>
                  </a:lnTo>
                  <a:lnTo>
                    <a:pt x="1482686" y="1447"/>
                  </a:lnTo>
                  <a:lnTo>
                    <a:pt x="1322374" y="0"/>
                  </a:lnTo>
                  <a:lnTo>
                    <a:pt x="1277632" y="1803"/>
                  </a:lnTo>
                  <a:lnTo>
                    <a:pt x="1227861" y="6883"/>
                  </a:lnTo>
                  <a:lnTo>
                    <a:pt x="1160526" y="16179"/>
                  </a:lnTo>
                  <a:lnTo>
                    <a:pt x="1077137" y="28270"/>
                  </a:lnTo>
                  <a:lnTo>
                    <a:pt x="1028534" y="35610"/>
                  </a:lnTo>
                  <a:lnTo>
                    <a:pt x="977214" y="43827"/>
                  </a:lnTo>
                  <a:lnTo>
                    <a:pt x="924572" y="52920"/>
                  </a:lnTo>
                  <a:lnTo>
                    <a:pt x="872007" y="62890"/>
                  </a:lnTo>
                  <a:lnTo>
                    <a:pt x="820928" y="73710"/>
                  </a:lnTo>
                  <a:lnTo>
                    <a:pt x="772744" y="85407"/>
                  </a:lnTo>
                  <a:lnTo>
                    <a:pt x="728853" y="97967"/>
                  </a:lnTo>
                  <a:lnTo>
                    <a:pt x="676313" y="115443"/>
                  </a:lnTo>
                  <a:lnTo>
                    <a:pt x="625348" y="134416"/>
                  </a:lnTo>
                  <a:lnTo>
                    <a:pt x="576719" y="154724"/>
                  </a:lnTo>
                  <a:lnTo>
                    <a:pt x="531190" y="176199"/>
                  </a:lnTo>
                  <a:lnTo>
                    <a:pt x="489534" y="198678"/>
                  </a:lnTo>
                  <a:lnTo>
                    <a:pt x="452501" y="221983"/>
                  </a:lnTo>
                  <a:lnTo>
                    <a:pt x="420878" y="245922"/>
                  </a:lnTo>
                  <a:lnTo>
                    <a:pt x="390753" y="282651"/>
                  </a:lnTo>
                  <a:lnTo>
                    <a:pt x="375094" y="323189"/>
                  </a:lnTo>
                  <a:lnTo>
                    <a:pt x="365467" y="364832"/>
                  </a:lnTo>
                  <a:lnTo>
                    <a:pt x="353441" y="404876"/>
                  </a:lnTo>
                  <a:lnTo>
                    <a:pt x="330581" y="440613"/>
                  </a:lnTo>
                  <a:lnTo>
                    <a:pt x="298983" y="464248"/>
                  </a:lnTo>
                  <a:lnTo>
                    <a:pt x="259270" y="482777"/>
                  </a:lnTo>
                  <a:lnTo>
                    <a:pt x="216128" y="499567"/>
                  </a:lnTo>
                  <a:lnTo>
                    <a:pt x="174256" y="517969"/>
                  </a:lnTo>
                  <a:lnTo>
                    <a:pt x="138315" y="541350"/>
                  </a:lnTo>
                  <a:lnTo>
                    <a:pt x="113030" y="573074"/>
                  </a:lnTo>
                  <a:lnTo>
                    <a:pt x="99479" y="610590"/>
                  </a:lnTo>
                  <a:lnTo>
                    <a:pt x="90322" y="657098"/>
                  </a:lnTo>
                  <a:lnTo>
                    <a:pt x="85432" y="708698"/>
                  </a:lnTo>
                  <a:lnTo>
                    <a:pt x="84709" y="761517"/>
                  </a:lnTo>
                  <a:lnTo>
                    <a:pt x="88023" y="811695"/>
                  </a:lnTo>
                  <a:lnTo>
                    <a:pt x="95250" y="855319"/>
                  </a:lnTo>
                  <a:lnTo>
                    <a:pt x="125958" y="917625"/>
                  </a:lnTo>
                  <a:lnTo>
                    <a:pt x="185788" y="940142"/>
                  </a:lnTo>
                  <a:lnTo>
                    <a:pt x="297053" y="946962"/>
                  </a:lnTo>
                  <a:lnTo>
                    <a:pt x="378612" y="948804"/>
                  </a:lnTo>
                  <a:lnTo>
                    <a:pt x="428332" y="947712"/>
                  </a:lnTo>
                  <a:lnTo>
                    <a:pt x="595261" y="941565"/>
                  </a:lnTo>
                  <a:lnTo>
                    <a:pt x="651802" y="939952"/>
                  </a:lnTo>
                  <a:lnTo>
                    <a:pt x="706310" y="939266"/>
                  </a:lnTo>
                  <a:lnTo>
                    <a:pt x="757262" y="939927"/>
                  </a:lnTo>
                  <a:lnTo>
                    <a:pt x="803160" y="942352"/>
                  </a:lnTo>
                  <a:lnTo>
                    <a:pt x="842518" y="946962"/>
                  </a:lnTo>
                  <a:lnTo>
                    <a:pt x="899502" y="960158"/>
                  </a:lnTo>
                  <a:lnTo>
                    <a:pt x="943051" y="977722"/>
                  </a:lnTo>
                  <a:lnTo>
                    <a:pt x="977861" y="998842"/>
                  </a:lnTo>
                  <a:lnTo>
                    <a:pt x="1008634" y="1022731"/>
                  </a:lnTo>
                  <a:lnTo>
                    <a:pt x="1040053" y="1048550"/>
                  </a:lnTo>
                  <a:lnTo>
                    <a:pt x="1119174" y="1106690"/>
                  </a:lnTo>
                  <a:lnTo>
                    <a:pt x="1163358" y="1143419"/>
                  </a:lnTo>
                  <a:lnTo>
                    <a:pt x="1208189" y="1182090"/>
                  </a:lnTo>
                  <a:lnTo>
                    <a:pt x="1252461" y="1219149"/>
                  </a:lnTo>
                  <a:lnTo>
                    <a:pt x="1294968" y="1251026"/>
                  </a:lnTo>
                  <a:lnTo>
                    <a:pt x="1334516" y="1274114"/>
                  </a:lnTo>
                  <a:lnTo>
                    <a:pt x="1389367" y="1292580"/>
                  </a:lnTo>
                  <a:lnTo>
                    <a:pt x="1440776" y="1297711"/>
                  </a:lnTo>
                  <a:lnTo>
                    <a:pt x="1488427" y="1292974"/>
                  </a:lnTo>
                  <a:lnTo>
                    <a:pt x="1532001" y="1281861"/>
                  </a:lnTo>
                  <a:lnTo>
                    <a:pt x="1572031" y="1266698"/>
                  </a:lnTo>
                  <a:lnTo>
                    <a:pt x="1608772" y="1245133"/>
                  </a:lnTo>
                  <a:lnTo>
                    <a:pt x="1641398" y="1213713"/>
                  </a:lnTo>
                  <a:lnTo>
                    <a:pt x="1669161" y="1168958"/>
                  </a:lnTo>
                  <a:lnTo>
                    <a:pt x="1684477" y="1128864"/>
                  </a:lnTo>
                  <a:lnTo>
                    <a:pt x="1697316" y="1080554"/>
                  </a:lnTo>
                  <a:lnTo>
                    <a:pt x="1708289" y="1026820"/>
                  </a:lnTo>
                  <a:lnTo>
                    <a:pt x="1717992" y="970483"/>
                  </a:lnTo>
                  <a:lnTo>
                    <a:pt x="1727060" y="914361"/>
                  </a:lnTo>
                  <a:lnTo>
                    <a:pt x="1736090" y="861237"/>
                  </a:lnTo>
                  <a:lnTo>
                    <a:pt x="1745119" y="811466"/>
                  </a:lnTo>
                  <a:lnTo>
                    <a:pt x="1753704" y="762762"/>
                  </a:lnTo>
                  <a:lnTo>
                    <a:pt x="1761629" y="714273"/>
                  </a:lnTo>
                  <a:lnTo>
                    <a:pt x="1768716" y="665124"/>
                  </a:lnTo>
                  <a:lnTo>
                    <a:pt x="1774786" y="614464"/>
                  </a:lnTo>
                  <a:lnTo>
                    <a:pt x="1779651" y="561390"/>
                  </a:lnTo>
                  <a:lnTo>
                    <a:pt x="1788731" y="458330"/>
                  </a:lnTo>
                  <a:lnTo>
                    <a:pt x="1793176" y="402780"/>
                  </a:lnTo>
                  <a:lnTo>
                    <a:pt x="1796173" y="347383"/>
                  </a:lnTo>
                  <a:lnTo>
                    <a:pt x="1796732" y="294233"/>
                  </a:lnTo>
                  <a:close/>
                </a:path>
                <a:path w="3569970" h="4504055">
                  <a:moveTo>
                    <a:pt x="2904655" y="2325408"/>
                  </a:moveTo>
                  <a:lnTo>
                    <a:pt x="2904426" y="2277961"/>
                  </a:lnTo>
                  <a:lnTo>
                    <a:pt x="2900159" y="2231313"/>
                  </a:lnTo>
                  <a:lnTo>
                    <a:pt x="2893479" y="2187321"/>
                  </a:lnTo>
                  <a:lnTo>
                    <a:pt x="2885998" y="2147798"/>
                  </a:lnTo>
                  <a:lnTo>
                    <a:pt x="2867469" y="2087511"/>
                  </a:lnTo>
                  <a:lnTo>
                    <a:pt x="2819082" y="2057095"/>
                  </a:lnTo>
                  <a:lnTo>
                    <a:pt x="2788056" y="2047265"/>
                  </a:lnTo>
                  <a:lnTo>
                    <a:pt x="2756141" y="2036699"/>
                  </a:lnTo>
                  <a:lnTo>
                    <a:pt x="2726067" y="2022132"/>
                  </a:lnTo>
                  <a:lnTo>
                    <a:pt x="2700578" y="2000313"/>
                  </a:lnTo>
                  <a:lnTo>
                    <a:pt x="2682430" y="1968004"/>
                  </a:lnTo>
                  <a:lnTo>
                    <a:pt x="2674366" y="1921941"/>
                  </a:lnTo>
                  <a:lnTo>
                    <a:pt x="2684195" y="1868766"/>
                  </a:lnTo>
                  <a:lnTo>
                    <a:pt x="2703753" y="1824697"/>
                  </a:lnTo>
                  <a:lnTo>
                    <a:pt x="2730233" y="1787931"/>
                  </a:lnTo>
                  <a:lnTo>
                    <a:pt x="2760789" y="1756702"/>
                  </a:lnTo>
                  <a:lnTo>
                    <a:pt x="2792615" y="1729193"/>
                  </a:lnTo>
                  <a:lnTo>
                    <a:pt x="2822879" y="1703616"/>
                  </a:lnTo>
                  <a:lnTo>
                    <a:pt x="2848749" y="1678190"/>
                  </a:lnTo>
                  <a:lnTo>
                    <a:pt x="2867406" y="1651101"/>
                  </a:lnTo>
                  <a:lnTo>
                    <a:pt x="2876042" y="1620570"/>
                  </a:lnTo>
                  <a:lnTo>
                    <a:pt x="2875178" y="1580222"/>
                  </a:lnTo>
                  <a:lnTo>
                    <a:pt x="2866098" y="1542453"/>
                  </a:lnTo>
                  <a:lnTo>
                    <a:pt x="2849524" y="1505508"/>
                  </a:lnTo>
                  <a:lnTo>
                    <a:pt x="2826169" y="1467624"/>
                  </a:lnTo>
                  <a:lnTo>
                    <a:pt x="2796730" y="1427022"/>
                  </a:lnTo>
                  <a:lnTo>
                    <a:pt x="2722499" y="1330629"/>
                  </a:lnTo>
                  <a:lnTo>
                    <a:pt x="2689707" y="1304810"/>
                  </a:lnTo>
                  <a:lnTo>
                    <a:pt x="2651341" y="1281010"/>
                  </a:lnTo>
                  <a:lnTo>
                    <a:pt x="2608694" y="1260602"/>
                  </a:lnTo>
                  <a:lnTo>
                    <a:pt x="2563063" y="1244930"/>
                  </a:lnTo>
                  <a:lnTo>
                    <a:pt x="2515717" y="1235354"/>
                  </a:lnTo>
                  <a:lnTo>
                    <a:pt x="2467940" y="1233246"/>
                  </a:lnTo>
                  <a:lnTo>
                    <a:pt x="2421039" y="1239964"/>
                  </a:lnTo>
                  <a:lnTo>
                    <a:pt x="2376297" y="1256842"/>
                  </a:lnTo>
                  <a:lnTo>
                    <a:pt x="2344280" y="1277734"/>
                  </a:lnTo>
                  <a:lnTo>
                    <a:pt x="2311387" y="1306766"/>
                  </a:lnTo>
                  <a:lnTo>
                    <a:pt x="2277948" y="1342466"/>
                  </a:lnTo>
                  <a:lnTo>
                    <a:pt x="2244280" y="1383334"/>
                  </a:lnTo>
                  <a:lnTo>
                    <a:pt x="2210739" y="1427899"/>
                  </a:lnTo>
                  <a:lnTo>
                    <a:pt x="2177631" y="1474660"/>
                  </a:lnTo>
                  <a:lnTo>
                    <a:pt x="2145322" y="1522145"/>
                  </a:lnTo>
                  <a:lnTo>
                    <a:pt x="2084387" y="1613319"/>
                  </a:lnTo>
                  <a:lnTo>
                    <a:pt x="2056434" y="1654048"/>
                  </a:lnTo>
                  <a:lnTo>
                    <a:pt x="2030603" y="1689531"/>
                  </a:lnTo>
                  <a:lnTo>
                    <a:pt x="1992591" y="1735315"/>
                  </a:lnTo>
                  <a:lnTo>
                    <a:pt x="1956663" y="1773326"/>
                  </a:lnTo>
                  <a:lnTo>
                    <a:pt x="1923516" y="1807032"/>
                  </a:lnTo>
                  <a:lnTo>
                    <a:pt x="1893874" y="1839963"/>
                  </a:lnTo>
                  <a:lnTo>
                    <a:pt x="1868424" y="1875586"/>
                  </a:lnTo>
                  <a:lnTo>
                    <a:pt x="1847900" y="1917420"/>
                  </a:lnTo>
                  <a:lnTo>
                    <a:pt x="1832991" y="1968931"/>
                  </a:lnTo>
                  <a:lnTo>
                    <a:pt x="1824977" y="2005507"/>
                  </a:lnTo>
                  <a:lnTo>
                    <a:pt x="1815439" y="2047240"/>
                  </a:lnTo>
                  <a:lnTo>
                    <a:pt x="1805406" y="2092998"/>
                  </a:lnTo>
                  <a:lnTo>
                    <a:pt x="1795919" y="2141626"/>
                  </a:lnTo>
                  <a:lnTo>
                    <a:pt x="1788033" y="2191969"/>
                  </a:lnTo>
                  <a:lnTo>
                    <a:pt x="1782775" y="2242883"/>
                  </a:lnTo>
                  <a:lnTo>
                    <a:pt x="1781187" y="2293188"/>
                  </a:lnTo>
                  <a:lnTo>
                    <a:pt x="1784324" y="2341753"/>
                  </a:lnTo>
                  <a:lnTo>
                    <a:pt x="1793214" y="2387422"/>
                  </a:lnTo>
                  <a:lnTo>
                    <a:pt x="1808899" y="2429027"/>
                  </a:lnTo>
                  <a:lnTo>
                    <a:pt x="1832444" y="2465438"/>
                  </a:lnTo>
                  <a:lnTo>
                    <a:pt x="1864868" y="2495473"/>
                  </a:lnTo>
                  <a:lnTo>
                    <a:pt x="1926018" y="2524595"/>
                  </a:lnTo>
                  <a:lnTo>
                    <a:pt x="1966036" y="2536050"/>
                  </a:lnTo>
                  <a:lnTo>
                    <a:pt x="2011311" y="2545524"/>
                  </a:lnTo>
                  <a:lnTo>
                    <a:pt x="2061057" y="2553119"/>
                  </a:lnTo>
                  <a:lnTo>
                    <a:pt x="2114499" y="2558935"/>
                  </a:lnTo>
                  <a:lnTo>
                    <a:pt x="2170836" y="2563037"/>
                  </a:lnTo>
                  <a:lnTo>
                    <a:pt x="2229294" y="2565514"/>
                  </a:lnTo>
                  <a:lnTo>
                    <a:pt x="2289111" y="2566454"/>
                  </a:lnTo>
                  <a:lnTo>
                    <a:pt x="2349474" y="2565946"/>
                  </a:lnTo>
                  <a:lnTo>
                    <a:pt x="2409621" y="2564079"/>
                  </a:lnTo>
                  <a:lnTo>
                    <a:pt x="2468753" y="2560917"/>
                  </a:lnTo>
                  <a:lnTo>
                    <a:pt x="2526106" y="2556573"/>
                  </a:lnTo>
                  <a:lnTo>
                    <a:pt x="2580894" y="2551125"/>
                  </a:lnTo>
                  <a:lnTo>
                    <a:pt x="2632329" y="2544648"/>
                  </a:lnTo>
                  <a:lnTo>
                    <a:pt x="2679623" y="2537231"/>
                  </a:lnTo>
                  <a:lnTo>
                    <a:pt x="2722016" y="2528963"/>
                  </a:lnTo>
                  <a:lnTo>
                    <a:pt x="2788920" y="2510205"/>
                  </a:lnTo>
                  <a:lnTo>
                    <a:pt x="2833039" y="2486380"/>
                  </a:lnTo>
                  <a:lnTo>
                    <a:pt x="2865056" y="2454148"/>
                  </a:lnTo>
                  <a:lnTo>
                    <a:pt x="2886595" y="2415349"/>
                  </a:lnTo>
                  <a:lnTo>
                    <a:pt x="2899257" y="2371814"/>
                  </a:lnTo>
                  <a:lnTo>
                    <a:pt x="2904655" y="2325408"/>
                  </a:lnTo>
                  <a:close/>
                </a:path>
                <a:path w="3569970" h="4504055">
                  <a:moveTo>
                    <a:pt x="3569932" y="3905783"/>
                  </a:moveTo>
                  <a:lnTo>
                    <a:pt x="3569462" y="3858247"/>
                  </a:lnTo>
                  <a:lnTo>
                    <a:pt x="3566858" y="3807129"/>
                  </a:lnTo>
                  <a:lnTo>
                    <a:pt x="3562223" y="3753307"/>
                  </a:lnTo>
                  <a:lnTo>
                    <a:pt x="3555682" y="3697592"/>
                  </a:lnTo>
                  <a:lnTo>
                    <a:pt x="3547364" y="3640848"/>
                  </a:lnTo>
                  <a:lnTo>
                    <a:pt x="3537381" y="3583914"/>
                  </a:lnTo>
                  <a:lnTo>
                    <a:pt x="3525850" y="3527628"/>
                  </a:lnTo>
                  <a:lnTo>
                    <a:pt x="3512896" y="3472853"/>
                  </a:lnTo>
                  <a:lnTo>
                    <a:pt x="3498621" y="3420414"/>
                  </a:lnTo>
                  <a:lnTo>
                    <a:pt x="3483152" y="3371164"/>
                  </a:lnTo>
                  <a:lnTo>
                    <a:pt x="3466617" y="3325952"/>
                  </a:lnTo>
                  <a:lnTo>
                    <a:pt x="3449116" y="3285617"/>
                  </a:lnTo>
                  <a:lnTo>
                    <a:pt x="3430778" y="3250996"/>
                  </a:lnTo>
                  <a:lnTo>
                    <a:pt x="3403028" y="3211525"/>
                  </a:lnTo>
                  <a:lnTo>
                    <a:pt x="3371215" y="3179051"/>
                  </a:lnTo>
                  <a:lnTo>
                    <a:pt x="3335934" y="3152559"/>
                  </a:lnTo>
                  <a:lnTo>
                    <a:pt x="3297745" y="3131045"/>
                  </a:lnTo>
                  <a:lnTo>
                    <a:pt x="3257245" y="3113455"/>
                  </a:lnTo>
                  <a:lnTo>
                    <a:pt x="3214992" y="3098787"/>
                  </a:lnTo>
                  <a:lnTo>
                    <a:pt x="3171583" y="3086011"/>
                  </a:lnTo>
                  <a:lnTo>
                    <a:pt x="3083572" y="3062033"/>
                  </a:lnTo>
                  <a:lnTo>
                    <a:pt x="3040126" y="3048787"/>
                  </a:lnTo>
                  <a:lnTo>
                    <a:pt x="2997835" y="3033318"/>
                  </a:lnTo>
                  <a:lnTo>
                    <a:pt x="2857449" y="2977248"/>
                  </a:lnTo>
                  <a:lnTo>
                    <a:pt x="2809481" y="2958757"/>
                  </a:lnTo>
                  <a:lnTo>
                    <a:pt x="2761119" y="2940989"/>
                  </a:lnTo>
                  <a:lnTo>
                    <a:pt x="2712466" y="2924327"/>
                  </a:lnTo>
                  <a:lnTo>
                    <a:pt x="2663634" y="2909138"/>
                  </a:lnTo>
                  <a:lnTo>
                    <a:pt x="2614752" y="2895777"/>
                  </a:lnTo>
                  <a:lnTo>
                    <a:pt x="2565920" y="2884640"/>
                  </a:lnTo>
                  <a:lnTo>
                    <a:pt x="2517267" y="2876092"/>
                  </a:lnTo>
                  <a:lnTo>
                    <a:pt x="2467800" y="2870009"/>
                  </a:lnTo>
                  <a:lnTo>
                    <a:pt x="2416822" y="2865996"/>
                  </a:lnTo>
                  <a:lnTo>
                    <a:pt x="2364917" y="2863926"/>
                  </a:lnTo>
                  <a:lnTo>
                    <a:pt x="2312644" y="2863685"/>
                  </a:lnTo>
                  <a:lnTo>
                    <a:pt x="2260600" y="2865132"/>
                  </a:lnTo>
                  <a:lnTo>
                    <a:pt x="2209355" y="2868155"/>
                  </a:lnTo>
                  <a:lnTo>
                    <a:pt x="2159508" y="2872625"/>
                  </a:lnTo>
                  <a:lnTo>
                    <a:pt x="2111629" y="2878429"/>
                  </a:lnTo>
                  <a:lnTo>
                    <a:pt x="2066302" y="2885427"/>
                  </a:lnTo>
                  <a:lnTo>
                    <a:pt x="2024126" y="2893491"/>
                  </a:lnTo>
                  <a:lnTo>
                    <a:pt x="1976983" y="2908477"/>
                  </a:lnTo>
                  <a:lnTo>
                    <a:pt x="1935568" y="2929267"/>
                  </a:lnTo>
                  <a:lnTo>
                    <a:pt x="1898180" y="2953626"/>
                  </a:lnTo>
                  <a:lnTo>
                    <a:pt x="1863102" y="2979318"/>
                  </a:lnTo>
                  <a:lnTo>
                    <a:pt x="1828622" y="3004121"/>
                  </a:lnTo>
                  <a:lnTo>
                    <a:pt x="1793036" y="3025800"/>
                  </a:lnTo>
                  <a:lnTo>
                    <a:pt x="1754632" y="3042120"/>
                  </a:lnTo>
                  <a:lnTo>
                    <a:pt x="1711706" y="3050844"/>
                  </a:lnTo>
                  <a:lnTo>
                    <a:pt x="1670164" y="3050895"/>
                  </a:lnTo>
                  <a:lnTo>
                    <a:pt x="1627085" y="3044660"/>
                  </a:lnTo>
                  <a:lnTo>
                    <a:pt x="1582508" y="3033750"/>
                  </a:lnTo>
                  <a:lnTo>
                    <a:pt x="1536534" y="3019780"/>
                  </a:lnTo>
                  <a:lnTo>
                    <a:pt x="1489227" y="3004350"/>
                  </a:lnTo>
                  <a:lnTo>
                    <a:pt x="1440675" y="2989084"/>
                  </a:lnTo>
                  <a:lnTo>
                    <a:pt x="1390942" y="2975572"/>
                  </a:lnTo>
                  <a:lnTo>
                    <a:pt x="1340116" y="2965450"/>
                  </a:lnTo>
                  <a:lnTo>
                    <a:pt x="1288288" y="2960293"/>
                  </a:lnTo>
                  <a:lnTo>
                    <a:pt x="1195463" y="2955721"/>
                  </a:lnTo>
                  <a:lnTo>
                    <a:pt x="1145070" y="2953461"/>
                  </a:lnTo>
                  <a:lnTo>
                    <a:pt x="1093203" y="2952000"/>
                  </a:lnTo>
                  <a:lnTo>
                    <a:pt x="1040777" y="2951911"/>
                  </a:lnTo>
                  <a:lnTo>
                    <a:pt x="988707" y="2953778"/>
                  </a:lnTo>
                  <a:lnTo>
                    <a:pt x="937856" y="2958185"/>
                  </a:lnTo>
                  <a:lnTo>
                    <a:pt x="889165" y="2965704"/>
                  </a:lnTo>
                  <a:lnTo>
                    <a:pt x="843508" y="2976918"/>
                  </a:lnTo>
                  <a:lnTo>
                    <a:pt x="801789" y="2992412"/>
                  </a:lnTo>
                  <a:lnTo>
                    <a:pt x="764921" y="3012744"/>
                  </a:lnTo>
                  <a:lnTo>
                    <a:pt x="731850" y="3039135"/>
                  </a:lnTo>
                  <a:lnTo>
                    <a:pt x="701052" y="3071647"/>
                  </a:lnTo>
                  <a:lnTo>
                    <a:pt x="672592" y="3109277"/>
                  </a:lnTo>
                  <a:lnTo>
                    <a:pt x="646531" y="3150984"/>
                  </a:lnTo>
                  <a:lnTo>
                    <a:pt x="622922" y="3195726"/>
                  </a:lnTo>
                  <a:lnTo>
                    <a:pt x="601853" y="3242487"/>
                  </a:lnTo>
                  <a:lnTo>
                    <a:pt x="583361" y="3290227"/>
                  </a:lnTo>
                  <a:lnTo>
                    <a:pt x="567537" y="3337915"/>
                  </a:lnTo>
                  <a:lnTo>
                    <a:pt x="554418" y="3384512"/>
                  </a:lnTo>
                  <a:lnTo>
                    <a:pt x="544068" y="3429000"/>
                  </a:lnTo>
                  <a:lnTo>
                    <a:pt x="536575" y="3470325"/>
                  </a:lnTo>
                  <a:lnTo>
                    <a:pt x="531406" y="3519767"/>
                  </a:lnTo>
                  <a:lnTo>
                    <a:pt x="530606" y="3570909"/>
                  </a:lnTo>
                  <a:lnTo>
                    <a:pt x="533908" y="3622611"/>
                  </a:lnTo>
                  <a:lnTo>
                    <a:pt x="541083" y="3673767"/>
                  </a:lnTo>
                  <a:lnTo>
                    <a:pt x="551916" y="3723233"/>
                  </a:lnTo>
                  <a:lnTo>
                    <a:pt x="566153" y="3769918"/>
                  </a:lnTo>
                  <a:lnTo>
                    <a:pt x="583565" y="3812667"/>
                  </a:lnTo>
                  <a:lnTo>
                    <a:pt x="603923" y="3850373"/>
                  </a:lnTo>
                  <a:lnTo>
                    <a:pt x="626999" y="3881894"/>
                  </a:lnTo>
                  <a:lnTo>
                    <a:pt x="657313" y="3907371"/>
                  </a:lnTo>
                  <a:lnTo>
                    <a:pt x="693000" y="3922674"/>
                  </a:lnTo>
                  <a:lnTo>
                    <a:pt x="733196" y="3930891"/>
                  </a:lnTo>
                  <a:lnTo>
                    <a:pt x="777011" y="3935133"/>
                  </a:lnTo>
                  <a:lnTo>
                    <a:pt x="823582" y="3938486"/>
                  </a:lnTo>
                  <a:lnTo>
                    <a:pt x="872020" y="3944023"/>
                  </a:lnTo>
                  <a:lnTo>
                    <a:pt x="921461" y="3954856"/>
                  </a:lnTo>
                  <a:lnTo>
                    <a:pt x="971042" y="3974058"/>
                  </a:lnTo>
                  <a:lnTo>
                    <a:pt x="1006843" y="3993845"/>
                  </a:lnTo>
                  <a:lnTo>
                    <a:pt x="1042644" y="4017175"/>
                  </a:lnTo>
                  <a:lnTo>
                    <a:pt x="1078738" y="4043362"/>
                  </a:lnTo>
                  <a:lnTo>
                    <a:pt x="1115428" y="4071683"/>
                  </a:lnTo>
                  <a:lnTo>
                    <a:pt x="1191869" y="4131983"/>
                  </a:lnTo>
                  <a:lnTo>
                    <a:pt x="1232230" y="4162552"/>
                  </a:lnTo>
                  <a:lnTo>
                    <a:pt x="1274432" y="4192460"/>
                  </a:lnTo>
                  <a:lnTo>
                    <a:pt x="1318780" y="4221010"/>
                  </a:lnTo>
                  <a:lnTo>
                    <a:pt x="1365580" y="4247489"/>
                  </a:lnTo>
                  <a:lnTo>
                    <a:pt x="1415161" y="4271200"/>
                  </a:lnTo>
                  <a:lnTo>
                    <a:pt x="1456372" y="4288460"/>
                  </a:lnTo>
                  <a:lnTo>
                    <a:pt x="1499666" y="4305452"/>
                  </a:lnTo>
                  <a:lnTo>
                    <a:pt x="1544815" y="4322115"/>
                  </a:lnTo>
                  <a:lnTo>
                    <a:pt x="1591576" y="4338371"/>
                  </a:lnTo>
                  <a:lnTo>
                    <a:pt x="1639684" y="4354157"/>
                  </a:lnTo>
                  <a:lnTo>
                    <a:pt x="1688909" y="4369397"/>
                  </a:lnTo>
                  <a:lnTo>
                    <a:pt x="1739023" y="4384027"/>
                  </a:lnTo>
                  <a:lnTo>
                    <a:pt x="1789760" y="4397984"/>
                  </a:lnTo>
                  <a:lnTo>
                    <a:pt x="1840890" y="4411180"/>
                  </a:lnTo>
                  <a:lnTo>
                    <a:pt x="1892160" y="4423562"/>
                  </a:lnTo>
                  <a:lnTo>
                    <a:pt x="1943328" y="4435043"/>
                  </a:lnTo>
                  <a:lnTo>
                    <a:pt x="1994166" y="4445584"/>
                  </a:lnTo>
                  <a:lnTo>
                    <a:pt x="2044420" y="4455084"/>
                  </a:lnTo>
                  <a:lnTo>
                    <a:pt x="2093849" y="4463478"/>
                  </a:lnTo>
                  <a:lnTo>
                    <a:pt x="2143341" y="4470743"/>
                  </a:lnTo>
                  <a:lnTo>
                    <a:pt x="2193810" y="4477486"/>
                  </a:lnTo>
                  <a:lnTo>
                    <a:pt x="2245017" y="4483646"/>
                  </a:lnTo>
                  <a:lnTo>
                    <a:pt x="2296706" y="4489132"/>
                  </a:lnTo>
                  <a:lnTo>
                    <a:pt x="2348636" y="4493869"/>
                  </a:lnTo>
                  <a:lnTo>
                    <a:pt x="2400579" y="4497794"/>
                  </a:lnTo>
                  <a:lnTo>
                    <a:pt x="2452268" y="4500816"/>
                  </a:lnTo>
                  <a:lnTo>
                    <a:pt x="2503474" y="4502874"/>
                  </a:lnTo>
                  <a:lnTo>
                    <a:pt x="2553957" y="4503890"/>
                  </a:lnTo>
                  <a:lnTo>
                    <a:pt x="2603449" y="4503763"/>
                  </a:lnTo>
                  <a:lnTo>
                    <a:pt x="2651747" y="4502442"/>
                  </a:lnTo>
                  <a:lnTo>
                    <a:pt x="2698572" y="4499838"/>
                  </a:lnTo>
                  <a:lnTo>
                    <a:pt x="2743695" y="4495889"/>
                  </a:lnTo>
                  <a:lnTo>
                    <a:pt x="2786888" y="4490491"/>
                  </a:lnTo>
                  <a:lnTo>
                    <a:pt x="2844736" y="4479925"/>
                  </a:lnTo>
                  <a:lnTo>
                    <a:pt x="2900362" y="4466501"/>
                  </a:lnTo>
                  <a:lnTo>
                    <a:pt x="2953816" y="4450537"/>
                  </a:lnTo>
                  <a:lnTo>
                    <a:pt x="3005175" y="4432351"/>
                  </a:lnTo>
                  <a:lnTo>
                    <a:pt x="3054477" y="4412234"/>
                  </a:lnTo>
                  <a:lnTo>
                    <a:pt x="3101771" y="4390504"/>
                  </a:lnTo>
                  <a:lnTo>
                    <a:pt x="3147136" y="4367454"/>
                  </a:lnTo>
                  <a:lnTo>
                    <a:pt x="3190621" y="4343387"/>
                  </a:lnTo>
                  <a:lnTo>
                    <a:pt x="3232264" y="4318622"/>
                  </a:lnTo>
                  <a:lnTo>
                    <a:pt x="3272155" y="4293451"/>
                  </a:lnTo>
                  <a:lnTo>
                    <a:pt x="3315512" y="4266933"/>
                  </a:lnTo>
                  <a:lnTo>
                    <a:pt x="3358311" y="4241571"/>
                  </a:lnTo>
                  <a:lnTo>
                    <a:pt x="3399599" y="4216070"/>
                  </a:lnTo>
                  <a:lnTo>
                    <a:pt x="3438461" y="4189107"/>
                  </a:lnTo>
                  <a:lnTo>
                    <a:pt x="3473970" y="4159389"/>
                  </a:lnTo>
                  <a:lnTo>
                    <a:pt x="3505212" y="4125607"/>
                  </a:lnTo>
                  <a:lnTo>
                    <a:pt x="3531235" y="4086453"/>
                  </a:lnTo>
                  <a:lnTo>
                    <a:pt x="3551148" y="4040606"/>
                  </a:lnTo>
                  <a:lnTo>
                    <a:pt x="3564001" y="3986771"/>
                  </a:lnTo>
                  <a:lnTo>
                    <a:pt x="3568154" y="3948912"/>
                  </a:lnTo>
                  <a:lnTo>
                    <a:pt x="3569932" y="3905783"/>
                  </a:lnTo>
                  <a:close/>
                </a:path>
              </a:pathLst>
            </a:custGeom>
            <a:solidFill>
              <a:srgbClr val="9CD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20325" y="3181365"/>
              <a:ext cx="1276137" cy="19335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110976" y="3929126"/>
              <a:ext cx="419100" cy="723900"/>
            </a:xfrm>
            <a:custGeom>
              <a:avLst/>
              <a:gdLst/>
              <a:ahLst/>
              <a:cxnLst/>
              <a:rect l="l" t="t" r="r" b="b"/>
              <a:pathLst>
                <a:path w="419100" h="723900">
                  <a:moveTo>
                    <a:pt x="199390" y="0"/>
                  </a:moveTo>
                  <a:lnTo>
                    <a:pt x="0" y="90931"/>
                  </a:lnTo>
                  <a:lnTo>
                    <a:pt x="1168" y="196854"/>
                  </a:lnTo>
                  <a:lnTo>
                    <a:pt x="5973" y="509317"/>
                  </a:lnTo>
                  <a:lnTo>
                    <a:pt x="8635" y="719836"/>
                  </a:lnTo>
                  <a:lnTo>
                    <a:pt x="419100" y="723900"/>
                  </a:lnTo>
                  <a:lnTo>
                    <a:pt x="416178" y="75056"/>
                  </a:lnTo>
                  <a:lnTo>
                    <a:pt x="199390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10976" y="3929126"/>
              <a:ext cx="419100" cy="723900"/>
            </a:xfrm>
            <a:custGeom>
              <a:avLst/>
              <a:gdLst/>
              <a:ahLst/>
              <a:cxnLst/>
              <a:rect l="l" t="t" r="r" b="b"/>
              <a:pathLst>
                <a:path w="419100" h="723900">
                  <a:moveTo>
                    <a:pt x="8635" y="719836"/>
                  </a:moveTo>
                  <a:lnTo>
                    <a:pt x="8102" y="666667"/>
                  </a:lnTo>
                  <a:lnTo>
                    <a:pt x="7467" y="613913"/>
                  </a:lnTo>
                  <a:lnTo>
                    <a:pt x="6750" y="561490"/>
                  </a:lnTo>
                  <a:lnTo>
                    <a:pt x="5973" y="509317"/>
                  </a:lnTo>
                  <a:lnTo>
                    <a:pt x="5155" y="457309"/>
                  </a:lnTo>
                  <a:lnTo>
                    <a:pt x="4317" y="405383"/>
                  </a:lnTo>
                  <a:lnTo>
                    <a:pt x="3480" y="353458"/>
                  </a:lnTo>
                  <a:lnTo>
                    <a:pt x="2662" y="301450"/>
                  </a:lnTo>
                  <a:lnTo>
                    <a:pt x="1885" y="249277"/>
                  </a:lnTo>
                  <a:lnTo>
                    <a:pt x="1168" y="196854"/>
                  </a:lnTo>
                  <a:lnTo>
                    <a:pt x="533" y="144100"/>
                  </a:lnTo>
                  <a:lnTo>
                    <a:pt x="0" y="90931"/>
                  </a:lnTo>
                  <a:lnTo>
                    <a:pt x="199390" y="0"/>
                  </a:lnTo>
                  <a:lnTo>
                    <a:pt x="416178" y="75056"/>
                  </a:lnTo>
                  <a:lnTo>
                    <a:pt x="419100" y="723900"/>
                  </a:lnTo>
                  <a:lnTo>
                    <a:pt x="8635" y="719836"/>
                  </a:lnTo>
                  <a:close/>
                </a:path>
              </a:pathLst>
            </a:custGeom>
            <a:ln w="12700">
              <a:solidFill>
                <a:srgbClr val="000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44276" y="4119626"/>
              <a:ext cx="523875" cy="533400"/>
            </a:xfrm>
            <a:custGeom>
              <a:avLst/>
              <a:gdLst/>
              <a:ahLst/>
              <a:cxnLst/>
              <a:rect l="l" t="t" r="r" b="b"/>
              <a:pathLst>
                <a:path w="523875" h="533400">
                  <a:moveTo>
                    <a:pt x="340487" y="0"/>
                  </a:moveTo>
                  <a:lnTo>
                    <a:pt x="0" y="152907"/>
                  </a:lnTo>
                  <a:lnTo>
                    <a:pt x="2794" y="533400"/>
                  </a:lnTo>
                  <a:lnTo>
                    <a:pt x="523875" y="533400"/>
                  </a:lnTo>
                  <a:lnTo>
                    <a:pt x="520953" y="62737"/>
                  </a:lnTo>
                  <a:lnTo>
                    <a:pt x="340487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44276" y="4119626"/>
              <a:ext cx="523875" cy="533400"/>
            </a:xfrm>
            <a:custGeom>
              <a:avLst/>
              <a:gdLst/>
              <a:ahLst/>
              <a:cxnLst/>
              <a:rect l="l" t="t" r="r" b="b"/>
              <a:pathLst>
                <a:path w="523875" h="533400">
                  <a:moveTo>
                    <a:pt x="2794" y="533400"/>
                  </a:moveTo>
                  <a:lnTo>
                    <a:pt x="0" y="152907"/>
                  </a:lnTo>
                  <a:lnTo>
                    <a:pt x="340487" y="0"/>
                  </a:lnTo>
                  <a:lnTo>
                    <a:pt x="520953" y="62737"/>
                  </a:lnTo>
                  <a:lnTo>
                    <a:pt x="523875" y="533400"/>
                  </a:lnTo>
                  <a:lnTo>
                    <a:pt x="2794" y="533400"/>
                  </a:lnTo>
                  <a:close/>
                </a:path>
              </a:pathLst>
            </a:custGeom>
            <a:ln w="12700">
              <a:solidFill>
                <a:srgbClr val="0000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91901" y="4233926"/>
              <a:ext cx="242570" cy="352425"/>
            </a:xfrm>
            <a:custGeom>
              <a:avLst/>
              <a:gdLst/>
              <a:ahLst/>
              <a:cxnLst/>
              <a:rect l="l" t="t" r="r" b="b"/>
              <a:pathLst>
                <a:path w="242570" h="352425">
                  <a:moveTo>
                    <a:pt x="0" y="80010"/>
                  </a:moveTo>
                  <a:lnTo>
                    <a:pt x="236347" y="0"/>
                  </a:lnTo>
                </a:path>
                <a:path w="242570" h="352425">
                  <a:moveTo>
                    <a:pt x="9525" y="275336"/>
                  </a:moveTo>
                  <a:lnTo>
                    <a:pt x="242062" y="257175"/>
                  </a:lnTo>
                </a:path>
                <a:path w="242570" h="352425">
                  <a:moveTo>
                    <a:pt x="9525" y="186055"/>
                  </a:moveTo>
                  <a:lnTo>
                    <a:pt x="242062" y="133350"/>
                  </a:lnTo>
                </a:path>
                <a:path w="242570" h="352425">
                  <a:moveTo>
                    <a:pt x="0" y="352425"/>
                  </a:moveTo>
                  <a:lnTo>
                    <a:pt x="236727" y="352425"/>
                  </a:lnTo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44351" y="4062476"/>
              <a:ext cx="0" cy="506730"/>
            </a:xfrm>
            <a:custGeom>
              <a:avLst/>
              <a:gdLst/>
              <a:ahLst/>
              <a:cxnLst/>
              <a:rect l="l" t="t" r="r" b="b"/>
              <a:pathLst>
                <a:path h="506729">
                  <a:moveTo>
                    <a:pt x="0" y="506730"/>
                  </a:moveTo>
                  <a:lnTo>
                    <a:pt x="0" y="0"/>
                  </a:lnTo>
                </a:path>
              </a:pathLst>
            </a:custGeom>
            <a:ln w="444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82350" y="4133850"/>
              <a:ext cx="0" cy="519430"/>
            </a:xfrm>
            <a:custGeom>
              <a:avLst/>
              <a:gdLst/>
              <a:ahLst/>
              <a:cxnLst/>
              <a:rect l="l" t="t" r="r" b="b"/>
              <a:pathLst>
                <a:path h="519429">
                  <a:moveTo>
                    <a:pt x="0" y="0"/>
                  </a:moveTo>
                  <a:lnTo>
                    <a:pt x="0" y="519430"/>
                  </a:lnTo>
                </a:path>
              </a:pathLst>
            </a:custGeom>
            <a:ln w="15875">
              <a:solidFill>
                <a:srgbClr val="000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06201" y="3195701"/>
              <a:ext cx="361950" cy="647700"/>
            </a:xfrm>
            <a:custGeom>
              <a:avLst/>
              <a:gdLst/>
              <a:ahLst/>
              <a:cxnLst/>
              <a:rect l="l" t="t" r="r" b="b"/>
              <a:pathLst>
                <a:path w="361950" h="647700">
                  <a:moveTo>
                    <a:pt x="172212" y="0"/>
                  </a:moveTo>
                  <a:lnTo>
                    <a:pt x="0" y="81279"/>
                  </a:lnTo>
                  <a:lnTo>
                    <a:pt x="506" y="133162"/>
                  </a:lnTo>
                  <a:lnTo>
                    <a:pt x="7366" y="644144"/>
                  </a:lnTo>
                  <a:lnTo>
                    <a:pt x="361950" y="647700"/>
                  </a:lnTo>
                  <a:lnTo>
                    <a:pt x="359409" y="67183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06201" y="3195701"/>
              <a:ext cx="361950" cy="647700"/>
            </a:xfrm>
            <a:custGeom>
              <a:avLst/>
              <a:gdLst/>
              <a:ahLst/>
              <a:cxnLst/>
              <a:rect l="l" t="t" r="r" b="b"/>
              <a:pathLst>
                <a:path w="361950" h="647700">
                  <a:moveTo>
                    <a:pt x="7366" y="644144"/>
                  </a:moveTo>
                  <a:lnTo>
                    <a:pt x="6859" y="592261"/>
                  </a:lnTo>
                  <a:lnTo>
                    <a:pt x="6255" y="540807"/>
                  </a:lnTo>
                  <a:lnTo>
                    <a:pt x="5574" y="489685"/>
                  </a:lnTo>
                  <a:lnTo>
                    <a:pt x="4839" y="438800"/>
                  </a:lnTo>
                  <a:lnTo>
                    <a:pt x="4072" y="388059"/>
                  </a:lnTo>
                  <a:lnTo>
                    <a:pt x="3293" y="337364"/>
                  </a:lnTo>
                  <a:lnTo>
                    <a:pt x="2526" y="286623"/>
                  </a:lnTo>
                  <a:lnTo>
                    <a:pt x="1791" y="235738"/>
                  </a:lnTo>
                  <a:lnTo>
                    <a:pt x="1110" y="184616"/>
                  </a:lnTo>
                  <a:lnTo>
                    <a:pt x="506" y="133162"/>
                  </a:lnTo>
                  <a:lnTo>
                    <a:pt x="0" y="81279"/>
                  </a:lnTo>
                  <a:lnTo>
                    <a:pt x="172212" y="0"/>
                  </a:lnTo>
                  <a:lnTo>
                    <a:pt x="359409" y="67183"/>
                  </a:lnTo>
                  <a:lnTo>
                    <a:pt x="361950" y="647700"/>
                  </a:lnTo>
                  <a:lnTo>
                    <a:pt x="7366" y="644144"/>
                  </a:lnTo>
                  <a:close/>
                </a:path>
              </a:pathLst>
            </a:custGeom>
            <a:ln w="12700">
              <a:solidFill>
                <a:srgbClr val="000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777601" y="3367151"/>
              <a:ext cx="447675" cy="476250"/>
            </a:xfrm>
            <a:custGeom>
              <a:avLst/>
              <a:gdLst/>
              <a:ahLst/>
              <a:cxnLst/>
              <a:rect l="l" t="t" r="r" b="b"/>
              <a:pathLst>
                <a:path w="447675" h="476250">
                  <a:moveTo>
                    <a:pt x="290956" y="0"/>
                  </a:moveTo>
                  <a:lnTo>
                    <a:pt x="0" y="136525"/>
                  </a:lnTo>
                  <a:lnTo>
                    <a:pt x="2413" y="476250"/>
                  </a:lnTo>
                  <a:lnTo>
                    <a:pt x="447675" y="476250"/>
                  </a:lnTo>
                  <a:lnTo>
                    <a:pt x="445134" y="56007"/>
                  </a:lnTo>
                  <a:lnTo>
                    <a:pt x="290956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77601" y="3367151"/>
              <a:ext cx="447675" cy="476250"/>
            </a:xfrm>
            <a:custGeom>
              <a:avLst/>
              <a:gdLst/>
              <a:ahLst/>
              <a:cxnLst/>
              <a:rect l="l" t="t" r="r" b="b"/>
              <a:pathLst>
                <a:path w="447675" h="476250">
                  <a:moveTo>
                    <a:pt x="2413" y="476250"/>
                  </a:moveTo>
                  <a:lnTo>
                    <a:pt x="0" y="136525"/>
                  </a:lnTo>
                  <a:lnTo>
                    <a:pt x="290956" y="0"/>
                  </a:lnTo>
                  <a:lnTo>
                    <a:pt x="445134" y="56007"/>
                  </a:lnTo>
                  <a:lnTo>
                    <a:pt x="447675" y="476250"/>
                  </a:lnTo>
                  <a:lnTo>
                    <a:pt x="2413" y="476250"/>
                  </a:lnTo>
                  <a:close/>
                </a:path>
              </a:pathLst>
            </a:custGeom>
            <a:ln w="12700">
              <a:solidFill>
                <a:srgbClr val="0000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25226" y="3471926"/>
              <a:ext cx="205104" cy="314325"/>
            </a:xfrm>
            <a:custGeom>
              <a:avLst/>
              <a:gdLst/>
              <a:ahLst/>
              <a:cxnLst/>
              <a:rect l="l" t="t" r="r" b="b"/>
              <a:pathLst>
                <a:path w="205104" h="314325">
                  <a:moveTo>
                    <a:pt x="0" y="71882"/>
                  </a:moveTo>
                  <a:lnTo>
                    <a:pt x="204470" y="0"/>
                  </a:lnTo>
                </a:path>
                <a:path w="205104" h="314325">
                  <a:moveTo>
                    <a:pt x="0" y="244982"/>
                  </a:moveTo>
                  <a:lnTo>
                    <a:pt x="201041" y="228600"/>
                  </a:lnTo>
                </a:path>
                <a:path w="205104" h="314325">
                  <a:moveTo>
                    <a:pt x="0" y="171196"/>
                  </a:moveTo>
                  <a:lnTo>
                    <a:pt x="201041" y="123825"/>
                  </a:lnTo>
                </a:path>
                <a:path w="205104" h="314325">
                  <a:moveTo>
                    <a:pt x="0" y="314325"/>
                  </a:moveTo>
                  <a:lnTo>
                    <a:pt x="204724" y="314325"/>
                  </a:lnTo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91951" y="3310001"/>
              <a:ext cx="0" cy="455295"/>
            </a:xfrm>
            <a:custGeom>
              <a:avLst/>
              <a:gdLst/>
              <a:ahLst/>
              <a:cxnLst/>
              <a:rect l="l" t="t" r="r" b="b"/>
              <a:pathLst>
                <a:path h="455295">
                  <a:moveTo>
                    <a:pt x="0" y="455294"/>
                  </a:moveTo>
                  <a:lnTo>
                    <a:pt x="0" y="0"/>
                  </a:lnTo>
                </a:path>
              </a:pathLst>
            </a:custGeom>
            <a:ln w="444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68050" y="3371850"/>
              <a:ext cx="0" cy="466725"/>
            </a:xfrm>
            <a:custGeom>
              <a:avLst/>
              <a:gdLst/>
              <a:ahLst/>
              <a:cxnLst/>
              <a:rect l="l" t="t" r="r" b="b"/>
              <a:pathLst>
                <a:path h="466725">
                  <a:moveTo>
                    <a:pt x="0" y="0"/>
                  </a:moveTo>
                  <a:lnTo>
                    <a:pt x="0" y="466725"/>
                  </a:lnTo>
                </a:path>
              </a:pathLst>
            </a:custGeom>
            <a:ln w="15875">
              <a:solidFill>
                <a:srgbClr val="000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4485" y="1781346"/>
              <a:ext cx="1494869" cy="13903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277350" y="3676650"/>
              <a:ext cx="304800" cy="200025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304800" y="200025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9CD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</a:t>
            </a:r>
            <a:r>
              <a:rPr spc="-170" dirty="0"/>
              <a:t> </a:t>
            </a:r>
            <a:r>
              <a:rPr dirty="0"/>
              <a:t>closer</a:t>
            </a:r>
            <a:r>
              <a:rPr spc="35" dirty="0"/>
              <a:t> </a:t>
            </a:r>
            <a:r>
              <a:rPr dirty="0"/>
              <a:t>look</a:t>
            </a:r>
            <a:r>
              <a:rPr spc="45" dirty="0"/>
              <a:t> </a:t>
            </a:r>
            <a:r>
              <a:rPr dirty="0"/>
              <a:t>at</a:t>
            </a:r>
            <a:r>
              <a:rPr spc="25" dirty="0"/>
              <a:t> </a:t>
            </a:r>
            <a:r>
              <a:rPr dirty="0"/>
              <a:t>Internet</a:t>
            </a:r>
            <a:r>
              <a:rPr spc="3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04100" y="1546880"/>
            <a:ext cx="4163695" cy="462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>
              <a:lnSpc>
                <a:spcPts val="1550"/>
              </a:lnSpc>
            </a:pPr>
            <a:r>
              <a:rPr sz="1400" dirty="0">
                <a:latin typeface="Times New Roman"/>
                <a:cs typeface="Times New Roman"/>
              </a:rPr>
              <a:t>mobile</a:t>
            </a:r>
            <a:r>
              <a:rPr sz="1400" spc="-10" dirty="0">
                <a:latin typeface="Times New Roman"/>
                <a:cs typeface="Times New Roman"/>
              </a:rPr>
              <a:t> network</a:t>
            </a:r>
            <a:endParaRPr sz="1400" dirty="0">
              <a:latin typeface="Times New Roman"/>
              <a:cs typeface="Times New Roman"/>
            </a:endParaRPr>
          </a:p>
          <a:p>
            <a:pPr marL="2121535">
              <a:lnSpc>
                <a:spcPct val="100000"/>
              </a:lnSpc>
              <a:spcBef>
                <a:spcPts val="1025"/>
              </a:spcBef>
            </a:pPr>
            <a:r>
              <a:rPr sz="1400" dirty="0">
                <a:latin typeface="Times New Roman"/>
                <a:cs typeface="Times New Roman"/>
              </a:rPr>
              <a:t>national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global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ISP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459865" marR="2109470" algn="just">
              <a:lnSpc>
                <a:spcPts val="1500"/>
              </a:lnSpc>
            </a:pPr>
            <a:r>
              <a:rPr sz="1400" dirty="0">
                <a:latin typeface="Times New Roman"/>
                <a:cs typeface="Times New Roman"/>
              </a:rPr>
              <a:t>local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or </a:t>
            </a:r>
            <a:r>
              <a:rPr sz="1400" spc="-10" dirty="0">
                <a:latin typeface="Times New Roman"/>
                <a:cs typeface="Times New Roman"/>
              </a:rPr>
              <a:t>regional </a:t>
            </a:r>
            <a:r>
              <a:rPr sz="1400" spc="-25" dirty="0">
                <a:latin typeface="Times New Roman"/>
                <a:cs typeface="Times New Roman"/>
              </a:rPr>
              <a:t>ISP</a:t>
            </a:r>
            <a:endParaRPr sz="1400" dirty="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  <a:spcBef>
                <a:spcPts val="1019"/>
              </a:spcBef>
              <a:tabLst>
                <a:tab pos="2757805" algn="l"/>
              </a:tabLst>
            </a:pPr>
            <a:r>
              <a:rPr sz="1400" dirty="0">
                <a:latin typeface="Times New Roman"/>
                <a:cs typeface="Times New Roman"/>
              </a:rPr>
              <a:t>home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network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2100" spc="-15" baseline="-17857" dirty="0">
                <a:latin typeface="Times New Roman"/>
                <a:cs typeface="Times New Roman"/>
              </a:rPr>
              <a:t>content</a:t>
            </a:r>
            <a:endParaRPr sz="2100" baseline="-17857" dirty="0">
              <a:latin typeface="Times New Roman"/>
              <a:cs typeface="Times New Roman"/>
            </a:endParaRPr>
          </a:p>
          <a:p>
            <a:pPr marL="2757805">
              <a:lnSpc>
                <a:spcPct val="100000"/>
              </a:lnSpc>
              <a:spcBef>
                <a:spcPts val="254"/>
              </a:spcBef>
            </a:pPr>
            <a:r>
              <a:rPr sz="1400" spc="-10" dirty="0">
                <a:latin typeface="Times New Roman"/>
                <a:cs typeface="Times New Roman"/>
              </a:rPr>
              <a:t>provider</a:t>
            </a:r>
            <a:endParaRPr sz="1400" dirty="0">
              <a:latin typeface="Times New Roman"/>
              <a:cs typeface="Times New Roman"/>
            </a:endParaRPr>
          </a:p>
          <a:p>
            <a:pPr marL="2757805">
              <a:lnSpc>
                <a:spcPts val="1580"/>
              </a:lnSpc>
              <a:spcBef>
                <a:spcPts val="65"/>
              </a:spcBef>
              <a:tabLst>
                <a:tab pos="3613150" algn="l"/>
              </a:tabLst>
            </a:pPr>
            <a:r>
              <a:rPr sz="2100" spc="-15" baseline="9920" dirty="0">
                <a:latin typeface="Times New Roman"/>
                <a:cs typeface="Times New Roman"/>
              </a:rPr>
              <a:t>network</a:t>
            </a:r>
            <a:r>
              <a:rPr sz="2100" baseline="992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datacenter</a:t>
            </a:r>
            <a:endParaRPr sz="1050" dirty="0">
              <a:latin typeface="Times New Roman"/>
              <a:cs typeface="Times New Roman"/>
            </a:endParaRPr>
          </a:p>
          <a:p>
            <a:pPr marR="102870" algn="r">
              <a:lnSpc>
                <a:spcPts val="1155"/>
              </a:lnSpc>
            </a:pPr>
            <a:r>
              <a:rPr sz="1050" spc="-10" dirty="0">
                <a:latin typeface="Times New Roman"/>
                <a:cs typeface="Times New Roman"/>
              </a:rPr>
              <a:t>network</a:t>
            </a:r>
            <a:endParaRPr sz="1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50" dirty="0">
              <a:latin typeface="Times New Roman"/>
              <a:cs typeface="Times New Roman"/>
            </a:endParaRPr>
          </a:p>
          <a:p>
            <a:pPr>
              <a:lnSpc>
                <a:spcPts val="1480"/>
              </a:lnSpc>
            </a:pPr>
            <a:r>
              <a:rPr sz="1400" spc="-10" dirty="0">
                <a:latin typeface="Times New Roman"/>
                <a:cs typeface="Times New Roman"/>
              </a:rPr>
              <a:t>enterprise</a:t>
            </a:r>
            <a:endParaRPr sz="1400" dirty="0">
              <a:latin typeface="Times New Roman"/>
              <a:cs typeface="Times New Roman"/>
            </a:endParaRPr>
          </a:p>
          <a:p>
            <a:pPr marL="444500">
              <a:lnSpc>
                <a:spcPts val="1480"/>
              </a:lnSpc>
            </a:pPr>
            <a:r>
              <a:rPr sz="1400" spc="-10" dirty="0">
                <a:latin typeface="Times New Roman"/>
                <a:cs typeface="Times New Roman"/>
              </a:rPr>
              <a:t>network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546850" y="1546880"/>
            <a:ext cx="5362575" cy="4962525"/>
            <a:chOff x="6546850" y="1546880"/>
            <a:chExt cx="5362575" cy="4962525"/>
          </a:xfrm>
        </p:grpSpPr>
        <p:sp>
          <p:nvSpPr>
            <p:cNvPr id="25" name="object 25"/>
            <p:cNvSpPr/>
            <p:nvPr/>
          </p:nvSpPr>
          <p:spPr>
            <a:xfrm>
              <a:off x="9225026" y="2757550"/>
              <a:ext cx="1842135" cy="1663064"/>
            </a:xfrm>
            <a:custGeom>
              <a:avLst/>
              <a:gdLst/>
              <a:ahLst/>
              <a:cxnLst/>
              <a:rect l="l" t="t" r="r" b="b"/>
              <a:pathLst>
                <a:path w="1842134" h="1663064">
                  <a:moveTo>
                    <a:pt x="1755902" y="892301"/>
                  </a:moveTo>
                  <a:lnTo>
                    <a:pt x="1343025" y="828675"/>
                  </a:lnTo>
                </a:path>
                <a:path w="1842134" h="1663064">
                  <a:moveTo>
                    <a:pt x="1784096" y="1624711"/>
                  </a:moveTo>
                  <a:lnTo>
                    <a:pt x="1438275" y="885825"/>
                  </a:lnTo>
                </a:path>
                <a:path w="1842134" h="1663064">
                  <a:moveTo>
                    <a:pt x="1419225" y="1271524"/>
                  </a:moveTo>
                  <a:lnTo>
                    <a:pt x="1755140" y="876173"/>
                  </a:lnTo>
                </a:path>
                <a:path w="1842134" h="1663064">
                  <a:moveTo>
                    <a:pt x="1352550" y="1323848"/>
                  </a:moveTo>
                  <a:lnTo>
                    <a:pt x="1352550" y="838200"/>
                  </a:lnTo>
                </a:path>
                <a:path w="1842134" h="1663064">
                  <a:moveTo>
                    <a:pt x="1842007" y="1663065"/>
                  </a:moveTo>
                  <a:lnTo>
                    <a:pt x="1333500" y="1314450"/>
                  </a:lnTo>
                </a:path>
                <a:path w="1842134" h="1663064">
                  <a:moveTo>
                    <a:pt x="1331595" y="1333500"/>
                  </a:moveTo>
                  <a:lnTo>
                    <a:pt x="676275" y="1333500"/>
                  </a:lnTo>
                </a:path>
                <a:path w="1842134" h="1663064">
                  <a:moveTo>
                    <a:pt x="655320" y="1333500"/>
                  </a:moveTo>
                  <a:lnTo>
                    <a:pt x="0" y="1333500"/>
                  </a:lnTo>
                </a:path>
                <a:path w="1842134" h="1663064">
                  <a:moveTo>
                    <a:pt x="439547" y="752475"/>
                  </a:moveTo>
                  <a:lnTo>
                    <a:pt x="57150" y="1269492"/>
                  </a:lnTo>
                </a:path>
                <a:path w="1842134" h="1663064">
                  <a:moveTo>
                    <a:pt x="514350" y="752475"/>
                  </a:moveTo>
                  <a:lnTo>
                    <a:pt x="514350" y="1292733"/>
                  </a:lnTo>
                </a:path>
                <a:path w="1842134" h="1663064">
                  <a:moveTo>
                    <a:pt x="914400" y="0"/>
                  </a:moveTo>
                  <a:lnTo>
                    <a:pt x="1402460" y="83921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77351" y="2128901"/>
              <a:ext cx="2365375" cy="1266190"/>
            </a:xfrm>
            <a:custGeom>
              <a:avLst/>
              <a:gdLst/>
              <a:ahLst/>
              <a:cxnLst/>
              <a:rect l="l" t="t" r="r" b="b"/>
              <a:pathLst>
                <a:path w="2365375" h="1266189">
                  <a:moveTo>
                    <a:pt x="1409065" y="571500"/>
                  </a:moveTo>
                  <a:lnTo>
                    <a:pt x="1028700" y="1266189"/>
                  </a:lnTo>
                </a:path>
                <a:path w="2365375" h="1266189">
                  <a:moveTo>
                    <a:pt x="2085340" y="47625"/>
                  </a:moveTo>
                  <a:lnTo>
                    <a:pt x="1323975" y="624966"/>
                  </a:lnTo>
                </a:path>
                <a:path w="2365375" h="1266189">
                  <a:moveTo>
                    <a:pt x="1327912" y="142875"/>
                  </a:moveTo>
                  <a:lnTo>
                    <a:pt x="1323975" y="661288"/>
                  </a:lnTo>
                </a:path>
                <a:path w="2365375" h="1266189">
                  <a:moveTo>
                    <a:pt x="2044827" y="76200"/>
                  </a:moveTo>
                  <a:lnTo>
                    <a:pt x="1895475" y="594613"/>
                  </a:lnTo>
                </a:path>
                <a:path w="2365375" h="1266189">
                  <a:moveTo>
                    <a:pt x="1945767" y="590550"/>
                  </a:moveTo>
                  <a:lnTo>
                    <a:pt x="1371600" y="618363"/>
                  </a:lnTo>
                </a:path>
                <a:path w="2365375" h="1266189">
                  <a:moveTo>
                    <a:pt x="2083943" y="47625"/>
                  </a:moveTo>
                  <a:lnTo>
                    <a:pt x="1295400" y="146431"/>
                  </a:lnTo>
                </a:path>
                <a:path w="2365375" h="1266189">
                  <a:moveTo>
                    <a:pt x="2364867" y="0"/>
                  </a:moveTo>
                  <a:lnTo>
                    <a:pt x="2085975" y="42037"/>
                  </a:lnTo>
                </a:path>
                <a:path w="2365375" h="1266189">
                  <a:moveTo>
                    <a:pt x="2258441" y="658240"/>
                  </a:moveTo>
                  <a:lnTo>
                    <a:pt x="1905000" y="590550"/>
                  </a:lnTo>
                </a:path>
                <a:path w="2365375" h="1266189">
                  <a:moveTo>
                    <a:pt x="1300226" y="142875"/>
                  </a:moveTo>
                  <a:lnTo>
                    <a:pt x="0" y="74942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53476" y="4052951"/>
              <a:ext cx="1562100" cy="771525"/>
            </a:xfrm>
            <a:custGeom>
              <a:avLst/>
              <a:gdLst/>
              <a:ahLst/>
              <a:cxnLst/>
              <a:rect l="l" t="t" r="r" b="b"/>
              <a:pathLst>
                <a:path w="1562100" h="771525">
                  <a:moveTo>
                    <a:pt x="1133475" y="771525"/>
                  </a:moveTo>
                  <a:lnTo>
                    <a:pt x="1562100" y="66675"/>
                  </a:lnTo>
                </a:path>
                <a:path w="1562100" h="771525">
                  <a:moveTo>
                    <a:pt x="0" y="9525"/>
                  </a:moveTo>
                  <a:lnTo>
                    <a:pt x="9620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77276" y="2300350"/>
              <a:ext cx="57150" cy="47625"/>
            </a:xfrm>
            <a:custGeom>
              <a:avLst/>
              <a:gdLst/>
              <a:ahLst/>
              <a:cxnLst/>
              <a:rect l="l" t="t" r="r" b="b"/>
              <a:pathLst>
                <a:path w="57150" h="47625">
                  <a:moveTo>
                    <a:pt x="28575" y="0"/>
                  </a:moveTo>
                  <a:lnTo>
                    <a:pt x="17412" y="1853"/>
                  </a:lnTo>
                  <a:lnTo>
                    <a:pt x="8334" y="6921"/>
                  </a:lnTo>
                  <a:lnTo>
                    <a:pt x="2232" y="14466"/>
                  </a:lnTo>
                  <a:lnTo>
                    <a:pt x="0" y="23749"/>
                  </a:lnTo>
                  <a:lnTo>
                    <a:pt x="2232" y="33051"/>
                  </a:lnTo>
                  <a:lnTo>
                    <a:pt x="8334" y="40640"/>
                  </a:lnTo>
                  <a:lnTo>
                    <a:pt x="17412" y="45751"/>
                  </a:lnTo>
                  <a:lnTo>
                    <a:pt x="28575" y="47625"/>
                  </a:lnTo>
                  <a:lnTo>
                    <a:pt x="39683" y="45751"/>
                  </a:lnTo>
                  <a:lnTo>
                    <a:pt x="48768" y="40640"/>
                  </a:lnTo>
                  <a:lnTo>
                    <a:pt x="54899" y="33051"/>
                  </a:lnTo>
                  <a:lnTo>
                    <a:pt x="57150" y="23749"/>
                  </a:lnTo>
                  <a:lnTo>
                    <a:pt x="54899" y="14466"/>
                  </a:lnTo>
                  <a:lnTo>
                    <a:pt x="48768" y="6921"/>
                  </a:lnTo>
                  <a:lnTo>
                    <a:pt x="39683" y="1853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77276" y="2300350"/>
              <a:ext cx="57150" cy="47625"/>
            </a:xfrm>
            <a:custGeom>
              <a:avLst/>
              <a:gdLst/>
              <a:ahLst/>
              <a:cxnLst/>
              <a:rect l="l" t="t" r="r" b="b"/>
              <a:pathLst>
                <a:path w="57150" h="47625">
                  <a:moveTo>
                    <a:pt x="0" y="23749"/>
                  </a:moveTo>
                  <a:lnTo>
                    <a:pt x="2232" y="14466"/>
                  </a:lnTo>
                  <a:lnTo>
                    <a:pt x="8334" y="6921"/>
                  </a:lnTo>
                  <a:lnTo>
                    <a:pt x="17412" y="1853"/>
                  </a:lnTo>
                  <a:lnTo>
                    <a:pt x="28575" y="0"/>
                  </a:lnTo>
                  <a:lnTo>
                    <a:pt x="39683" y="1853"/>
                  </a:lnTo>
                  <a:lnTo>
                    <a:pt x="48768" y="6921"/>
                  </a:lnTo>
                  <a:lnTo>
                    <a:pt x="54899" y="14466"/>
                  </a:lnTo>
                  <a:lnTo>
                    <a:pt x="57150" y="23749"/>
                  </a:lnTo>
                  <a:lnTo>
                    <a:pt x="54899" y="33051"/>
                  </a:lnTo>
                  <a:lnTo>
                    <a:pt x="48768" y="40640"/>
                  </a:lnTo>
                  <a:lnTo>
                    <a:pt x="39683" y="45751"/>
                  </a:lnTo>
                  <a:lnTo>
                    <a:pt x="28575" y="47625"/>
                  </a:lnTo>
                  <a:lnTo>
                    <a:pt x="17412" y="45751"/>
                  </a:lnTo>
                  <a:lnTo>
                    <a:pt x="8334" y="40640"/>
                  </a:lnTo>
                  <a:lnTo>
                    <a:pt x="2232" y="33051"/>
                  </a:lnTo>
                  <a:lnTo>
                    <a:pt x="0" y="237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15651" y="3567176"/>
              <a:ext cx="352425" cy="13335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415651" y="3567176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352298" y="253"/>
                  </a:moveTo>
                  <a:lnTo>
                    <a:pt x="352425" y="70357"/>
                  </a:lnTo>
                  <a:lnTo>
                    <a:pt x="282940" y="119475"/>
                  </a:lnTo>
                  <a:lnTo>
                    <a:pt x="228105" y="130115"/>
                  </a:lnTo>
                  <a:lnTo>
                    <a:pt x="177546" y="133350"/>
                  </a:lnTo>
                  <a:lnTo>
                    <a:pt x="126537" y="130149"/>
                  </a:lnTo>
                  <a:lnTo>
                    <a:pt x="70754" y="119649"/>
                  </a:lnTo>
                  <a:lnTo>
                    <a:pt x="24044" y="100220"/>
                  </a:lnTo>
                  <a:lnTo>
                    <a:pt x="253" y="70231"/>
                  </a:lnTo>
                  <a:lnTo>
                    <a:pt x="303" y="54167"/>
                  </a:lnTo>
                  <a:lnTo>
                    <a:pt x="174" y="35067"/>
                  </a:lnTo>
                  <a:lnTo>
                    <a:pt x="21" y="15992"/>
                  </a:lnTo>
                  <a:lnTo>
                    <a:pt x="0" y="0"/>
                  </a:lnTo>
                  <a:lnTo>
                    <a:pt x="26078" y="26951"/>
                  </a:lnTo>
                  <a:lnTo>
                    <a:pt x="71754" y="46259"/>
                  </a:lnTo>
                  <a:lnTo>
                    <a:pt x="125337" y="57900"/>
                  </a:lnTo>
                  <a:lnTo>
                    <a:pt x="175132" y="61849"/>
                  </a:lnTo>
                  <a:lnTo>
                    <a:pt x="225371" y="58779"/>
                  </a:lnTo>
                  <a:lnTo>
                    <a:pt x="279765" y="48529"/>
                  </a:lnTo>
                  <a:lnTo>
                    <a:pt x="326134" y="29541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415651" y="35005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415651" y="35005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58450" y="3514725"/>
              <a:ext cx="257175" cy="952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48926" y="2271775"/>
              <a:ext cx="361950" cy="13335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948926" y="2271775"/>
              <a:ext cx="361950" cy="133350"/>
            </a:xfrm>
            <a:custGeom>
              <a:avLst/>
              <a:gdLst/>
              <a:ahLst/>
              <a:cxnLst/>
              <a:rect l="l" t="t" r="r" b="b"/>
              <a:pathLst>
                <a:path w="361950" h="133350">
                  <a:moveTo>
                    <a:pt x="361823" y="253"/>
                  </a:moveTo>
                  <a:lnTo>
                    <a:pt x="361950" y="70358"/>
                  </a:lnTo>
                  <a:lnTo>
                    <a:pt x="337694" y="100024"/>
                  </a:lnTo>
                  <a:lnTo>
                    <a:pt x="290591" y="119475"/>
                  </a:lnTo>
                  <a:lnTo>
                    <a:pt x="234273" y="130115"/>
                  </a:lnTo>
                  <a:lnTo>
                    <a:pt x="182372" y="133350"/>
                  </a:lnTo>
                  <a:lnTo>
                    <a:pt x="129950" y="130149"/>
                  </a:lnTo>
                  <a:lnTo>
                    <a:pt x="72659" y="119649"/>
                  </a:lnTo>
                  <a:lnTo>
                    <a:pt x="24727" y="100220"/>
                  </a:lnTo>
                  <a:lnTo>
                    <a:pt x="380" y="70231"/>
                  </a:lnTo>
                  <a:lnTo>
                    <a:pt x="357" y="54167"/>
                  </a:lnTo>
                  <a:lnTo>
                    <a:pt x="190" y="35067"/>
                  </a:lnTo>
                  <a:lnTo>
                    <a:pt x="23" y="15992"/>
                  </a:lnTo>
                  <a:lnTo>
                    <a:pt x="0" y="0"/>
                  </a:lnTo>
                  <a:lnTo>
                    <a:pt x="26814" y="26951"/>
                  </a:lnTo>
                  <a:lnTo>
                    <a:pt x="73739" y="46259"/>
                  </a:lnTo>
                  <a:lnTo>
                    <a:pt x="128783" y="57900"/>
                  </a:lnTo>
                  <a:lnTo>
                    <a:pt x="179958" y="61849"/>
                  </a:lnTo>
                  <a:lnTo>
                    <a:pt x="231503" y="58779"/>
                  </a:lnTo>
                  <a:lnTo>
                    <a:pt x="287321" y="48529"/>
                  </a:lnTo>
                  <a:lnTo>
                    <a:pt x="334924" y="29541"/>
                  </a:lnTo>
                  <a:lnTo>
                    <a:pt x="361823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958451" y="22051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958451" y="22051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01250" y="2219325"/>
              <a:ext cx="247650" cy="9525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29951" y="2690875"/>
              <a:ext cx="352425" cy="12382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529951" y="2690875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352298" y="253"/>
                  </a:moveTo>
                  <a:lnTo>
                    <a:pt x="352425" y="65277"/>
                  </a:lnTo>
                  <a:lnTo>
                    <a:pt x="282940" y="110934"/>
                  </a:lnTo>
                  <a:lnTo>
                    <a:pt x="228105" y="120820"/>
                  </a:lnTo>
                  <a:lnTo>
                    <a:pt x="177546" y="123825"/>
                  </a:lnTo>
                  <a:lnTo>
                    <a:pt x="126537" y="120856"/>
                  </a:lnTo>
                  <a:lnTo>
                    <a:pt x="70754" y="111125"/>
                  </a:lnTo>
                  <a:lnTo>
                    <a:pt x="24044" y="93106"/>
                  </a:lnTo>
                  <a:lnTo>
                    <a:pt x="253" y="65277"/>
                  </a:lnTo>
                  <a:lnTo>
                    <a:pt x="303" y="50345"/>
                  </a:lnTo>
                  <a:lnTo>
                    <a:pt x="174" y="32591"/>
                  </a:lnTo>
                  <a:lnTo>
                    <a:pt x="21" y="14860"/>
                  </a:lnTo>
                  <a:lnTo>
                    <a:pt x="0" y="0"/>
                  </a:lnTo>
                  <a:lnTo>
                    <a:pt x="26078" y="25042"/>
                  </a:lnTo>
                  <a:lnTo>
                    <a:pt x="71754" y="42989"/>
                  </a:lnTo>
                  <a:lnTo>
                    <a:pt x="125337" y="53792"/>
                  </a:lnTo>
                  <a:lnTo>
                    <a:pt x="175132" y="57403"/>
                  </a:lnTo>
                  <a:lnTo>
                    <a:pt x="225371" y="54546"/>
                  </a:lnTo>
                  <a:lnTo>
                    <a:pt x="279765" y="45021"/>
                  </a:lnTo>
                  <a:lnTo>
                    <a:pt x="326134" y="27400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529951" y="2614675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529951" y="2614675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82275" y="2628900"/>
              <a:ext cx="247650" cy="9525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44251" y="2186051"/>
              <a:ext cx="361950" cy="12382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644251" y="2186051"/>
              <a:ext cx="361950" cy="123825"/>
            </a:xfrm>
            <a:custGeom>
              <a:avLst/>
              <a:gdLst/>
              <a:ahLst/>
              <a:cxnLst/>
              <a:rect l="l" t="t" r="r" b="b"/>
              <a:pathLst>
                <a:path w="361950" h="123825">
                  <a:moveTo>
                    <a:pt x="361823" y="253"/>
                  </a:moveTo>
                  <a:lnTo>
                    <a:pt x="361950" y="65277"/>
                  </a:lnTo>
                  <a:lnTo>
                    <a:pt x="290591" y="110934"/>
                  </a:lnTo>
                  <a:lnTo>
                    <a:pt x="234273" y="120820"/>
                  </a:lnTo>
                  <a:lnTo>
                    <a:pt x="182372" y="123825"/>
                  </a:lnTo>
                  <a:lnTo>
                    <a:pt x="129950" y="120856"/>
                  </a:lnTo>
                  <a:lnTo>
                    <a:pt x="72659" y="111125"/>
                  </a:lnTo>
                  <a:lnTo>
                    <a:pt x="24727" y="93106"/>
                  </a:lnTo>
                  <a:lnTo>
                    <a:pt x="380" y="65277"/>
                  </a:lnTo>
                  <a:lnTo>
                    <a:pt x="357" y="50345"/>
                  </a:lnTo>
                  <a:lnTo>
                    <a:pt x="190" y="32591"/>
                  </a:lnTo>
                  <a:lnTo>
                    <a:pt x="23" y="14860"/>
                  </a:lnTo>
                  <a:lnTo>
                    <a:pt x="0" y="0"/>
                  </a:lnTo>
                  <a:lnTo>
                    <a:pt x="26814" y="25042"/>
                  </a:lnTo>
                  <a:lnTo>
                    <a:pt x="73739" y="42989"/>
                  </a:lnTo>
                  <a:lnTo>
                    <a:pt x="128783" y="53792"/>
                  </a:lnTo>
                  <a:lnTo>
                    <a:pt x="179958" y="57403"/>
                  </a:lnTo>
                  <a:lnTo>
                    <a:pt x="231503" y="54546"/>
                  </a:lnTo>
                  <a:lnTo>
                    <a:pt x="287321" y="45021"/>
                  </a:lnTo>
                  <a:lnTo>
                    <a:pt x="334924" y="27400"/>
                  </a:lnTo>
                  <a:lnTo>
                    <a:pt x="361823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644251" y="2109851"/>
              <a:ext cx="361950" cy="133350"/>
            </a:xfrm>
            <a:custGeom>
              <a:avLst/>
              <a:gdLst/>
              <a:ahLst/>
              <a:cxnLst/>
              <a:rect l="l" t="t" r="r" b="b"/>
              <a:pathLst>
                <a:path w="361950" h="133350">
                  <a:moveTo>
                    <a:pt x="180975" y="0"/>
                  </a:moveTo>
                  <a:lnTo>
                    <a:pt x="110478" y="5238"/>
                  </a:lnTo>
                  <a:lnTo>
                    <a:pt x="52959" y="19526"/>
                  </a:lnTo>
                  <a:lnTo>
                    <a:pt x="14204" y="40719"/>
                  </a:lnTo>
                  <a:lnTo>
                    <a:pt x="0" y="66675"/>
                  </a:lnTo>
                  <a:lnTo>
                    <a:pt x="14204" y="92577"/>
                  </a:lnTo>
                  <a:lnTo>
                    <a:pt x="52958" y="113776"/>
                  </a:lnTo>
                  <a:lnTo>
                    <a:pt x="110478" y="128093"/>
                  </a:lnTo>
                  <a:lnTo>
                    <a:pt x="180975" y="133350"/>
                  </a:lnTo>
                  <a:lnTo>
                    <a:pt x="251418" y="128093"/>
                  </a:lnTo>
                  <a:lnTo>
                    <a:pt x="308943" y="113776"/>
                  </a:lnTo>
                  <a:lnTo>
                    <a:pt x="347727" y="92577"/>
                  </a:lnTo>
                  <a:lnTo>
                    <a:pt x="361950" y="66675"/>
                  </a:lnTo>
                  <a:lnTo>
                    <a:pt x="347727" y="40719"/>
                  </a:lnTo>
                  <a:lnTo>
                    <a:pt x="308943" y="19526"/>
                  </a:lnTo>
                  <a:lnTo>
                    <a:pt x="251418" y="5238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644251" y="2109851"/>
              <a:ext cx="361950" cy="133350"/>
            </a:xfrm>
            <a:custGeom>
              <a:avLst/>
              <a:gdLst/>
              <a:ahLst/>
              <a:cxnLst/>
              <a:rect l="l" t="t" r="r" b="b"/>
              <a:pathLst>
                <a:path w="361950" h="133350">
                  <a:moveTo>
                    <a:pt x="0" y="66675"/>
                  </a:moveTo>
                  <a:lnTo>
                    <a:pt x="14204" y="40719"/>
                  </a:lnTo>
                  <a:lnTo>
                    <a:pt x="52959" y="19526"/>
                  </a:lnTo>
                  <a:lnTo>
                    <a:pt x="110478" y="5238"/>
                  </a:lnTo>
                  <a:lnTo>
                    <a:pt x="180975" y="0"/>
                  </a:lnTo>
                  <a:lnTo>
                    <a:pt x="251418" y="5238"/>
                  </a:lnTo>
                  <a:lnTo>
                    <a:pt x="308943" y="19526"/>
                  </a:lnTo>
                  <a:lnTo>
                    <a:pt x="347727" y="40719"/>
                  </a:lnTo>
                  <a:lnTo>
                    <a:pt x="361950" y="66675"/>
                  </a:lnTo>
                  <a:lnTo>
                    <a:pt x="347727" y="92577"/>
                  </a:lnTo>
                  <a:lnTo>
                    <a:pt x="308943" y="113776"/>
                  </a:lnTo>
                  <a:lnTo>
                    <a:pt x="251418" y="128093"/>
                  </a:lnTo>
                  <a:lnTo>
                    <a:pt x="180975" y="133350"/>
                  </a:lnTo>
                  <a:lnTo>
                    <a:pt x="110478" y="128093"/>
                  </a:lnTo>
                  <a:lnTo>
                    <a:pt x="52958" y="113776"/>
                  </a:lnTo>
                  <a:lnTo>
                    <a:pt x="14204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96575" y="2124075"/>
              <a:ext cx="247650" cy="9525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01201" y="4043426"/>
              <a:ext cx="371475" cy="16192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9101201" y="4043426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371348" y="381"/>
                  </a:moveTo>
                  <a:lnTo>
                    <a:pt x="371475" y="85471"/>
                  </a:lnTo>
                  <a:lnTo>
                    <a:pt x="319484" y="137016"/>
                  </a:lnTo>
                  <a:lnTo>
                    <a:pt x="275490" y="151435"/>
                  </a:lnTo>
                  <a:lnTo>
                    <a:pt x="229015" y="159447"/>
                  </a:lnTo>
                  <a:lnTo>
                    <a:pt x="187198" y="161925"/>
                  </a:lnTo>
                  <a:lnTo>
                    <a:pt x="145043" y="159471"/>
                  </a:lnTo>
                  <a:lnTo>
                    <a:pt x="97792" y="151592"/>
                  </a:lnTo>
                  <a:lnTo>
                    <a:pt x="52936" y="137281"/>
                  </a:lnTo>
                  <a:lnTo>
                    <a:pt x="17968" y="115534"/>
                  </a:lnTo>
                  <a:lnTo>
                    <a:pt x="357" y="65865"/>
                  </a:lnTo>
                  <a:lnTo>
                    <a:pt x="190" y="42672"/>
                  </a:lnTo>
                  <a:lnTo>
                    <a:pt x="23" y="19478"/>
                  </a:lnTo>
                  <a:lnTo>
                    <a:pt x="0" y="0"/>
                  </a:lnTo>
                  <a:lnTo>
                    <a:pt x="27549" y="32730"/>
                  </a:lnTo>
                  <a:lnTo>
                    <a:pt x="75707" y="56197"/>
                  </a:lnTo>
                  <a:lnTo>
                    <a:pt x="132177" y="70330"/>
                  </a:lnTo>
                  <a:lnTo>
                    <a:pt x="184657" y="75056"/>
                  </a:lnTo>
                  <a:lnTo>
                    <a:pt x="226202" y="72764"/>
                  </a:lnTo>
                  <a:lnTo>
                    <a:pt x="272227" y="65102"/>
                  </a:lnTo>
                  <a:lnTo>
                    <a:pt x="316148" y="51118"/>
                  </a:lnTo>
                  <a:lnTo>
                    <a:pt x="351383" y="29861"/>
                  </a:lnTo>
                  <a:lnTo>
                    <a:pt x="371348" y="38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101201" y="3957701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185674" y="0"/>
                  </a:moveTo>
                  <a:lnTo>
                    <a:pt x="126959" y="4121"/>
                  </a:lnTo>
                  <a:lnTo>
                    <a:pt x="75986" y="15601"/>
                  </a:lnTo>
                  <a:lnTo>
                    <a:pt x="35803" y="33110"/>
                  </a:lnTo>
                  <a:lnTo>
                    <a:pt x="0" y="80899"/>
                  </a:lnTo>
                  <a:lnTo>
                    <a:pt x="9458" y="106492"/>
                  </a:lnTo>
                  <a:lnTo>
                    <a:pt x="35803" y="128732"/>
                  </a:lnTo>
                  <a:lnTo>
                    <a:pt x="75986" y="146278"/>
                  </a:lnTo>
                  <a:lnTo>
                    <a:pt x="126959" y="157789"/>
                  </a:lnTo>
                  <a:lnTo>
                    <a:pt x="185674" y="161925"/>
                  </a:lnTo>
                  <a:lnTo>
                    <a:pt x="244401" y="157789"/>
                  </a:lnTo>
                  <a:lnTo>
                    <a:pt x="295406" y="146278"/>
                  </a:lnTo>
                  <a:lnTo>
                    <a:pt x="335626" y="128732"/>
                  </a:lnTo>
                  <a:lnTo>
                    <a:pt x="362002" y="106492"/>
                  </a:lnTo>
                  <a:lnTo>
                    <a:pt x="371475" y="80899"/>
                  </a:lnTo>
                  <a:lnTo>
                    <a:pt x="362002" y="55319"/>
                  </a:lnTo>
                  <a:lnTo>
                    <a:pt x="335626" y="33110"/>
                  </a:lnTo>
                  <a:lnTo>
                    <a:pt x="295406" y="15601"/>
                  </a:lnTo>
                  <a:lnTo>
                    <a:pt x="244401" y="4121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101201" y="3957701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0" y="80899"/>
                  </a:moveTo>
                  <a:lnTo>
                    <a:pt x="35803" y="33110"/>
                  </a:lnTo>
                  <a:lnTo>
                    <a:pt x="75986" y="15601"/>
                  </a:lnTo>
                  <a:lnTo>
                    <a:pt x="126959" y="4121"/>
                  </a:lnTo>
                  <a:lnTo>
                    <a:pt x="185674" y="0"/>
                  </a:lnTo>
                  <a:lnTo>
                    <a:pt x="244401" y="4121"/>
                  </a:lnTo>
                  <a:lnTo>
                    <a:pt x="295406" y="15601"/>
                  </a:lnTo>
                  <a:lnTo>
                    <a:pt x="335626" y="33110"/>
                  </a:lnTo>
                  <a:lnTo>
                    <a:pt x="362002" y="55319"/>
                  </a:lnTo>
                  <a:lnTo>
                    <a:pt x="371475" y="80899"/>
                  </a:lnTo>
                  <a:lnTo>
                    <a:pt x="362002" y="106492"/>
                  </a:lnTo>
                  <a:lnTo>
                    <a:pt x="335626" y="128732"/>
                  </a:lnTo>
                  <a:lnTo>
                    <a:pt x="295406" y="146278"/>
                  </a:lnTo>
                  <a:lnTo>
                    <a:pt x="244401" y="157789"/>
                  </a:lnTo>
                  <a:lnTo>
                    <a:pt x="185674" y="161925"/>
                  </a:lnTo>
                  <a:lnTo>
                    <a:pt x="126959" y="157789"/>
                  </a:lnTo>
                  <a:lnTo>
                    <a:pt x="75986" y="146278"/>
                  </a:lnTo>
                  <a:lnTo>
                    <a:pt x="35803" y="128732"/>
                  </a:lnTo>
                  <a:lnTo>
                    <a:pt x="9458" y="106492"/>
                  </a:lnTo>
                  <a:lnTo>
                    <a:pt x="0" y="8089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53525" y="3971925"/>
              <a:ext cx="257175" cy="1143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87026" y="2738500"/>
              <a:ext cx="352425" cy="123825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87026" y="2738500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352298" y="253"/>
                  </a:moveTo>
                  <a:lnTo>
                    <a:pt x="352425" y="65277"/>
                  </a:lnTo>
                  <a:lnTo>
                    <a:pt x="282940" y="110934"/>
                  </a:lnTo>
                  <a:lnTo>
                    <a:pt x="228105" y="120820"/>
                  </a:lnTo>
                  <a:lnTo>
                    <a:pt x="177546" y="123825"/>
                  </a:lnTo>
                  <a:lnTo>
                    <a:pt x="126537" y="120856"/>
                  </a:lnTo>
                  <a:lnTo>
                    <a:pt x="70754" y="111125"/>
                  </a:lnTo>
                  <a:lnTo>
                    <a:pt x="24044" y="93106"/>
                  </a:lnTo>
                  <a:lnTo>
                    <a:pt x="253" y="65277"/>
                  </a:lnTo>
                  <a:lnTo>
                    <a:pt x="303" y="50345"/>
                  </a:lnTo>
                  <a:lnTo>
                    <a:pt x="174" y="32591"/>
                  </a:lnTo>
                  <a:lnTo>
                    <a:pt x="21" y="14860"/>
                  </a:lnTo>
                  <a:lnTo>
                    <a:pt x="0" y="0"/>
                  </a:lnTo>
                  <a:lnTo>
                    <a:pt x="26078" y="25042"/>
                  </a:lnTo>
                  <a:lnTo>
                    <a:pt x="71754" y="42989"/>
                  </a:lnTo>
                  <a:lnTo>
                    <a:pt x="125337" y="53792"/>
                  </a:lnTo>
                  <a:lnTo>
                    <a:pt x="175132" y="57403"/>
                  </a:lnTo>
                  <a:lnTo>
                    <a:pt x="225371" y="54546"/>
                  </a:lnTo>
                  <a:lnTo>
                    <a:pt x="279765" y="45021"/>
                  </a:lnTo>
                  <a:lnTo>
                    <a:pt x="326134" y="27400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987026" y="2662300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987026" y="2662300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29825" y="2676525"/>
              <a:ext cx="247650" cy="9525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01251" y="3481451"/>
              <a:ext cx="371475" cy="161925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9501251" y="3481451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371348" y="381"/>
                  </a:moveTo>
                  <a:lnTo>
                    <a:pt x="371475" y="85471"/>
                  </a:lnTo>
                  <a:lnTo>
                    <a:pt x="319484" y="137016"/>
                  </a:lnTo>
                  <a:lnTo>
                    <a:pt x="275490" y="151435"/>
                  </a:lnTo>
                  <a:lnTo>
                    <a:pt x="229015" y="159447"/>
                  </a:lnTo>
                  <a:lnTo>
                    <a:pt x="187198" y="161925"/>
                  </a:lnTo>
                  <a:lnTo>
                    <a:pt x="145043" y="159471"/>
                  </a:lnTo>
                  <a:lnTo>
                    <a:pt x="97792" y="151592"/>
                  </a:lnTo>
                  <a:lnTo>
                    <a:pt x="52936" y="137281"/>
                  </a:lnTo>
                  <a:lnTo>
                    <a:pt x="17968" y="115534"/>
                  </a:lnTo>
                  <a:lnTo>
                    <a:pt x="357" y="65865"/>
                  </a:lnTo>
                  <a:lnTo>
                    <a:pt x="190" y="42672"/>
                  </a:lnTo>
                  <a:lnTo>
                    <a:pt x="23" y="19478"/>
                  </a:lnTo>
                  <a:lnTo>
                    <a:pt x="0" y="0"/>
                  </a:lnTo>
                  <a:lnTo>
                    <a:pt x="27549" y="32730"/>
                  </a:lnTo>
                  <a:lnTo>
                    <a:pt x="75707" y="56197"/>
                  </a:lnTo>
                  <a:lnTo>
                    <a:pt x="132177" y="70330"/>
                  </a:lnTo>
                  <a:lnTo>
                    <a:pt x="184657" y="75057"/>
                  </a:lnTo>
                  <a:lnTo>
                    <a:pt x="226202" y="72764"/>
                  </a:lnTo>
                  <a:lnTo>
                    <a:pt x="272227" y="65102"/>
                  </a:lnTo>
                  <a:lnTo>
                    <a:pt x="316148" y="51118"/>
                  </a:lnTo>
                  <a:lnTo>
                    <a:pt x="351383" y="29861"/>
                  </a:lnTo>
                  <a:lnTo>
                    <a:pt x="371348" y="38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501251" y="3395726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185674" y="0"/>
                  </a:moveTo>
                  <a:lnTo>
                    <a:pt x="126959" y="4121"/>
                  </a:lnTo>
                  <a:lnTo>
                    <a:pt x="75986" y="15601"/>
                  </a:lnTo>
                  <a:lnTo>
                    <a:pt x="35803" y="33110"/>
                  </a:lnTo>
                  <a:lnTo>
                    <a:pt x="0" y="80899"/>
                  </a:lnTo>
                  <a:lnTo>
                    <a:pt x="9458" y="106492"/>
                  </a:lnTo>
                  <a:lnTo>
                    <a:pt x="35803" y="128732"/>
                  </a:lnTo>
                  <a:lnTo>
                    <a:pt x="75986" y="146278"/>
                  </a:lnTo>
                  <a:lnTo>
                    <a:pt x="126959" y="157789"/>
                  </a:lnTo>
                  <a:lnTo>
                    <a:pt x="185674" y="161925"/>
                  </a:lnTo>
                  <a:lnTo>
                    <a:pt x="244401" y="157789"/>
                  </a:lnTo>
                  <a:lnTo>
                    <a:pt x="295406" y="146278"/>
                  </a:lnTo>
                  <a:lnTo>
                    <a:pt x="335626" y="128732"/>
                  </a:lnTo>
                  <a:lnTo>
                    <a:pt x="362002" y="106492"/>
                  </a:lnTo>
                  <a:lnTo>
                    <a:pt x="371475" y="80899"/>
                  </a:lnTo>
                  <a:lnTo>
                    <a:pt x="362002" y="55319"/>
                  </a:lnTo>
                  <a:lnTo>
                    <a:pt x="335626" y="33110"/>
                  </a:lnTo>
                  <a:lnTo>
                    <a:pt x="295406" y="15601"/>
                  </a:lnTo>
                  <a:lnTo>
                    <a:pt x="244401" y="4121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501251" y="3395726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0" y="80899"/>
                  </a:moveTo>
                  <a:lnTo>
                    <a:pt x="35803" y="33110"/>
                  </a:lnTo>
                  <a:lnTo>
                    <a:pt x="75986" y="15601"/>
                  </a:lnTo>
                  <a:lnTo>
                    <a:pt x="126959" y="4121"/>
                  </a:lnTo>
                  <a:lnTo>
                    <a:pt x="185674" y="0"/>
                  </a:lnTo>
                  <a:lnTo>
                    <a:pt x="244401" y="4121"/>
                  </a:lnTo>
                  <a:lnTo>
                    <a:pt x="295406" y="15601"/>
                  </a:lnTo>
                  <a:lnTo>
                    <a:pt x="335626" y="33110"/>
                  </a:lnTo>
                  <a:lnTo>
                    <a:pt x="362002" y="55319"/>
                  </a:lnTo>
                  <a:lnTo>
                    <a:pt x="371475" y="80899"/>
                  </a:lnTo>
                  <a:lnTo>
                    <a:pt x="362002" y="106492"/>
                  </a:lnTo>
                  <a:lnTo>
                    <a:pt x="335626" y="128732"/>
                  </a:lnTo>
                  <a:lnTo>
                    <a:pt x="295406" y="146278"/>
                  </a:lnTo>
                  <a:lnTo>
                    <a:pt x="244401" y="157789"/>
                  </a:lnTo>
                  <a:lnTo>
                    <a:pt x="185674" y="161925"/>
                  </a:lnTo>
                  <a:lnTo>
                    <a:pt x="126959" y="157789"/>
                  </a:lnTo>
                  <a:lnTo>
                    <a:pt x="75986" y="146278"/>
                  </a:lnTo>
                  <a:lnTo>
                    <a:pt x="35803" y="128732"/>
                  </a:lnTo>
                  <a:lnTo>
                    <a:pt x="9458" y="106492"/>
                  </a:lnTo>
                  <a:lnTo>
                    <a:pt x="0" y="8089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53575" y="3409950"/>
              <a:ext cx="257175" cy="11430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606026" y="4091051"/>
              <a:ext cx="371475" cy="1524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9606026" y="4091051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371348" y="254"/>
                  </a:moveTo>
                  <a:lnTo>
                    <a:pt x="371475" y="80391"/>
                  </a:lnTo>
                  <a:lnTo>
                    <a:pt x="319484" y="128945"/>
                  </a:lnTo>
                  <a:lnTo>
                    <a:pt x="275490" y="142524"/>
                  </a:lnTo>
                  <a:lnTo>
                    <a:pt x="229015" y="150068"/>
                  </a:lnTo>
                  <a:lnTo>
                    <a:pt x="187198" y="152400"/>
                  </a:lnTo>
                  <a:lnTo>
                    <a:pt x="145043" y="150091"/>
                  </a:lnTo>
                  <a:lnTo>
                    <a:pt x="97792" y="142680"/>
                  </a:lnTo>
                  <a:lnTo>
                    <a:pt x="52936" y="129210"/>
                  </a:lnTo>
                  <a:lnTo>
                    <a:pt x="17968" y="108724"/>
                  </a:lnTo>
                  <a:lnTo>
                    <a:pt x="357" y="61936"/>
                  </a:lnTo>
                  <a:lnTo>
                    <a:pt x="190" y="40132"/>
                  </a:lnTo>
                  <a:lnTo>
                    <a:pt x="23" y="18327"/>
                  </a:lnTo>
                  <a:lnTo>
                    <a:pt x="0" y="0"/>
                  </a:lnTo>
                  <a:lnTo>
                    <a:pt x="27549" y="30803"/>
                  </a:lnTo>
                  <a:lnTo>
                    <a:pt x="75707" y="52879"/>
                  </a:lnTo>
                  <a:lnTo>
                    <a:pt x="132177" y="66168"/>
                  </a:lnTo>
                  <a:lnTo>
                    <a:pt x="184657" y="70612"/>
                  </a:lnTo>
                  <a:lnTo>
                    <a:pt x="237545" y="67155"/>
                  </a:lnTo>
                  <a:lnTo>
                    <a:pt x="294862" y="55435"/>
                  </a:lnTo>
                  <a:lnTo>
                    <a:pt x="343749" y="33714"/>
                  </a:lnTo>
                  <a:lnTo>
                    <a:pt x="371348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606026" y="4005326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185674" y="0"/>
                  </a:moveTo>
                  <a:lnTo>
                    <a:pt x="126959" y="3877"/>
                  </a:lnTo>
                  <a:lnTo>
                    <a:pt x="75986" y="14679"/>
                  </a:lnTo>
                  <a:lnTo>
                    <a:pt x="35803" y="31162"/>
                  </a:lnTo>
                  <a:lnTo>
                    <a:pt x="0" y="76200"/>
                  </a:lnTo>
                  <a:lnTo>
                    <a:pt x="9458" y="100267"/>
                  </a:lnTo>
                  <a:lnTo>
                    <a:pt x="35803" y="121182"/>
                  </a:lnTo>
                  <a:lnTo>
                    <a:pt x="75986" y="137684"/>
                  </a:lnTo>
                  <a:lnTo>
                    <a:pt x="126959" y="148510"/>
                  </a:lnTo>
                  <a:lnTo>
                    <a:pt x="185674" y="152400"/>
                  </a:lnTo>
                  <a:lnTo>
                    <a:pt x="244401" y="148510"/>
                  </a:lnTo>
                  <a:lnTo>
                    <a:pt x="295406" y="137684"/>
                  </a:lnTo>
                  <a:lnTo>
                    <a:pt x="335626" y="121182"/>
                  </a:lnTo>
                  <a:lnTo>
                    <a:pt x="362002" y="100267"/>
                  </a:lnTo>
                  <a:lnTo>
                    <a:pt x="371475" y="76200"/>
                  </a:lnTo>
                  <a:lnTo>
                    <a:pt x="362002" y="52084"/>
                  </a:lnTo>
                  <a:lnTo>
                    <a:pt x="335626" y="31162"/>
                  </a:lnTo>
                  <a:lnTo>
                    <a:pt x="295406" y="14679"/>
                  </a:lnTo>
                  <a:lnTo>
                    <a:pt x="244401" y="3877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606026" y="4005326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0" y="76200"/>
                  </a:moveTo>
                  <a:lnTo>
                    <a:pt x="35803" y="31162"/>
                  </a:lnTo>
                  <a:lnTo>
                    <a:pt x="75986" y="14679"/>
                  </a:lnTo>
                  <a:lnTo>
                    <a:pt x="126959" y="3877"/>
                  </a:lnTo>
                  <a:lnTo>
                    <a:pt x="185674" y="0"/>
                  </a:lnTo>
                  <a:lnTo>
                    <a:pt x="244401" y="3877"/>
                  </a:lnTo>
                  <a:lnTo>
                    <a:pt x="295406" y="14679"/>
                  </a:lnTo>
                  <a:lnTo>
                    <a:pt x="335626" y="31162"/>
                  </a:lnTo>
                  <a:lnTo>
                    <a:pt x="362002" y="52084"/>
                  </a:lnTo>
                  <a:lnTo>
                    <a:pt x="371475" y="76200"/>
                  </a:lnTo>
                  <a:lnTo>
                    <a:pt x="362002" y="100267"/>
                  </a:lnTo>
                  <a:lnTo>
                    <a:pt x="335626" y="121182"/>
                  </a:lnTo>
                  <a:lnTo>
                    <a:pt x="295406" y="137684"/>
                  </a:lnTo>
                  <a:lnTo>
                    <a:pt x="244401" y="148510"/>
                  </a:lnTo>
                  <a:lnTo>
                    <a:pt x="185674" y="152400"/>
                  </a:lnTo>
                  <a:lnTo>
                    <a:pt x="126959" y="148510"/>
                  </a:lnTo>
                  <a:lnTo>
                    <a:pt x="75986" y="137684"/>
                  </a:lnTo>
                  <a:lnTo>
                    <a:pt x="35803" y="121182"/>
                  </a:lnTo>
                  <a:lnTo>
                    <a:pt x="9458" y="100267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658350" y="4019550"/>
              <a:ext cx="257175" cy="1143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77551" y="4062476"/>
              <a:ext cx="352425" cy="13335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0377551" y="4062476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352298" y="254"/>
                  </a:moveTo>
                  <a:lnTo>
                    <a:pt x="352425" y="70357"/>
                  </a:lnTo>
                  <a:lnTo>
                    <a:pt x="282940" y="119475"/>
                  </a:lnTo>
                  <a:lnTo>
                    <a:pt x="228105" y="130115"/>
                  </a:lnTo>
                  <a:lnTo>
                    <a:pt x="177546" y="133350"/>
                  </a:lnTo>
                  <a:lnTo>
                    <a:pt x="126537" y="130149"/>
                  </a:lnTo>
                  <a:lnTo>
                    <a:pt x="70754" y="119649"/>
                  </a:lnTo>
                  <a:lnTo>
                    <a:pt x="24044" y="100220"/>
                  </a:lnTo>
                  <a:lnTo>
                    <a:pt x="253" y="70231"/>
                  </a:lnTo>
                  <a:lnTo>
                    <a:pt x="303" y="54167"/>
                  </a:lnTo>
                  <a:lnTo>
                    <a:pt x="174" y="35067"/>
                  </a:lnTo>
                  <a:lnTo>
                    <a:pt x="21" y="15992"/>
                  </a:lnTo>
                  <a:lnTo>
                    <a:pt x="0" y="0"/>
                  </a:lnTo>
                  <a:lnTo>
                    <a:pt x="26078" y="26951"/>
                  </a:lnTo>
                  <a:lnTo>
                    <a:pt x="71754" y="46259"/>
                  </a:lnTo>
                  <a:lnTo>
                    <a:pt x="125337" y="57900"/>
                  </a:lnTo>
                  <a:lnTo>
                    <a:pt x="175132" y="61849"/>
                  </a:lnTo>
                  <a:lnTo>
                    <a:pt x="225371" y="58779"/>
                  </a:lnTo>
                  <a:lnTo>
                    <a:pt x="279765" y="48529"/>
                  </a:lnTo>
                  <a:lnTo>
                    <a:pt x="326134" y="29541"/>
                  </a:lnTo>
                  <a:lnTo>
                    <a:pt x="352298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377551" y="39958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377551" y="39958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29875" y="4010025"/>
              <a:ext cx="247650" cy="9525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05750" y="1914525"/>
              <a:ext cx="142875" cy="33337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62392" y="2598216"/>
              <a:ext cx="442067" cy="17330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10538" y="2447988"/>
              <a:ext cx="361950" cy="219075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677150" y="2447925"/>
              <a:ext cx="295275" cy="3810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7610475" y="2447925"/>
              <a:ext cx="76200" cy="161925"/>
            </a:xfrm>
            <a:custGeom>
              <a:avLst/>
              <a:gdLst/>
              <a:ahLst/>
              <a:cxnLst/>
              <a:rect l="l" t="t" r="r" b="b"/>
              <a:pathLst>
                <a:path w="76200" h="161925">
                  <a:moveTo>
                    <a:pt x="62865" y="0"/>
                  </a:moveTo>
                  <a:lnTo>
                    <a:pt x="0" y="159892"/>
                  </a:lnTo>
                  <a:lnTo>
                    <a:pt x="12319" y="161925"/>
                  </a:lnTo>
                  <a:lnTo>
                    <a:pt x="76200" y="4317"/>
                  </a:lnTo>
                  <a:lnTo>
                    <a:pt x="6286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600950" y="2476500"/>
              <a:ext cx="371475" cy="180975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7886700" y="2476500"/>
              <a:ext cx="85725" cy="180975"/>
            </a:xfrm>
            <a:custGeom>
              <a:avLst/>
              <a:gdLst/>
              <a:ahLst/>
              <a:cxnLst/>
              <a:rect l="l" t="t" r="r" b="b"/>
              <a:pathLst>
                <a:path w="85725" h="180975">
                  <a:moveTo>
                    <a:pt x="85725" y="0"/>
                  </a:moveTo>
                  <a:lnTo>
                    <a:pt x="82803" y="0"/>
                  </a:lnTo>
                  <a:lnTo>
                    <a:pt x="0" y="179704"/>
                  </a:lnTo>
                  <a:lnTo>
                    <a:pt x="9144" y="18097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10475" y="2609850"/>
              <a:ext cx="285750" cy="5715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600950" y="2667000"/>
              <a:ext cx="95250" cy="38100"/>
            </a:xfrm>
            <a:custGeom>
              <a:avLst/>
              <a:gdLst/>
              <a:ahLst/>
              <a:cxnLst/>
              <a:rect l="l" t="t" r="r" b="b"/>
              <a:pathLst>
                <a:path w="95250" h="38100">
                  <a:moveTo>
                    <a:pt x="37083" y="0"/>
                  </a:moveTo>
                  <a:lnTo>
                    <a:pt x="0" y="21336"/>
                  </a:lnTo>
                  <a:lnTo>
                    <a:pt x="59563" y="38100"/>
                  </a:lnTo>
                  <a:lnTo>
                    <a:pt x="95250" y="14477"/>
                  </a:lnTo>
                  <a:lnTo>
                    <a:pt x="3708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00950" y="2676525"/>
              <a:ext cx="95250" cy="28575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7610475" y="2686050"/>
              <a:ext cx="38100" cy="9525"/>
            </a:xfrm>
            <a:custGeom>
              <a:avLst/>
              <a:gdLst/>
              <a:ahLst/>
              <a:cxnLst/>
              <a:rect l="l" t="t" r="r" b="b"/>
              <a:pathLst>
                <a:path w="38100" h="9525">
                  <a:moveTo>
                    <a:pt x="11049" y="0"/>
                  </a:moveTo>
                  <a:lnTo>
                    <a:pt x="0" y="4190"/>
                  </a:lnTo>
                  <a:lnTo>
                    <a:pt x="27050" y="9525"/>
                  </a:lnTo>
                  <a:lnTo>
                    <a:pt x="38100" y="4699"/>
                  </a:lnTo>
                  <a:lnTo>
                    <a:pt x="1104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610475" y="269557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1777" y="0"/>
                  </a:moveTo>
                  <a:lnTo>
                    <a:pt x="0" y="1397"/>
                  </a:lnTo>
                  <a:lnTo>
                    <a:pt x="26543" y="9525"/>
                  </a:lnTo>
                  <a:lnTo>
                    <a:pt x="28575" y="8000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639050" y="269557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7874" y="0"/>
                  </a:moveTo>
                  <a:lnTo>
                    <a:pt x="0" y="4317"/>
                  </a:lnTo>
                  <a:lnTo>
                    <a:pt x="20320" y="9525"/>
                  </a:lnTo>
                  <a:lnTo>
                    <a:pt x="28575" y="4825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67600" y="2609849"/>
              <a:ext cx="419100" cy="152400"/>
            </a:xfrm>
            <a:custGeom>
              <a:avLst/>
              <a:gdLst/>
              <a:ahLst/>
              <a:cxnLst/>
              <a:rect l="l" t="t" r="r" b="b"/>
              <a:pathLst>
                <a:path w="419100" h="152400">
                  <a:moveTo>
                    <a:pt x="9525" y="58420"/>
                  </a:moveTo>
                  <a:lnTo>
                    <a:pt x="1143" y="57150"/>
                  </a:lnTo>
                  <a:lnTo>
                    <a:pt x="0" y="75819"/>
                  </a:lnTo>
                  <a:lnTo>
                    <a:pt x="8382" y="76200"/>
                  </a:lnTo>
                  <a:lnTo>
                    <a:pt x="9525" y="58420"/>
                  </a:lnTo>
                  <a:close/>
                </a:path>
                <a:path w="419100" h="152400">
                  <a:moveTo>
                    <a:pt x="142875" y="1651"/>
                  </a:moveTo>
                  <a:lnTo>
                    <a:pt x="142113" y="0"/>
                  </a:lnTo>
                  <a:lnTo>
                    <a:pt x="0" y="56261"/>
                  </a:lnTo>
                  <a:lnTo>
                    <a:pt x="3683" y="57150"/>
                  </a:lnTo>
                  <a:lnTo>
                    <a:pt x="142875" y="1651"/>
                  </a:lnTo>
                  <a:close/>
                </a:path>
                <a:path w="419100" h="152400">
                  <a:moveTo>
                    <a:pt x="190500" y="93726"/>
                  </a:moveTo>
                  <a:lnTo>
                    <a:pt x="172593" y="85725"/>
                  </a:lnTo>
                  <a:lnTo>
                    <a:pt x="171450" y="87122"/>
                  </a:lnTo>
                  <a:lnTo>
                    <a:pt x="189103" y="95250"/>
                  </a:lnTo>
                  <a:lnTo>
                    <a:pt x="190500" y="93726"/>
                  </a:lnTo>
                  <a:close/>
                </a:path>
                <a:path w="419100" h="152400">
                  <a:moveTo>
                    <a:pt x="295275" y="129159"/>
                  </a:moveTo>
                  <a:lnTo>
                    <a:pt x="13589" y="66675"/>
                  </a:lnTo>
                  <a:lnTo>
                    <a:pt x="10160" y="66675"/>
                  </a:lnTo>
                  <a:lnTo>
                    <a:pt x="9525" y="68834"/>
                  </a:lnTo>
                  <a:lnTo>
                    <a:pt x="294894" y="133350"/>
                  </a:lnTo>
                  <a:lnTo>
                    <a:pt x="295275" y="129159"/>
                  </a:lnTo>
                  <a:close/>
                </a:path>
                <a:path w="419100" h="152400">
                  <a:moveTo>
                    <a:pt x="304800" y="138684"/>
                  </a:moveTo>
                  <a:lnTo>
                    <a:pt x="4318" y="76200"/>
                  </a:lnTo>
                  <a:lnTo>
                    <a:pt x="762" y="76200"/>
                  </a:lnTo>
                  <a:lnTo>
                    <a:pt x="0" y="78359"/>
                  </a:lnTo>
                  <a:lnTo>
                    <a:pt x="304419" y="142875"/>
                  </a:lnTo>
                  <a:lnTo>
                    <a:pt x="304800" y="138684"/>
                  </a:lnTo>
                  <a:close/>
                </a:path>
                <a:path w="419100" h="152400">
                  <a:moveTo>
                    <a:pt x="419100" y="66675"/>
                  </a:moveTo>
                  <a:lnTo>
                    <a:pt x="305181" y="146558"/>
                  </a:lnTo>
                  <a:lnTo>
                    <a:pt x="304800" y="152400"/>
                  </a:lnTo>
                  <a:lnTo>
                    <a:pt x="418719" y="73152"/>
                  </a:lnTo>
                  <a:lnTo>
                    <a:pt x="419100" y="66675"/>
                  </a:lnTo>
                  <a:close/>
                </a:path>
                <a:path w="419100" h="152400">
                  <a:moveTo>
                    <a:pt x="419100" y="61849"/>
                  </a:moveTo>
                  <a:lnTo>
                    <a:pt x="418973" y="57150"/>
                  </a:lnTo>
                  <a:lnTo>
                    <a:pt x="295275" y="130810"/>
                  </a:lnTo>
                  <a:lnTo>
                    <a:pt x="295529" y="133350"/>
                  </a:lnTo>
                  <a:lnTo>
                    <a:pt x="297053" y="133350"/>
                  </a:lnTo>
                  <a:lnTo>
                    <a:pt x="419100" y="61849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829675" y="2390775"/>
              <a:ext cx="95250" cy="409575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496300" y="2114550"/>
              <a:ext cx="857250" cy="17145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508582" y="3600745"/>
              <a:ext cx="290339" cy="128482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601013" y="3486213"/>
              <a:ext cx="247650" cy="17145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648575" y="3486150"/>
              <a:ext cx="190500" cy="28575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7600950" y="3486150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>
                  <a:moveTo>
                    <a:pt x="47117" y="0"/>
                  </a:moveTo>
                  <a:lnTo>
                    <a:pt x="0" y="112902"/>
                  </a:lnTo>
                  <a:lnTo>
                    <a:pt x="9271" y="114300"/>
                  </a:lnTo>
                  <a:lnTo>
                    <a:pt x="57150" y="3048"/>
                  </a:lnTo>
                  <a:lnTo>
                    <a:pt x="4711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600950" y="3505200"/>
              <a:ext cx="238125" cy="142875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7791450" y="3505200"/>
              <a:ext cx="57150" cy="142875"/>
            </a:xfrm>
            <a:custGeom>
              <a:avLst/>
              <a:gdLst/>
              <a:ahLst/>
              <a:cxnLst/>
              <a:rect l="l" t="t" r="r" b="b"/>
              <a:pathLst>
                <a:path w="57150" h="142875">
                  <a:moveTo>
                    <a:pt x="57150" y="0"/>
                  </a:moveTo>
                  <a:lnTo>
                    <a:pt x="55118" y="0"/>
                  </a:lnTo>
                  <a:lnTo>
                    <a:pt x="0" y="141858"/>
                  </a:lnTo>
                  <a:lnTo>
                    <a:pt x="6096" y="1428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600950" y="3609975"/>
              <a:ext cx="190500" cy="38100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7600950" y="3657600"/>
              <a:ext cx="66675" cy="28575"/>
            </a:xfrm>
            <a:custGeom>
              <a:avLst/>
              <a:gdLst/>
              <a:ahLst/>
              <a:cxnLst/>
              <a:rect l="l" t="t" r="r" b="b"/>
              <a:pathLst>
                <a:path w="66675" h="28575">
                  <a:moveTo>
                    <a:pt x="26034" y="0"/>
                  </a:moveTo>
                  <a:lnTo>
                    <a:pt x="0" y="16001"/>
                  </a:lnTo>
                  <a:lnTo>
                    <a:pt x="41655" y="28575"/>
                  </a:lnTo>
                  <a:lnTo>
                    <a:pt x="66675" y="10794"/>
                  </a:lnTo>
                  <a:lnTo>
                    <a:pt x="2603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600950" y="3657600"/>
              <a:ext cx="66675" cy="28575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7600950" y="366712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8254" y="0"/>
                  </a:moveTo>
                  <a:lnTo>
                    <a:pt x="0" y="4191"/>
                  </a:lnTo>
                  <a:lnTo>
                    <a:pt x="20320" y="9525"/>
                  </a:lnTo>
                  <a:lnTo>
                    <a:pt x="28575" y="4699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600950" y="366712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143" y="0"/>
                  </a:moveTo>
                  <a:lnTo>
                    <a:pt x="0" y="1397"/>
                  </a:lnTo>
                  <a:lnTo>
                    <a:pt x="17652" y="9525"/>
                  </a:lnTo>
                  <a:lnTo>
                    <a:pt x="19050" y="800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620000" y="366712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7874" y="0"/>
                  </a:moveTo>
                  <a:lnTo>
                    <a:pt x="0" y="4318"/>
                  </a:lnTo>
                  <a:lnTo>
                    <a:pt x="20320" y="9525"/>
                  </a:lnTo>
                  <a:lnTo>
                    <a:pt x="28575" y="4825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15225" y="3609974"/>
              <a:ext cx="276225" cy="114300"/>
            </a:xfrm>
            <a:custGeom>
              <a:avLst/>
              <a:gdLst/>
              <a:ahLst/>
              <a:cxnLst/>
              <a:rect l="l" t="t" r="r" b="b"/>
              <a:pathLst>
                <a:path w="276225" h="114300">
                  <a:moveTo>
                    <a:pt x="85725" y="1397"/>
                  </a:moveTo>
                  <a:lnTo>
                    <a:pt x="85344" y="0"/>
                  </a:lnTo>
                  <a:lnTo>
                    <a:pt x="0" y="46863"/>
                  </a:lnTo>
                  <a:lnTo>
                    <a:pt x="2159" y="47625"/>
                  </a:lnTo>
                  <a:lnTo>
                    <a:pt x="85725" y="1397"/>
                  </a:lnTo>
                  <a:close/>
                </a:path>
                <a:path w="276225" h="114300">
                  <a:moveTo>
                    <a:pt x="190500" y="92329"/>
                  </a:moveTo>
                  <a:lnTo>
                    <a:pt x="122478" y="76149"/>
                  </a:lnTo>
                  <a:lnTo>
                    <a:pt x="123825" y="74676"/>
                  </a:lnTo>
                  <a:lnTo>
                    <a:pt x="105918" y="66675"/>
                  </a:lnTo>
                  <a:lnTo>
                    <a:pt x="104775" y="68072"/>
                  </a:lnTo>
                  <a:lnTo>
                    <a:pt x="122097" y="76060"/>
                  </a:lnTo>
                  <a:lnTo>
                    <a:pt x="9398" y="49237"/>
                  </a:lnTo>
                  <a:lnTo>
                    <a:pt x="9525" y="48260"/>
                  </a:lnTo>
                  <a:lnTo>
                    <a:pt x="3378" y="47802"/>
                  </a:lnTo>
                  <a:lnTo>
                    <a:pt x="2667" y="47625"/>
                  </a:lnTo>
                  <a:lnTo>
                    <a:pt x="2159" y="47625"/>
                  </a:lnTo>
                  <a:lnTo>
                    <a:pt x="1143" y="47625"/>
                  </a:lnTo>
                  <a:lnTo>
                    <a:pt x="508" y="47625"/>
                  </a:lnTo>
                  <a:lnTo>
                    <a:pt x="0" y="49149"/>
                  </a:lnTo>
                  <a:lnTo>
                    <a:pt x="927" y="49377"/>
                  </a:lnTo>
                  <a:lnTo>
                    <a:pt x="0" y="56896"/>
                  </a:lnTo>
                  <a:lnTo>
                    <a:pt x="8382" y="57150"/>
                  </a:lnTo>
                  <a:lnTo>
                    <a:pt x="9118" y="51371"/>
                  </a:lnTo>
                  <a:lnTo>
                    <a:pt x="190246" y="95250"/>
                  </a:lnTo>
                  <a:lnTo>
                    <a:pt x="190500" y="92329"/>
                  </a:lnTo>
                  <a:close/>
                </a:path>
                <a:path w="276225" h="114300">
                  <a:moveTo>
                    <a:pt x="200025" y="101854"/>
                  </a:moveTo>
                  <a:lnTo>
                    <a:pt x="2794" y="57150"/>
                  </a:lnTo>
                  <a:lnTo>
                    <a:pt x="508" y="57150"/>
                  </a:lnTo>
                  <a:lnTo>
                    <a:pt x="0" y="58674"/>
                  </a:lnTo>
                  <a:lnTo>
                    <a:pt x="199771" y="104775"/>
                  </a:lnTo>
                  <a:lnTo>
                    <a:pt x="200025" y="101854"/>
                  </a:lnTo>
                  <a:close/>
                </a:path>
                <a:path w="276225" h="114300">
                  <a:moveTo>
                    <a:pt x="266700" y="41656"/>
                  </a:moveTo>
                  <a:lnTo>
                    <a:pt x="266573" y="38100"/>
                  </a:lnTo>
                  <a:lnTo>
                    <a:pt x="190500" y="93345"/>
                  </a:lnTo>
                  <a:lnTo>
                    <a:pt x="190627" y="95250"/>
                  </a:lnTo>
                  <a:lnTo>
                    <a:pt x="191643" y="95250"/>
                  </a:lnTo>
                  <a:lnTo>
                    <a:pt x="266700" y="41656"/>
                  </a:lnTo>
                  <a:close/>
                </a:path>
                <a:path w="276225" h="114300">
                  <a:moveTo>
                    <a:pt x="276225" y="47625"/>
                  </a:moveTo>
                  <a:lnTo>
                    <a:pt x="200279" y="109728"/>
                  </a:lnTo>
                  <a:lnTo>
                    <a:pt x="200025" y="114300"/>
                  </a:lnTo>
                  <a:lnTo>
                    <a:pt x="275971" y="52705"/>
                  </a:lnTo>
                  <a:lnTo>
                    <a:pt x="276225" y="47625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991475" y="3571875"/>
              <a:ext cx="361950" cy="333375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143875" y="3600450"/>
              <a:ext cx="171450" cy="15240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905750" y="3381375"/>
              <a:ext cx="190500" cy="34290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296525" y="5276850"/>
              <a:ext cx="171450" cy="314325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429875" y="5295900"/>
              <a:ext cx="38100" cy="281686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10301351" y="531025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301351" y="531025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363200" y="5305425"/>
              <a:ext cx="71755" cy="19050"/>
            </a:xfrm>
            <a:custGeom>
              <a:avLst/>
              <a:gdLst/>
              <a:ahLst/>
              <a:cxnLst/>
              <a:rect l="l" t="t" r="r" b="b"/>
              <a:pathLst>
                <a:path w="71754" h="19050">
                  <a:moveTo>
                    <a:pt x="0" y="19050"/>
                  </a:moveTo>
                  <a:lnTo>
                    <a:pt x="71500" y="19050"/>
                  </a:lnTo>
                  <a:lnTo>
                    <a:pt x="715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363200" y="5305425"/>
              <a:ext cx="76200" cy="19050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10301351" y="5357876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301351" y="5357876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363200" y="5353050"/>
              <a:ext cx="71755" cy="19050"/>
            </a:xfrm>
            <a:custGeom>
              <a:avLst/>
              <a:gdLst/>
              <a:ahLst/>
              <a:cxnLst/>
              <a:rect l="l" t="t" r="r" b="b"/>
              <a:pathLst>
                <a:path w="71754" h="19050">
                  <a:moveTo>
                    <a:pt x="0" y="19050"/>
                  </a:moveTo>
                  <a:lnTo>
                    <a:pt x="71500" y="19050"/>
                  </a:lnTo>
                  <a:lnTo>
                    <a:pt x="715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363200" y="5353050"/>
              <a:ext cx="76200" cy="19050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10301351" y="54055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301351" y="54055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301351" y="54436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301351" y="54436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363200" y="5438775"/>
              <a:ext cx="71755" cy="19050"/>
            </a:xfrm>
            <a:custGeom>
              <a:avLst/>
              <a:gdLst/>
              <a:ahLst/>
              <a:cxnLst/>
              <a:rect l="l" t="t" r="r" b="b"/>
              <a:pathLst>
                <a:path w="71754" h="19050">
                  <a:moveTo>
                    <a:pt x="0" y="19050"/>
                  </a:moveTo>
                  <a:lnTo>
                    <a:pt x="71500" y="19050"/>
                  </a:lnTo>
                  <a:lnTo>
                    <a:pt x="715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363200" y="5400675"/>
              <a:ext cx="104775" cy="57150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10363200" y="5400675"/>
              <a:ext cx="71755" cy="19050"/>
            </a:xfrm>
            <a:custGeom>
              <a:avLst/>
              <a:gdLst/>
              <a:ahLst/>
              <a:cxnLst/>
              <a:rect l="l" t="t" r="r" b="b"/>
              <a:pathLst>
                <a:path w="71754" h="19050">
                  <a:moveTo>
                    <a:pt x="0" y="19050"/>
                  </a:moveTo>
                  <a:lnTo>
                    <a:pt x="71500" y="19050"/>
                  </a:lnTo>
                  <a:lnTo>
                    <a:pt x="715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363200" y="5281612"/>
              <a:ext cx="81025" cy="314325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10434701" y="5281612"/>
              <a:ext cx="9525" cy="314325"/>
            </a:xfrm>
            <a:custGeom>
              <a:avLst/>
              <a:gdLst/>
              <a:ahLst/>
              <a:cxnLst/>
              <a:rect l="l" t="t" r="r" b="b"/>
              <a:pathLst>
                <a:path w="9525" h="314325">
                  <a:moveTo>
                    <a:pt x="0" y="314325"/>
                  </a:moveTo>
                  <a:lnTo>
                    <a:pt x="9525" y="3143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439400" y="5305425"/>
              <a:ext cx="28575" cy="76200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10429875" y="5572125"/>
              <a:ext cx="38100" cy="28575"/>
            </a:xfrm>
            <a:custGeom>
              <a:avLst/>
              <a:gdLst/>
              <a:ahLst/>
              <a:cxnLst/>
              <a:rect l="l" t="t" r="r" b="b"/>
              <a:pathLst>
                <a:path w="38100" h="28575">
                  <a:moveTo>
                    <a:pt x="38100" y="4318"/>
                  </a:moveTo>
                  <a:lnTo>
                    <a:pt x="37515" y="3175"/>
                  </a:lnTo>
                  <a:lnTo>
                    <a:pt x="37338" y="0"/>
                  </a:lnTo>
                  <a:lnTo>
                    <a:pt x="36131" y="406"/>
                  </a:lnTo>
                  <a:lnTo>
                    <a:pt x="35941" y="0"/>
                  </a:lnTo>
                  <a:lnTo>
                    <a:pt x="30734" y="0"/>
                  </a:lnTo>
                  <a:lnTo>
                    <a:pt x="29387" y="2679"/>
                  </a:lnTo>
                  <a:lnTo>
                    <a:pt x="0" y="12573"/>
                  </a:lnTo>
                  <a:lnTo>
                    <a:pt x="254" y="28575"/>
                  </a:lnTo>
                  <a:lnTo>
                    <a:pt x="29502" y="16598"/>
                  </a:lnTo>
                  <a:lnTo>
                    <a:pt x="30734" y="19050"/>
                  </a:lnTo>
                  <a:lnTo>
                    <a:pt x="35941" y="19050"/>
                  </a:lnTo>
                  <a:lnTo>
                    <a:pt x="38100" y="14732"/>
                  </a:lnTo>
                  <a:lnTo>
                    <a:pt x="38100" y="13081"/>
                  </a:lnTo>
                  <a:lnTo>
                    <a:pt x="38100" y="431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291826" y="5586476"/>
              <a:ext cx="152400" cy="19050"/>
            </a:xfrm>
            <a:custGeom>
              <a:avLst/>
              <a:gdLst/>
              <a:ahLst/>
              <a:cxnLst/>
              <a:rect l="l" t="t" r="r" b="b"/>
              <a:pathLst>
                <a:path w="152400" h="19050">
                  <a:moveTo>
                    <a:pt x="148081" y="0"/>
                  </a:moveTo>
                  <a:lnTo>
                    <a:pt x="4191" y="0"/>
                  </a:lnTo>
                  <a:lnTo>
                    <a:pt x="0" y="4203"/>
                  </a:lnTo>
                  <a:lnTo>
                    <a:pt x="0" y="9461"/>
                  </a:lnTo>
                  <a:lnTo>
                    <a:pt x="0" y="14719"/>
                  </a:lnTo>
                  <a:lnTo>
                    <a:pt x="4191" y="18986"/>
                  </a:lnTo>
                  <a:lnTo>
                    <a:pt x="148081" y="18986"/>
                  </a:lnTo>
                  <a:lnTo>
                    <a:pt x="152400" y="14719"/>
                  </a:lnTo>
                  <a:lnTo>
                    <a:pt x="152400" y="4203"/>
                  </a:lnTo>
                  <a:lnTo>
                    <a:pt x="14808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291826" y="5586476"/>
              <a:ext cx="152400" cy="19050"/>
            </a:xfrm>
            <a:custGeom>
              <a:avLst/>
              <a:gdLst/>
              <a:ahLst/>
              <a:cxnLst/>
              <a:rect l="l" t="t" r="r" b="b"/>
              <a:pathLst>
                <a:path w="152400" h="19050">
                  <a:moveTo>
                    <a:pt x="0" y="9461"/>
                  </a:moveTo>
                  <a:lnTo>
                    <a:pt x="0" y="4203"/>
                  </a:lnTo>
                  <a:lnTo>
                    <a:pt x="4191" y="0"/>
                  </a:lnTo>
                  <a:lnTo>
                    <a:pt x="9525" y="0"/>
                  </a:lnTo>
                  <a:lnTo>
                    <a:pt x="142875" y="0"/>
                  </a:lnTo>
                  <a:lnTo>
                    <a:pt x="148081" y="0"/>
                  </a:lnTo>
                  <a:lnTo>
                    <a:pt x="152400" y="4203"/>
                  </a:lnTo>
                  <a:lnTo>
                    <a:pt x="152400" y="9461"/>
                  </a:lnTo>
                  <a:lnTo>
                    <a:pt x="152400" y="14719"/>
                  </a:lnTo>
                  <a:lnTo>
                    <a:pt x="148081" y="18986"/>
                  </a:lnTo>
                  <a:lnTo>
                    <a:pt x="142875" y="18986"/>
                  </a:lnTo>
                  <a:lnTo>
                    <a:pt x="9525" y="18986"/>
                  </a:lnTo>
                  <a:lnTo>
                    <a:pt x="4191" y="18986"/>
                  </a:lnTo>
                  <a:lnTo>
                    <a:pt x="0" y="14719"/>
                  </a:lnTo>
                  <a:lnTo>
                    <a:pt x="0" y="94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301351" y="5595937"/>
              <a:ext cx="133350" cy="9525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10301351" y="5595937"/>
              <a:ext cx="133350" cy="9525"/>
            </a:xfrm>
            <a:custGeom>
              <a:avLst/>
              <a:gdLst/>
              <a:ahLst/>
              <a:cxnLst/>
              <a:rect l="l" t="t" r="r" b="b"/>
              <a:pathLst>
                <a:path w="133350" h="9525">
                  <a:moveTo>
                    <a:pt x="0" y="4762"/>
                  </a:moveTo>
                  <a:lnTo>
                    <a:pt x="0" y="2133"/>
                  </a:lnTo>
                  <a:lnTo>
                    <a:pt x="2031" y="0"/>
                  </a:lnTo>
                  <a:lnTo>
                    <a:pt x="4699" y="0"/>
                  </a:lnTo>
                  <a:lnTo>
                    <a:pt x="128524" y="0"/>
                  </a:lnTo>
                  <a:lnTo>
                    <a:pt x="131191" y="0"/>
                  </a:lnTo>
                  <a:lnTo>
                    <a:pt x="133350" y="2133"/>
                  </a:lnTo>
                  <a:lnTo>
                    <a:pt x="133350" y="4762"/>
                  </a:lnTo>
                  <a:lnTo>
                    <a:pt x="133350" y="7391"/>
                  </a:lnTo>
                  <a:lnTo>
                    <a:pt x="131191" y="9525"/>
                  </a:lnTo>
                  <a:lnTo>
                    <a:pt x="128524" y="9525"/>
                  </a:lnTo>
                  <a:lnTo>
                    <a:pt x="4699" y="9525"/>
                  </a:lnTo>
                  <a:lnTo>
                    <a:pt x="2031" y="9525"/>
                  </a:lnTo>
                  <a:lnTo>
                    <a:pt x="0" y="7391"/>
                  </a:lnTo>
                  <a:lnTo>
                    <a:pt x="0" y="47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306050" y="5543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31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31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334625" y="5543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31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31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353675" y="5543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31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31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406126" y="5472176"/>
              <a:ext cx="9525" cy="104775"/>
            </a:xfrm>
            <a:custGeom>
              <a:avLst/>
              <a:gdLst/>
              <a:ahLst/>
              <a:cxnLst/>
              <a:rect l="l" t="t" r="r" b="b"/>
              <a:pathLst>
                <a:path w="9525" h="104775">
                  <a:moveTo>
                    <a:pt x="9525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9525" y="10477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406126" y="5472176"/>
              <a:ext cx="9525" cy="104775"/>
            </a:xfrm>
            <a:custGeom>
              <a:avLst/>
              <a:gdLst/>
              <a:ahLst/>
              <a:cxnLst/>
              <a:rect l="l" t="t" r="r" b="b"/>
              <a:pathLst>
                <a:path w="9525" h="104775">
                  <a:moveTo>
                    <a:pt x="0" y="104775"/>
                  </a:moveTo>
                  <a:lnTo>
                    <a:pt x="9525" y="1047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04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13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981950" y="4895850"/>
              <a:ext cx="342900" cy="323850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8124825" y="4933950"/>
              <a:ext cx="161925" cy="142875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9214739" y="6036284"/>
              <a:ext cx="257175" cy="128320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9296463" y="5924550"/>
              <a:ext cx="219075" cy="161925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9334500" y="5915025"/>
              <a:ext cx="171450" cy="28575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9296400" y="5915025"/>
              <a:ext cx="47625" cy="123825"/>
            </a:xfrm>
            <a:custGeom>
              <a:avLst/>
              <a:gdLst/>
              <a:ahLst/>
              <a:cxnLst/>
              <a:rect l="l" t="t" r="r" b="b"/>
              <a:pathLst>
                <a:path w="47625" h="123825">
                  <a:moveTo>
                    <a:pt x="39243" y="0"/>
                  </a:moveTo>
                  <a:lnTo>
                    <a:pt x="0" y="122250"/>
                  </a:lnTo>
                  <a:lnTo>
                    <a:pt x="7747" y="123825"/>
                  </a:lnTo>
                  <a:lnTo>
                    <a:pt x="47625" y="3340"/>
                  </a:lnTo>
                  <a:lnTo>
                    <a:pt x="392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296400" y="5943600"/>
              <a:ext cx="209550" cy="133350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9467850" y="5943600"/>
              <a:ext cx="47625" cy="142875"/>
            </a:xfrm>
            <a:custGeom>
              <a:avLst/>
              <a:gdLst/>
              <a:ahLst/>
              <a:cxnLst/>
              <a:rect l="l" t="t" r="r" b="b"/>
              <a:pathLst>
                <a:path w="47625" h="142875">
                  <a:moveTo>
                    <a:pt x="47625" y="0"/>
                  </a:moveTo>
                  <a:lnTo>
                    <a:pt x="45974" y="0"/>
                  </a:lnTo>
                  <a:lnTo>
                    <a:pt x="0" y="141846"/>
                  </a:lnTo>
                  <a:lnTo>
                    <a:pt x="5079" y="14287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9296400" y="6038850"/>
              <a:ext cx="171450" cy="47625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9296400" y="6086475"/>
              <a:ext cx="57150" cy="28575"/>
            </a:xfrm>
            <a:custGeom>
              <a:avLst/>
              <a:gdLst/>
              <a:ahLst/>
              <a:cxnLst/>
              <a:rect l="l" t="t" r="r" b="b"/>
              <a:pathLst>
                <a:path w="57150" h="28575">
                  <a:moveTo>
                    <a:pt x="22225" y="0"/>
                  </a:moveTo>
                  <a:lnTo>
                    <a:pt x="0" y="15989"/>
                  </a:lnTo>
                  <a:lnTo>
                    <a:pt x="35686" y="28575"/>
                  </a:lnTo>
                  <a:lnTo>
                    <a:pt x="57150" y="10833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9296400" y="6086475"/>
              <a:ext cx="57150" cy="28575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9296400" y="610552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8254" y="0"/>
                  </a:moveTo>
                  <a:lnTo>
                    <a:pt x="0" y="4190"/>
                  </a:lnTo>
                  <a:lnTo>
                    <a:pt x="20320" y="9525"/>
                  </a:lnTo>
                  <a:lnTo>
                    <a:pt x="28575" y="4762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296400" y="610552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143" y="0"/>
                  </a:moveTo>
                  <a:lnTo>
                    <a:pt x="0" y="1358"/>
                  </a:lnTo>
                  <a:lnTo>
                    <a:pt x="17652" y="9525"/>
                  </a:lnTo>
                  <a:lnTo>
                    <a:pt x="19050" y="8013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9315450" y="610552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206" y="0"/>
                  </a:moveTo>
                  <a:lnTo>
                    <a:pt x="0" y="4292"/>
                  </a:lnTo>
                  <a:lnTo>
                    <a:pt x="13461" y="9525"/>
                  </a:lnTo>
                  <a:lnTo>
                    <a:pt x="19050" y="4851"/>
                  </a:lnTo>
                  <a:lnTo>
                    <a:pt x="52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9220200" y="6038850"/>
              <a:ext cx="238125" cy="114300"/>
            </a:xfrm>
            <a:custGeom>
              <a:avLst/>
              <a:gdLst/>
              <a:ahLst/>
              <a:cxnLst/>
              <a:rect l="l" t="t" r="r" b="b"/>
              <a:pathLst>
                <a:path w="238125" h="114300">
                  <a:moveTo>
                    <a:pt x="9525" y="48272"/>
                  </a:moveTo>
                  <a:lnTo>
                    <a:pt x="1143" y="47625"/>
                  </a:lnTo>
                  <a:lnTo>
                    <a:pt x="0" y="56959"/>
                  </a:lnTo>
                  <a:lnTo>
                    <a:pt x="8382" y="57150"/>
                  </a:lnTo>
                  <a:lnTo>
                    <a:pt x="9525" y="48272"/>
                  </a:lnTo>
                  <a:close/>
                </a:path>
                <a:path w="238125" h="114300">
                  <a:moveTo>
                    <a:pt x="76200" y="1422"/>
                  </a:moveTo>
                  <a:lnTo>
                    <a:pt x="75819" y="0"/>
                  </a:lnTo>
                  <a:lnTo>
                    <a:pt x="0" y="46913"/>
                  </a:lnTo>
                  <a:lnTo>
                    <a:pt x="1905" y="47625"/>
                  </a:lnTo>
                  <a:lnTo>
                    <a:pt x="76200" y="1422"/>
                  </a:lnTo>
                  <a:close/>
                </a:path>
                <a:path w="238125" h="114300">
                  <a:moveTo>
                    <a:pt x="114300" y="84213"/>
                  </a:moveTo>
                  <a:lnTo>
                    <a:pt x="96393" y="76200"/>
                  </a:lnTo>
                  <a:lnTo>
                    <a:pt x="95250" y="77558"/>
                  </a:lnTo>
                  <a:lnTo>
                    <a:pt x="112903" y="85725"/>
                  </a:lnTo>
                  <a:lnTo>
                    <a:pt x="114300" y="84213"/>
                  </a:lnTo>
                  <a:close/>
                </a:path>
                <a:path w="238125" h="114300">
                  <a:moveTo>
                    <a:pt x="171450" y="101815"/>
                  </a:moveTo>
                  <a:lnTo>
                    <a:pt x="2413" y="57150"/>
                  </a:lnTo>
                  <a:lnTo>
                    <a:pt x="381" y="57150"/>
                  </a:lnTo>
                  <a:lnTo>
                    <a:pt x="0" y="58724"/>
                  </a:lnTo>
                  <a:lnTo>
                    <a:pt x="0" y="59042"/>
                  </a:lnTo>
                  <a:lnTo>
                    <a:pt x="171196" y="114300"/>
                  </a:lnTo>
                  <a:lnTo>
                    <a:pt x="171450" y="110744"/>
                  </a:lnTo>
                  <a:lnTo>
                    <a:pt x="48679" y="71831"/>
                  </a:lnTo>
                  <a:lnTo>
                    <a:pt x="171196" y="104775"/>
                  </a:lnTo>
                  <a:lnTo>
                    <a:pt x="171450" y="101815"/>
                  </a:lnTo>
                  <a:close/>
                </a:path>
                <a:path w="238125" h="114300">
                  <a:moveTo>
                    <a:pt x="238125" y="57150"/>
                  </a:moveTo>
                  <a:lnTo>
                    <a:pt x="171704" y="110401"/>
                  </a:lnTo>
                  <a:lnTo>
                    <a:pt x="171450" y="114300"/>
                  </a:lnTo>
                  <a:lnTo>
                    <a:pt x="237871" y="61480"/>
                  </a:lnTo>
                  <a:lnTo>
                    <a:pt x="238125" y="57150"/>
                  </a:lnTo>
                  <a:close/>
                </a:path>
                <a:path w="238125" h="114300">
                  <a:moveTo>
                    <a:pt x="238125" y="51181"/>
                  </a:moveTo>
                  <a:lnTo>
                    <a:pt x="237998" y="47625"/>
                  </a:lnTo>
                  <a:lnTo>
                    <a:pt x="171450" y="102882"/>
                  </a:lnTo>
                  <a:lnTo>
                    <a:pt x="171577" y="104775"/>
                  </a:lnTo>
                  <a:lnTo>
                    <a:pt x="172339" y="104775"/>
                  </a:lnTo>
                  <a:lnTo>
                    <a:pt x="238125" y="51181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153400" y="5505450"/>
              <a:ext cx="342900" cy="323850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305800" y="5534025"/>
              <a:ext cx="161925" cy="152400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553450" y="5524500"/>
              <a:ext cx="342900" cy="323850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696325" y="5553075"/>
              <a:ext cx="161925" cy="152400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9548622" y="5945339"/>
              <a:ext cx="263873" cy="107289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9639363" y="5857875"/>
              <a:ext cx="219075" cy="133350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9677400" y="5848350"/>
              <a:ext cx="171450" cy="28575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9639300" y="5848350"/>
              <a:ext cx="47625" cy="104775"/>
            </a:xfrm>
            <a:custGeom>
              <a:avLst/>
              <a:gdLst/>
              <a:ahLst/>
              <a:cxnLst/>
              <a:rect l="l" t="t" r="r" b="b"/>
              <a:pathLst>
                <a:path w="47625" h="104775">
                  <a:moveTo>
                    <a:pt x="39243" y="0"/>
                  </a:moveTo>
                  <a:lnTo>
                    <a:pt x="0" y="103441"/>
                  </a:lnTo>
                  <a:lnTo>
                    <a:pt x="7747" y="104775"/>
                  </a:lnTo>
                  <a:lnTo>
                    <a:pt x="47625" y="2819"/>
                  </a:lnTo>
                  <a:lnTo>
                    <a:pt x="392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9629775" y="5867400"/>
              <a:ext cx="219075" cy="114300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9801225" y="5867400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>
                  <a:moveTo>
                    <a:pt x="57150" y="0"/>
                  </a:moveTo>
                  <a:lnTo>
                    <a:pt x="55118" y="0"/>
                  </a:lnTo>
                  <a:lnTo>
                    <a:pt x="0" y="113474"/>
                  </a:lnTo>
                  <a:lnTo>
                    <a:pt x="6096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2" name="object 16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9629775" y="5953125"/>
              <a:ext cx="180975" cy="38100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9629775" y="5991225"/>
              <a:ext cx="57150" cy="19050"/>
            </a:xfrm>
            <a:custGeom>
              <a:avLst/>
              <a:gdLst/>
              <a:ahLst/>
              <a:cxnLst/>
              <a:rect l="l" t="t" r="r" b="b"/>
              <a:pathLst>
                <a:path w="57150" h="19050">
                  <a:moveTo>
                    <a:pt x="22225" y="0"/>
                  </a:moveTo>
                  <a:lnTo>
                    <a:pt x="0" y="10655"/>
                  </a:lnTo>
                  <a:lnTo>
                    <a:pt x="35686" y="19050"/>
                  </a:lnTo>
                  <a:lnTo>
                    <a:pt x="57150" y="7226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9629775" y="5991225"/>
              <a:ext cx="57150" cy="19050"/>
            </a:xfrm>
            <a:prstGeom prst="rect">
              <a:avLst/>
            </a:prstGeom>
          </p:spPr>
        </p:pic>
        <p:sp>
          <p:nvSpPr>
            <p:cNvPr id="165" name="object 165"/>
            <p:cNvSpPr/>
            <p:nvPr/>
          </p:nvSpPr>
          <p:spPr>
            <a:xfrm>
              <a:off x="9639300" y="6000750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588" y="0"/>
                  </a:moveTo>
                  <a:lnTo>
                    <a:pt x="0" y="4190"/>
                  </a:lnTo>
                  <a:lnTo>
                    <a:pt x="13461" y="9525"/>
                  </a:lnTo>
                  <a:lnTo>
                    <a:pt x="19050" y="4762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9639300" y="60007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634" y="0"/>
                  </a:moveTo>
                  <a:lnTo>
                    <a:pt x="0" y="1358"/>
                  </a:lnTo>
                  <a:lnTo>
                    <a:pt x="8890" y="9525"/>
                  </a:lnTo>
                  <a:lnTo>
                    <a:pt x="9525" y="80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9648825" y="6000750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7874" y="0"/>
                  </a:moveTo>
                  <a:lnTo>
                    <a:pt x="0" y="4292"/>
                  </a:lnTo>
                  <a:lnTo>
                    <a:pt x="20320" y="9525"/>
                  </a:lnTo>
                  <a:lnTo>
                    <a:pt x="28575" y="4851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9553575" y="5953125"/>
              <a:ext cx="247650" cy="95250"/>
            </a:xfrm>
            <a:custGeom>
              <a:avLst/>
              <a:gdLst/>
              <a:ahLst/>
              <a:cxnLst/>
              <a:rect l="l" t="t" r="r" b="b"/>
              <a:pathLst>
                <a:path w="247650" h="95250">
                  <a:moveTo>
                    <a:pt x="85725" y="1130"/>
                  </a:moveTo>
                  <a:lnTo>
                    <a:pt x="85344" y="0"/>
                  </a:lnTo>
                  <a:lnTo>
                    <a:pt x="0" y="37528"/>
                  </a:lnTo>
                  <a:lnTo>
                    <a:pt x="2159" y="38100"/>
                  </a:lnTo>
                  <a:lnTo>
                    <a:pt x="85725" y="1130"/>
                  </a:lnTo>
                  <a:close/>
                </a:path>
                <a:path w="247650" h="95250">
                  <a:moveTo>
                    <a:pt x="114300" y="65163"/>
                  </a:moveTo>
                  <a:lnTo>
                    <a:pt x="96393" y="57150"/>
                  </a:lnTo>
                  <a:lnTo>
                    <a:pt x="95250" y="58508"/>
                  </a:lnTo>
                  <a:lnTo>
                    <a:pt x="112903" y="66675"/>
                  </a:lnTo>
                  <a:lnTo>
                    <a:pt x="114300" y="65163"/>
                  </a:lnTo>
                  <a:close/>
                </a:path>
                <a:path w="247650" h="95250">
                  <a:moveTo>
                    <a:pt x="171450" y="82765"/>
                  </a:moveTo>
                  <a:lnTo>
                    <a:pt x="9359" y="39941"/>
                  </a:lnTo>
                  <a:lnTo>
                    <a:pt x="9525" y="38747"/>
                  </a:lnTo>
                  <a:lnTo>
                    <a:pt x="2933" y="38239"/>
                  </a:lnTo>
                  <a:lnTo>
                    <a:pt x="2413" y="38100"/>
                  </a:lnTo>
                  <a:lnTo>
                    <a:pt x="2159" y="38100"/>
                  </a:lnTo>
                  <a:lnTo>
                    <a:pt x="1143" y="38100"/>
                  </a:lnTo>
                  <a:lnTo>
                    <a:pt x="381" y="38100"/>
                  </a:lnTo>
                  <a:lnTo>
                    <a:pt x="0" y="39674"/>
                  </a:lnTo>
                  <a:lnTo>
                    <a:pt x="914" y="39928"/>
                  </a:lnTo>
                  <a:lnTo>
                    <a:pt x="0" y="47434"/>
                  </a:lnTo>
                  <a:lnTo>
                    <a:pt x="8382" y="47625"/>
                  </a:lnTo>
                  <a:lnTo>
                    <a:pt x="9080" y="42125"/>
                  </a:lnTo>
                  <a:lnTo>
                    <a:pt x="171196" y="85725"/>
                  </a:lnTo>
                  <a:lnTo>
                    <a:pt x="171450" y="82765"/>
                  </a:lnTo>
                  <a:close/>
                </a:path>
                <a:path w="247650" h="95250">
                  <a:moveTo>
                    <a:pt x="180975" y="92290"/>
                  </a:moveTo>
                  <a:lnTo>
                    <a:pt x="2540" y="47625"/>
                  </a:lnTo>
                  <a:lnTo>
                    <a:pt x="381" y="47625"/>
                  </a:lnTo>
                  <a:lnTo>
                    <a:pt x="0" y="49199"/>
                  </a:lnTo>
                  <a:lnTo>
                    <a:pt x="180721" y="95250"/>
                  </a:lnTo>
                  <a:lnTo>
                    <a:pt x="180975" y="92290"/>
                  </a:lnTo>
                  <a:close/>
                </a:path>
                <a:path w="247650" h="95250">
                  <a:moveTo>
                    <a:pt x="247650" y="38100"/>
                  </a:moveTo>
                  <a:lnTo>
                    <a:pt x="247523" y="38201"/>
                  </a:lnTo>
                  <a:lnTo>
                    <a:pt x="171450" y="84162"/>
                  </a:lnTo>
                  <a:lnTo>
                    <a:pt x="171577" y="85725"/>
                  </a:lnTo>
                  <a:lnTo>
                    <a:pt x="172593" y="85725"/>
                  </a:lnTo>
                  <a:lnTo>
                    <a:pt x="233324" y="49593"/>
                  </a:lnTo>
                  <a:lnTo>
                    <a:pt x="181229" y="91351"/>
                  </a:lnTo>
                  <a:lnTo>
                    <a:pt x="180975" y="95250"/>
                  </a:lnTo>
                  <a:lnTo>
                    <a:pt x="247396" y="42430"/>
                  </a:lnTo>
                  <a:lnTo>
                    <a:pt x="247459" y="41173"/>
                  </a:lnTo>
                  <a:lnTo>
                    <a:pt x="247650" y="41059"/>
                  </a:lnTo>
                  <a:lnTo>
                    <a:pt x="247573" y="39357"/>
                  </a:lnTo>
                  <a:lnTo>
                    <a:pt x="247650" y="3810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9" name="object 16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0029825" y="5638800"/>
              <a:ext cx="161925" cy="333375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0153650" y="5657850"/>
              <a:ext cx="38100" cy="300469"/>
            </a:xfrm>
            <a:prstGeom prst="rect">
              <a:avLst/>
            </a:prstGeom>
          </p:spPr>
        </p:pic>
        <p:sp>
          <p:nvSpPr>
            <p:cNvPr id="171" name="object 171"/>
            <p:cNvSpPr/>
            <p:nvPr/>
          </p:nvSpPr>
          <p:spPr>
            <a:xfrm>
              <a:off x="10034651" y="5681662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66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0034651" y="5681662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0" y="9525"/>
                  </a:moveTo>
                  <a:lnTo>
                    <a:pt x="66675" y="9525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0086975" y="5667375"/>
              <a:ext cx="76200" cy="28575"/>
            </a:xfrm>
            <a:custGeom>
              <a:avLst/>
              <a:gdLst/>
              <a:ahLst/>
              <a:cxnLst/>
              <a:rect l="l" t="t" r="r" b="b"/>
              <a:pathLst>
                <a:path w="76200" h="28575">
                  <a:moveTo>
                    <a:pt x="69850" y="0"/>
                  </a:moveTo>
                  <a:lnTo>
                    <a:pt x="6350" y="0"/>
                  </a:lnTo>
                  <a:lnTo>
                    <a:pt x="0" y="6400"/>
                  </a:lnTo>
                  <a:lnTo>
                    <a:pt x="0" y="14287"/>
                  </a:lnTo>
                  <a:lnTo>
                    <a:pt x="0" y="22174"/>
                  </a:lnTo>
                  <a:lnTo>
                    <a:pt x="6350" y="28575"/>
                  </a:lnTo>
                  <a:lnTo>
                    <a:pt x="69850" y="28575"/>
                  </a:lnTo>
                  <a:lnTo>
                    <a:pt x="76200" y="22174"/>
                  </a:lnTo>
                  <a:lnTo>
                    <a:pt x="76200" y="640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174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0096500" y="5676900"/>
              <a:ext cx="66675" cy="9525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10034651" y="5729287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66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0034651" y="5729287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0" y="9525"/>
                  </a:moveTo>
                  <a:lnTo>
                    <a:pt x="66675" y="9525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086975" y="5715000"/>
              <a:ext cx="71755" cy="19050"/>
            </a:xfrm>
            <a:custGeom>
              <a:avLst/>
              <a:gdLst/>
              <a:ahLst/>
              <a:cxnLst/>
              <a:rect l="l" t="t" r="r" b="b"/>
              <a:pathLst>
                <a:path w="71754" h="19050">
                  <a:moveTo>
                    <a:pt x="0" y="19050"/>
                  </a:moveTo>
                  <a:lnTo>
                    <a:pt x="71500" y="19050"/>
                  </a:lnTo>
                  <a:lnTo>
                    <a:pt x="715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8" name="object 17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0029888" y="5724525"/>
              <a:ext cx="161861" cy="104775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0158476" y="5643562"/>
              <a:ext cx="9525" cy="333375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10158476" y="5643562"/>
              <a:ext cx="9525" cy="333375"/>
            </a:xfrm>
            <a:custGeom>
              <a:avLst/>
              <a:gdLst/>
              <a:ahLst/>
              <a:cxnLst/>
              <a:rect l="l" t="t" r="r" b="b"/>
              <a:pathLst>
                <a:path w="9525" h="333375">
                  <a:moveTo>
                    <a:pt x="0" y="333375"/>
                  </a:moveTo>
                  <a:lnTo>
                    <a:pt x="9525" y="3333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33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1" name="object 181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0163175" y="5724525"/>
              <a:ext cx="28575" cy="28575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0163175" y="5676900"/>
              <a:ext cx="28575" cy="28575"/>
            </a:xfrm>
            <a:prstGeom prst="rect">
              <a:avLst/>
            </a:prstGeom>
          </p:spPr>
        </p:pic>
        <p:sp>
          <p:nvSpPr>
            <p:cNvPr id="183" name="object 183"/>
            <p:cNvSpPr/>
            <p:nvPr/>
          </p:nvSpPr>
          <p:spPr>
            <a:xfrm>
              <a:off x="10153650" y="5953125"/>
              <a:ext cx="38100" cy="28575"/>
            </a:xfrm>
            <a:custGeom>
              <a:avLst/>
              <a:gdLst/>
              <a:ahLst/>
              <a:cxnLst/>
              <a:rect l="l" t="t" r="r" b="b"/>
              <a:pathLst>
                <a:path w="38100" h="28575">
                  <a:moveTo>
                    <a:pt x="38100" y="4267"/>
                  </a:moveTo>
                  <a:lnTo>
                    <a:pt x="37515" y="3124"/>
                  </a:lnTo>
                  <a:lnTo>
                    <a:pt x="37338" y="0"/>
                  </a:lnTo>
                  <a:lnTo>
                    <a:pt x="36144" y="406"/>
                  </a:lnTo>
                  <a:lnTo>
                    <a:pt x="35941" y="0"/>
                  </a:lnTo>
                  <a:lnTo>
                    <a:pt x="30734" y="0"/>
                  </a:lnTo>
                  <a:lnTo>
                    <a:pt x="29362" y="2705"/>
                  </a:lnTo>
                  <a:lnTo>
                    <a:pt x="0" y="12623"/>
                  </a:lnTo>
                  <a:lnTo>
                    <a:pt x="254" y="28575"/>
                  </a:lnTo>
                  <a:lnTo>
                    <a:pt x="29489" y="16611"/>
                  </a:lnTo>
                  <a:lnTo>
                    <a:pt x="30734" y="19050"/>
                  </a:lnTo>
                  <a:lnTo>
                    <a:pt x="35941" y="19050"/>
                  </a:lnTo>
                  <a:lnTo>
                    <a:pt x="38100" y="14782"/>
                  </a:lnTo>
                  <a:lnTo>
                    <a:pt x="38100" y="13093"/>
                  </a:lnTo>
                  <a:lnTo>
                    <a:pt x="38100" y="426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0025126" y="5967412"/>
              <a:ext cx="142875" cy="19050"/>
            </a:xfrm>
            <a:custGeom>
              <a:avLst/>
              <a:gdLst/>
              <a:ahLst/>
              <a:cxnLst/>
              <a:rect l="l" t="t" r="r" b="b"/>
              <a:pathLst>
                <a:path w="142875" h="19050">
                  <a:moveTo>
                    <a:pt x="138556" y="0"/>
                  </a:moveTo>
                  <a:lnTo>
                    <a:pt x="4191" y="0"/>
                  </a:lnTo>
                  <a:lnTo>
                    <a:pt x="0" y="4267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191" y="19050"/>
                  </a:lnTo>
                  <a:lnTo>
                    <a:pt x="138556" y="19050"/>
                  </a:lnTo>
                  <a:lnTo>
                    <a:pt x="142875" y="14782"/>
                  </a:lnTo>
                  <a:lnTo>
                    <a:pt x="142875" y="4267"/>
                  </a:lnTo>
                  <a:lnTo>
                    <a:pt x="13855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0025126" y="5967412"/>
              <a:ext cx="142875" cy="19050"/>
            </a:xfrm>
            <a:custGeom>
              <a:avLst/>
              <a:gdLst/>
              <a:ahLst/>
              <a:cxnLst/>
              <a:rect l="l" t="t" r="r" b="b"/>
              <a:pathLst>
                <a:path w="142875" h="19050">
                  <a:moveTo>
                    <a:pt x="0" y="9525"/>
                  </a:moveTo>
                  <a:lnTo>
                    <a:pt x="0" y="4267"/>
                  </a:lnTo>
                  <a:lnTo>
                    <a:pt x="4191" y="0"/>
                  </a:lnTo>
                  <a:lnTo>
                    <a:pt x="9525" y="0"/>
                  </a:lnTo>
                  <a:lnTo>
                    <a:pt x="133350" y="0"/>
                  </a:lnTo>
                  <a:lnTo>
                    <a:pt x="138556" y="0"/>
                  </a:lnTo>
                  <a:lnTo>
                    <a:pt x="142875" y="4267"/>
                  </a:lnTo>
                  <a:lnTo>
                    <a:pt x="142875" y="9525"/>
                  </a:lnTo>
                  <a:lnTo>
                    <a:pt x="142875" y="14782"/>
                  </a:lnTo>
                  <a:lnTo>
                    <a:pt x="138556" y="19050"/>
                  </a:lnTo>
                  <a:lnTo>
                    <a:pt x="133350" y="19050"/>
                  </a:lnTo>
                  <a:lnTo>
                    <a:pt x="9525" y="19050"/>
                  </a:lnTo>
                  <a:lnTo>
                    <a:pt x="4191" y="19050"/>
                  </a:lnTo>
                  <a:lnTo>
                    <a:pt x="0" y="14782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6" name="object 186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0034651" y="5976937"/>
              <a:ext cx="123825" cy="9525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10034651" y="5976937"/>
              <a:ext cx="123825" cy="9525"/>
            </a:xfrm>
            <a:custGeom>
              <a:avLst/>
              <a:gdLst/>
              <a:ahLst/>
              <a:cxnLst/>
              <a:rect l="l" t="t" r="r" b="b"/>
              <a:pathLst>
                <a:path w="123825" h="9525">
                  <a:moveTo>
                    <a:pt x="0" y="4762"/>
                  </a:moveTo>
                  <a:lnTo>
                    <a:pt x="0" y="2133"/>
                  </a:lnTo>
                  <a:lnTo>
                    <a:pt x="2031" y="0"/>
                  </a:lnTo>
                  <a:lnTo>
                    <a:pt x="4699" y="0"/>
                  </a:lnTo>
                  <a:lnTo>
                    <a:pt x="118999" y="0"/>
                  </a:lnTo>
                  <a:lnTo>
                    <a:pt x="121666" y="0"/>
                  </a:lnTo>
                  <a:lnTo>
                    <a:pt x="123825" y="2133"/>
                  </a:lnTo>
                  <a:lnTo>
                    <a:pt x="123825" y="4762"/>
                  </a:lnTo>
                  <a:lnTo>
                    <a:pt x="123825" y="7391"/>
                  </a:lnTo>
                  <a:lnTo>
                    <a:pt x="121666" y="9525"/>
                  </a:lnTo>
                  <a:lnTo>
                    <a:pt x="118999" y="9525"/>
                  </a:lnTo>
                  <a:lnTo>
                    <a:pt x="4699" y="9525"/>
                  </a:lnTo>
                  <a:lnTo>
                    <a:pt x="2031" y="9525"/>
                  </a:lnTo>
                  <a:lnTo>
                    <a:pt x="0" y="7391"/>
                  </a:lnTo>
                  <a:lnTo>
                    <a:pt x="0" y="47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0039350" y="5924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267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82"/>
                  </a:lnTo>
                  <a:lnTo>
                    <a:pt x="19050" y="4267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0058400" y="5924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267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82"/>
                  </a:lnTo>
                  <a:lnTo>
                    <a:pt x="19050" y="4267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0077450" y="5924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267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82"/>
                  </a:lnTo>
                  <a:lnTo>
                    <a:pt x="19050" y="4267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0129901" y="5843587"/>
              <a:ext cx="9525" cy="114300"/>
            </a:xfrm>
            <a:custGeom>
              <a:avLst/>
              <a:gdLst/>
              <a:ahLst/>
              <a:cxnLst/>
              <a:rect l="l" t="t" r="r" b="b"/>
              <a:pathLst>
                <a:path w="9525" h="114300">
                  <a:moveTo>
                    <a:pt x="952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9525" y="11430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0129901" y="5843587"/>
              <a:ext cx="9525" cy="114300"/>
            </a:xfrm>
            <a:custGeom>
              <a:avLst/>
              <a:gdLst/>
              <a:ahLst/>
              <a:cxnLst/>
              <a:rect l="l" t="t" r="r" b="b"/>
              <a:pathLst>
                <a:path w="9525" h="114300">
                  <a:moveTo>
                    <a:pt x="0" y="114300"/>
                  </a:moveTo>
                  <a:lnTo>
                    <a:pt x="9525" y="11430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3" name="object 19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772400" y="5276850"/>
              <a:ext cx="342900" cy="323850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7924800" y="5314950"/>
              <a:ext cx="161925" cy="142875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6546850" y="1546880"/>
              <a:ext cx="5362575" cy="4962525"/>
            </a:xfrm>
            <a:custGeom>
              <a:avLst/>
              <a:gdLst/>
              <a:ahLst/>
              <a:cxnLst/>
              <a:rect l="l" t="t" r="r" b="b"/>
              <a:pathLst>
                <a:path w="5362575" h="4962525">
                  <a:moveTo>
                    <a:pt x="5362575" y="0"/>
                  </a:moveTo>
                  <a:lnTo>
                    <a:pt x="0" y="0"/>
                  </a:lnTo>
                  <a:lnTo>
                    <a:pt x="0" y="4962525"/>
                  </a:lnTo>
                  <a:lnTo>
                    <a:pt x="5362575" y="4962525"/>
                  </a:lnTo>
                  <a:lnTo>
                    <a:pt x="5362575" y="0"/>
                  </a:lnTo>
                  <a:close/>
                </a:path>
              </a:pathLst>
            </a:custGeom>
            <a:solidFill>
              <a:srgbClr val="FFFFFF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6" name="object 196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7981950" y="2162175"/>
              <a:ext cx="457200" cy="333375"/>
            </a:xfrm>
            <a:prstGeom prst="rect">
              <a:avLst/>
            </a:prstGeom>
          </p:spPr>
        </p:pic>
        <p:sp>
          <p:nvSpPr>
            <p:cNvPr id="197" name="object 197"/>
            <p:cNvSpPr/>
            <p:nvPr/>
          </p:nvSpPr>
          <p:spPr>
            <a:xfrm>
              <a:off x="8215376" y="2709925"/>
              <a:ext cx="228600" cy="171450"/>
            </a:xfrm>
            <a:custGeom>
              <a:avLst/>
              <a:gdLst/>
              <a:ahLst/>
              <a:cxnLst/>
              <a:rect l="l" t="t" r="r" b="b"/>
              <a:pathLst>
                <a:path w="228600" h="171450">
                  <a:moveTo>
                    <a:pt x="0" y="0"/>
                  </a:moveTo>
                  <a:lnTo>
                    <a:pt x="228600" y="1714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048625" y="2305050"/>
              <a:ext cx="304800" cy="466725"/>
            </a:xfrm>
            <a:custGeom>
              <a:avLst/>
              <a:gdLst/>
              <a:ahLst/>
              <a:cxnLst/>
              <a:rect l="l" t="t" r="r" b="b"/>
              <a:pathLst>
                <a:path w="304800" h="466725">
                  <a:moveTo>
                    <a:pt x="152400" y="0"/>
                  </a:moveTo>
                  <a:lnTo>
                    <a:pt x="0" y="428625"/>
                  </a:lnTo>
                </a:path>
                <a:path w="304800" h="466725">
                  <a:moveTo>
                    <a:pt x="152400" y="0"/>
                  </a:moveTo>
                  <a:lnTo>
                    <a:pt x="304800" y="419100"/>
                  </a:lnTo>
                </a:path>
                <a:path w="304800" h="466725">
                  <a:moveTo>
                    <a:pt x="0" y="419100"/>
                  </a:moveTo>
                  <a:lnTo>
                    <a:pt x="152400" y="466725"/>
                  </a:lnTo>
                </a:path>
                <a:path w="304800" h="466725">
                  <a:moveTo>
                    <a:pt x="304800" y="419100"/>
                  </a:moveTo>
                  <a:lnTo>
                    <a:pt x="152400" y="466725"/>
                  </a:lnTo>
                </a:path>
                <a:path w="304800" h="466725">
                  <a:moveTo>
                    <a:pt x="152400" y="9525"/>
                  </a:moveTo>
                  <a:lnTo>
                    <a:pt x="152400" y="466725"/>
                  </a:lnTo>
                </a:path>
                <a:path w="304800" h="466725">
                  <a:moveTo>
                    <a:pt x="0" y="428625"/>
                  </a:moveTo>
                  <a:lnTo>
                    <a:pt x="152400" y="381000"/>
                  </a:lnTo>
                </a:path>
                <a:path w="304800" h="466725">
                  <a:moveTo>
                    <a:pt x="304800" y="419100"/>
                  </a:moveTo>
                  <a:lnTo>
                    <a:pt x="152400" y="381000"/>
                  </a:lnTo>
                </a:path>
                <a:path w="304800" h="466725">
                  <a:moveTo>
                    <a:pt x="66675" y="238125"/>
                  </a:moveTo>
                  <a:lnTo>
                    <a:pt x="152400" y="276225"/>
                  </a:lnTo>
                </a:path>
                <a:path w="304800" h="466725">
                  <a:moveTo>
                    <a:pt x="152400" y="276225"/>
                  </a:moveTo>
                  <a:lnTo>
                    <a:pt x="238125" y="238125"/>
                  </a:lnTo>
                </a:path>
                <a:path w="304800" h="466725">
                  <a:moveTo>
                    <a:pt x="38100" y="304800"/>
                  </a:moveTo>
                  <a:lnTo>
                    <a:pt x="152400" y="352425"/>
                  </a:lnTo>
                </a:path>
                <a:path w="304800" h="466725">
                  <a:moveTo>
                    <a:pt x="152400" y="352425"/>
                  </a:moveTo>
                  <a:lnTo>
                    <a:pt x="266700" y="314325"/>
                  </a:lnTo>
                </a:path>
                <a:path w="304800" h="466725">
                  <a:moveTo>
                    <a:pt x="152400" y="200025"/>
                  </a:moveTo>
                  <a:lnTo>
                    <a:pt x="209550" y="180975"/>
                  </a:lnTo>
                </a:path>
                <a:path w="304800" h="466725">
                  <a:moveTo>
                    <a:pt x="152400" y="104775"/>
                  </a:moveTo>
                  <a:lnTo>
                    <a:pt x="190500" y="95250"/>
                  </a:lnTo>
                </a:path>
                <a:path w="304800" h="466725">
                  <a:moveTo>
                    <a:pt x="85725" y="171450"/>
                  </a:moveTo>
                  <a:lnTo>
                    <a:pt x="152400" y="200025"/>
                  </a:lnTo>
                </a:path>
                <a:path w="304800" h="466725">
                  <a:moveTo>
                    <a:pt x="114300" y="85725"/>
                  </a:moveTo>
                  <a:lnTo>
                    <a:pt x="161925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9" name="object 199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8443976" y="2871850"/>
              <a:ext cx="352425" cy="114300"/>
            </a:xfrm>
            <a:prstGeom prst="rect">
              <a:avLst/>
            </a:prstGeom>
          </p:spPr>
        </p:pic>
        <p:sp>
          <p:nvSpPr>
            <p:cNvPr id="200" name="object 200"/>
            <p:cNvSpPr/>
            <p:nvPr/>
          </p:nvSpPr>
          <p:spPr>
            <a:xfrm>
              <a:off x="8443976" y="2871850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352298" y="253"/>
                  </a:moveTo>
                  <a:lnTo>
                    <a:pt x="352425" y="60325"/>
                  </a:lnTo>
                  <a:lnTo>
                    <a:pt x="282940" y="102409"/>
                  </a:lnTo>
                  <a:lnTo>
                    <a:pt x="228105" y="111527"/>
                  </a:lnTo>
                  <a:lnTo>
                    <a:pt x="177546" y="114300"/>
                  </a:lnTo>
                  <a:lnTo>
                    <a:pt x="126537" y="111543"/>
                  </a:lnTo>
                  <a:lnTo>
                    <a:pt x="70754" y="102536"/>
                  </a:lnTo>
                  <a:lnTo>
                    <a:pt x="24044" y="85885"/>
                  </a:lnTo>
                  <a:lnTo>
                    <a:pt x="253" y="60198"/>
                  </a:lnTo>
                  <a:lnTo>
                    <a:pt x="303" y="46470"/>
                  </a:lnTo>
                  <a:lnTo>
                    <a:pt x="174" y="30099"/>
                  </a:lnTo>
                  <a:lnTo>
                    <a:pt x="21" y="13727"/>
                  </a:lnTo>
                  <a:lnTo>
                    <a:pt x="0" y="0"/>
                  </a:lnTo>
                  <a:lnTo>
                    <a:pt x="26078" y="23062"/>
                  </a:lnTo>
                  <a:lnTo>
                    <a:pt x="71754" y="39624"/>
                  </a:lnTo>
                  <a:lnTo>
                    <a:pt x="125337" y="49613"/>
                  </a:lnTo>
                  <a:lnTo>
                    <a:pt x="175132" y="52959"/>
                  </a:lnTo>
                  <a:lnTo>
                    <a:pt x="225371" y="50385"/>
                  </a:lnTo>
                  <a:lnTo>
                    <a:pt x="279765" y="41608"/>
                  </a:lnTo>
                  <a:lnTo>
                    <a:pt x="326134" y="25330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443976" y="2814700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176149" y="0"/>
                  </a:moveTo>
                  <a:lnTo>
                    <a:pt x="107584" y="4482"/>
                  </a:lnTo>
                  <a:lnTo>
                    <a:pt x="51593" y="16716"/>
                  </a:lnTo>
                  <a:lnTo>
                    <a:pt x="13843" y="34879"/>
                  </a:lnTo>
                  <a:lnTo>
                    <a:pt x="0" y="57150"/>
                  </a:lnTo>
                  <a:lnTo>
                    <a:pt x="13843" y="79367"/>
                  </a:lnTo>
                  <a:lnTo>
                    <a:pt x="51593" y="97536"/>
                  </a:lnTo>
                  <a:lnTo>
                    <a:pt x="107584" y="109799"/>
                  </a:lnTo>
                  <a:lnTo>
                    <a:pt x="176149" y="114300"/>
                  </a:lnTo>
                  <a:lnTo>
                    <a:pt x="244732" y="109799"/>
                  </a:lnTo>
                  <a:lnTo>
                    <a:pt x="300767" y="97536"/>
                  </a:lnTo>
                  <a:lnTo>
                    <a:pt x="338562" y="79367"/>
                  </a:lnTo>
                  <a:lnTo>
                    <a:pt x="352425" y="57150"/>
                  </a:lnTo>
                  <a:lnTo>
                    <a:pt x="338562" y="34879"/>
                  </a:lnTo>
                  <a:lnTo>
                    <a:pt x="300767" y="16716"/>
                  </a:lnTo>
                  <a:lnTo>
                    <a:pt x="244732" y="4482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443976" y="2814700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0" y="57150"/>
                  </a:moveTo>
                  <a:lnTo>
                    <a:pt x="13843" y="34879"/>
                  </a:lnTo>
                  <a:lnTo>
                    <a:pt x="51593" y="16716"/>
                  </a:lnTo>
                  <a:lnTo>
                    <a:pt x="107584" y="4482"/>
                  </a:lnTo>
                  <a:lnTo>
                    <a:pt x="176149" y="0"/>
                  </a:lnTo>
                  <a:lnTo>
                    <a:pt x="244732" y="4482"/>
                  </a:lnTo>
                  <a:lnTo>
                    <a:pt x="300767" y="16716"/>
                  </a:lnTo>
                  <a:lnTo>
                    <a:pt x="338562" y="34879"/>
                  </a:lnTo>
                  <a:lnTo>
                    <a:pt x="352425" y="57150"/>
                  </a:lnTo>
                  <a:lnTo>
                    <a:pt x="338562" y="79367"/>
                  </a:lnTo>
                  <a:lnTo>
                    <a:pt x="300767" y="97536"/>
                  </a:lnTo>
                  <a:lnTo>
                    <a:pt x="244732" y="109799"/>
                  </a:lnTo>
                  <a:lnTo>
                    <a:pt x="176149" y="114300"/>
                  </a:lnTo>
                  <a:lnTo>
                    <a:pt x="107584" y="109799"/>
                  </a:lnTo>
                  <a:lnTo>
                    <a:pt x="51593" y="97536"/>
                  </a:lnTo>
                  <a:lnTo>
                    <a:pt x="13843" y="79367"/>
                  </a:lnTo>
                  <a:lnTo>
                    <a:pt x="0" y="571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3" name="object 20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8496300" y="2828925"/>
              <a:ext cx="247650" cy="76200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7753350" y="1857375"/>
              <a:ext cx="409575" cy="95250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7439025" y="2352675"/>
              <a:ext cx="533400" cy="228600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8639175" y="2324100"/>
              <a:ext cx="533400" cy="219075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8715375" y="2057400"/>
              <a:ext cx="523875" cy="228600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610475" y="3857625"/>
              <a:ext cx="371475" cy="314325"/>
            </a:xfrm>
            <a:prstGeom prst="rect">
              <a:avLst/>
            </a:prstGeom>
          </p:spPr>
        </p:pic>
        <p:sp>
          <p:nvSpPr>
            <p:cNvPr id="209" name="object 209"/>
            <p:cNvSpPr/>
            <p:nvPr/>
          </p:nvSpPr>
          <p:spPr>
            <a:xfrm>
              <a:off x="7862950" y="3833876"/>
              <a:ext cx="390525" cy="219075"/>
            </a:xfrm>
            <a:custGeom>
              <a:avLst/>
              <a:gdLst/>
              <a:ahLst/>
              <a:cxnLst/>
              <a:rect l="l" t="t" r="r" b="b"/>
              <a:pathLst>
                <a:path w="390525" h="219075">
                  <a:moveTo>
                    <a:pt x="390525" y="0"/>
                  </a:moveTo>
                  <a:lnTo>
                    <a:pt x="390525" y="133350"/>
                  </a:lnTo>
                </a:path>
                <a:path w="390525" h="219075">
                  <a:moveTo>
                    <a:pt x="0" y="219075"/>
                  </a:moveTo>
                  <a:lnTo>
                    <a:pt x="171450" y="2095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0" name="object 21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562850" y="3810000"/>
              <a:ext cx="504825" cy="114300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8053450" y="4033901"/>
              <a:ext cx="352425" cy="114300"/>
            </a:xfrm>
            <a:prstGeom prst="rect">
              <a:avLst/>
            </a:prstGeom>
          </p:spPr>
        </p:pic>
        <p:sp>
          <p:nvSpPr>
            <p:cNvPr id="212" name="object 212"/>
            <p:cNvSpPr/>
            <p:nvPr/>
          </p:nvSpPr>
          <p:spPr>
            <a:xfrm>
              <a:off x="8053450" y="4033901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352298" y="254"/>
                  </a:moveTo>
                  <a:lnTo>
                    <a:pt x="352425" y="60325"/>
                  </a:lnTo>
                  <a:lnTo>
                    <a:pt x="282940" y="102409"/>
                  </a:lnTo>
                  <a:lnTo>
                    <a:pt x="228105" y="111527"/>
                  </a:lnTo>
                  <a:lnTo>
                    <a:pt x="177546" y="114300"/>
                  </a:lnTo>
                  <a:lnTo>
                    <a:pt x="126537" y="111543"/>
                  </a:lnTo>
                  <a:lnTo>
                    <a:pt x="70754" y="102536"/>
                  </a:lnTo>
                  <a:lnTo>
                    <a:pt x="24044" y="85885"/>
                  </a:lnTo>
                  <a:lnTo>
                    <a:pt x="253" y="60198"/>
                  </a:lnTo>
                  <a:lnTo>
                    <a:pt x="303" y="46470"/>
                  </a:lnTo>
                  <a:lnTo>
                    <a:pt x="174" y="30099"/>
                  </a:lnTo>
                  <a:lnTo>
                    <a:pt x="21" y="13727"/>
                  </a:lnTo>
                  <a:lnTo>
                    <a:pt x="0" y="0"/>
                  </a:lnTo>
                  <a:lnTo>
                    <a:pt x="26078" y="23062"/>
                  </a:lnTo>
                  <a:lnTo>
                    <a:pt x="71754" y="39624"/>
                  </a:lnTo>
                  <a:lnTo>
                    <a:pt x="125337" y="49613"/>
                  </a:lnTo>
                  <a:lnTo>
                    <a:pt x="175132" y="52959"/>
                  </a:lnTo>
                  <a:lnTo>
                    <a:pt x="225371" y="50385"/>
                  </a:lnTo>
                  <a:lnTo>
                    <a:pt x="279765" y="41608"/>
                  </a:lnTo>
                  <a:lnTo>
                    <a:pt x="326134" y="25330"/>
                  </a:lnTo>
                  <a:lnTo>
                    <a:pt x="352298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053450" y="3967226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176149" y="0"/>
                  </a:moveTo>
                  <a:lnTo>
                    <a:pt x="107584" y="4482"/>
                  </a:lnTo>
                  <a:lnTo>
                    <a:pt x="51593" y="16716"/>
                  </a:lnTo>
                  <a:lnTo>
                    <a:pt x="13843" y="34879"/>
                  </a:lnTo>
                  <a:lnTo>
                    <a:pt x="0" y="57150"/>
                  </a:lnTo>
                  <a:lnTo>
                    <a:pt x="13843" y="79367"/>
                  </a:lnTo>
                  <a:lnTo>
                    <a:pt x="51593" y="97536"/>
                  </a:lnTo>
                  <a:lnTo>
                    <a:pt x="107584" y="109799"/>
                  </a:lnTo>
                  <a:lnTo>
                    <a:pt x="176149" y="114300"/>
                  </a:lnTo>
                  <a:lnTo>
                    <a:pt x="244732" y="109799"/>
                  </a:lnTo>
                  <a:lnTo>
                    <a:pt x="300767" y="97536"/>
                  </a:lnTo>
                  <a:lnTo>
                    <a:pt x="338562" y="79367"/>
                  </a:lnTo>
                  <a:lnTo>
                    <a:pt x="352425" y="57150"/>
                  </a:lnTo>
                  <a:lnTo>
                    <a:pt x="338562" y="34879"/>
                  </a:lnTo>
                  <a:lnTo>
                    <a:pt x="300767" y="16716"/>
                  </a:lnTo>
                  <a:lnTo>
                    <a:pt x="244732" y="4482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053450" y="3967226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0" y="57150"/>
                  </a:moveTo>
                  <a:lnTo>
                    <a:pt x="13843" y="34879"/>
                  </a:lnTo>
                  <a:lnTo>
                    <a:pt x="51593" y="16716"/>
                  </a:lnTo>
                  <a:lnTo>
                    <a:pt x="107584" y="4482"/>
                  </a:lnTo>
                  <a:lnTo>
                    <a:pt x="176149" y="0"/>
                  </a:lnTo>
                  <a:lnTo>
                    <a:pt x="244732" y="4482"/>
                  </a:lnTo>
                  <a:lnTo>
                    <a:pt x="300767" y="16716"/>
                  </a:lnTo>
                  <a:lnTo>
                    <a:pt x="338562" y="34879"/>
                  </a:lnTo>
                  <a:lnTo>
                    <a:pt x="352425" y="57150"/>
                  </a:lnTo>
                  <a:lnTo>
                    <a:pt x="338562" y="79367"/>
                  </a:lnTo>
                  <a:lnTo>
                    <a:pt x="300767" y="97536"/>
                  </a:lnTo>
                  <a:lnTo>
                    <a:pt x="244732" y="109799"/>
                  </a:lnTo>
                  <a:lnTo>
                    <a:pt x="176149" y="114300"/>
                  </a:lnTo>
                  <a:lnTo>
                    <a:pt x="107584" y="109799"/>
                  </a:lnTo>
                  <a:lnTo>
                    <a:pt x="51593" y="97536"/>
                  </a:lnTo>
                  <a:lnTo>
                    <a:pt x="13843" y="79367"/>
                  </a:lnTo>
                  <a:lnTo>
                    <a:pt x="0" y="571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5" name="object 215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8105775" y="3981450"/>
              <a:ext cx="247650" cy="85725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7496175" y="3419475"/>
              <a:ext cx="342900" cy="171450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7800975" y="3324225"/>
              <a:ext cx="352425" cy="171450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0891901" y="3643376"/>
              <a:ext cx="171450" cy="57150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0890279" y="3603688"/>
              <a:ext cx="343632" cy="98425"/>
            </a:xfrm>
            <a:prstGeom prst="rect">
              <a:avLst/>
            </a:prstGeom>
          </p:spPr>
        </p:pic>
        <p:pic>
          <p:nvPicPr>
            <p:cNvPr id="220" name="object 220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1363325" y="3486150"/>
              <a:ext cx="123823" cy="314325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1182350" y="3476625"/>
              <a:ext cx="133350" cy="314325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1258550" y="3429000"/>
              <a:ext cx="161925" cy="409575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10020363" y="5027676"/>
              <a:ext cx="0" cy="396875"/>
            </a:xfrm>
            <a:custGeom>
              <a:avLst/>
              <a:gdLst/>
              <a:ahLst/>
              <a:cxnLst/>
              <a:rect l="l" t="t" r="r" b="b"/>
              <a:pathLst>
                <a:path h="396875">
                  <a:moveTo>
                    <a:pt x="0" y="0"/>
                  </a:moveTo>
                  <a:lnTo>
                    <a:pt x="0" y="396875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8243951" y="5005451"/>
              <a:ext cx="647700" cy="209550"/>
            </a:xfrm>
            <a:custGeom>
              <a:avLst/>
              <a:gdLst/>
              <a:ahLst/>
              <a:cxnLst/>
              <a:rect l="l" t="t" r="r" b="b"/>
              <a:pathLst>
                <a:path w="647700" h="209550">
                  <a:moveTo>
                    <a:pt x="0" y="85725"/>
                  </a:moveTo>
                  <a:lnTo>
                    <a:pt x="228600" y="209550"/>
                  </a:lnTo>
                </a:path>
                <a:path w="647700" h="209550">
                  <a:moveTo>
                    <a:pt x="247650" y="209550"/>
                  </a:moveTo>
                  <a:lnTo>
                    <a:pt x="6477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0187051" y="5433948"/>
              <a:ext cx="114300" cy="635"/>
            </a:xfrm>
            <a:custGeom>
              <a:avLst/>
              <a:gdLst/>
              <a:ahLst/>
              <a:cxnLst/>
              <a:rect l="l" t="t" r="r" b="b"/>
              <a:pathLst>
                <a:path w="114300" h="635">
                  <a:moveTo>
                    <a:pt x="0" y="126"/>
                  </a:moveTo>
                  <a:lnTo>
                    <a:pt x="114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977250" y="4805426"/>
              <a:ext cx="2009775" cy="895350"/>
            </a:xfrm>
            <a:custGeom>
              <a:avLst/>
              <a:gdLst/>
              <a:ahLst/>
              <a:cxnLst/>
              <a:rect l="l" t="t" r="r" b="b"/>
              <a:pathLst>
                <a:path w="2009775" h="895350">
                  <a:moveTo>
                    <a:pt x="1485900" y="0"/>
                  </a:moveTo>
                  <a:lnTo>
                    <a:pt x="2009775" y="266700"/>
                  </a:lnTo>
                </a:path>
                <a:path w="2009775" h="895350">
                  <a:moveTo>
                    <a:pt x="904875" y="247650"/>
                  </a:moveTo>
                  <a:lnTo>
                    <a:pt x="1476375" y="0"/>
                  </a:lnTo>
                </a:path>
                <a:path w="2009775" h="895350">
                  <a:moveTo>
                    <a:pt x="876300" y="276225"/>
                  </a:moveTo>
                  <a:lnTo>
                    <a:pt x="1905000" y="276098"/>
                  </a:lnTo>
                </a:path>
                <a:path w="2009775" h="895350">
                  <a:moveTo>
                    <a:pt x="0" y="581025"/>
                  </a:moveTo>
                  <a:lnTo>
                    <a:pt x="419100" y="457200"/>
                  </a:lnTo>
                </a:path>
                <a:path w="2009775" h="895350">
                  <a:moveTo>
                    <a:pt x="495300" y="447675"/>
                  </a:moveTo>
                  <a:lnTo>
                    <a:pt x="428625" y="742950"/>
                  </a:lnTo>
                </a:path>
                <a:path w="2009775" h="895350">
                  <a:moveTo>
                    <a:pt x="828675" y="742950"/>
                  </a:moveTo>
                  <a:lnTo>
                    <a:pt x="542925" y="476250"/>
                  </a:lnTo>
                </a:path>
                <a:path w="2009775" h="895350">
                  <a:moveTo>
                    <a:pt x="542925" y="419100"/>
                  </a:moveTo>
                  <a:lnTo>
                    <a:pt x="1457325" y="89528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0106088" y="5361051"/>
              <a:ext cx="0" cy="384175"/>
            </a:xfrm>
            <a:custGeom>
              <a:avLst/>
              <a:gdLst/>
              <a:ahLst/>
              <a:cxnLst/>
              <a:rect l="l" t="t" r="r" b="b"/>
              <a:pathLst>
                <a:path h="384175">
                  <a:moveTo>
                    <a:pt x="0" y="139700"/>
                  </a:moveTo>
                  <a:lnTo>
                    <a:pt x="0" y="384111"/>
                  </a:lnTo>
                </a:path>
                <a:path h="384175">
                  <a:moveTo>
                    <a:pt x="0" y="0"/>
                  </a:moveTo>
                  <a:lnTo>
                    <a:pt x="0" y="6350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8" name="object 228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9267825" y="5448300"/>
              <a:ext cx="457200" cy="95250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9315450" y="5486400"/>
              <a:ext cx="381000" cy="323850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9815576" y="5034026"/>
              <a:ext cx="390525" cy="142875"/>
            </a:xfrm>
            <a:prstGeom prst="rect">
              <a:avLst/>
            </a:prstGeom>
          </p:spPr>
        </p:pic>
        <p:sp>
          <p:nvSpPr>
            <p:cNvPr id="231" name="object 231"/>
            <p:cNvSpPr/>
            <p:nvPr/>
          </p:nvSpPr>
          <p:spPr>
            <a:xfrm>
              <a:off x="9815546" y="5034026"/>
              <a:ext cx="391160" cy="142875"/>
            </a:xfrm>
            <a:custGeom>
              <a:avLst/>
              <a:gdLst/>
              <a:ahLst/>
              <a:cxnLst/>
              <a:rect l="l" t="t" r="r" b="b"/>
              <a:pathLst>
                <a:path w="391159" h="142875">
                  <a:moveTo>
                    <a:pt x="390427" y="254"/>
                  </a:moveTo>
                  <a:lnTo>
                    <a:pt x="390554" y="75311"/>
                  </a:lnTo>
                  <a:lnTo>
                    <a:pt x="335906" y="120874"/>
                  </a:lnTo>
                  <a:lnTo>
                    <a:pt x="289623" y="133613"/>
                  </a:lnTo>
                  <a:lnTo>
                    <a:pt x="240731" y="140688"/>
                  </a:lnTo>
                  <a:lnTo>
                    <a:pt x="196752" y="142875"/>
                  </a:lnTo>
                  <a:lnTo>
                    <a:pt x="152449" y="140712"/>
                  </a:lnTo>
                  <a:lnTo>
                    <a:pt x="102805" y="133777"/>
                  </a:lnTo>
                  <a:lnTo>
                    <a:pt x="55679" y="121167"/>
                  </a:lnTo>
                  <a:lnTo>
                    <a:pt x="18928" y="101978"/>
                  </a:lnTo>
                  <a:lnTo>
                    <a:pt x="369" y="58114"/>
                  </a:lnTo>
                  <a:lnTo>
                    <a:pt x="172" y="37655"/>
                  </a:lnTo>
                  <a:lnTo>
                    <a:pt x="0" y="17196"/>
                  </a:lnTo>
                  <a:lnTo>
                    <a:pt x="29" y="0"/>
                  </a:lnTo>
                  <a:lnTo>
                    <a:pt x="28977" y="28878"/>
                  </a:lnTo>
                  <a:lnTo>
                    <a:pt x="79595" y="49577"/>
                  </a:lnTo>
                  <a:lnTo>
                    <a:pt x="138975" y="62061"/>
                  </a:lnTo>
                  <a:lnTo>
                    <a:pt x="194212" y="66293"/>
                  </a:lnTo>
                  <a:lnTo>
                    <a:pt x="237881" y="64217"/>
                  </a:lnTo>
                  <a:lnTo>
                    <a:pt x="286250" y="57422"/>
                  </a:lnTo>
                  <a:lnTo>
                    <a:pt x="332406" y="45061"/>
                  </a:lnTo>
                  <a:lnTo>
                    <a:pt x="369436" y="26287"/>
                  </a:lnTo>
                  <a:lnTo>
                    <a:pt x="390427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9815576" y="495782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195199" y="0"/>
                  </a:moveTo>
                  <a:lnTo>
                    <a:pt x="133494" y="3631"/>
                  </a:lnTo>
                  <a:lnTo>
                    <a:pt x="79909" y="13748"/>
                  </a:lnTo>
                  <a:lnTo>
                    <a:pt x="37657" y="29187"/>
                  </a:lnTo>
                  <a:lnTo>
                    <a:pt x="0" y="71374"/>
                  </a:lnTo>
                  <a:lnTo>
                    <a:pt x="9949" y="93976"/>
                  </a:lnTo>
                  <a:lnTo>
                    <a:pt x="37657" y="113605"/>
                  </a:lnTo>
                  <a:lnTo>
                    <a:pt x="79909" y="129081"/>
                  </a:lnTo>
                  <a:lnTo>
                    <a:pt x="133494" y="139230"/>
                  </a:lnTo>
                  <a:lnTo>
                    <a:pt x="195199" y="142875"/>
                  </a:lnTo>
                  <a:lnTo>
                    <a:pt x="256916" y="139230"/>
                  </a:lnTo>
                  <a:lnTo>
                    <a:pt x="310533" y="129081"/>
                  </a:lnTo>
                  <a:lnTo>
                    <a:pt x="352823" y="113605"/>
                  </a:lnTo>
                  <a:lnTo>
                    <a:pt x="380562" y="93976"/>
                  </a:lnTo>
                  <a:lnTo>
                    <a:pt x="390525" y="71374"/>
                  </a:lnTo>
                  <a:lnTo>
                    <a:pt x="380562" y="48784"/>
                  </a:lnTo>
                  <a:lnTo>
                    <a:pt x="352823" y="29187"/>
                  </a:lnTo>
                  <a:lnTo>
                    <a:pt x="310533" y="13748"/>
                  </a:lnTo>
                  <a:lnTo>
                    <a:pt x="256916" y="3631"/>
                  </a:lnTo>
                  <a:lnTo>
                    <a:pt x="19519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9815576" y="495782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0" y="71374"/>
                  </a:moveTo>
                  <a:lnTo>
                    <a:pt x="37657" y="29187"/>
                  </a:lnTo>
                  <a:lnTo>
                    <a:pt x="79909" y="13748"/>
                  </a:lnTo>
                  <a:lnTo>
                    <a:pt x="133494" y="3631"/>
                  </a:lnTo>
                  <a:lnTo>
                    <a:pt x="195199" y="0"/>
                  </a:lnTo>
                  <a:lnTo>
                    <a:pt x="256916" y="3631"/>
                  </a:lnTo>
                  <a:lnTo>
                    <a:pt x="310533" y="13748"/>
                  </a:lnTo>
                  <a:lnTo>
                    <a:pt x="352823" y="29187"/>
                  </a:lnTo>
                  <a:lnTo>
                    <a:pt x="380562" y="48784"/>
                  </a:lnTo>
                  <a:lnTo>
                    <a:pt x="390525" y="71374"/>
                  </a:lnTo>
                  <a:lnTo>
                    <a:pt x="380562" y="93976"/>
                  </a:lnTo>
                  <a:lnTo>
                    <a:pt x="352823" y="113605"/>
                  </a:lnTo>
                  <a:lnTo>
                    <a:pt x="310533" y="129081"/>
                  </a:lnTo>
                  <a:lnTo>
                    <a:pt x="256916" y="139230"/>
                  </a:lnTo>
                  <a:lnTo>
                    <a:pt x="195199" y="142875"/>
                  </a:lnTo>
                  <a:lnTo>
                    <a:pt x="133494" y="139230"/>
                  </a:lnTo>
                  <a:lnTo>
                    <a:pt x="79909" y="129081"/>
                  </a:lnTo>
                  <a:lnTo>
                    <a:pt x="37657" y="113605"/>
                  </a:lnTo>
                  <a:lnTo>
                    <a:pt x="9949" y="93976"/>
                  </a:lnTo>
                  <a:lnTo>
                    <a:pt x="0" y="713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9877425" y="4972050"/>
              <a:ext cx="257175" cy="57150"/>
            </a:xfrm>
            <a:custGeom>
              <a:avLst/>
              <a:gdLst/>
              <a:ahLst/>
              <a:cxnLst/>
              <a:rect l="l" t="t" r="r" b="b"/>
              <a:pathLst>
                <a:path w="257175" h="57150">
                  <a:moveTo>
                    <a:pt x="206755" y="0"/>
                  </a:moveTo>
                  <a:lnTo>
                    <a:pt x="127889" y="33527"/>
                  </a:lnTo>
                  <a:lnTo>
                    <a:pt x="50165" y="888"/>
                  </a:lnTo>
                  <a:lnTo>
                    <a:pt x="0" y="14986"/>
                  </a:lnTo>
                  <a:lnTo>
                    <a:pt x="34290" y="29463"/>
                  </a:lnTo>
                  <a:lnTo>
                    <a:pt x="50165" y="24892"/>
                  </a:lnTo>
                  <a:lnTo>
                    <a:pt x="126619" y="57150"/>
                  </a:lnTo>
                  <a:lnTo>
                    <a:pt x="210057" y="25400"/>
                  </a:lnTo>
                  <a:lnTo>
                    <a:pt x="219836" y="29463"/>
                  </a:lnTo>
                  <a:lnTo>
                    <a:pt x="257175" y="13081"/>
                  </a:lnTo>
                  <a:lnTo>
                    <a:pt x="206755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5" name="object 235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9867900" y="5000625"/>
              <a:ext cx="276225" cy="76200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9882251" y="5424551"/>
              <a:ext cx="304800" cy="76200"/>
            </a:xfrm>
            <a:prstGeom prst="rect">
              <a:avLst/>
            </a:prstGeom>
          </p:spPr>
        </p:pic>
        <p:sp>
          <p:nvSpPr>
            <p:cNvPr id="237" name="object 237"/>
            <p:cNvSpPr/>
            <p:nvPr/>
          </p:nvSpPr>
          <p:spPr>
            <a:xfrm>
              <a:off x="9882251" y="5424551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0" y="76200"/>
                  </a:moveTo>
                  <a:lnTo>
                    <a:pt x="304800" y="762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9882251" y="5310251"/>
              <a:ext cx="304800" cy="114300"/>
            </a:xfrm>
            <a:custGeom>
              <a:avLst/>
              <a:gdLst/>
              <a:ahLst/>
              <a:cxnLst/>
              <a:rect l="l" t="t" r="r" b="b"/>
              <a:pathLst>
                <a:path w="304800" h="114300">
                  <a:moveTo>
                    <a:pt x="20193" y="0"/>
                  </a:moveTo>
                  <a:lnTo>
                    <a:pt x="0" y="113284"/>
                  </a:lnTo>
                  <a:lnTo>
                    <a:pt x="304800" y="114300"/>
                  </a:lnTo>
                  <a:lnTo>
                    <a:pt x="275081" y="1778"/>
                  </a:lnTo>
                  <a:lnTo>
                    <a:pt x="20193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9882251" y="5310251"/>
              <a:ext cx="304800" cy="114300"/>
            </a:xfrm>
            <a:custGeom>
              <a:avLst/>
              <a:gdLst/>
              <a:ahLst/>
              <a:cxnLst/>
              <a:rect l="l" t="t" r="r" b="b"/>
              <a:pathLst>
                <a:path w="304800" h="114300">
                  <a:moveTo>
                    <a:pt x="0" y="113284"/>
                  </a:moveTo>
                  <a:lnTo>
                    <a:pt x="20193" y="0"/>
                  </a:lnTo>
                  <a:lnTo>
                    <a:pt x="275081" y="1778"/>
                  </a:lnTo>
                  <a:lnTo>
                    <a:pt x="304800" y="114300"/>
                  </a:lnTo>
                  <a:lnTo>
                    <a:pt x="0" y="11328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0" name="object 240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9896475" y="5314950"/>
              <a:ext cx="266700" cy="95250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8710676" y="5014976"/>
              <a:ext cx="390525" cy="142875"/>
            </a:xfrm>
            <a:prstGeom prst="rect">
              <a:avLst/>
            </a:prstGeom>
          </p:spPr>
        </p:pic>
        <p:sp>
          <p:nvSpPr>
            <p:cNvPr id="242" name="object 242"/>
            <p:cNvSpPr/>
            <p:nvPr/>
          </p:nvSpPr>
          <p:spPr>
            <a:xfrm>
              <a:off x="8710646" y="5014976"/>
              <a:ext cx="391160" cy="142875"/>
            </a:xfrm>
            <a:custGeom>
              <a:avLst/>
              <a:gdLst/>
              <a:ahLst/>
              <a:cxnLst/>
              <a:rect l="l" t="t" r="r" b="b"/>
              <a:pathLst>
                <a:path w="391159" h="142875">
                  <a:moveTo>
                    <a:pt x="390427" y="254"/>
                  </a:moveTo>
                  <a:lnTo>
                    <a:pt x="390554" y="75311"/>
                  </a:lnTo>
                  <a:lnTo>
                    <a:pt x="335906" y="120874"/>
                  </a:lnTo>
                  <a:lnTo>
                    <a:pt x="289623" y="133613"/>
                  </a:lnTo>
                  <a:lnTo>
                    <a:pt x="240731" y="140688"/>
                  </a:lnTo>
                  <a:lnTo>
                    <a:pt x="196752" y="142875"/>
                  </a:lnTo>
                  <a:lnTo>
                    <a:pt x="152449" y="140712"/>
                  </a:lnTo>
                  <a:lnTo>
                    <a:pt x="102805" y="133777"/>
                  </a:lnTo>
                  <a:lnTo>
                    <a:pt x="55679" y="121167"/>
                  </a:lnTo>
                  <a:lnTo>
                    <a:pt x="18928" y="101978"/>
                  </a:lnTo>
                  <a:lnTo>
                    <a:pt x="369" y="58114"/>
                  </a:lnTo>
                  <a:lnTo>
                    <a:pt x="172" y="37655"/>
                  </a:lnTo>
                  <a:lnTo>
                    <a:pt x="0" y="17196"/>
                  </a:lnTo>
                  <a:lnTo>
                    <a:pt x="29" y="0"/>
                  </a:lnTo>
                  <a:lnTo>
                    <a:pt x="28977" y="28878"/>
                  </a:lnTo>
                  <a:lnTo>
                    <a:pt x="79595" y="49577"/>
                  </a:lnTo>
                  <a:lnTo>
                    <a:pt x="138975" y="62061"/>
                  </a:lnTo>
                  <a:lnTo>
                    <a:pt x="194212" y="66293"/>
                  </a:lnTo>
                  <a:lnTo>
                    <a:pt x="237881" y="64217"/>
                  </a:lnTo>
                  <a:lnTo>
                    <a:pt x="286250" y="57422"/>
                  </a:lnTo>
                  <a:lnTo>
                    <a:pt x="332406" y="45061"/>
                  </a:lnTo>
                  <a:lnTo>
                    <a:pt x="369436" y="26287"/>
                  </a:lnTo>
                  <a:lnTo>
                    <a:pt x="390427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8710676" y="493877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195199" y="0"/>
                  </a:moveTo>
                  <a:lnTo>
                    <a:pt x="133494" y="3631"/>
                  </a:lnTo>
                  <a:lnTo>
                    <a:pt x="79909" y="13748"/>
                  </a:lnTo>
                  <a:lnTo>
                    <a:pt x="37657" y="29187"/>
                  </a:lnTo>
                  <a:lnTo>
                    <a:pt x="0" y="71374"/>
                  </a:lnTo>
                  <a:lnTo>
                    <a:pt x="9949" y="93976"/>
                  </a:lnTo>
                  <a:lnTo>
                    <a:pt x="37657" y="113605"/>
                  </a:lnTo>
                  <a:lnTo>
                    <a:pt x="79909" y="129081"/>
                  </a:lnTo>
                  <a:lnTo>
                    <a:pt x="133494" y="139230"/>
                  </a:lnTo>
                  <a:lnTo>
                    <a:pt x="195199" y="142875"/>
                  </a:lnTo>
                  <a:lnTo>
                    <a:pt x="256916" y="139230"/>
                  </a:lnTo>
                  <a:lnTo>
                    <a:pt x="310533" y="129081"/>
                  </a:lnTo>
                  <a:lnTo>
                    <a:pt x="352823" y="113605"/>
                  </a:lnTo>
                  <a:lnTo>
                    <a:pt x="380562" y="93976"/>
                  </a:lnTo>
                  <a:lnTo>
                    <a:pt x="390525" y="71374"/>
                  </a:lnTo>
                  <a:lnTo>
                    <a:pt x="380562" y="48784"/>
                  </a:lnTo>
                  <a:lnTo>
                    <a:pt x="352823" y="29187"/>
                  </a:lnTo>
                  <a:lnTo>
                    <a:pt x="310533" y="13748"/>
                  </a:lnTo>
                  <a:lnTo>
                    <a:pt x="256916" y="3631"/>
                  </a:lnTo>
                  <a:lnTo>
                    <a:pt x="19519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8710676" y="493877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0" y="71374"/>
                  </a:moveTo>
                  <a:lnTo>
                    <a:pt x="37657" y="29187"/>
                  </a:lnTo>
                  <a:lnTo>
                    <a:pt x="79909" y="13748"/>
                  </a:lnTo>
                  <a:lnTo>
                    <a:pt x="133494" y="3631"/>
                  </a:lnTo>
                  <a:lnTo>
                    <a:pt x="195199" y="0"/>
                  </a:lnTo>
                  <a:lnTo>
                    <a:pt x="256916" y="3631"/>
                  </a:lnTo>
                  <a:lnTo>
                    <a:pt x="310533" y="13748"/>
                  </a:lnTo>
                  <a:lnTo>
                    <a:pt x="352823" y="29187"/>
                  </a:lnTo>
                  <a:lnTo>
                    <a:pt x="380562" y="48784"/>
                  </a:lnTo>
                  <a:lnTo>
                    <a:pt x="390525" y="71374"/>
                  </a:lnTo>
                  <a:lnTo>
                    <a:pt x="380562" y="93976"/>
                  </a:lnTo>
                  <a:lnTo>
                    <a:pt x="352823" y="113605"/>
                  </a:lnTo>
                  <a:lnTo>
                    <a:pt x="310533" y="129081"/>
                  </a:lnTo>
                  <a:lnTo>
                    <a:pt x="256916" y="139230"/>
                  </a:lnTo>
                  <a:lnTo>
                    <a:pt x="195199" y="142875"/>
                  </a:lnTo>
                  <a:lnTo>
                    <a:pt x="133494" y="139230"/>
                  </a:lnTo>
                  <a:lnTo>
                    <a:pt x="79909" y="129081"/>
                  </a:lnTo>
                  <a:lnTo>
                    <a:pt x="37657" y="113605"/>
                  </a:lnTo>
                  <a:lnTo>
                    <a:pt x="9949" y="93976"/>
                  </a:lnTo>
                  <a:lnTo>
                    <a:pt x="0" y="713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8772525" y="4953000"/>
              <a:ext cx="257175" cy="57150"/>
            </a:xfrm>
            <a:custGeom>
              <a:avLst/>
              <a:gdLst/>
              <a:ahLst/>
              <a:cxnLst/>
              <a:rect l="l" t="t" r="r" b="b"/>
              <a:pathLst>
                <a:path w="257175" h="57150">
                  <a:moveTo>
                    <a:pt x="206755" y="0"/>
                  </a:moveTo>
                  <a:lnTo>
                    <a:pt x="127889" y="33527"/>
                  </a:lnTo>
                  <a:lnTo>
                    <a:pt x="50165" y="888"/>
                  </a:lnTo>
                  <a:lnTo>
                    <a:pt x="0" y="14986"/>
                  </a:lnTo>
                  <a:lnTo>
                    <a:pt x="34290" y="29463"/>
                  </a:lnTo>
                  <a:lnTo>
                    <a:pt x="50165" y="24892"/>
                  </a:lnTo>
                  <a:lnTo>
                    <a:pt x="126619" y="57150"/>
                  </a:lnTo>
                  <a:lnTo>
                    <a:pt x="210057" y="25400"/>
                  </a:lnTo>
                  <a:lnTo>
                    <a:pt x="219836" y="29463"/>
                  </a:lnTo>
                  <a:lnTo>
                    <a:pt x="257175" y="13081"/>
                  </a:lnTo>
                  <a:lnTo>
                    <a:pt x="206755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6" name="object 246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8763000" y="4972050"/>
              <a:ext cx="276225" cy="85725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8339201" y="5281676"/>
              <a:ext cx="314325" cy="76200"/>
            </a:xfrm>
            <a:prstGeom prst="rect">
              <a:avLst/>
            </a:prstGeom>
          </p:spPr>
        </p:pic>
        <p:sp>
          <p:nvSpPr>
            <p:cNvPr id="248" name="object 248"/>
            <p:cNvSpPr/>
            <p:nvPr/>
          </p:nvSpPr>
          <p:spPr>
            <a:xfrm>
              <a:off x="8339201" y="5281676"/>
              <a:ext cx="314325" cy="76200"/>
            </a:xfrm>
            <a:custGeom>
              <a:avLst/>
              <a:gdLst/>
              <a:ahLst/>
              <a:cxnLst/>
              <a:rect l="l" t="t" r="r" b="b"/>
              <a:pathLst>
                <a:path w="314325" h="76200">
                  <a:moveTo>
                    <a:pt x="0" y="76200"/>
                  </a:moveTo>
                  <a:lnTo>
                    <a:pt x="314325" y="76200"/>
                  </a:lnTo>
                  <a:lnTo>
                    <a:pt x="314325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8348726" y="5167376"/>
              <a:ext cx="304800" cy="114300"/>
            </a:xfrm>
            <a:custGeom>
              <a:avLst/>
              <a:gdLst/>
              <a:ahLst/>
              <a:cxnLst/>
              <a:rect l="l" t="t" r="r" b="b"/>
              <a:pathLst>
                <a:path w="304800" h="114300">
                  <a:moveTo>
                    <a:pt x="20193" y="0"/>
                  </a:moveTo>
                  <a:lnTo>
                    <a:pt x="0" y="113284"/>
                  </a:lnTo>
                  <a:lnTo>
                    <a:pt x="304800" y="114300"/>
                  </a:lnTo>
                  <a:lnTo>
                    <a:pt x="275081" y="1778"/>
                  </a:lnTo>
                  <a:lnTo>
                    <a:pt x="20193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8348726" y="5167376"/>
              <a:ext cx="304800" cy="114300"/>
            </a:xfrm>
            <a:custGeom>
              <a:avLst/>
              <a:gdLst/>
              <a:ahLst/>
              <a:cxnLst/>
              <a:rect l="l" t="t" r="r" b="b"/>
              <a:pathLst>
                <a:path w="304800" h="114300">
                  <a:moveTo>
                    <a:pt x="0" y="113284"/>
                  </a:moveTo>
                  <a:lnTo>
                    <a:pt x="20193" y="0"/>
                  </a:lnTo>
                  <a:lnTo>
                    <a:pt x="275081" y="1778"/>
                  </a:lnTo>
                  <a:lnTo>
                    <a:pt x="304800" y="114300"/>
                  </a:lnTo>
                  <a:lnTo>
                    <a:pt x="0" y="11328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1" name="object 251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8362950" y="5172075"/>
              <a:ext cx="257175" cy="95250"/>
            </a:xfrm>
            <a:prstGeom prst="rect">
              <a:avLst/>
            </a:prstGeom>
          </p:spPr>
        </p:pic>
        <p:pic>
          <p:nvPicPr>
            <p:cNvPr id="252" name="object 252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9282176" y="4824476"/>
              <a:ext cx="390525" cy="142875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9282146" y="4824476"/>
              <a:ext cx="391160" cy="142875"/>
            </a:xfrm>
            <a:custGeom>
              <a:avLst/>
              <a:gdLst/>
              <a:ahLst/>
              <a:cxnLst/>
              <a:rect l="l" t="t" r="r" b="b"/>
              <a:pathLst>
                <a:path w="391159" h="142875">
                  <a:moveTo>
                    <a:pt x="390427" y="254"/>
                  </a:moveTo>
                  <a:lnTo>
                    <a:pt x="390554" y="75311"/>
                  </a:lnTo>
                  <a:lnTo>
                    <a:pt x="335906" y="120874"/>
                  </a:lnTo>
                  <a:lnTo>
                    <a:pt x="289623" y="133613"/>
                  </a:lnTo>
                  <a:lnTo>
                    <a:pt x="240731" y="140688"/>
                  </a:lnTo>
                  <a:lnTo>
                    <a:pt x="196752" y="142875"/>
                  </a:lnTo>
                  <a:lnTo>
                    <a:pt x="152449" y="140712"/>
                  </a:lnTo>
                  <a:lnTo>
                    <a:pt x="102805" y="133777"/>
                  </a:lnTo>
                  <a:lnTo>
                    <a:pt x="55679" y="121167"/>
                  </a:lnTo>
                  <a:lnTo>
                    <a:pt x="18928" y="101978"/>
                  </a:lnTo>
                  <a:lnTo>
                    <a:pt x="369" y="58114"/>
                  </a:lnTo>
                  <a:lnTo>
                    <a:pt x="172" y="37655"/>
                  </a:lnTo>
                  <a:lnTo>
                    <a:pt x="0" y="17196"/>
                  </a:lnTo>
                  <a:lnTo>
                    <a:pt x="29" y="0"/>
                  </a:lnTo>
                  <a:lnTo>
                    <a:pt x="28977" y="28878"/>
                  </a:lnTo>
                  <a:lnTo>
                    <a:pt x="79595" y="49577"/>
                  </a:lnTo>
                  <a:lnTo>
                    <a:pt x="138975" y="62061"/>
                  </a:lnTo>
                  <a:lnTo>
                    <a:pt x="194212" y="66293"/>
                  </a:lnTo>
                  <a:lnTo>
                    <a:pt x="237881" y="64217"/>
                  </a:lnTo>
                  <a:lnTo>
                    <a:pt x="286250" y="57422"/>
                  </a:lnTo>
                  <a:lnTo>
                    <a:pt x="332406" y="45061"/>
                  </a:lnTo>
                  <a:lnTo>
                    <a:pt x="369436" y="26287"/>
                  </a:lnTo>
                  <a:lnTo>
                    <a:pt x="390427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9282176" y="474827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195199" y="0"/>
                  </a:moveTo>
                  <a:lnTo>
                    <a:pt x="133494" y="3631"/>
                  </a:lnTo>
                  <a:lnTo>
                    <a:pt x="79909" y="13748"/>
                  </a:lnTo>
                  <a:lnTo>
                    <a:pt x="37657" y="29187"/>
                  </a:lnTo>
                  <a:lnTo>
                    <a:pt x="0" y="71374"/>
                  </a:lnTo>
                  <a:lnTo>
                    <a:pt x="9949" y="93976"/>
                  </a:lnTo>
                  <a:lnTo>
                    <a:pt x="37657" y="113605"/>
                  </a:lnTo>
                  <a:lnTo>
                    <a:pt x="79909" y="129081"/>
                  </a:lnTo>
                  <a:lnTo>
                    <a:pt x="133494" y="139230"/>
                  </a:lnTo>
                  <a:lnTo>
                    <a:pt x="195199" y="142875"/>
                  </a:lnTo>
                  <a:lnTo>
                    <a:pt x="256916" y="139230"/>
                  </a:lnTo>
                  <a:lnTo>
                    <a:pt x="310533" y="129081"/>
                  </a:lnTo>
                  <a:lnTo>
                    <a:pt x="352823" y="113605"/>
                  </a:lnTo>
                  <a:lnTo>
                    <a:pt x="380562" y="93976"/>
                  </a:lnTo>
                  <a:lnTo>
                    <a:pt x="390525" y="71374"/>
                  </a:lnTo>
                  <a:lnTo>
                    <a:pt x="380562" y="48784"/>
                  </a:lnTo>
                  <a:lnTo>
                    <a:pt x="352823" y="29187"/>
                  </a:lnTo>
                  <a:lnTo>
                    <a:pt x="310533" y="13748"/>
                  </a:lnTo>
                  <a:lnTo>
                    <a:pt x="256916" y="3631"/>
                  </a:lnTo>
                  <a:lnTo>
                    <a:pt x="19519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9282176" y="474827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0" y="71374"/>
                  </a:moveTo>
                  <a:lnTo>
                    <a:pt x="37657" y="29187"/>
                  </a:lnTo>
                  <a:lnTo>
                    <a:pt x="79909" y="13748"/>
                  </a:lnTo>
                  <a:lnTo>
                    <a:pt x="133494" y="3631"/>
                  </a:lnTo>
                  <a:lnTo>
                    <a:pt x="195199" y="0"/>
                  </a:lnTo>
                  <a:lnTo>
                    <a:pt x="256916" y="3631"/>
                  </a:lnTo>
                  <a:lnTo>
                    <a:pt x="310533" y="13748"/>
                  </a:lnTo>
                  <a:lnTo>
                    <a:pt x="352823" y="29187"/>
                  </a:lnTo>
                  <a:lnTo>
                    <a:pt x="380562" y="48784"/>
                  </a:lnTo>
                  <a:lnTo>
                    <a:pt x="390525" y="71374"/>
                  </a:lnTo>
                  <a:lnTo>
                    <a:pt x="380562" y="93976"/>
                  </a:lnTo>
                  <a:lnTo>
                    <a:pt x="352823" y="113605"/>
                  </a:lnTo>
                  <a:lnTo>
                    <a:pt x="310533" y="129081"/>
                  </a:lnTo>
                  <a:lnTo>
                    <a:pt x="256916" y="139230"/>
                  </a:lnTo>
                  <a:lnTo>
                    <a:pt x="195199" y="142875"/>
                  </a:lnTo>
                  <a:lnTo>
                    <a:pt x="133494" y="139230"/>
                  </a:lnTo>
                  <a:lnTo>
                    <a:pt x="79909" y="129081"/>
                  </a:lnTo>
                  <a:lnTo>
                    <a:pt x="37657" y="113605"/>
                  </a:lnTo>
                  <a:lnTo>
                    <a:pt x="9949" y="93976"/>
                  </a:lnTo>
                  <a:lnTo>
                    <a:pt x="0" y="713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9344025" y="4762500"/>
              <a:ext cx="257175" cy="57150"/>
            </a:xfrm>
            <a:custGeom>
              <a:avLst/>
              <a:gdLst/>
              <a:ahLst/>
              <a:cxnLst/>
              <a:rect l="l" t="t" r="r" b="b"/>
              <a:pathLst>
                <a:path w="257175" h="57150">
                  <a:moveTo>
                    <a:pt x="206755" y="0"/>
                  </a:moveTo>
                  <a:lnTo>
                    <a:pt x="127889" y="33527"/>
                  </a:lnTo>
                  <a:lnTo>
                    <a:pt x="50165" y="888"/>
                  </a:lnTo>
                  <a:lnTo>
                    <a:pt x="0" y="14986"/>
                  </a:lnTo>
                  <a:lnTo>
                    <a:pt x="34290" y="29463"/>
                  </a:lnTo>
                  <a:lnTo>
                    <a:pt x="50165" y="24892"/>
                  </a:lnTo>
                  <a:lnTo>
                    <a:pt x="126619" y="57150"/>
                  </a:lnTo>
                  <a:lnTo>
                    <a:pt x="210057" y="25400"/>
                  </a:lnTo>
                  <a:lnTo>
                    <a:pt x="219836" y="29463"/>
                  </a:lnTo>
                  <a:lnTo>
                    <a:pt x="257175" y="13081"/>
                  </a:lnTo>
                  <a:lnTo>
                    <a:pt x="206755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7" name="object 257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9334500" y="4781550"/>
              <a:ext cx="276225" cy="85725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9229725" y="5819775"/>
              <a:ext cx="304800" cy="171450"/>
            </a:xfrm>
            <a:prstGeom prst="rect">
              <a:avLst/>
            </a:prstGeom>
          </p:spPr>
        </p:pic>
        <p:pic>
          <p:nvPicPr>
            <p:cNvPr id="259" name="object 259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9563100" y="5762625"/>
              <a:ext cx="314325" cy="133350"/>
            </a:xfrm>
            <a:prstGeom prst="rect">
              <a:avLst/>
            </a:prstGeom>
          </p:spPr>
        </p:pic>
        <p:sp>
          <p:nvSpPr>
            <p:cNvPr id="260" name="object 260"/>
            <p:cNvSpPr/>
            <p:nvPr/>
          </p:nvSpPr>
          <p:spPr>
            <a:xfrm>
              <a:off x="11101451" y="4433951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90">
                  <a:moveTo>
                    <a:pt x="0" y="0"/>
                  </a:moveTo>
                  <a:lnTo>
                    <a:pt x="18618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1" name="object 261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1439525" y="4257675"/>
              <a:ext cx="142875" cy="342900"/>
            </a:xfrm>
            <a:prstGeom prst="rect">
              <a:avLst/>
            </a:prstGeom>
          </p:spPr>
        </p:pic>
        <p:pic>
          <p:nvPicPr>
            <p:cNvPr id="262" name="object 262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1229975" y="4248150"/>
              <a:ext cx="152400" cy="352425"/>
            </a:xfrm>
            <a:prstGeom prst="rect">
              <a:avLst/>
            </a:prstGeom>
          </p:spPr>
        </p:pic>
        <p:pic>
          <p:nvPicPr>
            <p:cNvPr id="263" name="object 263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1315700" y="4191000"/>
              <a:ext cx="190500" cy="447675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0930001" y="4414901"/>
              <a:ext cx="228600" cy="76200"/>
            </a:xfrm>
            <a:prstGeom prst="rect">
              <a:avLst/>
            </a:prstGeom>
          </p:spPr>
        </p:pic>
        <p:sp>
          <p:nvSpPr>
            <p:cNvPr id="265" name="object 265"/>
            <p:cNvSpPr/>
            <p:nvPr/>
          </p:nvSpPr>
          <p:spPr>
            <a:xfrm>
              <a:off x="10929985" y="4414901"/>
              <a:ext cx="229235" cy="76200"/>
            </a:xfrm>
            <a:custGeom>
              <a:avLst/>
              <a:gdLst/>
              <a:ahLst/>
              <a:cxnLst/>
              <a:rect l="l" t="t" r="r" b="b"/>
              <a:pathLst>
                <a:path w="229234" h="76200">
                  <a:moveTo>
                    <a:pt x="228488" y="126"/>
                  </a:moveTo>
                  <a:lnTo>
                    <a:pt x="228615" y="40131"/>
                  </a:lnTo>
                  <a:lnTo>
                    <a:pt x="183530" y="68262"/>
                  </a:lnTo>
                  <a:lnTo>
                    <a:pt x="115204" y="76200"/>
                  </a:lnTo>
                  <a:lnTo>
                    <a:pt x="82099" y="74350"/>
                  </a:lnTo>
                  <a:lnTo>
                    <a:pt x="45910" y="68357"/>
                  </a:lnTo>
                  <a:lnTo>
                    <a:pt x="15603" y="57269"/>
                  </a:lnTo>
                  <a:lnTo>
                    <a:pt x="142" y="40131"/>
                  </a:lnTo>
                  <a:lnTo>
                    <a:pt x="158" y="30968"/>
                  </a:lnTo>
                  <a:lnTo>
                    <a:pt x="79" y="20065"/>
                  </a:lnTo>
                  <a:lnTo>
                    <a:pt x="0" y="9163"/>
                  </a:lnTo>
                  <a:lnTo>
                    <a:pt x="15" y="0"/>
                  </a:lnTo>
                  <a:lnTo>
                    <a:pt x="16918" y="15374"/>
                  </a:lnTo>
                  <a:lnTo>
                    <a:pt x="46561" y="26415"/>
                  </a:lnTo>
                  <a:lnTo>
                    <a:pt x="81347" y="33075"/>
                  </a:lnTo>
                  <a:lnTo>
                    <a:pt x="113680" y="35306"/>
                  </a:lnTo>
                  <a:lnTo>
                    <a:pt x="146228" y="33541"/>
                  </a:lnTo>
                  <a:lnTo>
                    <a:pt x="181467" y="27670"/>
                  </a:lnTo>
                  <a:lnTo>
                    <a:pt x="211514" y="16821"/>
                  </a:lnTo>
                  <a:lnTo>
                    <a:pt x="228488" y="1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0930001" y="4376801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114300" y="0"/>
                  </a:moveTo>
                  <a:lnTo>
                    <a:pt x="69758" y="2988"/>
                  </a:lnTo>
                  <a:lnTo>
                    <a:pt x="33432" y="11144"/>
                  </a:lnTo>
                  <a:lnTo>
                    <a:pt x="8965" y="23252"/>
                  </a:lnTo>
                  <a:lnTo>
                    <a:pt x="0" y="38100"/>
                  </a:lnTo>
                  <a:lnTo>
                    <a:pt x="8965" y="52893"/>
                  </a:lnTo>
                  <a:lnTo>
                    <a:pt x="33432" y="65008"/>
                  </a:lnTo>
                  <a:lnTo>
                    <a:pt x="69758" y="73193"/>
                  </a:lnTo>
                  <a:lnTo>
                    <a:pt x="114300" y="76200"/>
                  </a:lnTo>
                  <a:lnTo>
                    <a:pt x="158787" y="73193"/>
                  </a:lnTo>
                  <a:lnTo>
                    <a:pt x="195119" y="65008"/>
                  </a:lnTo>
                  <a:lnTo>
                    <a:pt x="219616" y="52893"/>
                  </a:lnTo>
                  <a:lnTo>
                    <a:pt x="228600" y="38100"/>
                  </a:lnTo>
                  <a:lnTo>
                    <a:pt x="219616" y="23252"/>
                  </a:lnTo>
                  <a:lnTo>
                    <a:pt x="195119" y="11144"/>
                  </a:lnTo>
                  <a:lnTo>
                    <a:pt x="158787" y="2988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0930001" y="4376801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38100"/>
                  </a:moveTo>
                  <a:lnTo>
                    <a:pt x="8965" y="23252"/>
                  </a:lnTo>
                  <a:lnTo>
                    <a:pt x="33432" y="11144"/>
                  </a:lnTo>
                  <a:lnTo>
                    <a:pt x="69758" y="2988"/>
                  </a:lnTo>
                  <a:lnTo>
                    <a:pt x="114300" y="0"/>
                  </a:lnTo>
                  <a:lnTo>
                    <a:pt x="158787" y="2988"/>
                  </a:lnTo>
                  <a:lnTo>
                    <a:pt x="195119" y="11144"/>
                  </a:lnTo>
                  <a:lnTo>
                    <a:pt x="219616" y="23252"/>
                  </a:lnTo>
                  <a:lnTo>
                    <a:pt x="228600" y="38100"/>
                  </a:lnTo>
                  <a:lnTo>
                    <a:pt x="219616" y="52893"/>
                  </a:lnTo>
                  <a:lnTo>
                    <a:pt x="195119" y="65008"/>
                  </a:lnTo>
                  <a:lnTo>
                    <a:pt x="158787" y="73193"/>
                  </a:lnTo>
                  <a:lnTo>
                    <a:pt x="114300" y="76200"/>
                  </a:lnTo>
                  <a:lnTo>
                    <a:pt x="69758" y="73193"/>
                  </a:lnTo>
                  <a:lnTo>
                    <a:pt x="33432" y="65008"/>
                  </a:lnTo>
                  <a:lnTo>
                    <a:pt x="8965" y="52893"/>
                  </a:lnTo>
                  <a:lnTo>
                    <a:pt x="0" y="38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0963275" y="4381499"/>
              <a:ext cx="152400" cy="57150"/>
            </a:xfrm>
            <a:custGeom>
              <a:avLst/>
              <a:gdLst/>
              <a:ahLst/>
              <a:cxnLst/>
              <a:rect l="l" t="t" r="r" b="b"/>
              <a:pathLst>
                <a:path w="152400" h="57150">
                  <a:moveTo>
                    <a:pt x="152400" y="50546"/>
                  </a:moveTo>
                  <a:lnTo>
                    <a:pt x="105410" y="28575"/>
                  </a:lnTo>
                  <a:lnTo>
                    <a:pt x="104775" y="42799"/>
                  </a:lnTo>
                  <a:lnTo>
                    <a:pt x="136017" y="57150"/>
                  </a:lnTo>
                  <a:lnTo>
                    <a:pt x="152400" y="50546"/>
                  </a:lnTo>
                  <a:close/>
                </a:path>
                <a:path w="152400" h="57150">
                  <a:moveTo>
                    <a:pt x="152400" y="6477"/>
                  </a:moveTo>
                  <a:lnTo>
                    <a:pt x="122555" y="0"/>
                  </a:lnTo>
                  <a:lnTo>
                    <a:pt x="75819" y="16764"/>
                  </a:lnTo>
                  <a:lnTo>
                    <a:pt x="29718" y="508"/>
                  </a:lnTo>
                  <a:lnTo>
                    <a:pt x="0" y="7493"/>
                  </a:lnTo>
                  <a:lnTo>
                    <a:pt x="20320" y="14732"/>
                  </a:lnTo>
                  <a:lnTo>
                    <a:pt x="29718" y="12446"/>
                  </a:lnTo>
                  <a:lnTo>
                    <a:pt x="75057" y="28575"/>
                  </a:lnTo>
                  <a:lnTo>
                    <a:pt x="124460" y="12700"/>
                  </a:lnTo>
                  <a:lnTo>
                    <a:pt x="130302" y="14732"/>
                  </a:lnTo>
                  <a:lnTo>
                    <a:pt x="152400" y="6477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0963275" y="4410075"/>
              <a:ext cx="47625" cy="19050"/>
            </a:xfrm>
            <a:custGeom>
              <a:avLst/>
              <a:gdLst/>
              <a:ahLst/>
              <a:cxnLst/>
              <a:rect l="l" t="t" r="r" b="b"/>
              <a:pathLst>
                <a:path w="47625" h="19050">
                  <a:moveTo>
                    <a:pt x="47371" y="0"/>
                  </a:moveTo>
                  <a:lnTo>
                    <a:pt x="0" y="14731"/>
                  </a:lnTo>
                  <a:lnTo>
                    <a:pt x="16128" y="19050"/>
                  </a:lnTo>
                  <a:lnTo>
                    <a:pt x="47625" y="10032"/>
                  </a:lnTo>
                  <a:lnTo>
                    <a:pt x="47371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0982325" y="4391025"/>
              <a:ext cx="114300" cy="47625"/>
            </a:xfrm>
            <a:custGeom>
              <a:avLst/>
              <a:gdLst/>
              <a:ahLst/>
              <a:cxnLst/>
              <a:rect l="l" t="t" r="r" b="b"/>
              <a:pathLst>
                <a:path w="114300" h="47625">
                  <a:moveTo>
                    <a:pt x="102997" y="0"/>
                  </a:moveTo>
                  <a:lnTo>
                    <a:pt x="56896" y="19812"/>
                  </a:lnTo>
                  <a:lnTo>
                    <a:pt x="13716" y="0"/>
                  </a:lnTo>
                  <a:lnTo>
                    <a:pt x="4952" y="2412"/>
                  </a:lnTo>
                  <a:lnTo>
                    <a:pt x="5206" y="2539"/>
                  </a:lnTo>
                  <a:lnTo>
                    <a:pt x="761" y="762"/>
                  </a:lnTo>
                  <a:lnTo>
                    <a:pt x="33781" y="15112"/>
                  </a:lnTo>
                  <a:lnTo>
                    <a:pt x="33781" y="19938"/>
                  </a:lnTo>
                  <a:lnTo>
                    <a:pt x="34163" y="25526"/>
                  </a:lnTo>
                  <a:lnTo>
                    <a:pt x="34163" y="30352"/>
                  </a:lnTo>
                  <a:lnTo>
                    <a:pt x="0" y="44704"/>
                  </a:lnTo>
                  <a:lnTo>
                    <a:pt x="7874" y="47625"/>
                  </a:lnTo>
                  <a:lnTo>
                    <a:pt x="57276" y="25018"/>
                  </a:lnTo>
                  <a:lnTo>
                    <a:pt x="105536" y="47243"/>
                  </a:lnTo>
                  <a:lnTo>
                    <a:pt x="114300" y="45212"/>
                  </a:lnTo>
                  <a:lnTo>
                    <a:pt x="80518" y="30352"/>
                  </a:lnTo>
                  <a:lnTo>
                    <a:pt x="80772" y="15112"/>
                  </a:lnTo>
                  <a:lnTo>
                    <a:pt x="109727" y="2412"/>
                  </a:lnTo>
                  <a:lnTo>
                    <a:pt x="102997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481950" y="3757676"/>
              <a:ext cx="1009650" cy="447675"/>
            </a:xfrm>
            <a:custGeom>
              <a:avLst/>
              <a:gdLst/>
              <a:ahLst/>
              <a:cxnLst/>
              <a:rect l="l" t="t" r="r" b="b"/>
              <a:pathLst>
                <a:path w="1009650" h="447675">
                  <a:moveTo>
                    <a:pt x="0" y="223774"/>
                  </a:moveTo>
                  <a:lnTo>
                    <a:pt x="15412" y="168680"/>
                  </a:lnTo>
                  <a:lnTo>
                    <a:pt x="59131" y="118583"/>
                  </a:lnTo>
                  <a:lnTo>
                    <a:pt x="90424" y="95934"/>
                  </a:lnTo>
                  <a:lnTo>
                    <a:pt x="127377" y="75163"/>
                  </a:lnTo>
                  <a:lnTo>
                    <a:pt x="169516" y="56480"/>
                  </a:lnTo>
                  <a:lnTo>
                    <a:pt x="216370" y="40097"/>
                  </a:lnTo>
                  <a:lnTo>
                    <a:pt x="267466" y="26221"/>
                  </a:lnTo>
                  <a:lnTo>
                    <a:pt x="322332" y="15064"/>
                  </a:lnTo>
                  <a:lnTo>
                    <a:pt x="380495" y="6835"/>
                  </a:lnTo>
                  <a:lnTo>
                    <a:pt x="441484" y="1743"/>
                  </a:lnTo>
                  <a:lnTo>
                    <a:pt x="504825" y="0"/>
                  </a:lnTo>
                  <a:lnTo>
                    <a:pt x="568140" y="1743"/>
                  </a:lnTo>
                  <a:lnTo>
                    <a:pt x="629112" y="6835"/>
                  </a:lnTo>
                  <a:lnTo>
                    <a:pt x="687265" y="15064"/>
                  </a:lnTo>
                  <a:lnTo>
                    <a:pt x="742127" y="26221"/>
                  </a:lnTo>
                  <a:lnTo>
                    <a:pt x="793223" y="40097"/>
                  </a:lnTo>
                  <a:lnTo>
                    <a:pt x="840082" y="56480"/>
                  </a:lnTo>
                  <a:lnTo>
                    <a:pt x="882229" y="75163"/>
                  </a:lnTo>
                  <a:lnTo>
                    <a:pt x="919190" y="95934"/>
                  </a:lnTo>
                  <a:lnTo>
                    <a:pt x="950493" y="118583"/>
                  </a:lnTo>
                  <a:lnTo>
                    <a:pt x="994229" y="168680"/>
                  </a:lnTo>
                  <a:lnTo>
                    <a:pt x="1009650" y="223774"/>
                  </a:lnTo>
                  <a:lnTo>
                    <a:pt x="1005716" y="251842"/>
                  </a:lnTo>
                  <a:lnTo>
                    <a:pt x="975664" y="304662"/>
                  </a:lnTo>
                  <a:lnTo>
                    <a:pt x="919190" y="351655"/>
                  </a:lnTo>
                  <a:lnTo>
                    <a:pt x="882229" y="372440"/>
                  </a:lnTo>
                  <a:lnTo>
                    <a:pt x="840082" y="391137"/>
                  </a:lnTo>
                  <a:lnTo>
                    <a:pt x="793223" y="407535"/>
                  </a:lnTo>
                  <a:lnTo>
                    <a:pt x="742127" y="421424"/>
                  </a:lnTo>
                  <a:lnTo>
                    <a:pt x="687265" y="432593"/>
                  </a:lnTo>
                  <a:lnTo>
                    <a:pt x="629112" y="440831"/>
                  </a:lnTo>
                  <a:lnTo>
                    <a:pt x="568140" y="445929"/>
                  </a:lnTo>
                  <a:lnTo>
                    <a:pt x="504825" y="447675"/>
                  </a:lnTo>
                  <a:lnTo>
                    <a:pt x="441484" y="445929"/>
                  </a:lnTo>
                  <a:lnTo>
                    <a:pt x="380495" y="440831"/>
                  </a:lnTo>
                  <a:lnTo>
                    <a:pt x="322332" y="432593"/>
                  </a:lnTo>
                  <a:lnTo>
                    <a:pt x="267466" y="421424"/>
                  </a:lnTo>
                  <a:lnTo>
                    <a:pt x="216370" y="407535"/>
                  </a:lnTo>
                  <a:lnTo>
                    <a:pt x="169516" y="391137"/>
                  </a:lnTo>
                  <a:lnTo>
                    <a:pt x="127377" y="372440"/>
                  </a:lnTo>
                  <a:lnTo>
                    <a:pt x="90424" y="351655"/>
                  </a:lnTo>
                  <a:lnTo>
                    <a:pt x="59131" y="328992"/>
                  </a:lnTo>
                  <a:lnTo>
                    <a:pt x="15412" y="278875"/>
                  </a:lnTo>
                  <a:lnTo>
                    <a:pt x="0" y="223774"/>
                  </a:lnTo>
                  <a:close/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8614539" y="5260011"/>
              <a:ext cx="792480" cy="428625"/>
            </a:xfrm>
            <a:custGeom>
              <a:avLst/>
              <a:gdLst/>
              <a:ahLst/>
              <a:cxnLst/>
              <a:rect l="l" t="t" r="r" b="b"/>
              <a:pathLst>
                <a:path w="792479" h="428625">
                  <a:moveTo>
                    <a:pt x="759" y="12520"/>
                  </a:moveTo>
                  <a:lnTo>
                    <a:pt x="11903" y="3453"/>
                  </a:lnTo>
                  <a:lnTo>
                    <a:pt x="32550" y="0"/>
                  </a:lnTo>
                  <a:lnTo>
                    <a:pt x="61810" y="1891"/>
                  </a:lnTo>
                  <a:lnTo>
                    <a:pt x="142602" y="20632"/>
                  </a:lnTo>
                  <a:lnTo>
                    <a:pt x="192353" y="36943"/>
                  </a:lnTo>
                  <a:lnTo>
                    <a:pt x="247153" y="57524"/>
                  </a:lnTo>
                  <a:lnTo>
                    <a:pt x="306111" y="82103"/>
                  </a:lnTo>
                  <a:lnTo>
                    <a:pt x="368337" y="110414"/>
                  </a:lnTo>
                  <a:lnTo>
                    <a:pt x="432940" y="142187"/>
                  </a:lnTo>
                  <a:lnTo>
                    <a:pt x="496577" y="175878"/>
                  </a:lnTo>
                  <a:lnTo>
                    <a:pt x="556009" y="209671"/>
                  </a:lnTo>
                  <a:lnTo>
                    <a:pt x="610497" y="243003"/>
                  </a:lnTo>
                  <a:lnTo>
                    <a:pt x="659302" y="275310"/>
                  </a:lnTo>
                  <a:lnTo>
                    <a:pt x="701688" y="306029"/>
                  </a:lnTo>
                  <a:lnTo>
                    <a:pt x="736914" y="334597"/>
                  </a:lnTo>
                  <a:lnTo>
                    <a:pt x="782935" y="383021"/>
                  </a:lnTo>
                  <a:lnTo>
                    <a:pt x="792254" y="401751"/>
                  </a:lnTo>
                  <a:lnTo>
                    <a:pt x="791461" y="416075"/>
                  </a:lnTo>
                  <a:lnTo>
                    <a:pt x="780320" y="425116"/>
                  </a:lnTo>
                  <a:lnTo>
                    <a:pt x="759682" y="428551"/>
                  </a:lnTo>
                  <a:lnTo>
                    <a:pt x="730437" y="426647"/>
                  </a:lnTo>
                  <a:lnTo>
                    <a:pt x="649681" y="407896"/>
                  </a:lnTo>
                  <a:lnTo>
                    <a:pt x="599949" y="391584"/>
                  </a:lnTo>
                  <a:lnTo>
                    <a:pt x="545166" y="371003"/>
                  </a:lnTo>
                  <a:lnTo>
                    <a:pt x="486222" y="346423"/>
                  </a:lnTo>
                  <a:lnTo>
                    <a:pt x="424006" y="318110"/>
                  </a:lnTo>
                  <a:lnTo>
                    <a:pt x="359407" y="286332"/>
                  </a:lnTo>
                  <a:lnTo>
                    <a:pt x="295769" y="252642"/>
                  </a:lnTo>
                  <a:lnTo>
                    <a:pt x="236337" y="218853"/>
                  </a:lnTo>
                  <a:lnTo>
                    <a:pt x="181846" y="185527"/>
                  </a:lnTo>
                  <a:lnTo>
                    <a:pt x="133036" y="153228"/>
                  </a:lnTo>
                  <a:lnTo>
                    <a:pt x="90643" y="122518"/>
                  </a:lnTo>
                  <a:lnTo>
                    <a:pt x="55405" y="93960"/>
                  </a:lnTo>
                  <a:lnTo>
                    <a:pt x="9346" y="45556"/>
                  </a:lnTo>
                  <a:lnTo>
                    <a:pt x="0" y="26835"/>
                  </a:lnTo>
                  <a:lnTo>
                    <a:pt x="759" y="12520"/>
                  </a:lnTo>
                  <a:close/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8177276" y="1976501"/>
              <a:ext cx="2209800" cy="3705225"/>
            </a:xfrm>
            <a:custGeom>
              <a:avLst/>
              <a:gdLst/>
              <a:ahLst/>
              <a:cxnLst/>
              <a:rect l="l" t="t" r="r" b="b"/>
              <a:pathLst>
                <a:path w="2209800" h="3705225">
                  <a:moveTo>
                    <a:pt x="533400" y="123825"/>
                  </a:moveTo>
                  <a:lnTo>
                    <a:pt x="565897" y="61298"/>
                  </a:lnTo>
                  <a:lnTo>
                    <a:pt x="603123" y="36242"/>
                  </a:lnTo>
                  <a:lnTo>
                    <a:pt x="651312" y="16890"/>
                  </a:lnTo>
                  <a:lnTo>
                    <a:pt x="708201" y="4418"/>
                  </a:lnTo>
                  <a:lnTo>
                    <a:pt x="771525" y="0"/>
                  </a:lnTo>
                  <a:lnTo>
                    <a:pt x="834804" y="4418"/>
                  </a:lnTo>
                  <a:lnTo>
                    <a:pt x="891681" y="16890"/>
                  </a:lnTo>
                  <a:lnTo>
                    <a:pt x="939879" y="36242"/>
                  </a:lnTo>
                  <a:lnTo>
                    <a:pt x="977123" y="61298"/>
                  </a:lnTo>
                  <a:lnTo>
                    <a:pt x="1001139" y="90884"/>
                  </a:lnTo>
                  <a:lnTo>
                    <a:pt x="1009650" y="123825"/>
                  </a:lnTo>
                  <a:lnTo>
                    <a:pt x="1001139" y="156721"/>
                  </a:lnTo>
                  <a:lnTo>
                    <a:pt x="939879" y="211359"/>
                  </a:lnTo>
                  <a:lnTo>
                    <a:pt x="891681" y="230730"/>
                  </a:lnTo>
                  <a:lnTo>
                    <a:pt x="834804" y="243222"/>
                  </a:lnTo>
                  <a:lnTo>
                    <a:pt x="771525" y="247650"/>
                  </a:lnTo>
                  <a:lnTo>
                    <a:pt x="708201" y="243222"/>
                  </a:lnTo>
                  <a:lnTo>
                    <a:pt x="651312" y="230730"/>
                  </a:lnTo>
                  <a:lnTo>
                    <a:pt x="603123" y="211359"/>
                  </a:lnTo>
                  <a:lnTo>
                    <a:pt x="565897" y="186294"/>
                  </a:lnTo>
                  <a:lnTo>
                    <a:pt x="533400" y="123825"/>
                  </a:lnTo>
                  <a:close/>
                </a:path>
                <a:path w="2209800" h="3705225">
                  <a:moveTo>
                    <a:pt x="428625" y="2971800"/>
                  </a:moveTo>
                  <a:lnTo>
                    <a:pt x="439718" y="2930065"/>
                  </a:lnTo>
                  <a:lnTo>
                    <a:pt x="471836" y="2890482"/>
                  </a:lnTo>
                  <a:lnTo>
                    <a:pt x="523234" y="2853578"/>
                  </a:lnTo>
                  <a:lnTo>
                    <a:pt x="592168" y="2819881"/>
                  </a:lnTo>
                  <a:lnTo>
                    <a:pt x="632666" y="2804400"/>
                  </a:lnTo>
                  <a:lnTo>
                    <a:pt x="676894" y="2789920"/>
                  </a:lnTo>
                  <a:lnTo>
                    <a:pt x="724633" y="2776505"/>
                  </a:lnTo>
                  <a:lnTo>
                    <a:pt x="775667" y="2764222"/>
                  </a:lnTo>
                  <a:lnTo>
                    <a:pt x="829776" y="2753136"/>
                  </a:lnTo>
                  <a:lnTo>
                    <a:pt x="886743" y="2743315"/>
                  </a:lnTo>
                  <a:lnTo>
                    <a:pt x="946350" y="2734823"/>
                  </a:lnTo>
                  <a:lnTo>
                    <a:pt x="1008378" y="2727728"/>
                  </a:lnTo>
                  <a:lnTo>
                    <a:pt x="1072611" y="2722094"/>
                  </a:lnTo>
                  <a:lnTo>
                    <a:pt x="1138829" y="2717988"/>
                  </a:lnTo>
                  <a:lnTo>
                    <a:pt x="1206814" y="2715476"/>
                  </a:lnTo>
                  <a:lnTo>
                    <a:pt x="1276350" y="2714625"/>
                  </a:lnTo>
                  <a:lnTo>
                    <a:pt x="1345868" y="2715476"/>
                  </a:lnTo>
                  <a:lnTo>
                    <a:pt x="1413839" y="2717988"/>
                  </a:lnTo>
                  <a:lnTo>
                    <a:pt x="1480047" y="2722094"/>
                  </a:lnTo>
                  <a:lnTo>
                    <a:pt x="1544272" y="2727728"/>
                  </a:lnTo>
                  <a:lnTo>
                    <a:pt x="1606296" y="2734823"/>
                  </a:lnTo>
                  <a:lnTo>
                    <a:pt x="1665900" y="2743315"/>
                  </a:lnTo>
                  <a:lnTo>
                    <a:pt x="1722867" y="2753136"/>
                  </a:lnTo>
                  <a:lnTo>
                    <a:pt x="1776977" y="2764222"/>
                  </a:lnTo>
                  <a:lnTo>
                    <a:pt x="1828014" y="2776505"/>
                  </a:lnTo>
                  <a:lnTo>
                    <a:pt x="1875758" y="2789920"/>
                  </a:lnTo>
                  <a:lnTo>
                    <a:pt x="1919991" y="2804400"/>
                  </a:lnTo>
                  <a:lnTo>
                    <a:pt x="1960494" y="2819881"/>
                  </a:lnTo>
                  <a:lnTo>
                    <a:pt x="1997051" y="2836296"/>
                  </a:lnTo>
                  <a:lnTo>
                    <a:pt x="2057447" y="2871662"/>
                  </a:lnTo>
                  <a:lnTo>
                    <a:pt x="2099434" y="2909972"/>
                  </a:lnTo>
                  <a:lnTo>
                    <a:pt x="2121264" y="2950696"/>
                  </a:lnTo>
                  <a:lnTo>
                    <a:pt x="2124075" y="2971800"/>
                  </a:lnTo>
                  <a:lnTo>
                    <a:pt x="2121264" y="2992885"/>
                  </a:lnTo>
                  <a:lnTo>
                    <a:pt x="2099434" y="3033586"/>
                  </a:lnTo>
                  <a:lnTo>
                    <a:pt x="2057447" y="3071883"/>
                  </a:lnTo>
                  <a:lnTo>
                    <a:pt x="1997051" y="3107247"/>
                  </a:lnTo>
                  <a:lnTo>
                    <a:pt x="1960494" y="3123663"/>
                  </a:lnTo>
                  <a:lnTo>
                    <a:pt x="1919991" y="3139147"/>
                  </a:lnTo>
                  <a:lnTo>
                    <a:pt x="1875758" y="3153632"/>
                  </a:lnTo>
                  <a:lnTo>
                    <a:pt x="1828014" y="3167052"/>
                  </a:lnTo>
                  <a:lnTo>
                    <a:pt x="1776977" y="3179341"/>
                  </a:lnTo>
                  <a:lnTo>
                    <a:pt x="1722867" y="3190432"/>
                  </a:lnTo>
                  <a:lnTo>
                    <a:pt x="1665900" y="3200260"/>
                  </a:lnTo>
                  <a:lnTo>
                    <a:pt x="1606296" y="3208758"/>
                  </a:lnTo>
                  <a:lnTo>
                    <a:pt x="1544272" y="3215859"/>
                  </a:lnTo>
                  <a:lnTo>
                    <a:pt x="1480047" y="3221498"/>
                  </a:lnTo>
                  <a:lnTo>
                    <a:pt x="1413839" y="3225607"/>
                  </a:lnTo>
                  <a:lnTo>
                    <a:pt x="1345868" y="3228122"/>
                  </a:lnTo>
                  <a:lnTo>
                    <a:pt x="1276350" y="3228975"/>
                  </a:lnTo>
                  <a:lnTo>
                    <a:pt x="1206814" y="3228122"/>
                  </a:lnTo>
                  <a:lnTo>
                    <a:pt x="1138829" y="3225607"/>
                  </a:lnTo>
                  <a:lnTo>
                    <a:pt x="1072611" y="3221498"/>
                  </a:lnTo>
                  <a:lnTo>
                    <a:pt x="1008378" y="3215859"/>
                  </a:lnTo>
                  <a:lnTo>
                    <a:pt x="946350" y="3208758"/>
                  </a:lnTo>
                  <a:lnTo>
                    <a:pt x="886743" y="3200260"/>
                  </a:lnTo>
                  <a:lnTo>
                    <a:pt x="829776" y="3190432"/>
                  </a:lnTo>
                  <a:lnTo>
                    <a:pt x="775667" y="3179341"/>
                  </a:lnTo>
                  <a:lnTo>
                    <a:pt x="724633" y="3167052"/>
                  </a:lnTo>
                  <a:lnTo>
                    <a:pt x="676894" y="3153632"/>
                  </a:lnTo>
                  <a:lnTo>
                    <a:pt x="632666" y="3139147"/>
                  </a:lnTo>
                  <a:lnTo>
                    <a:pt x="592168" y="3123663"/>
                  </a:lnTo>
                  <a:lnTo>
                    <a:pt x="555618" y="3107247"/>
                  </a:lnTo>
                  <a:lnTo>
                    <a:pt x="495234" y="3071883"/>
                  </a:lnTo>
                  <a:lnTo>
                    <a:pt x="453258" y="3033586"/>
                  </a:lnTo>
                  <a:lnTo>
                    <a:pt x="431434" y="2992885"/>
                  </a:lnTo>
                  <a:lnTo>
                    <a:pt x="428625" y="2971800"/>
                  </a:lnTo>
                  <a:close/>
                </a:path>
                <a:path w="2209800" h="3705225">
                  <a:moveTo>
                    <a:pt x="0" y="3305175"/>
                  </a:moveTo>
                  <a:lnTo>
                    <a:pt x="4299" y="3260345"/>
                  </a:lnTo>
                  <a:lnTo>
                    <a:pt x="16746" y="3217828"/>
                  </a:lnTo>
                  <a:lnTo>
                    <a:pt x="36666" y="3178189"/>
                  </a:lnTo>
                  <a:lnTo>
                    <a:pt x="63382" y="3141997"/>
                  </a:lnTo>
                  <a:lnTo>
                    <a:pt x="96218" y="3109817"/>
                  </a:lnTo>
                  <a:lnTo>
                    <a:pt x="134499" y="3082216"/>
                  </a:lnTo>
                  <a:lnTo>
                    <a:pt x="177548" y="3059762"/>
                  </a:lnTo>
                  <a:lnTo>
                    <a:pt x="224690" y="3043022"/>
                  </a:lnTo>
                  <a:lnTo>
                    <a:pt x="275249" y="3032562"/>
                  </a:lnTo>
                  <a:lnTo>
                    <a:pt x="328549" y="3028950"/>
                  </a:lnTo>
                  <a:lnTo>
                    <a:pt x="381852" y="3032562"/>
                  </a:lnTo>
                  <a:lnTo>
                    <a:pt x="432420" y="3043022"/>
                  </a:lnTo>
                  <a:lnTo>
                    <a:pt x="479577" y="3059762"/>
                  </a:lnTo>
                  <a:lnTo>
                    <a:pt x="522643" y="3082216"/>
                  </a:lnTo>
                  <a:lnTo>
                    <a:pt x="560943" y="3109817"/>
                  </a:lnTo>
                  <a:lnTo>
                    <a:pt x="593798" y="3141997"/>
                  </a:lnTo>
                  <a:lnTo>
                    <a:pt x="620531" y="3178189"/>
                  </a:lnTo>
                  <a:lnTo>
                    <a:pt x="640465" y="3217828"/>
                  </a:lnTo>
                  <a:lnTo>
                    <a:pt x="652922" y="3260345"/>
                  </a:lnTo>
                  <a:lnTo>
                    <a:pt x="657225" y="3305175"/>
                  </a:lnTo>
                  <a:lnTo>
                    <a:pt x="652922" y="3349973"/>
                  </a:lnTo>
                  <a:lnTo>
                    <a:pt x="640465" y="3392472"/>
                  </a:lnTo>
                  <a:lnTo>
                    <a:pt x="620531" y="3432104"/>
                  </a:lnTo>
                  <a:lnTo>
                    <a:pt x="593798" y="3468297"/>
                  </a:lnTo>
                  <a:lnTo>
                    <a:pt x="560943" y="3500485"/>
                  </a:lnTo>
                  <a:lnTo>
                    <a:pt x="522643" y="3528096"/>
                  </a:lnTo>
                  <a:lnTo>
                    <a:pt x="479577" y="3550563"/>
                  </a:lnTo>
                  <a:lnTo>
                    <a:pt x="432420" y="3567315"/>
                  </a:lnTo>
                  <a:lnTo>
                    <a:pt x="381852" y="3577783"/>
                  </a:lnTo>
                  <a:lnTo>
                    <a:pt x="328549" y="3581400"/>
                  </a:lnTo>
                  <a:lnTo>
                    <a:pt x="275249" y="3577783"/>
                  </a:lnTo>
                  <a:lnTo>
                    <a:pt x="224690" y="3567315"/>
                  </a:lnTo>
                  <a:lnTo>
                    <a:pt x="177548" y="3550563"/>
                  </a:lnTo>
                  <a:lnTo>
                    <a:pt x="134499" y="3528096"/>
                  </a:lnTo>
                  <a:lnTo>
                    <a:pt x="96218" y="3500485"/>
                  </a:lnTo>
                  <a:lnTo>
                    <a:pt x="63382" y="3468297"/>
                  </a:lnTo>
                  <a:lnTo>
                    <a:pt x="36666" y="3432104"/>
                  </a:lnTo>
                  <a:lnTo>
                    <a:pt x="16746" y="3392472"/>
                  </a:lnTo>
                  <a:lnTo>
                    <a:pt x="4299" y="3349973"/>
                  </a:lnTo>
                  <a:lnTo>
                    <a:pt x="0" y="3305175"/>
                  </a:lnTo>
                  <a:close/>
                </a:path>
                <a:path w="2209800" h="3705225">
                  <a:moveTo>
                    <a:pt x="400050" y="381000"/>
                  </a:moveTo>
                  <a:lnTo>
                    <a:pt x="425685" y="326515"/>
                  </a:lnTo>
                  <a:lnTo>
                    <a:pt x="494535" y="284357"/>
                  </a:lnTo>
                  <a:lnTo>
                    <a:pt x="541388" y="269749"/>
                  </a:lnTo>
                  <a:lnTo>
                    <a:pt x="594513" y="260441"/>
                  </a:lnTo>
                  <a:lnTo>
                    <a:pt x="652399" y="257175"/>
                  </a:lnTo>
                  <a:lnTo>
                    <a:pt x="710291" y="260441"/>
                  </a:lnTo>
                  <a:lnTo>
                    <a:pt x="763434" y="269749"/>
                  </a:lnTo>
                  <a:lnTo>
                    <a:pt x="810312" y="284357"/>
                  </a:lnTo>
                  <a:lnTo>
                    <a:pt x="849411" y="303525"/>
                  </a:lnTo>
                  <a:lnTo>
                    <a:pt x="898207" y="352587"/>
                  </a:lnTo>
                  <a:lnTo>
                    <a:pt x="904875" y="381000"/>
                  </a:lnTo>
                  <a:lnTo>
                    <a:pt x="898207" y="409372"/>
                  </a:lnTo>
                  <a:lnTo>
                    <a:pt x="849411" y="458420"/>
                  </a:lnTo>
                  <a:lnTo>
                    <a:pt x="810312" y="477602"/>
                  </a:lnTo>
                  <a:lnTo>
                    <a:pt x="763434" y="492228"/>
                  </a:lnTo>
                  <a:lnTo>
                    <a:pt x="710291" y="501551"/>
                  </a:lnTo>
                  <a:lnTo>
                    <a:pt x="652399" y="504825"/>
                  </a:lnTo>
                  <a:lnTo>
                    <a:pt x="594513" y="501551"/>
                  </a:lnTo>
                  <a:lnTo>
                    <a:pt x="541388" y="492228"/>
                  </a:lnTo>
                  <a:lnTo>
                    <a:pt x="494535" y="477602"/>
                  </a:lnTo>
                  <a:lnTo>
                    <a:pt x="455463" y="458420"/>
                  </a:lnTo>
                  <a:lnTo>
                    <a:pt x="406710" y="409372"/>
                  </a:lnTo>
                  <a:lnTo>
                    <a:pt x="400050" y="381000"/>
                  </a:lnTo>
                  <a:close/>
                </a:path>
                <a:path w="2209800" h="3705225">
                  <a:moveTo>
                    <a:pt x="1600200" y="3448050"/>
                  </a:moveTo>
                  <a:lnTo>
                    <a:pt x="1604187" y="3406315"/>
                  </a:lnTo>
                  <a:lnTo>
                    <a:pt x="1615732" y="3366732"/>
                  </a:lnTo>
                  <a:lnTo>
                    <a:pt x="1634208" y="3329828"/>
                  </a:lnTo>
                  <a:lnTo>
                    <a:pt x="1658989" y="3296131"/>
                  </a:lnTo>
                  <a:lnTo>
                    <a:pt x="1689449" y="3266170"/>
                  </a:lnTo>
                  <a:lnTo>
                    <a:pt x="1724960" y="3240472"/>
                  </a:lnTo>
                  <a:lnTo>
                    <a:pt x="1764897" y="3219565"/>
                  </a:lnTo>
                  <a:lnTo>
                    <a:pt x="1808634" y="3203978"/>
                  </a:lnTo>
                  <a:lnTo>
                    <a:pt x="1855543" y="3194238"/>
                  </a:lnTo>
                  <a:lnTo>
                    <a:pt x="1905000" y="3190875"/>
                  </a:lnTo>
                  <a:lnTo>
                    <a:pt x="1954425" y="3194238"/>
                  </a:lnTo>
                  <a:lnTo>
                    <a:pt x="2001316" y="3203978"/>
                  </a:lnTo>
                  <a:lnTo>
                    <a:pt x="2045046" y="3219565"/>
                  </a:lnTo>
                  <a:lnTo>
                    <a:pt x="2084984" y="3240472"/>
                  </a:lnTo>
                  <a:lnTo>
                    <a:pt x="2120503" y="3266170"/>
                  </a:lnTo>
                  <a:lnTo>
                    <a:pt x="2150973" y="3296131"/>
                  </a:lnTo>
                  <a:lnTo>
                    <a:pt x="2175767" y="3329828"/>
                  </a:lnTo>
                  <a:lnTo>
                    <a:pt x="2194255" y="3366732"/>
                  </a:lnTo>
                  <a:lnTo>
                    <a:pt x="2205809" y="3406315"/>
                  </a:lnTo>
                  <a:lnTo>
                    <a:pt x="2209800" y="3448050"/>
                  </a:lnTo>
                  <a:lnTo>
                    <a:pt x="2205809" y="3489751"/>
                  </a:lnTo>
                  <a:lnTo>
                    <a:pt x="2194255" y="3529312"/>
                  </a:lnTo>
                  <a:lnTo>
                    <a:pt x="2175767" y="3566201"/>
                  </a:lnTo>
                  <a:lnTo>
                    <a:pt x="2150973" y="3599891"/>
                  </a:lnTo>
                  <a:lnTo>
                    <a:pt x="2120503" y="3629850"/>
                  </a:lnTo>
                  <a:lnTo>
                    <a:pt x="2084984" y="3655550"/>
                  </a:lnTo>
                  <a:lnTo>
                    <a:pt x="2045046" y="3676460"/>
                  </a:lnTo>
                  <a:lnTo>
                    <a:pt x="2001316" y="3692052"/>
                  </a:lnTo>
                  <a:lnTo>
                    <a:pt x="1954425" y="3701796"/>
                  </a:lnTo>
                  <a:lnTo>
                    <a:pt x="1905000" y="3705161"/>
                  </a:lnTo>
                  <a:lnTo>
                    <a:pt x="1855543" y="3701796"/>
                  </a:lnTo>
                  <a:lnTo>
                    <a:pt x="1808634" y="3692052"/>
                  </a:lnTo>
                  <a:lnTo>
                    <a:pt x="1764897" y="3676460"/>
                  </a:lnTo>
                  <a:lnTo>
                    <a:pt x="1724960" y="3655550"/>
                  </a:lnTo>
                  <a:lnTo>
                    <a:pt x="1689449" y="3629850"/>
                  </a:lnTo>
                  <a:lnTo>
                    <a:pt x="1658989" y="3599891"/>
                  </a:lnTo>
                  <a:lnTo>
                    <a:pt x="1634208" y="3566201"/>
                  </a:lnTo>
                  <a:lnTo>
                    <a:pt x="1615732" y="3529312"/>
                  </a:lnTo>
                  <a:lnTo>
                    <a:pt x="1604187" y="3489751"/>
                  </a:lnTo>
                  <a:lnTo>
                    <a:pt x="1600200" y="3448050"/>
                  </a:lnTo>
                  <a:close/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8251733" y="2603563"/>
              <a:ext cx="568960" cy="558165"/>
            </a:xfrm>
            <a:custGeom>
              <a:avLst/>
              <a:gdLst/>
              <a:ahLst/>
              <a:cxnLst/>
              <a:rect l="l" t="t" r="r" b="b"/>
              <a:pathLst>
                <a:path w="568959" h="558164">
                  <a:moveTo>
                    <a:pt x="57241" y="73596"/>
                  </a:moveTo>
                  <a:lnTo>
                    <a:pt x="87996" y="45590"/>
                  </a:lnTo>
                  <a:lnTo>
                    <a:pt x="122947" y="24263"/>
                  </a:lnTo>
                  <a:lnTo>
                    <a:pt x="161275" y="9579"/>
                  </a:lnTo>
                  <a:lnTo>
                    <a:pt x="202161" y="1503"/>
                  </a:lnTo>
                  <a:lnTo>
                    <a:pt x="244788" y="0"/>
                  </a:lnTo>
                  <a:lnTo>
                    <a:pt x="288337" y="5034"/>
                  </a:lnTo>
                  <a:lnTo>
                    <a:pt x="331990" y="16572"/>
                  </a:lnTo>
                  <a:lnTo>
                    <a:pt x="374928" y="34578"/>
                  </a:lnTo>
                  <a:lnTo>
                    <a:pt x="416333" y="59016"/>
                  </a:lnTo>
                  <a:lnTo>
                    <a:pt x="455386" y="89852"/>
                  </a:lnTo>
                  <a:lnTo>
                    <a:pt x="489996" y="125637"/>
                  </a:lnTo>
                  <a:lnTo>
                    <a:pt x="518464" y="164404"/>
                  </a:lnTo>
                  <a:lnTo>
                    <a:pt x="540677" y="205340"/>
                  </a:lnTo>
                  <a:lnTo>
                    <a:pt x="556519" y="247631"/>
                  </a:lnTo>
                  <a:lnTo>
                    <a:pt x="565876" y="290464"/>
                  </a:lnTo>
                  <a:lnTo>
                    <a:pt x="568634" y="333028"/>
                  </a:lnTo>
                  <a:lnTo>
                    <a:pt x="564680" y="374507"/>
                  </a:lnTo>
                  <a:lnTo>
                    <a:pt x="553897" y="414090"/>
                  </a:lnTo>
                  <a:lnTo>
                    <a:pt x="536173" y="450963"/>
                  </a:lnTo>
                  <a:lnTo>
                    <a:pt x="511393" y="484314"/>
                  </a:lnTo>
                  <a:lnTo>
                    <a:pt x="480638" y="512320"/>
                  </a:lnTo>
                  <a:lnTo>
                    <a:pt x="445687" y="533647"/>
                  </a:lnTo>
                  <a:lnTo>
                    <a:pt x="407359" y="548331"/>
                  </a:lnTo>
                  <a:lnTo>
                    <a:pt x="366473" y="556407"/>
                  </a:lnTo>
                  <a:lnTo>
                    <a:pt x="323846" y="557911"/>
                  </a:lnTo>
                  <a:lnTo>
                    <a:pt x="280297" y="552876"/>
                  </a:lnTo>
                  <a:lnTo>
                    <a:pt x="236644" y="541338"/>
                  </a:lnTo>
                  <a:lnTo>
                    <a:pt x="193706" y="523332"/>
                  </a:lnTo>
                  <a:lnTo>
                    <a:pt x="152301" y="498894"/>
                  </a:lnTo>
                  <a:lnTo>
                    <a:pt x="113248" y="468058"/>
                  </a:lnTo>
                  <a:lnTo>
                    <a:pt x="78638" y="432273"/>
                  </a:lnTo>
                  <a:lnTo>
                    <a:pt x="50170" y="393506"/>
                  </a:lnTo>
                  <a:lnTo>
                    <a:pt x="27957" y="352570"/>
                  </a:lnTo>
                  <a:lnTo>
                    <a:pt x="12115" y="310279"/>
                  </a:lnTo>
                  <a:lnTo>
                    <a:pt x="2758" y="267446"/>
                  </a:lnTo>
                  <a:lnTo>
                    <a:pt x="0" y="224882"/>
                  </a:lnTo>
                  <a:lnTo>
                    <a:pt x="3954" y="183403"/>
                  </a:lnTo>
                  <a:lnTo>
                    <a:pt x="14737" y="143820"/>
                  </a:lnTo>
                  <a:lnTo>
                    <a:pt x="32461" y="106947"/>
                  </a:lnTo>
                  <a:lnTo>
                    <a:pt x="57241" y="73596"/>
                  </a:lnTo>
                  <a:close/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386700" y="1805050"/>
              <a:ext cx="4324350" cy="2857500"/>
            </a:xfrm>
            <a:custGeom>
              <a:avLst/>
              <a:gdLst/>
              <a:ahLst/>
              <a:cxnLst/>
              <a:rect l="l" t="t" r="r" b="b"/>
              <a:pathLst>
                <a:path w="4324350" h="2857500">
                  <a:moveTo>
                    <a:pt x="523875" y="671449"/>
                  </a:moveTo>
                  <a:lnTo>
                    <a:pt x="526656" y="620400"/>
                  </a:lnTo>
                  <a:lnTo>
                    <a:pt x="534758" y="571441"/>
                  </a:lnTo>
                  <a:lnTo>
                    <a:pt x="547818" y="525018"/>
                  </a:lnTo>
                  <a:lnTo>
                    <a:pt x="565474" y="481579"/>
                  </a:lnTo>
                  <a:lnTo>
                    <a:pt x="587363" y="441573"/>
                  </a:lnTo>
                  <a:lnTo>
                    <a:pt x="613124" y="405447"/>
                  </a:lnTo>
                  <a:lnTo>
                    <a:pt x="642392" y="373650"/>
                  </a:lnTo>
                  <a:lnTo>
                    <a:pt x="674807" y="346630"/>
                  </a:lnTo>
                  <a:lnTo>
                    <a:pt x="710005" y="324834"/>
                  </a:lnTo>
                  <a:lnTo>
                    <a:pt x="747624" y="308711"/>
                  </a:lnTo>
                  <a:lnTo>
                    <a:pt x="787301" y="298708"/>
                  </a:lnTo>
                  <a:lnTo>
                    <a:pt x="828675" y="295275"/>
                  </a:lnTo>
                  <a:lnTo>
                    <a:pt x="870021" y="298708"/>
                  </a:lnTo>
                  <a:lnTo>
                    <a:pt x="909681" y="308711"/>
                  </a:lnTo>
                  <a:lnTo>
                    <a:pt x="947291" y="324834"/>
                  </a:lnTo>
                  <a:lnTo>
                    <a:pt x="982486" y="346630"/>
                  </a:lnTo>
                  <a:lnTo>
                    <a:pt x="1014903" y="373650"/>
                  </a:lnTo>
                  <a:lnTo>
                    <a:pt x="1044178" y="405447"/>
                  </a:lnTo>
                  <a:lnTo>
                    <a:pt x="1069947" y="441573"/>
                  </a:lnTo>
                  <a:lnTo>
                    <a:pt x="1091847" y="481579"/>
                  </a:lnTo>
                  <a:lnTo>
                    <a:pt x="1109513" y="525017"/>
                  </a:lnTo>
                  <a:lnTo>
                    <a:pt x="1122582" y="571441"/>
                  </a:lnTo>
                  <a:lnTo>
                    <a:pt x="1130691" y="620400"/>
                  </a:lnTo>
                  <a:lnTo>
                    <a:pt x="1133475" y="671449"/>
                  </a:lnTo>
                  <a:lnTo>
                    <a:pt x="1130691" y="722499"/>
                  </a:lnTo>
                  <a:lnTo>
                    <a:pt x="1122582" y="771466"/>
                  </a:lnTo>
                  <a:lnTo>
                    <a:pt x="1109513" y="817899"/>
                  </a:lnTo>
                  <a:lnTo>
                    <a:pt x="1091847" y="861351"/>
                  </a:lnTo>
                  <a:lnTo>
                    <a:pt x="1069947" y="901372"/>
                  </a:lnTo>
                  <a:lnTo>
                    <a:pt x="1044178" y="937513"/>
                  </a:lnTo>
                  <a:lnTo>
                    <a:pt x="1014903" y="969326"/>
                  </a:lnTo>
                  <a:lnTo>
                    <a:pt x="982486" y="996362"/>
                  </a:lnTo>
                  <a:lnTo>
                    <a:pt x="947291" y="1018170"/>
                  </a:lnTo>
                  <a:lnTo>
                    <a:pt x="909681" y="1034304"/>
                  </a:lnTo>
                  <a:lnTo>
                    <a:pt x="870021" y="1044313"/>
                  </a:lnTo>
                  <a:lnTo>
                    <a:pt x="828675" y="1047750"/>
                  </a:lnTo>
                  <a:lnTo>
                    <a:pt x="787301" y="1044313"/>
                  </a:lnTo>
                  <a:lnTo>
                    <a:pt x="747624" y="1034304"/>
                  </a:lnTo>
                  <a:lnTo>
                    <a:pt x="710005" y="1018170"/>
                  </a:lnTo>
                  <a:lnTo>
                    <a:pt x="674807" y="996362"/>
                  </a:lnTo>
                  <a:lnTo>
                    <a:pt x="642392" y="969326"/>
                  </a:lnTo>
                  <a:lnTo>
                    <a:pt x="613124" y="937513"/>
                  </a:lnTo>
                  <a:lnTo>
                    <a:pt x="587363" y="901372"/>
                  </a:lnTo>
                  <a:lnTo>
                    <a:pt x="565474" y="861351"/>
                  </a:lnTo>
                  <a:lnTo>
                    <a:pt x="547818" y="817899"/>
                  </a:lnTo>
                  <a:lnTo>
                    <a:pt x="534758" y="771466"/>
                  </a:lnTo>
                  <a:lnTo>
                    <a:pt x="526656" y="722499"/>
                  </a:lnTo>
                  <a:lnTo>
                    <a:pt x="523875" y="671449"/>
                  </a:lnTo>
                  <a:close/>
                </a:path>
                <a:path w="4324350" h="2857500">
                  <a:moveTo>
                    <a:pt x="342900" y="118999"/>
                  </a:moveTo>
                  <a:lnTo>
                    <a:pt x="375397" y="58909"/>
                  </a:lnTo>
                  <a:lnTo>
                    <a:pt x="412623" y="34829"/>
                  </a:lnTo>
                  <a:lnTo>
                    <a:pt x="460812" y="16232"/>
                  </a:lnTo>
                  <a:lnTo>
                    <a:pt x="517701" y="4246"/>
                  </a:lnTo>
                  <a:lnTo>
                    <a:pt x="581025" y="0"/>
                  </a:lnTo>
                  <a:lnTo>
                    <a:pt x="644304" y="4246"/>
                  </a:lnTo>
                  <a:lnTo>
                    <a:pt x="701181" y="16232"/>
                  </a:lnTo>
                  <a:lnTo>
                    <a:pt x="749379" y="34829"/>
                  </a:lnTo>
                  <a:lnTo>
                    <a:pt x="786623" y="58909"/>
                  </a:lnTo>
                  <a:lnTo>
                    <a:pt x="819150" y="118999"/>
                  </a:lnTo>
                  <a:lnTo>
                    <a:pt x="810639" y="150665"/>
                  </a:lnTo>
                  <a:lnTo>
                    <a:pt x="749379" y="203231"/>
                  </a:lnTo>
                  <a:lnTo>
                    <a:pt x="701181" y="221859"/>
                  </a:lnTo>
                  <a:lnTo>
                    <a:pt x="644304" y="233869"/>
                  </a:lnTo>
                  <a:lnTo>
                    <a:pt x="581025" y="238125"/>
                  </a:lnTo>
                  <a:lnTo>
                    <a:pt x="517701" y="233869"/>
                  </a:lnTo>
                  <a:lnTo>
                    <a:pt x="460812" y="221859"/>
                  </a:lnTo>
                  <a:lnTo>
                    <a:pt x="412623" y="203231"/>
                  </a:lnTo>
                  <a:lnTo>
                    <a:pt x="375397" y="179121"/>
                  </a:lnTo>
                  <a:lnTo>
                    <a:pt x="342900" y="118999"/>
                  </a:lnTo>
                  <a:close/>
                </a:path>
                <a:path w="4324350" h="2857500">
                  <a:moveTo>
                    <a:pt x="0" y="609600"/>
                  </a:moveTo>
                  <a:lnTo>
                    <a:pt x="32497" y="547073"/>
                  </a:lnTo>
                  <a:lnTo>
                    <a:pt x="69723" y="522017"/>
                  </a:lnTo>
                  <a:lnTo>
                    <a:pt x="117912" y="502665"/>
                  </a:lnTo>
                  <a:lnTo>
                    <a:pt x="174801" y="490193"/>
                  </a:lnTo>
                  <a:lnTo>
                    <a:pt x="238125" y="485775"/>
                  </a:lnTo>
                  <a:lnTo>
                    <a:pt x="301404" y="490193"/>
                  </a:lnTo>
                  <a:lnTo>
                    <a:pt x="358281" y="502665"/>
                  </a:lnTo>
                  <a:lnTo>
                    <a:pt x="406479" y="522017"/>
                  </a:lnTo>
                  <a:lnTo>
                    <a:pt x="443723" y="547073"/>
                  </a:lnTo>
                  <a:lnTo>
                    <a:pt x="467739" y="576659"/>
                  </a:lnTo>
                  <a:lnTo>
                    <a:pt x="476250" y="609600"/>
                  </a:lnTo>
                  <a:lnTo>
                    <a:pt x="467739" y="642496"/>
                  </a:lnTo>
                  <a:lnTo>
                    <a:pt x="406479" y="697134"/>
                  </a:lnTo>
                  <a:lnTo>
                    <a:pt x="358281" y="716505"/>
                  </a:lnTo>
                  <a:lnTo>
                    <a:pt x="301404" y="728997"/>
                  </a:lnTo>
                  <a:lnTo>
                    <a:pt x="238125" y="733425"/>
                  </a:lnTo>
                  <a:lnTo>
                    <a:pt x="174801" y="728997"/>
                  </a:lnTo>
                  <a:lnTo>
                    <a:pt x="117912" y="716505"/>
                  </a:lnTo>
                  <a:lnTo>
                    <a:pt x="69723" y="697134"/>
                  </a:lnTo>
                  <a:lnTo>
                    <a:pt x="32497" y="672069"/>
                  </a:lnTo>
                  <a:lnTo>
                    <a:pt x="0" y="609600"/>
                  </a:lnTo>
                  <a:close/>
                </a:path>
                <a:path w="4324350" h="2857500">
                  <a:moveTo>
                    <a:pt x="361950" y="1533525"/>
                  </a:moveTo>
                  <a:lnTo>
                    <a:pt x="393789" y="1470998"/>
                  </a:lnTo>
                  <a:lnTo>
                    <a:pt x="430260" y="1445942"/>
                  </a:lnTo>
                  <a:lnTo>
                    <a:pt x="477472" y="1426590"/>
                  </a:lnTo>
                  <a:lnTo>
                    <a:pt x="533208" y="1414118"/>
                  </a:lnTo>
                  <a:lnTo>
                    <a:pt x="595249" y="1409700"/>
                  </a:lnTo>
                  <a:lnTo>
                    <a:pt x="657298" y="1414118"/>
                  </a:lnTo>
                  <a:lnTo>
                    <a:pt x="713057" y="1426590"/>
                  </a:lnTo>
                  <a:lnTo>
                    <a:pt x="760301" y="1445942"/>
                  </a:lnTo>
                  <a:lnTo>
                    <a:pt x="796802" y="1470998"/>
                  </a:lnTo>
                  <a:lnTo>
                    <a:pt x="828675" y="1533525"/>
                  </a:lnTo>
                  <a:lnTo>
                    <a:pt x="820335" y="1566421"/>
                  </a:lnTo>
                  <a:lnTo>
                    <a:pt x="760301" y="1621059"/>
                  </a:lnTo>
                  <a:lnTo>
                    <a:pt x="713057" y="1640430"/>
                  </a:lnTo>
                  <a:lnTo>
                    <a:pt x="657298" y="1652922"/>
                  </a:lnTo>
                  <a:lnTo>
                    <a:pt x="595249" y="1657350"/>
                  </a:lnTo>
                  <a:lnTo>
                    <a:pt x="533208" y="1652922"/>
                  </a:lnTo>
                  <a:lnTo>
                    <a:pt x="477472" y="1640430"/>
                  </a:lnTo>
                  <a:lnTo>
                    <a:pt x="430260" y="1621059"/>
                  </a:lnTo>
                  <a:lnTo>
                    <a:pt x="393789" y="1595994"/>
                  </a:lnTo>
                  <a:lnTo>
                    <a:pt x="361950" y="1533525"/>
                  </a:lnTo>
                  <a:close/>
                </a:path>
                <a:path w="4324350" h="2857500">
                  <a:moveTo>
                    <a:pt x="9525" y="1647825"/>
                  </a:moveTo>
                  <a:lnTo>
                    <a:pt x="42022" y="1585298"/>
                  </a:lnTo>
                  <a:lnTo>
                    <a:pt x="79248" y="1560242"/>
                  </a:lnTo>
                  <a:lnTo>
                    <a:pt x="127437" y="1540890"/>
                  </a:lnTo>
                  <a:lnTo>
                    <a:pt x="184326" y="1528418"/>
                  </a:lnTo>
                  <a:lnTo>
                    <a:pt x="247650" y="1524000"/>
                  </a:lnTo>
                  <a:lnTo>
                    <a:pt x="310929" y="1528418"/>
                  </a:lnTo>
                  <a:lnTo>
                    <a:pt x="367806" y="1540890"/>
                  </a:lnTo>
                  <a:lnTo>
                    <a:pt x="416004" y="1560242"/>
                  </a:lnTo>
                  <a:lnTo>
                    <a:pt x="453248" y="1585298"/>
                  </a:lnTo>
                  <a:lnTo>
                    <a:pt x="477264" y="1614884"/>
                  </a:lnTo>
                  <a:lnTo>
                    <a:pt x="485775" y="1647825"/>
                  </a:lnTo>
                  <a:lnTo>
                    <a:pt x="477264" y="1680721"/>
                  </a:lnTo>
                  <a:lnTo>
                    <a:pt x="416004" y="1735359"/>
                  </a:lnTo>
                  <a:lnTo>
                    <a:pt x="367806" y="1754730"/>
                  </a:lnTo>
                  <a:lnTo>
                    <a:pt x="310929" y="1767222"/>
                  </a:lnTo>
                  <a:lnTo>
                    <a:pt x="247650" y="1771650"/>
                  </a:lnTo>
                  <a:lnTo>
                    <a:pt x="184326" y="1767222"/>
                  </a:lnTo>
                  <a:lnTo>
                    <a:pt x="127437" y="1754730"/>
                  </a:lnTo>
                  <a:lnTo>
                    <a:pt x="79248" y="1735359"/>
                  </a:lnTo>
                  <a:lnTo>
                    <a:pt x="42022" y="1710294"/>
                  </a:lnTo>
                  <a:lnTo>
                    <a:pt x="9525" y="1647825"/>
                  </a:lnTo>
                  <a:close/>
                </a:path>
                <a:path w="4324350" h="2857500">
                  <a:moveTo>
                    <a:pt x="3429000" y="1823974"/>
                  </a:moveTo>
                  <a:lnTo>
                    <a:pt x="3446331" y="1751063"/>
                  </a:lnTo>
                  <a:lnTo>
                    <a:pt x="3467048" y="1717556"/>
                  </a:lnTo>
                  <a:lnTo>
                    <a:pt x="3494956" y="1686533"/>
                  </a:lnTo>
                  <a:lnTo>
                    <a:pt x="3529423" y="1658383"/>
                  </a:lnTo>
                  <a:lnTo>
                    <a:pt x="3569818" y="1633495"/>
                  </a:lnTo>
                  <a:lnTo>
                    <a:pt x="3615507" y="1612260"/>
                  </a:lnTo>
                  <a:lnTo>
                    <a:pt x="3665860" y="1595066"/>
                  </a:lnTo>
                  <a:lnTo>
                    <a:pt x="3720243" y="1582302"/>
                  </a:lnTo>
                  <a:lnTo>
                    <a:pt x="3778025" y="1574359"/>
                  </a:lnTo>
                  <a:lnTo>
                    <a:pt x="3838575" y="1571625"/>
                  </a:lnTo>
                  <a:lnTo>
                    <a:pt x="3899095" y="1574359"/>
                  </a:lnTo>
                  <a:lnTo>
                    <a:pt x="3956860" y="1582302"/>
                  </a:lnTo>
                  <a:lnTo>
                    <a:pt x="4011234" y="1595066"/>
                  </a:lnTo>
                  <a:lnTo>
                    <a:pt x="4061586" y="1612260"/>
                  </a:lnTo>
                  <a:lnTo>
                    <a:pt x="4107280" y="1633495"/>
                  </a:lnTo>
                  <a:lnTo>
                    <a:pt x="4147683" y="1658383"/>
                  </a:lnTo>
                  <a:lnTo>
                    <a:pt x="4182161" y="1686533"/>
                  </a:lnTo>
                  <a:lnTo>
                    <a:pt x="4210080" y="1717556"/>
                  </a:lnTo>
                  <a:lnTo>
                    <a:pt x="4230807" y="1751063"/>
                  </a:lnTo>
                  <a:lnTo>
                    <a:pt x="4248150" y="1823974"/>
                  </a:lnTo>
                  <a:lnTo>
                    <a:pt x="4243708" y="1861284"/>
                  </a:lnTo>
                  <a:lnTo>
                    <a:pt x="4210080" y="1930414"/>
                  </a:lnTo>
                  <a:lnTo>
                    <a:pt x="4182161" y="1961453"/>
                  </a:lnTo>
                  <a:lnTo>
                    <a:pt x="4147683" y="1989619"/>
                  </a:lnTo>
                  <a:lnTo>
                    <a:pt x="4107280" y="2014524"/>
                  </a:lnTo>
                  <a:lnTo>
                    <a:pt x="4061586" y="2035776"/>
                  </a:lnTo>
                  <a:lnTo>
                    <a:pt x="4011234" y="2052985"/>
                  </a:lnTo>
                  <a:lnTo>
                    <a:pt x="3956860" y="2065761"/>
                  </a:lnTo>
                  <a:lnTo>
                    <a:pt x="3899095" y="2073712"/>
                  </a:lnTo>
                  <a:lnTo>
                    <a:pt x="3838575" y="2076450"/>
                  </a:lnTo>
                  <a:lnTo>
                    <a:pt x="3778025" y="2073712"/>
                  </a:lnTo>
                  <a:lnTo>
                    <a:pt x="3720243" y="2065761"/>
                  </a:lnTo>
                  <a:lnTo>
                    <a:pt x="3665860" y="2052985"/>
                  </a:lnTo>
                  <a:lnTo>
                    <a:pt x="3615507" y="2035776"/>
                  </a:lnTo>
                  <a:lnTo>
                    <a:pt x="3569818" y="2014524"/>
                  </a:lnTo>
                  <a:lnTo>
                    <a:pt x="3529423" y="1989619"/>
                  </a:lnTo>
                  <a:lnTo>
                    <a:pt x="3494956" y="1961453"/>
                  </a:lnTo>
                  <a:lnTo>
                    <a:pt x="3467048" y="1930414"/>
                  </a:lnTo>
                  <a:lnTo>
                    <a:pt x="3446331" y="1896895"/>
                  </a:lnTo>
                  <a:lnTo>
                    <a:pt x="3429000" y="1823974"/>
                  </a:lnTo>
                  <a:close/>
                </a:path>
                <a:path w="4324350" h="2857500">
                  <a:moveTo>
                    <a:pt x="3505200" y="2605024"/>
                  </a:moveTo>
                  <a:lnTo>
                    <a:pt x="3522531" y="2532113"/>
                  </a:lnTo>
                  <a:lnTo>
                    <a:pt x="3543248" y="2498606"/>
                  </a:lnTo>
                  <a:lnTo>
                    <a:pt x="3571156" y="2467583"/>
                  </a:lnTo>
                  <a:lnTo>
                    <a:pt x="3605623" y="2439433"/>
                  </a:lnTo>
                  <a:lnTo>
                    <a:pt x="3646018" y="2414545"/>
                  </a:lnTo>
                  <a:lnTo>
                    <a:pt x="3691707" y="2393310"/>
                  </a:lnTo>
                  <a:lnTo>
                    <a:pt x="3742060" y="2376116"/>
                  </a:lnTo>
                  <a:lnTo>
                    <a:pt x="3796443" y="2363352"/>
                  </a:lnTo>
                  <a:lnTo>
                    <a:pt x="3854225" y="2355409"/>
                  </a:lnTo>
                  <a:lnTo>
                    <a:pt x="3914775" y="2352675"/>
                  </a:lnTo>
                  <a:lnTo>
                    <a:pt x="3975295" y="2355409"/>
                  </a:lnTo>
                  <a:lnTo>
                    <a:pt x="4033060" y="2363352"/>
                  </a:lnTo>
                  <a:lnTo>
                    <a:pt x="4087434" y="2376116"/>
                  </a:lnTo>
                  <a:lnTo>
                    <a:pt x="4137786" y="2393310"/>
                  </a:lnTo>
                  <a:lnTo>
                    <a:pt x="4183480" y="2414545"/>
                  </a:lnTo>
                  <a:lnTo>
                    <a:pt x="4223883" y="2439433"/>
                  </a:lnTo>
                  <a:lnTo>
                    <a:pt x="4258361" y="2467583"/>
                  </a:lnTo>
                  <a:lnTo>
                    <a:pt x="4286280" y="2498606"/>
                  </a:lnTo>
                  <a:lnTo>
                    <a:pt x="4307007" y="2532113"/>
                  </a:lnTo>
                  <a:lnTo>
                    <a:pt x="4324350" y="2605024"/>
                  </a:lnTo>
                  <a:lnTo>
                    <a:pt x="4319908" y="2642334"/>
                  </a:lnTo>
                  <a:lnTo>
                    <a:pt x="4286280" y="2711464"/>
                  </a:lnTo>
                  <a:lnTo>
                    <a:pt x="4258361" y="2742503"/>
                  </a:lnTo>
                  <a:lnTo>
                    <a:pt x="4223883" y="2770669"/>
                  </a:lnTo>
                  <a:lnTo>
                    <a:pt x="4183480" y="2795574"/>
                  </a:lnTo>
                  <a:lnTo>
                    <a:pt x="4137786" y="2816826"/>
                  </a:lnTo>
                  <a:lnTo>
                    <a:pt x="4087434" y="2834035"/>
                  </a:lnTo>
                  <a:lnTo>
                    <a:pt x="4033060" y="2846811"/>
                  </a:lnTo>
                  <a:lnTo>
                    <a:pt x="3975295" y="2854762"/>
                  </a:lnTo>
                  <a:lnTo>
                    <a:pt x="3914775" y="2857500"/>
                  </a:lnTo>
                  <a:lnTo>
                    <a:pt x="3854225" y="2854762"/>
                  </a:lnTo>
                  <a:lnTo>
                    <a:pt x="3796443" y="2846811"/>
                  </a:lnTo>
                  <a:lnTo>
                    <a:pt x="3742060" y="2834035"/>
                  </a:lnTo>
                  <a:lnTo>
                    <a:pt x="3691707" y="2816826"/>
                  </a:lnTo>
                  <a:lnTo>
                    <a:pt x="3646018" y="2795574"/>
                  </a:lnTo>
                  <a:lnTo>
                    <a:pt x="3605623" y="2770669"/>
                  </a:lnTo>
                  <a:lnTo>
                    <a:pt x="3571156" y="2742503"/>
                  </a:lnTo>
                  <a:lnTo>
                    <a:pt x="3543248" y="2711464"/>
                  </a:lnTo>
                  <a:lnTo>
                    <a:pt x="3522531" y="2677945"/>
                  </a:lnTo>
                  <a:lnTo>
                    <a:pt x="3505200" y="2605024"/>
                  </a:lnTo>
                  <a:close/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6" name="object 276"/>
          <p:cNvSpPr txBox="1"/>
          <p:nvPr/>
        </p:nvSpPr>
        <p:spPr>
          <a:xfrm>
            <a:off x="917575" y="1674205"/>
            <a:ext cx="4796790" cy="317309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Network</a:t>
            </a:r>
            <a:r>
              <a:rPr sz="3200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CC0000"/>
                </a:solidFill>
                <a:latin typeface="Times New Roman"/>
                <a:cs typeface="Times New Roman"/>
              </a:rPr>
              <a:t>edge:</a:t>
            </a:r>
            <a:endParaRPr sz="3200">
              <a:latin typeface="Times New Roman"/>
              <a:cs typeface="Times New Roman"/>
            </a:endParaRPr>
          </a:p>
          <a:p>
            <a:pPr marL="362585" indent="-224154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362585" algn="l"/>
              </a:tabLst>
            </a:pPr>
            <a:r>
              <a:rPr sz="2400" dirty="0">
                <a:latin typeface="Times New Roman"/>
                <a:cs typeface="Times New Roman"/>
              </a:rPr>
              <a:t>hosts: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clients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servers</a:t>
            </a:r>
            <a:endParaRPr sz="2400">
              <a:latin typeface="Times New Roman"/>
              <a:cs typeface="Times New Roman"/>
            </a:endParaRPr>
          </a:p>
          <a:p>
            <a:pPr marL="362585" indent="-224154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62585" algn="l"/>
              </a:tabLst>
            </a:pPr>
            <a:r>
              <a:rPr sz="2400" dirty="0">
                <a:latin typeface="Times New Roman"/>
                <a:cs typeface="Times New Roman"/>
              </a:rPr>
              <a:t>servers often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centers</a:t>
            </a:r>
            <a:endParaRPr sz="2400">
              <a:latin typeface="Times New Roman"/>
              <a:cs typeface="Times New Roman"/>
            </a:endParaRPr>
          </a:p>
          <a:p>
            <a:pPr marL="24130" marR="453390">
              <a:lnSpc>
                <a:spcPts val="3460"/>
              </a:lnSpc>
              <a:spcBef>
                <a:spcPts val="2235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Access</a:t>
            </a:r>
            <a:r>
              <a:rPr sz="3200" spc="-1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networks,</a:t>
            </a:r>
            <a:r>
              <a:rPr sz="3200" spc="-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CC0000"/>
                </a:solidFill>
                <a:latin typeface="Times New Roman"/>
                <a:cs typeface="Times New Roman"/>
              </a:rPr>
              <a:t>physical media:</a:t>
            </a:r>
            <a:endParaRPr sz="3200">
              <a:latin typeface="Times New Roman"/>
              <a:cs typeface="Times New Roman"/>
            </a:endParaRPr>
          </a:p>
          <a:p>
            <a:pPr marL="302260" indent="-17526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302260" algn="l"/>
              </a:tabLst>
            </a:pPr>
            <a:r>
              <a:rPr sz="2400" dirty="0">
                <a:latin typeface="Times New Roman"/>
                <a:cs typeface="Times New Roman"/>
              </a:rPr>
              <a:t>wired,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7" name="object 277"/>
          <p:cNvSpPr/>
          <p:nvPr/>
        </p:nvSpPr>
        <p:spPr>
          <a:xfrm>
            <a:off x="685800" y="1685925"/>
            <a:ext cx="5781675" cy="1695450"/>
          </a:xfrm>
          <a:custGeom>
            <a:avLst/>
            <a:gdLst/>
            <a:ahLst/>
            <a:cxnLst/>
            <a:rect l="l" t="t" r="r" b="b"/>
            <a:pathLst>
              <a:path w="5781675" h="1695450">
                <a:moveTo>
                  <a:pt x="5781675" y="0"/>
                </a:moveTo>
                <a:lnTo>
                  <a:pt x="0" y="0"/>
                </a:lnTo>
                <a:lnTo>
                  <a:pt x="0" y="1695450"/>
                </a:lnTo>
                <a:lnTo>
                  <a:pt x="5781675" y="1695450"/>
                </a:lnTo>
                <a:lnTo>
                  <a:pt x="5781675" y="0"/>
                </a:lnTo>
                <a:close/>
              </a:path>
            </a:pathLst>
          </a:custGeom>
          <a:solidFill>
            <a:srgbClr val="FFFFFF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 txBox="1">
            <a:spLocks noGrp="1"/>
          </p:cNvSpPr>
          <p:nvPr>
            <p:ph type="sldNum" sz="quarter" idx="7"/>
          </p:nvPr>
        </p:nvSpPr>
        <p:spPr>
          <a:xfrm>
            <a:off x="11840844" y="6508199"/>
            <a:ext cx="244475" cy="203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2225">
              <a:lnSpc>
                <a:spcPts val="1425"/>
              </a:lnSpc>
            </a:pPr>
            <a:fld id="{81D60167-4931-47E6-BA6A-407CBD079E47}" type="slidenum">
              <a:rPr lang="en-US" spc="-25" smtClean="0">
                <a:latin typeface="Arial MT"/>
                <a:cs typeface="Arial MT"/>
              </a:rPr>
              <a:pPr marL="22225">
                <a:lnSpc>
                  <a:spcPts val="1425"/>
                </a:lnSpc>
              </a:pPr>
              <a:t>25</a:t>
            </a:fld>
            <a:endParaRPr spc="-25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900" y="1834082"/>
            <a:ext cx="3569970" cy="4504055"/>
          </a:xfrm>
          <a:custGeom>
            <a:avLst/>
            <a:gdLst/>
            <a:ahLst/>
            <a:cxnLst/>
            <a:rect l="l" t="t" r="r" b="b"/>
            <a:pathLst>
              <a:path w="3569970" h="4504055">
                <a:moveTo>
                  <a:pt x="1466850" y="1775891"/>
                </a:moveTo>
                <a:lnTo>
                  <a:pt x="733425" y="1452041"/>
                </a:lnTo>
                <a:lnTo>
                  <a:pt x="0" y="1775891"/>
                </a:lnTo>
                <a:lnTo>
                  <a:pt x="238125" y="1775891"/>
                </a:lnTo>
                <a:lnTo>
                  <a:pt x="238125" y="2385491"/>
                </a:lnTo>
                <a:lnTo>
                  <a:pt x="1228725" y="2385491"/>
                </a:lnTo>
                <a:lnTo>
                  <a:pt x="1228725" y="1775891"/>
                </a:lnTo>
                <a:lnTo>
                  <a:pt x="1466850" y="1775891"/>
                </a:lnTo>
                <a:close/>
              </a:path>
              <a:path w="3569970" h="4504055">
                <a:moveTo>
                  <a:pt x="1796732" y="294233"/>
                </a:moveTo>
                <a:lnTo>
                  <a:pt x="1793798" y="245440"/>
                </a:lnTo>
                <a:lnTo>
                  <a:pt x="1786382" y="203123"/>
                </a:lnTo>
                <a:lnTo>
                  <a:pt x="1768614" y="153644"/>
                </a:lnTo>
                <a:lnTo>
                  <a:pt x="1744116" y="112217"/>
                </a:lnTo>
                <a:lnTo>
                  <a:pt x="1713776" y="78003"/>
                </a:lnTo>
                <a:lnTo>
                  <a:pt x="1678457" y="50165"/>
                </a:lnTo>
                <a:lnTo>
                  <a:pt x="1639062" y="27863"/>
                </a:lnTo>
                <a:lnTo>
                  <a:pt x="1592935" y="12484"/>
                </a:lnTo>
                <a:lnTo>
                  <a:pt x="1539506" y="4483"/>
                </a:lnTo>
                <a:lnTo>
                  <a:pt x="1482686" y="1447"/>
                </a:lnTo>
                <a:lnTo>
                  <a:pt x="1322374" y="0"/>
                </a:lnTo>
                <a:lnTo>
                  <a:pt x="1277632" y="1803"/>
                </a:lnTo>
                <a:lnTo>
                  <a:pt x="1227861" y="6883"/>
                </a:lnTo>
                <a:lnTo>
                  <a:pt x="1160526" y="16179"/>
                </a:lnTo>
                <a:lnTo>
                  <a:pt x="1077137" y="28270"/>
                </a:lnTo>
                <a:lnTo>
                  <a:pt x="1028534" y="35610"/>
                </a:lnTo>
                <a:lnTo>
                  <a:pt x="977214" y="43827"/>
                </a:lnTo>
                <a:lnTo>
                  <a:pt x="924572" y="52920"/>
                </a:lnTo>
                <a:lnTo>
                  <a:pt x="872007" y="62890"/>
                </a:lnTo>
                <a:lnTo>
                  <a:pt x="820928" y="73710"/>
                </a:lnTo>
                <a:lnTo>
                  <a:pt x="772744" y="85407"/>
                </a:lnTo>
                <a:lnTo>
                  <a:pt x="728853" y="97967"/>
                </a:lnTo>
                <a:lnTo>
                  <a:pt x="676313" y="115443"/>
                </a:lnTo>
                <a:lnTo>
                  <a:pt x="625348" y="134416"/>
                </a:lnTo>
                <a:lnTo>
                  <a:pt x="576719" y="154724"/>
                </a:lnTo>
                <a:lnTo>
                  <a:pt x="531190" y="176199"/>
                </a:lnTo>
                <a:lnTo>
                  <a:pt x="489534" y="198678"/>
                </a:lnTo>
                <a:lnTo>
                  <a:pt x="452501" y="221983"/>
                </a:lnTo>
                <a:lnTo>
                  <a:pt x="420878" y="245922"/>
                </a:lnTo>
                <a:lnTo>
                  <a:pt x="390753" y="282651"/>
                </a:lnTo>
                <a:lnTo>
                  <a:pt x="375094" y="323189"/>
                </a:lnTo>
                <a:lnTo>
                  <a:pt x="365467" y="364832"/>
                </a:lnTo>
                <a:lnTo>
                  <a:pt x="353441" y="404876"/>
                </a:lnTo>
                <a:lnTo>
                  <a:pt x="330581" y="440613"/>
                </a:lnTo>
                <a:lnTo>
                  <a:pt x="298983" y="464248"/>
                </a:lnTo>
                <a:lnTo>
                  <a:pt x="259270" y="482777"/>
                </a:lnTo>
                <a:lnTo>
                  <a:pt x="216128" y="499567"/>
                </a:lnTo>
                <a:lnTo>
                  <a:pt x="174256" y="517969"/>
                </a:lnTo>
                <a:lnTo>
                  <a:pt x="138315" y="541350"/>
                </a:lnTo>
                <a:lnTo>
                  <a:pt x="113030" y="573074"/>
                </a:lnTo>
                <a:lnTo>
                  <a:pt x="99479" y="610590"/>
                </a:lnTo>
                <a:lnTo>
                  <a:pt x="90322" y="657098"/>
                </a:lnTo>
                <a:lnTo>
                  <a:pt x="85432" y="708698"/>
                </a:lnTo>
                <a:lnTo>
                  <a:pt x="84709" y="761517"/>
                </a:lnTo>
                <a:lnTo>
                  <a:pt x="88023" y="811695"/>
                </a:lnTo>
                <a:lnTo>
                  <a:pt x="95250" y="855319"/>
                </a:lnTo>
                <a:lnTo>
                  <a:pt x="125958" y="917625"/>
                </a:lnTo>
                <a:lnTo>
                  <a:pt x="185788" y="940142"/>
                </a:lnTo>
                <a:lnTo>
                  <a:pt x="297053" y="946962"/>
                </a:lnTo>
                <a:lnTo>
                  <a:pt x="378612" y="948804"/>
                </a:lnTo>
                <a:lnTo>
                  <a:pt x="428332" y="947712"/>
                </a:lnTo>
                <a:lnTo>
                  <a:pt x="595261" y="941565"/>
                </a:lnTo>
                <a:lnTo>
                  <a:pt x="651802" y="939952"/>
                </a:lnTo>
                <a:lnTo>
                  <a:pt x="706310" y="939266"/>
                </a:lnTo>
                <a:lnTo>
                  <a:pt x="757262" y="939927"/>
                </a:lnTo>
                <a:lnTo>
                  <a:pt x="803160" y="942352"/>
                </a:lnTo>
                <a:lnTo>
                  <a:pt x="842518" y="946962"/>
                </a:lnTo>
                <a:lnTo>
                  <a:pt x="899502" y="960158"/>
                </a:lnTo>
                <a:lnTo>
                  <a:pt x="943051" y="977722"/>
                </a:lnTo>
                <a:lnTo>
                  <a:pt x="977861" y="998842"/>
                </a:lnTo>
                <a:lnTo>
                  <a:pt x="1008634" y="1022731"/>
                </a:lnTo>
                <a:lnTo>
                  <a:pt x="1040053" y="1048550"/>
                </a:lnTo>
                <a:lnTo>
                  <a:pt x="1119174" y="1106690"/>
                </a:lnTo>
                <a:lnTo>
                  <a:pt x="1163358" y="1143419"/>
                </a:lnTo>
                <a:lnTo>
                  <a:pt x="1208189" y="1182090"/>
                </a:lnTo>
                <a:lnTo>
                  <a:pt x="1252461" y="1219149"/>
                </a:lnTo>
                <a:lnTo>
                  <a:pt x="1294968" y="1251026"/>
                </a:lnTo>
                <a:lnTo>
                  <a:pt x="1334516" y="1274114"/>
                </a:lnTo>
                <a:lnTo>
                  <a:pt x="1389367" y="1292580"/>
                </a:lnTo>
                <a:lnTo>
                  <a:pt x="1440776" y="1297711"/>
                </a:lnTo>
                <a:lnTo>
                  <a:pt x="1488427" y="1292974"/>
                </a:lnTo>
                <a:lnTo>
                  <a:pt x="1532001" y="1281861"/>
                </a:lnTo>
                <a:lnTo>
                  <a:pt x="1572031" y="1266698"/>
                </a:lnTo>
                <a:lnTo>
                  <a:pt x="1608772" y="1245133"/>
                </a:lnTo>
                <a:lnTo>
                  <a:pt x="1641398" y="1213713"/>
                </a:lnTo>
                <a:lnTo>
                  <a:pt x="1669161" y="1168958"/>
                </a:lnTo>
                <a:lnTo>
                  <a:pt x="1684477" y="1128864"/>
                </a:lnTo>
                <a:lnTo>
                  <a:pt x="1697316" y="1080554"/>
                </a:lnTo>
                <a:lnTo>
                  <a:pt x="1708289" y="1026820"/>
                </a:lnTo>
                <a:lnTo>
                  <a:pt x="1717992" y="970483"/>
                </a:lnTo>
                <a:lnTo>
                  <a:pt x="1727060" y="914361"/>
                </a:lnTo>
                <a:lnTo>
                  <a:pt x="1736090" y="861237"/>
                </a:lnTo>
                <a:lnTo>
                  <a:pt x="1745119" y="811466"/>
                </a:lnTo>
                <a:lnTo>
                  <a:pt x="1753704" y="762762"/>
                </a:lnTo>
                <a:lnTo>
                  <a:pt x="1761629" y="714273"/>
                </a:lnTo>
                <a:lnTo>
                  <a:pt x="1768716" y="665124"/>
                </a:lnTo>
                <a:lnTo>
                  <a:pt x="1774786" y="614464"/>
                </a:lnTo>
                <a:lnTo>
                  <a:pt x="1779651" y="561390"/>
                </a:lnTo>
                <a:lnTo>
                  <a:pt x="1788731" y="458330"/>
                </a:lnTo>
                <a:lnTo>
                  <a:pt x="1793176" y="402780"/>
                </a:lnTo>
                <a:lnTo>
                  <a:pt x="1796173" y="347383"/>
                </a:lnTo>
                <a:lnTo>
                  <a:pt x="1796732" y="294233"/>
                </a:lnTo>
                <a:close/>
              </a:path>
              <a:path w="3569970" h="4504055">
                <a:moveTo>
                  <a:pt x="2904655" y="2325408"/>
                </a:moveTo>
                <a:lnTo>
                  <a:pt x="2904426" y="2277961"/>
                </a:lnTo>
                <a:lnTo>
                  <a:pt x="2900159" y="2231313"/>
                </a:lnTo>
                <a:lnTo>
                  <a:pt x="2893479" y="2187321"/>
                </a:lnTo>
                <a:lnTo>
                  <a:pt x="2885998" y="2147798"/>
                </a:lnTo>
                <a:lnTo>
                  <a:pt x="2867469" y="2087511"/>
                </a:lnTo>
                <a:lnTo>
                  <a:pt x="2819082" y="2057095"/>
                </a:lnTo>
                <a:lnTo>
                  <a:pt x="2788056" y="2047265"/>
                </a:lnTo>
                <a:lnTo>
                  <a:pt x="2756141" y="2036699"/>
                </a:lnTo>
                <a:lnTo>
                  <a:pt x="2726067" y="2022132"/>
                </a:lnTo>
                <a:lnTo>
                  <a:pt x="2700578" y="2000313"/>
                </a:lnTo>
                <a:lnTo>
                  <a:pt x="2682430" y="1968004"/>
                </a:lnTo>
                <a:lnTo>
                  <a:pt x="2674366" y="1921941"/>
                </a:lnTo>
                <a:lnTo>
                  <a:pt x="2684195" y="1868766"/>
                </a:lnTo>
                <a:lnTo>
                  <a:pt x="2703753" y="1824697"/>
                </a:lnTo>
                <a:lnTo>
                  <a:pt x="2730233" y="1787931"/>
                </a:lnTo>
                <a:lnTo>
                  <a:pt x="2760789" y="1756702"/>
                </a:lnTo>
                <a:lnTo>
                  <a:pt x="2792615" y="1729193"/>
                </a:lnTo>
                <a:lnTo>
                  <a:pt x="2822879" y="1703616"/>
                </a:lnTo>
                <a:lnTo>
                  <a:pt x="2848749" y="1678190"/>
                </a:lnTo>
                <a:lnTo>
                  <a:pt x="2867406" y="1651101"/>
                </a:lnTo>
                <a:lnTo>
                  <a:pt x="2876042" y="1620570"/>
                </a:lnTo>
                <a:lnTo>
                  <a:pt x="2875178" y="1580222"/>
                </a:lnTo>
                <a:lnTo>
                  <a:pt x="2866098" y="1542453"/>
                </a:lnTo>
                <a:lnTo>
                  <a:pt x="2849524" y="1505508"/>
                </a:lnTo>
                <a:lnTo>
                  <a:pt x="2826169" y="1467624"/>
                </a:lnTo>
                <a:lnTo>
                  <a:pt x="2796730" y="1427022"/>
                </a:lnTo>
                <a:lnTo>
                  <a:pt x="2722499" y="1330629"/>
                </a:lnTo>
                <a:lnTo>
                  <a:pt x="2689707" y="1304810"/>
                </a:lnTo>
                <a:lnTo>
                  <a:pt x="2651341" y="1281010"/>
                </a:lnTo>
                <a:lnTo>
                  <a:pt x="2608694" y="1260602"/>
                </a:lnTo>
                <a:lnTo>
                  <a:pt x="2563063" y="1244930"/>
                </a:lnTo>
                <a:lnTo>
                  <a:pt x="2515717" y="1235354"/>
                </a:lnTo>
                <a:lnTo>
                  <a:pt x="2467940" y="1233246"/>
                </a:lnTo>
                <a:lnTo>
                  <a:pt x="2421039" y="1239964"/>
                </a:lnTo>
                <a:lnTo>
                  <a:pt x="2376297" y="1256842"/>
                </a:lnTo>
                <a:lnTo>
                  <a:pt x="2344280" y="1277734"/>
                </a:lnTo>
                <a:lnTo>
                  <a:pt x="2311387" y="1306766"/>
                </a:lnTo>
                <a:lnTo>
                  <a:pt x="2277948" y="1342466"/>
                </a:lnTo>
                <a:lnTo>
                  <a:pt x="2244280" y="1383334"/>
                </a:lnTo>
                <a:lnTo>
                  <a:pt x="2210739" y="1427899"/>
                </a:lnTo>
                <a:lnTo>
                  <a:pt x="2177631" y="1474660"/>
                </a:lnTo>
                <a:lnTo>
                  <a:pt x="2145322" y="1522145"/>
                </a:lnTo>
                <a:lnTo>
                  <a:pt x="2084387" y="1613319"/>
                </a:lnTo>
                <a:lnTo>
                  <a:pt x="2056434" y="1654048"/>
                </a:lnTo>
                <a:lnTo>
                  <a:pt x="2030603" y="1689531"/>
                </a:lnTo>
                <a:lnTo>
                  <a:pt x="1992591" y="1735315"/>
                </a:lnTo>
                <a:lnTo>
                  <a:pt x="1956663" y="1773326"/>
                </a:lnTo>
                <a:lnTo>
                  <a:pt x="1923516" y="1807032"/>
                </a:lnTo>
                <a:lnTo>
                  <a:pt x="1893874" y="1839963"/>
                </a:lnTo>
                <a:lnTo>
                  <a:pt x="1868424" y="1875586"/>
                </a:lnTo>
                <a:lnTo>
                  <a:pt x="1847900" y="1917420"/>
                </a:lnTo>
                <a:lnTo>
                  <a:pt x="1832991" y="1968931"/>
                </a:lnTo>
                <a:lnTo>
                  <a:pt x="1824977" y="2005507"/>
                </a:lnTo>
                <a:lnTo>
                  <a:pt x="1815439" y="2047240"/>
                </a:lnTo>
                <a:lnTo>
                  <a:pt x="1805406" y="2092998"/>
                </a:lnTo>
                <a:lnTo>
                  <a:pt x="1795919" y="2141626"/>
                </a:lnTo>
                <a:lnTo>
                  <a:pt x="1788033" y="2191969"/>
                </a:lnTo>
                <a:lnTo>
                  <a:pt x="1782775" y="2242883"/>
                </a:lnTo>
                <a:lnTo>
                  <a:pt x="1781187" y="2293188"/>
                </a:lnTo>
                <a:lnTo>
                  <a:pt x="1784324" y="2341753"/>
                </a:lnTo>
                <a:lnTo>
                  <a:pt x="1793214" y="2387422"/>
                </a:lnTo>
                <a:lnTo>
                  <a:pt x="1808899" y="2429027"/>
                </a:lnTo>
                <a:lnTo>
                  <a:pt x="1832444" y="2465438"/>
                </a:lnTo>
                <a:lnTo>
                  <a:pt x="1864868" y="2495473"/>
                </a:lnTo>
                <a:lnTo>
                  <a:pt x="1926018" y="2524595"/>
                </a:lnTo>
                <a:lnTo>
                  <a:pt x="1966036" y="2536050"/>
                </a:lnTo>
                <a:lnTo>
                  <a:pt x="2011311" y="2545524"/>
                </a:lnTo>
                <a:lnTo>
                  <a:pt x="2061057" y="2553119"/>
                </a:lnTo>
                <a:lnTo>
                  <a:pt x="2114499" y="2558935"/>
                </a:lnTo>
                <a:lnTo>
                  <a:pt x="2170836" y="2563037"/>
                </a:lnTo>
                <a:lnTo>
                  <a:pt x="2229294" y="2565514"/>
                </a:lnTo>
                <a:lnTo>
                  <a:pt x="2289111" y="2566454"/>
                </a:lnTo>
                <a:lnTo>
                  <a:pt x="2349474" y="2565946"/>
                </a:lnTo>
                <a:lnTo>
                  <a:pt x="2409621" y="2564079"/>
                </a:lnTo>
                <a:lnTo>
                  <a:pt x="2468753" y="2560917"/>
                </a:lnTo>
                <a:lnTo>
                  <a:pt x="2526106" y="2556573"/>
                </a:lnTo>
                <a:lnTo>
                  <a:pt x="2580894" y="2551125"/>
                </a:lnTo>
                <a:lnTo>
                  <a:pt x="2632329" y="2544648"/>
                </a:lnTo>
                <a:lnTo>
                  <a:pt x="2679623" y="2537231"/>
                </a:lnTo>
                <a:lnTo>
                  <a:pt x="2722016" y="2528963"/>
                </a:lnTo>
                <a:lnTo>
                  <a:pt x="2788920" y="2510205"/>
                </a:lnTo>
                <a:lnTo>
                  <a:pt x="2833039" y="2486380"/>
                </a:lnTo>
                <a:lnTo>
                  <a:pt x="2865056" y="2454148"/>
                </a:lnTo>
                <a:lnTo>
                  <a:pt x="2886595" y="2415349"/>
                </a:lnTo>
                <a:lnTo>
                  <a:pt x="2899257" y="2371814"/>
                </a:lnTo>
                <a:lnTo>
                  <a:pt x="2904655" y="2325408"/>
                </a:lnTo>
                <a:close/>
              </a:path>
              <a:path w="3569970" h="4504055">
                <a:moveTo>
                  <a:pt x="3569932" y="3905783"/>
                </a:moveTo>
                <a:lnTo>
                  <a:pt x="3569462" y="3858247"/>
                </a:lnTo>
                <a:lnTo>
                  <a:pt x="3566858" y="3807129"/>
                </a:lnTo>
                <a:lnTo>
                  <a:pt x="3562223" y="3753307"/>
                </a:lnTo>
                <a:lnTo>
                  <a:pt x="3555682" y="3697592"/>
                </a:lnTo>
                <a:lnTo>
                  <a:pt x="3547364" y="3640848"/>
                </a:lnTo>
                <a:lnTo>
                  <a:pt x="3537381" y="3583914"/>
                </a:lnTo>
                <a:lnTo>
                  <a:pt x="3525850" y="3527628"/>
                </a:lnTo>
                <a:lnTo>
                  <a:pt x="3512896" y="3472853"/>
                </a:lnTo>
                <a:lnTo>
                  <a:pt x="3498621" y="3420414"/>
                </a:lnTo>
                <a:lnTo>
                  <a:pt x="3483152" y="3371164"/>
                </a:lnTo>
                <a:lnTo>
                  <a:pt x="3466617" y="3325952"/>
                </a:lnTo>
                <a:lnTo>
                  <a:pt x="3449116" y="3285617"/>
                </a:lnTo>
                <a:lnTo>
                  <a:pt x="3430778" y="3250996"/>
                </a:lnTo>
                <a:lnTo>
                  <a:pt x="3403028" y="3211525"/>
                </a:lnTo>
                <a:lnTo>
                  <a:pt x="3371215" y="3179051"/>
                </a:lnTo>
                <a:lnTo>
                  <a:pt x="3335934" y="3152559"/>
                </a:lnTo>
                <a:lnTo>
                  <a:pt x="3297745" y="3131045"/>
                </a:lnTo>
                <a:lnTo>
                  <a:pt x="3257245" y="3113455"/>
                </a:lnTo>
                <a:lnTo>
                  <a:pt x="3214992" y="3098787"/>
                </a:lnTo>
                <a:lnTo>
                  <a:pt x="3171583" y="3086011"/>
                </a:lnTo>
                <a:lnTo>
                  <a:pt x="3083572" y="3062033"/>
                </a:lnTo>
                <a:lnTo>
                  <a:pt x="3040126" y="3048787"/>
                </a:lnTo>
                <a:lnTo>
                  <a:pt x="2997835" y="3033318"/>
                </a:lnTo>
                <a:lnTo>
                  <a:pt x="2857449" y="2977248"/>
                </a:lnTo>
                <a:lnTo>
                  <a:pt x="2809481" y="2958757"/>
                </a:lnTo>
                <a:lnTo>
                  <a:pt x="2761119" y="2940989"/>
                </a:lnTo>
                <a:lnTo>
                  <a:pt x="2712466" y="2924327"/>
                </a:lnTo>
                <a:lnTo>
                  <a:pt x="2663634" y="2909138"/>
                </a:lnTo>
                <a:lnTo>
                  <a:pt x="2614752" y="2895777"/>
                </a:lnTo>
                <a:lnTo>
                  <a:pt x="2565920" y="2884640"/>
                </a:lnTo>
                <a:lnTo>
                  <a:pt x="2517267" y="2876092"/>
                </a:lnTo>
                <a:lnTo>
                  <a:pt x="2467800" y="2870009"/>
                </a:lnTo>
                <a:lnTo>
                  <a:pt x="2416822" y="2865996"/>
                </a:lnTo>
                <a:lnTo>
                  <a:pt x="2364917" y="2863926"/>
                </a:lnTo>
                <a:lnTo>
                  <a:pt x="2312644" y="2863685"/>
                </a:lnTo>
                <a:lnTo>
                  <a:pt x="2260600" y="2865132"/>
                </a:lnTo>
                <a:lnTo>
                  <a:pt x="2209355" y="2868155"/>
                </a:lnTo>
                <a:lnTo>
                  <a:pt x="2159508" y="2872625"/>
                </a:lnTo>
                <a:lnTo>
                  <a:pt x="2111629" y="2878429"/>
                </a:lnTo>
                <a:lnTo>
                  <a:pt x="2066302" y="2885427"/>
                </a:lnTo>
                <a:lnTo>
                  <a:pt x="2024126" y="2893491"/>
                </a:lnTo>
                <a:lnTo>
                  <a:pt x="1976983" y="2908477"/>
                </a:lnTo>
                <a:lnTo>
                  <a:pt x="1935568" y="2929267"/>
                </a:lnTo>
                <a:lnTo>
                  <a:pt x="1898180" y="2953626"/>
                </a:lnTo>
                <a:lnTo>
                  <a:pt x="1863102" y="2979318"/>
                </a:lnTo>
                <a:lnTo>
                  <a:pt x="1828622" y="3004121"/>
                </a:lnTo>
                <a:lnTo>
                  <a:pt x="1793036" y="3025800"/>
                </a:lnTo>
                <a:lnTo>
                  <a:pt x="1754632" y="3042120"/>
                </a:lnTo>
                <a:lnTo>
                  <a:pt x="1711706" y="3050844"/>
                </a:lnTo>
                <a:lnTo>
                  <a:pt x="1670164" y="3050895"/>
                </a:lnTo>
                <a:lnTo>
                  <a:pt x="1627085" y="3044660"/>
                </a:lnTo>
                <a:lnTo>
                  <a:pt x="1582508" y="3033750"/>
                </a:lnTo>
                <a:lnTo>
                  <a:pt x="1536534" y="3019780"/>
                </a:lnTo>
                <a:lnTo>
                  <a:pt x="1489227" y="3004350"/>
                </a:lnTo>
                <a:lnTo>
                  <a:pt x="1440675" y="2989084"/>
                </a:lnTo>
                <a:lnTo>
                  <a:pt x="1390942" y="2975572"/>
                </a:lnTo>
                <a:lnTo>
                  <a:pt x="1340116" y="2965450"/>
                </a:lnTo>
                <a:lnTo>
                  <a:pt x="1288288" y="2960293"/>
                </a:lnTo>
                <a:lnTo>
                  <a:pt x="1195463" y="2955721"/>
                </a:lnTo>
                <a:lnTo>
                  <a:pt x="1145070" y="2953461"/>
                </a:lnTo>
                <a:lnTo>
                  <a:pt x="1093203" y="2952000"/>
                </a:lnTo>
                <a:lnTo>
                  <a:pt x="1040777" y="2951911"/>
                </a:lnTo>
                <a:lnTo>
                  <a:pt x="988707" y="2953778"/>
                </a:lnTo>
                <a:lnTo>
                  <a:pt x="937856" y="2958185"/>
                </a:lnTo>
                <a:lnTo>
                  <a:pt x="889165" y="2965704"/>
                </a:lnTo>
                <a:lnTo>
                  <a:pt x="843508" y="2976918"/>
                </a:lnTo>
                <a:lnTo>
                  <a:pt x="801789" y="2992412"/>
                </a:lnTo>
                <a:lnTo>
                  <a:pt x="764921" y="3012744"/>
                </a:lnTo>
                <a:lnTo>
                  <a:pt x="731850" y="3039135"/>
                </a:lnTo>
                <a:lnTo>
                  <a:pt x="701052" y="3071647"/>
                </a:lnTo>
                <a:lnTo>
                  <a:pt x="672592" y="3109277"/>
                </a:lnTo>
                <a:lnTo>
                  <a:pt x="646531" y="3150984"/>
                </a:lnTo>
                <a:lnTo>
                  <a:pt x="622922" y="3195726"/>
                </a:lnTo>
                <a:lnTo>
                  <a:pt x="601853" y="3242487"/>
                </a:lnTo>
                <a:lnTo>
                  <a:pt x="583361" y="3290227"/>
                </a:lnTo>
                <a:lnTo>
                  <a:pt x="567537" y="3337915"/>
                </a:lnTo>
                <a:lnTo>
                  <a:pt x="554418" y="3384512"/>
                </a:lnTo>
                <a:lnTo>
                  <a:pt x="544068" y="3429000"/>
                </a:lnTo>
                <a:lnTo>
                  <a:pt x="536575" y="3470325"/>
                </a:lnTo>
                <a:lnTo>
                  <a:pt x="531406" y="3519767"/>
                </a:lnTo>
                <a:lnTo>
                  <a:pt x="530606" y="3570909"/>
                </a:lnTo>
                <a:lnTo>
                  <a:pt x="533908" y="3622611"/>
                </a:lnTo>
                <a:lnTo>
                  <a:pt x="541083" y="3673767"/>
                </a:lnTo>
                <a:lnTo>
                  <a:pt x="551916" y="3723233"/>
                </a:lnTo>
                <a:lnTo>
                  <a:pt x="566153" y="3769918"/>
                </a:lnTo>
                <a:lnTo>
                  <a:pt x="583565" y="3812667"/>
                </a:lnTo>
                <a:lnTo>
                  <a:pt x="603923" y="3850373"/>
                </a:lnTo>
                <a:lnTo>
                  <a:pt x="626999" y="3881894"/>
                </a:lnTo>
                <a:lnTo>
                  <a:pt x="657313" y="3907371"/>
                </a:lnTo>
                <a:lnTo>
                  <a:pt x="693000" y="3922674"/>
                </a:lnTo>
                <a:lnTo>
                  <a:pt x="733196" y="3930891"/>
                </a:lnTo>
                <a:lnTo>
                  <a:pt x="777011" y="3935133"/>
                </a:lnTo>
                <a:lnTo>
                  <a:pt x="823582" y="3938486"/>
                </a:lnTo>
                <a:lnTo>
                  <a:pt x="872020" y="3944023"/>
                </a:lnTo>
                <a:lnTo>
                  <a:pt x="921461" y="3954856"/>
                </a:lnTo>
                <a:lnTo>
                  <a:pt x="971042" y="3974058"/>
                </a:lnTo>
                <a:lnTo>
                  <a:pt x="1006843" y="3993845"/>
                </a:lnTo>
                <a:lnTo>
                  <a:pt x="1042644" y="4017175"/>
                </a:lnTo>
                <a:lnTo>
                  <a:pt x="1078738" y="4043362"/>
                </a:lnTo>
                <a:lnTo>
                  <a:pt x="1115428" y="4071683"/>
                </a:lnTo>
                <a:lnTo>
                  <a:pt x="1191869" y="4131983"/>
                </a:lnTo>
                <a:lnTo>
                  <a:pt x="1232230" y="4162552"/>
                </a:lnTo>
                <a:lnTo>
                  <a:pt x="1274432" y="4192460"/>
                </a:lnTo>
                <a:lnTo>
                  <a:pt x="1318780" y="4221010"/>
                </a:lnTo>
                <a:lnTo>
                  <a:pt x="1365580" y="4247489"/>
                </a:lnTo>
                <a:lnTo>
                  <a:pt x="1415161" y="4271200"/>
                </a:lnTo>
                <a:lnTo>
                  <a:pt x="1456372" y="4288460"/>
                </a:lnTo>
                <a:lnTo>
                  <a:pt x="1499666" y="4305452"/>
                </a:lnTo>
                <a:lnTo>
                  <a:pt x="1544815" y="4322115"/>
                </a:lnTo>
                <a:lnTo>
                  <a:pt x="1591576" y="4338371"/>
                </a:lnTo>
                <a:lnTo>
                  <a:pt x="1639684" y="4354157"/>
                </a:lnTo>
                <a:lnTo>
                  <a:pt x="1688909" y="4369397"/>
                </a:lnTo>
                <a:lnTo>
                  <a:pt x="1739023" y="4384027"/>
                </a:lnTo>
                <a:lnTo>
                  <a:pt x="1789760" y="4397984"/>
                </a:lnTo>
                <a:lnTo>
                  <a:pt x="1840890" y="4411180"/>
                </a:lnTo>
                <a:lnTo>
                  <a:pt x="1892160" y="4423562"/>
                </a:lnTo>
                <a:lnTo>
                  <a:pt x="1943328" y="4435043"/>
                </a:lnTo>
                <a:lnTo>
                  <a:pt x="1994166" y="4445584"/>
                </a:lnTo>
                <a:lnTo>
                  <a:pt x="2044420" y="4455084"/>
                </a:lnTo>
                <a:lnTo>
                  <a:pt x="2093849" y="4463478"/>
                </a:lnTo>
                <a:lnTo>
                  <a:pt x="2143341" y="4470743"/>
                </a:lnTo>
                <a:lnTo>
                  <a:pt x="2193810" y="4477486"/>
                </a:lnTo>
                <a:lnTo>
                  <a:pt x="2245017" y="4483646"/>
                </a:lnTo>
                <a:lnTo>
                  <a:pt x="2296706" y="4489132"/>
                </a:lnTo>
                <a:lnTo>
                  <a:pt x="2348636" y="4493869"/>
                </a:lnTo>
                <a:lnTo>
                  <a:pt x="2400579" y="4497794"/>
                </a:lnTo>
                <a:lnTo>
                  <a:pt x="2452268" y="4500816"/>
                </a:lnTo>
                <a:lnTo>
                  <a:pt x="2503474" y="4502874"/>
                </a:lnTo>
                <a:lnTo>
                  <a:pt x="2553957" y="4503890"/>
                </a:lnTo>
                <a:lnTo>
                  <a:pt x="2603449" y="4503763"/>
                </a:lnTo>
                <a:lnTo>
                  <a:pt x="2651747" y="4502442"/>
                </a:lnTo>
                <a:lnTo>
                  <a:pt x="2698572" y="4499838"/>
                </a:lnTo>
                <a:lnTo>
                  <a:pt x="2743695" y="4495889"/>
                </a:lnTo>
                <a:lnTo>
                  <a:pt x="2786888" y="4490491"/>
                </a:lnTo>
                <a:lnTo>
                  <a:pt x="2844736" y="4479925"/>
                </a:lnTo>
                <a:lnTo>
                  <a:pt x="2900362" y="4466501"/>
                </a:lnTo>
                <a:lnTo>
                  <a:pt x="2953816" y="4450537"/>
                </a:lnTo>
                <a:lnTo>
                  <a:pt x="3005175" y="4432351"/>
                </a:lnTo>
                <a:lnTo>
                  <a:pt x="3054477" y="4412234"/>
                </a:lnTo>
                <a:lnTo>
                  <a:pt x="3101771" y="4390504"/>
                </a:lnTo>
                <a:lnTo>
                  <a:pt x="3147136" y="4367454"/>
                </a:lnTo>
                <a:lnTo>
                  <a:pt x="3190621" y="4343387"/>
                </a:lnTo>
                <a:lnTo>
                  <a:pt x="3232264" y="4318622"/>
                </a:lnTo>
                <a:lnTo>
                  <a:pt x="3272155" y="4293451"/>
                </a:lnTo>
                <a:lnTo>
                  <a:pt x="3315512" y="4266933"/>
                </a:lnTo>
                <a:lnTo>
                  <a:pt x="3358311" y="4241571"/>
                </a:lnTo>
                <a:lnTo>
                  <a:pt x="3399599" y="4216070"/>
                </a:lnTo>
                <a:lnTo>
                  <a:pt x="3438461" y="4189107"/>
                </a:lnTo>
                <a:lnTo>
                  <a:pt x="3473970" y="4159389"/>
                </a:lnTo>
                <a:lnTo>
                  <a:pt x="3505212" y="4125607"/>
                </a:lnTo>
                <a:lnTo>
                  <a:pt x="3531235" y="4086453"/>
                </a:lnTo>
                <a:lnTo>
                  <a:pt x="3551148" y="4040606"/>
                </a:lnTo>
                <a:lnTo>
                  <a:pt x="3564001" y="3986771"/>
                </a:lnTo>
                <a:lnTo>
                  <a:pt x="3568154" y="3948912"/>
                </a:lnTo>
                <a:lnTo>
                  <a:pt x="3569932" y="3905783"/>
                </a:lnTo>
                <a:close/>
              </a:path>
            </a:pathLst>
          </a:custGeom>
          <a:solidFill>
            <a:srgbClr val="9C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</a:t>
            </a:r>
            <a:r>
              <a:rPr spc="-170" dirty="0"/>
              <a:t> </a:t>
            </a:r>
            <a:r>
              <a:rPr dirty="0"/>
              <a:t>closer</a:t>
            </a:r>
            <a:r>
              <a:rPr spc="35" dirty="0"/>
              <a:t> </a:t>
            </a:r>
            <a:r>
              <a:rPr dirty="0"/>
              <a:t>look</a:t>
            </a:r>
            <a:r>
              <a:rPr spc="45" dirty="0"/>
              <a:t> </a:t>
            </a:r>
            <a:r>
              <a:rPr dirty="0"/>
              <a:t>at</a:t>
            </a:r>
            <a:r>
              <a:rPr spc="25" dirty="0"/>
              <a:t> </a:t>
            </a:r>
            <a:r>
              <a:rPr dirty="0"/>
              <a:t>Internet</a:t>
            </a:r>
            <a:r>
              <a:rPr spc="3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575" y="1665100"/>
            <a:ext cx="4796790" cy="35941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Network</a:t>
            </a:r>
            <a:r>
              <a:rPr sz="32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CC0000"/>
                </a:solidFill>
                <a:latin typeface="Times New Roman"/>
                <a:cs typeface="Times New Roman"/>
              </a:rPr>
              <a:t>edge:</a:t>
            </a:r>
            <a:endParaRPr sz="3200">
              <a:latin typeface="Times New Roman"/>
              <a:cs typeface="Times New Roman"/>
            </a:endParaRPr>
          </a:p>
          <a:p>
            <a:pPr marL="362585" indent="-224154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362585" algn="l"/>
              </a:tabLst>
            </a:pPr>
            <a:r>
              <a:rPr sz="2400" dirty="0">
                <a:latin typeface="Times New Roman"/>
                <a:cs typeface="Times New Roman"/>
              </a:rPr>
              <a:t>hosts: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clients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servers</a:t>
            </a:r>
            <a:endParaRPr sz="2400">
              <a:latin typeface="Times New Roman"/>
              <a:cs typeface="Times New Roman"/>
            </a:endParaRPr>
          </a:p>
          <a:p>
            <a:pPr marL="362585" indent="-224154">
              <a:lnSpc>
                <a:spcPct val="100000"/>
              </a:lnSpc>
              <a:spcBef>
                <a:spcPts val="425"/>
              </a:spcBef>
              <a:buFont typeface="Arial MT"/>
              <a:buChar char="•"/>
              <a:tabLst>
                <a:tab pos="362585" algn="l"/>
              </a:tabLst>
            </a:pPr>
            <a:r>
              <a:rPr sz="2400" dirty="0">
                <a:latin typeface="Times New Roman"/>
                <a:cs typeface="Times New Roman"/>
              </a:rPr>
              <a:t>servers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often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centers</a:t>
            </a:r>
            <a:endParaRPr sz="2400">
              <a:latin typeface="Times New Roman"/>
              <a:cs typeface="Times New Roman"/>
            </a:endParaRPr>
          </a:p>
          <a:p>
            <a:pPr marL="24130" marR="453390">
              <a:lnSpc>
                <a:spcPts val="3080"/>
              </a:lnSpc>
              <a:spcBef>
                <a:spcPts val="2090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Access</a:t>
            </a:r>
            <a:r>
              <a:rPr sz="3200" spc="-1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networks,</a:t>
            </a:r>
            <a:r>
              <a:rPr sz="3200" spc="-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CC0000"/>
                </a:solidFill>
                <a:latin typeface="Times New Roman"/>
                <a:cs typeface="Times New Roman"/>
              </a:rPr>
              <a:t>physical media:</a:t>
            </a:r>
            <a:endParaRPr sz="3200">
              <a:latin typeface="Times New Roman"/>
              <a:cs typeface="Times New Roman"/>
            </a:endParaRPr>
          </a:p>
          <a:p>
            <a:pPr marL="302260" indent="-17526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302260" algn="l"/>
              </a:tabLst>
            </a:pPr>
            <a:r>
              <a:rPr sz="2400" dirty="0">
                <a:latin typeface="Times New Roman"/>
                <a:cs typeface="Times New Roman"/>
              </a:rPr>
              <a:t>wired,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communication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links</a:t>
            </a:r>
            <a:endParaRPr sz="240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  <a:spcBef>
                <a:spcPts val="1425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Network</a:t>
            </a:r>
            <a:r>
              <a:rPr sz="32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CC0000"/>
                </a:solidFill>
                <a:latin typeface="Times New Roman"/>
                <a:cs typeface="Times New Roman"/>
              </a:rPr>
              <a:t>core: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2512" y="5199379"/>
            <a:ext cx="3399154" cy="831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0345" indent="-207645">
              <a:lnSpc>
                <a:spcPts val="3155"/>
              </a:lnSpc>
              <a:spcBef>
                <a:spcPts val="130"/>
              </a:spcBef>
              <a:buClr>
                <a:srgbClr val="000099"/>
              </a:buClr>
              <a:buSzPct val="94545"/>
              <a:buFont typeface="Wingdings"/>
              <a:buChar char=""/>
              <a:tabLst>
                <a:tab pos="220345" algn="l"/>
              </a:tabLst>
            </a:pPr>
            <a:r>
              <a:rPr sz="2750" dirty="0">
                <a:latin typeface="Times New Roman"/>
                <a:cs typeface="Times New Roman"/>
              </a:rPr>
              <a:t>interconnected</a:t>
            </a:r>
            <a:r>
              <a:rPr sz="2750" spc="17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routers</a:t>
            </a:r>
            <a:endParaRPr sz="2750">
              <a:latin typeface="Times New Roman"/>
              <a:cs typeface="Times New Roman"/>
            </a:endParaRPr>
          </a:p>
          <a:p>
            <a:pPr marL="220345" indent="-207645">
              <a:lnSpc>
                <a:spcPts val="3155"/>
              </a:lnSpc>
              <a:buClr>
                <a:srgbClr val="000099"/>
              </a:buClr>
              <a:buSzPct val="94545"/>
              <a:buFont typeface="Wingdings"/>
              <a:buChar char=""/>
              <a:tabLst>
                <a:tab pos="220345" algn="l"/>
              </a:tabLst>
            </a:pPr>
            <a:r>
              <a:rPr sz="2750" dirty="0">
                <a:latin typeface="Times New Roman"/>
                <a:cs typeface="Times New Roman"/>
              </a:rPr>
              <a:t>network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networks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4144" y="1514475"/>
            <a:ext cx="114427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Times New Roman"/>
                <a:cs typeface="Times New Roman"/>
              </a:rPr>
              <a:t>mobile</a:t>
            </a:r>
            <a:r>
              <a:rPr sz="1400" spc="-10" dirty="0">
                <a:latin typeface="Times New Roman"/>
                <a:cs typeface="Times New Roman"/>
              </a:rPr>
              <a:t> network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15276" y="4183062"/>
            <a:ext cx="104965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Times New Roman"/>
                <a:cs typeface="Times New Roman"/>
              </a:rPr>
              <a:t>home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network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1400" y="5773102"/>
            <a:ext cx="1056005" cy="405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480"/>
              </a:lnSpc>
              <a:spcBef>
                <a:spcPts val="125"/>
              </a:spcBef>
            </a:pPr>
            <a:r>
              <a:rPr sz="1400" spc="-10" dirty="0">
                <a:latin typeface="Times New Roman"/>
                <a:cs typeface="Times New Roman"/>
              </a:rPr>
              <a:t>enterprise</a:t>
            </a:r>
            <a:endParaRPr sz="1400">
              <a:latin typeface="Times New Roman"/>
              <a:cs typeface="Times New Roman"/>
            </a:endParaRPr>
          </a:p>
          <a:p>
            <a:pPr marL="457200">
              <a:lnSpc>
                <a:spcPts val="1480"/>
              </a:lnSpc>
            </a:pPr>
            <a:r>
              <a:rPr sz="1400" spc="-10" dirty="0">
                <a:latin typeface="Times New Roman"/>
                <a:cs typeface="Times New Roman"/>
              </a:rPr>
              <a:t>network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544484" y="1781346"/>
            <a:ext cx="1991995" cy="3333750"/>
            <a:chOff x="9544484" y="1781346"/>
            <a:chExt cx="1991995" cy="33337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20325" y="3181365"/>
              <a:ext cx="1276137" cy="193353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110975" y="3929126"/>
              <a:ext cx="419100" cy="723900"/>
            </a:xfrm>
            <a:custGeom>
              <a:avLst/>
              <a:gdLst/>
              <a:ahLst/>
              <a:cxnLst/>
              <a:rect l="l" t="t" r="r" b="b"/>
              <a:pathLst>
                <a:path w="419100" h="723900">
                  <a:moveTo>
                    <a:pt x="199390" y="0"/>
                  </a:moveTo>
                  <a:lnTo>
                    <a:pt x="0" y="90931"/>
                  </a:lnTo>
                  <a:lnTo>
                    <a:pt x="1168" y="196854"/>
                  </a:lnTo>
                  <a:lnTo>
                    <a:pt x="5973" y="509317"/>
                  </a:lnTo>
                  <a:lnTo>
                    <a:pt x="8635" y="719836"/>
                  </a:lnTo>
                  <a:lnTo>
                    <a:pt x="419100" y="723900"/>
                  </a:lnTo>
                  <a:lnTo>
                    <a:pt x="416178" y="75056"/>
                  </a:lnTo>
                  <a:lnTo>
                    <a:pt x="199390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110975" y="3929126"/>
              <a:ext cx="419100" cy="723900"/>
            </a:xfrm>
            <a:custGeom>
              <a:avLst/>
              <a:gdLst/>
              <a:ahLst/>
              <a:cxnLst/>
              <a:rect l="l" t="t" r="r" b="b"/>
              <a:pathLst>
                <a:path w="419100" h="723900">
                  <a:moveTo>
                    <a:pt x="8635" y="719836"/>
                  </a:moveTo>
                  <a:lnTo>
                    <a:pt x="8102" y="666667"/>
                  </a:lnTo>
                  <a:lnTo>
                    <a:pt x="7467" y="613913"/>
                  </a:lnTo>
                  <a:lnTo>
                    <a:pt x="6750" y="561490"/>
                  </a:lnTo>
                  <a:lnTo>
                    <a:pt x="5973" y="509317"/>
                  </a:lnTo>
                  <a:lnTo>
                    <a:pt x="5155" y="457309"/>
                  </a:lnTo>
                  <a:lnTo>
                    <a:pt x="4317" y="405383"/>
                  </a:lnTo>
                  <a:lnTo>
                    <a:pt x="3480" y="353458"/>
                  </a:lnTo>
                  <a:lnTo>
                    <a:pt x="2662" y="301450"/>
                  </a:lnTo>
                  <a:lnTo>
                    <a:pt x="1885" y="249277"/>
                  </a:lnTo>
                  <a:lnTo>
                    <a:pt x="1168" y="196854"/>
                  </a:lnTo>
                  <a:lnTo>
                    <a:pt x="533" y="144100"/>
                  </a:lnTo>
                  <a:lnTo>
                    <a:pt x="0" y="90931"/>
                  </a:lnTo>
                  <a:lnTo>
                    <a:pt x="199390" y="0"/>
                  </a:lnTo>
                  <a:lnTo>
                    <a:pt x="416178" y="75056"/>
                  </a:lnTo>
                  <a:lnTo>
                    <a:pt x="419100" y="723900"/>
                  </a:lnTo>
                  <a:lnTo>
                    <a:pt x="8635" y="719836"/>
                  </a:lnTo>
                  <a:close/>
                </a:path>
              </a:pathLst>
            </a:custGeom>
            <a:ln w="12700">
              <a:solidFill>
                <a:srgbClr val="000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44275" y="4119626"/>
              <a:ext cx="523875" cy="533400"/>
            </a:xfrm>
            <a:custGeom>
              <a:avLst/>
              <a:gdLst/>
              <a:ahLst/>
              <a:cxnLst/>
              <a:rect l="l" t="t" r="r" b="b"/>
              <a:pathLst>
                <a:path w="523875" h="533400">
                  <a:moveTo>
                    <a:pt x="340487" y="0"/>
                  </a:moveTo>
                  <a:lnTo>
                    <a:pt x="0" y="152907"/>
                  </a:lnTo>
                  <a:lnTo>
                    <a:pt x="2794" y="533400"/>
                  </a:lnTo>
                  <a:lnTo>
                    <a:pt x="523875" y="533400"/>
                  </a:lnTo>
                  <a:lnTo>
                    <a:pt x="520953" y="62737"/>
                  </a:lnTo>
                  <a:lnTo>
                    <a:pt x="340487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44275" y="4119626"/>
              <a:ext cx="523875" cy="533400"/>
            </a:xfrm>
            <a:custGeom>
              <a:avLst/>
              <a:gdLst/>
              <a:ahLst/>
              <a:cxnLst/>
              <a:rect l="l" t="t" r="r" b="b"/>
              <a:pathLst>
                <a:path w="523875" h="533400">
                  <a:moveTo>
                    <a:pt x="2794" y="533400"/>
                  </a:moveTo>
                  <a:lnTo>
                    <a:pt x="0" y="152907"/>
                  </a:lnTo>
                  <a:lnTo>
                    <a:pt x="340487" y="0"/>
                  </a:lnTo>
                  <a:lnTo>
                    <a:pt x="520953" y="62737"/>
                  </a:lnTo>
                  <a:lnTo>
                    <a:pt x="523875" y="533400"/>
                  </a:lnTo>
                  <a:lnTo>
                    <a:pt x="2794" y="533400"/>
                  </a:lnTo>
                  <a:close/>
                </a:path>
              </a:pathLst>
            </a:custGeom>
            <a:ln w="12700">
              <a:solidFill>
                <a:srgbClr val="0000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91900" y="4233926"/>
              <a:ext cx="242570" cy="352425"/>
            </a:xfrm>
            <a:custGeom>
              <a:avLst/>
              <a:gdLst/>
              <a:ahLst/>
              <a:cxnLst/>
              <a:rect l="l" t="t" r="r" b="b"/>
              <a:pathLst>
                <a:path w="242570" h="352425">
                  <a:moveTo>
                    <a:pt x="0" y="80010"/>
                  </a:moveTo>
                  <a:lnTo>
                    <a:pt x="236347" y="0"/>
                  </a:lnTo>
                </a:path>
                <a:path w="242570" h="352425">
                  <a:moveTo>
                    <a:pt x="9525" y="275336"/>
                  </a:moveTo>
                  <a:lnTo>
                    <a:pt x="242062" y="257175"/>
                  </a:lnTo>
                </a:path>
                <a:path w="242570" h="352425">
                  <a:moveTo>
                    <a:pt x="9525" y="186055"/>
                  </a:moveTo>
                  <a:lnTo>
                    <a:pt x="242062" y="133350"/>
                  </a:lnTo>
                </a:path>
                <a:path w="242570" h="352425">
                  <a:moveTo>
                    <a:pt x="0" y="352425"/>
                  </a:moveTo>
                  <a:lnTo>
                    <a:pt x="236727" y="352425"/>
                  </a:lnTo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444350" y="4062476"/>
              <a:ext cx="0" cy="506730"/>
            </a:xfrm>
            <a:custGeom>
              <a:avLst/>
              <a:gdLst/>
              <a:ahLst/>
              <a:cxnLst/>
              <a:rect l="l" t="t" r="r" b="b"/>
              <a:pathLst>
                <a:path h="506729">
                  <a:moveTo>
                    <a:pt x="0" y="506730"/>
                  </a:moveTo>
                  <a:lnTo>
                    <a:pt x="0" y="0"/>
                  </a:lnTo>
                </a:path>
              </a:pathLst>
            </a:custGeom>
            <a:ln w="444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82349" y="4133850"/>
              <a:ext cx="0" cy="519430"/>
            </a:xfrm>
            <a:custGeom>
              <a:avLst/>
              <a:gdLst/>
              <a:ahLst/>
              <a:cxnLst/>
              <a:rect l="l" t="t" r="r" b="b"/>
              <a:pathLst>
                <a:path h="519429">
                  <a:moveTo>
                    <a:pt x="0" y="0"/>
                  </a:moveTo>
                  <a:lnTo>
                    <a:pt x="0" y="519430"/>
                  </a:lnTo>
                </a:path>
              </a:pathLst>
            </a:custGeom>
            <a:ln w="15875">
              <a:solidFill>
                <a:srgbClr val="000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06200" y="3195701"/>
              <a:ext cx="361950" cy="647700"/>
            </a:xfrm>
            <a:custGeom>
              <a:avLst/>
              <a:gdLst/>
              <a:ahLst/>
              <a:cxnLst/>
              <a:rect l="l" t="t" r="r" b="b"/>
              <a:pathLst>
                <a:path w="361950" h="647700">
                  <a:moveTo>
                    <a:pt x="172212" y="0"/>
                  </a:moveTo>
                  <a:lnTo>
                    <a:pt x="0" y="81279"/>
                  </a:lnTo>
                  <a:lnTo>
                    <a:pt x="506" y="133162"/>
                  </a:lnTo>
                  <a:lnTo>
                    <a:pt x="7366" y="644144"/>
                  </a:lnTo>
                  <a:lnTo>
                    <a:pt x="361950" y="647700"/>
                  </a:lnTo>
                  <a:lnTo>
                    <a:pt x="359409" y="67183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006200" y="3195701"/>
              <a:ext cx="361950" cy="647700"/>
            </a:xfrm>
            <a:custGeom>
              <a:avLst/>
              <a:gdLst/>
              <a:ahLst/>
              <a:cxnLst/>
              <a:rect l="l" t="t" r="r" b="b"/>
              <a:pathLst>
                <a:path w="361950" h="647700">
                  <a:moveTo>
                    <a:pt x="7366" y="644144"/>
                  </a:moveTo>
                  <a:lnTo>
                    <a:pt x="6859" y="592261"/>
                  </a:lnTo>
                  <a:lnTo>
                    <a:pt x="6255" y="540807"/>
                  </a:lnTo>
                  <a:lnTo>
                    <a:pt x="5574" y="489685"/>
                  </a:lnTo>
                  <a:lnTo>
                    <a:pt x="4839" y="438800"/>
                  </a:lnTo>
                  <a:lnTo>
                    <a:pt x="4072" y="388059"/>
                  </a:lnTo>
                  <a:lnTo>
                    <a:pt x="3293" y="337364"/>
                  </a:lnTo>
                  <a:lnTo>
                    <a:pt x="2526" y="286623"/>
                  </a:lnTo>
                  <a:lnTo>
                    <a:pt x="1791" y="235738"/>
                  </a:lnTo>
                  <a:lnTo>
                    <a:pt x="1110" y="184616"/>
                  </a:lnTo>
                  <a:lnTo>
                    <a:pt x="506" y="133162"/>
                  </a:lnTo>
                  <a:lnTo>
                    <a:pt x="0" y="81279"/>
                  </a:lnTo>
                  <a:lnTo>
                    <a:pt x="172212" y="0"/>
                  </a:lnTo>
                  <a:lnTo>
                    <a:pt x="359409" y="67183"/>
                  </a:lnTo>
                  <a:lnTo>
                    <a:pt x="361950" y="647700"/>
                  </a:lnTo>
                  <a:lnTo>
                    <a:pt x="7366" y="644144"/>
                  </a:lnTo>
                  <a:close/>
                </a:path>
              </a:pathLst>
            </a:custGeom>
            <a:ln w="12700">
              <a:solidFill>
                <a:srgbClr val="000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77600" y="3367151"/>
              <a:ext cx="447675" cy="476250"/>
            </a:xfrm>
            <a:custGeom>
              <a:avLst/>
              <a:gdLst/>
              <a:ahLst/>
              <a:cxnLst/>
              <a:rect l="l" t="t" r="r" b="b"/>
              <a:pathLst>
                <a:path w="447675" h="476250">
                  <a:moveTo>
                    <a:pt x="290956" y="0"/>
                  </a:moveTo>
                  <a:lnTo>
                    <a:pt x="0" y="136525"/>
                  </a:lnTo>
                  <a:lnTo>
                    <a:pt x="2413" y="476250"/>
                  </a:lnTo>
                  <a:lnTo>
                    <a:pt x="447675" y="476250"/>
                  </a:lnTo>
                  <a:lnTo>
                    <a:pt x="445134" y="56007"/>
                  </a:lnTo>
                  <a:lnTo>
                    <a:pt x="290956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777600" y="3367151"/>
              <a:ext cx="447675" cy="476250"/>
            </a:xfrm>
            <a:custGeom>
              <a:avLst/>
              <a:gdLst/>
              <a:ahLst/>
              <a:cxnLst/>
              <a:rect l="l" t="t" r="r" b="b"/>
              <a:pathLst>
                <a:path w="447675" h="476250">
                  <a:moveTo>
                    <a:pt x="2413" y="476250"/>
                  </a:moveTo>
                  <a:lnTo>
                    <a:pt x="0" y="136525"/>
                  </a:lnTo>
                  <a:lnTo>
                    <a:pt x="290956" y="0"/>
                  </a:lnTo>
                  <a:lnTo>
                    <a:pt x="445134" y="56007"/>
                  </a:lnTo>
                  <a:lnTo>
                    <a:pt x="447675" y="476250"/>
                  </a:lnTo>
                  <a:lnTo>
                    <a:pt x="2413" y="476250"/>
                  </a:lnTo>
                  <a:close/>
                </a:path>
              </a:pathLst>
            </a:custGeom>
            <a:ln w="12700">
              <a:solidFill>
                <a:srgbClr val="0000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25225" y="3471926"/>
              <a:ext cx="205104" cy="314325"/>
            </a:xfrm>
            <a:custGeom>
              <a:avLst/>
              <a:gdLst/>
              <a:ahLst/>
              <a:cxnLst/>
              <a:rect l="l" t="t" r="r" b="b"/>
              <a:pathLst>
                <a:path w="205104" h="314325">
                  <a:moveTo>
                    <a:pt x="0" y="71882"/>
                  </a:moveTo>
                  <a:lnTo>
                    <a:pt x="204470" y="0"/>
                  </a:lnTo>
                </a:path>
                <a:path w="205104" h="314325">
                  <a:moveTo>
                    <a:pt x="0" y="244982"/>
                  </a:moveTo>
                  <a:lnTo>
                    <a:pt x="201041" y="228600"/>
                  </a:lnTo>
                </a:path>
                <a:path w="205104" h="314325">
                  <a:moveTo>
                    <a:pt x="0" y="171196"/>
                  </a:moveTo>
                  <a:lnTo>
                    <a:pt x="201041" y="123825"/>
                  </a:lnTo>
                </a:path>
                <a:path w="205104" h="314325">
                  <a:moveTo>
                    <a:pt x="0" y="314325"/>
                  </a:moveTo>
                  <a:lnTo>
                    <a:pt x="204724" y="314325"/>
                  </a:lnTo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91950" y="3310001"/>
              <a:ext cx="0" cy="455295"/>
            </a:xfrm>
            <a:custGeom>
              <a:avLst/>
              <a:gdLst/>
              <a:ahLst/>
              <a:cxnLst/>
              <a:rect l="l" t="t" r="r" b="b"/>
              <a:pathLst>
                <a:path h="455295">
                  <a:moveTo>
                    <a:pt x="0" y="455294"/>
                  </a:moveTo>
                  <a:lnTo>
                    <a:pt x="0" y="0"/>
                  </a:lnTo>
                </a:path>
              </a:pathLst>
            </a:custGeom>
            <a:ln w="444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68049" y="3371850"/>
              <a:ext cx="0" cy="466725"/>
            </a:xfrm>
            <a:custGeom>
              <a:avLst/>
              <a:gdLst/>
              <a:ahLst/>
              <a:cxnLst/>
              <a:rect l="l" t="t" r="r" b="b"/>
              <a:pathLst>
                <a:path h="466725">
                  <a:moveTo>
                    <a:pt x="0" y="0"/>
                  </a:moveTo>
                  <a:lnTo>
                    <a:pt x="0" y="466725"/>
                  </a:lnTo>
                </a:path>
              </a:pathLst>
            </a:custGeom>
            <a:ln w="15875">
              <a:solidFill>
                <a:srgbClr val="000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4484" y="1781346"/>
              <a:ext cx="1494869" cy="139035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513316" y="1858073"/>
            <a:ext cx="15824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Times New Roman"/>
                <a:cs typeface="Times New Roman"/>
              </a:rPr>
              <a:t>national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global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ISP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277350" y="3676650"/>
            <a:ext cx="304800" cy="200025"/>
          </a:xfrm>
          <a:custGeom>
            <a:avLst/>
            <a:gdLst/>
            <a:ahLst/>
            <a:cxnLst/>
            <a:rect l="l" t="t" r="r" b="b"/>
            <a:pathLst>
              <a:path w="304800" h="200025">
                <a:moveTo>
                  <a:pt x="304800" y="0"/>
                </a:moveTo>
                <a:lnTo>
                  <a:pt x="0" y="0"/>
                </a:lnTo>
                <a:lnTo>
                  <a:pt x="0" y="200025"/>
                </a:lnTo>
                <a:lnTo>
                  <a:pt x="304800" y="200025"/>
                </a:lnTo>
                <a:lnTo>
                  <a:pt x="304800" y="0"/>
                </a:lnTo>
                <a:close/>
              </a:path>
            </a:pathLst>
          </a:custGeom>
          <a:solidFill>
            <a:srgbClr val="9CDF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851645" y="3457003"/>
            <a:ext cx="611505" cy="4337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325"/>
              </a:spcBef>
            </a:pPr>
            <a:r>
              <a:rPr sz="1400" dirty="0">
                <a:latin typeface="Times New Roman"/>
                <a:cs typeface="Times New Roman"/>
              </a:rPr>
              <a:t>local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or </a:t>
            </a:r>
            <a:r>
              <a:rPr sz="1400" spc="-10" dirty="0">
                <a:latin typeface="Times New Roman"/>
                <a:cs typeface="Times New Roman"/>
              </a:rPr>
              <a:t>regional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51645" y="3838511"/>
            <a:ext cx="2889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latin typeface="Times New Roman"/>
                <a:cs typeface="Times New Roman"/>
              </a:rPr>
              <a:t>ISP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004931" y="4698745"/>
            <a:ext cx="575945" cy="32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100"/>
              </a:spcBef>
            </a:pPr>
            <a:r>
              <a:rPr sz="1050" spc="-10" dirty="0">
                <a:latin typeface="Times New Roman"/>
                <a:cs typeface="Times New Roman"/>
              </a:rPr>
              <a:t>datacenter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190"/>
              </a:lnSpc>
            </a:pPr>
            <a:r>
              <a:rPr sz="1050" spc="-10" dirty="0">
                <a:latin typeface="Times New Roman"/>
                <a:cs typeface="Times New Roman"/>
              </a:rPr>
              <a:t>network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149458" y="4238879"/>
            <a:ext cx="628650" cy="62420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325"/>
              </a:spcBef>
            </a:pPr>
            <a:r>
              <a:rPr sz="1400" spc="-10" dirty="0">
                <a:latin typeface="Times New Roman"/>
                <a:cs typeface="Times New Roman"/>
              </a:rPr>
              <a:t>content provider network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105775" y="2124075"/>
            <a:ext cx="3128645" cy="3848100"/>
            <a:chOff x="8105775" y="2124075"/>
            <a:chExt cx="3128645" cy="3848100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58450" y="3514725"/>
              <a:ext cx="257175" cy="9525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01250" y="2219325"/>
              <a:ext cx="247650" cy="952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82275" y="2628900"/>
              <a:ext cx="247650" cy="9525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6575" y="2124075"/>
              <a:ext cx="247650" cy="9525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53525" y="3971925"/>
              <a:ext cx="257175" cy="1143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29825" y="2676525"/>
              <a:ext cx="247650" cy="9525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53575" y="3409950"/>
              <a:ext cx="257175" cy="1143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658350" y="4019550"/>
              <a:ext cx="257175" cy="1143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29875" y="4010025"/>
              <a:ext cx="247650" cy="9525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96525" y="5276850"/>
              <a:ext cx="171450" cy="31432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29825" y="5638800"/>
              <a:ext cx="161925" cy="33337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29888" y="5724525"/>
              <a:ext cx="161861" cy="10477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96300" y="2828925"/>
              <a:ext cx="247650" cy="762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05775" y="3981450"/>
              <a:ext cx="247650" cy="8572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890279" y="3603688"/>
              <a:ext cx="343632" cy="9842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67900" y="5000625"/>
              <a:ext cx="276225" cy="762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96475" y="5314950"/>
              <a:ext cx="266700" cy="9525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763000" y="4972050"/>
              <a:ext cx="276225" cy="8572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362950" y="5172075"/>
              <a:ext cx="257175" cy="9525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334500" y="4781550"/>
              <a:ext cx="276225" cy="85725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7153275" y="1524000"/>
            <a:ext cx="4552950" cy="4895850"/>
            <a:chOff x="7153275" y="1524000"/>
            <a:chExt cx="4552950" cy="4895850"/>
          </a:xfrm>
        </p:grpSpPr>
        <p:sp>
          <p:nvSpPr>
            <p:cNvPr id="54" name="object 54"/>
            <p:cNvSpPr/>
            <p:nvPr/>
          </p:nvSpPr>
          <p:spPr>
            <a:xfrm>
              <a:off x="9225026" y="2757550"/>
              <a:ext cx="1842135" cy="1663064"/>
            </a:xfrm>
            <a:custGeom>
              <a:avLst/>
              <a:gdLst/>
              <a:ahLst/>
              <a:cxnLst/>
              <a:rect l="l" t="t" r="r" b="b"/>
              <a:pathLst>
                <a:path w="1842134" h="1663064">
                  <a:moveTo>
                    <a:pt x="1755902" y="892301"/>
                  </a:moveTo>
                  <a:lnTo>
                    <a:pt x="1343025" y="828675"/>
                  </a:lnTo>
                </a:path>
                <a:path w="1842134" h="1663064">
                  <a:moveTo>
                    <a:pt x="1784096" y="1624711"/>
                  </a:moveTo>
                  <a:lnTo>
                    <a:pt x="1438275" y="885825"/>
                  </a:lnTo>
                </a:path>
                <a:path w="1842134" h="1663064">
                  <a:moveTo>
                    <a:pt x="1419225" y="1271524"/>
                  </a:moveTo>
                  <a:lnTo>
                    <a:pt x="1755140" y="876173"/>
                  </a:lnTo>
                </a:path>
                <a:path w="1842134" h="1663064">
                  <a:moveTo>
                    <a:pt x="1352550" y="1323848"/>
                  </a:moveTo>
                  <a:lnTo>
                    <a:pt x="1352550" y="838200"/>
                  </a:lnTo>
                </a:path>
                <a:path w="1842134" h="1663064">
                  <a:moveTo>
                    <a:pt x="1842007" y="1663065"/>
                  </a:moveTo>
                  <a:lnTo>
                    <a:pt x="1333500" y="1314450"/>
                  </a:lnTo>
                </a:path>
                <a:path w="1842134" h="1663064">
                  <a:moveTo>
                    <a:pt x="1331595" y="1333500"/>
                  </a:moveTo>
                  <a:lnTo>
                    <a:pt x="676275" y="1333500"/>
                  </a:lnTo>
                </a:path>
                <a:path w="1842134" h="1663064">
                  <a:moveTo>
                    <a:pt x="655320" y="1333500"/>
                  </a:moveTo>
                  <a:lnTo>
                    <a:pt x="0" y="1333500"/>
                  </a:lnTo>
                </a:path>
                <a:path w="1842134" h="1663064">
                  <a:moveTo>
                    <a:pt x="439547" y="752475"/>
                  </a:moveTo>
                  <a:lnTo>
                    <a:pt x="57150" y="1269492"/>
                  </a:lnTo>
                </a:path>
                <a:path w="1842134" h="1663064">
                  <a:moveTo>
                    <a:pt x="514350" y="752475"/>
                  </a:moveTo>
                  <a:lnTo>
                    <a:pt x="514350" y="1292733"/>
                  </a:lnTo>
                </a:path>
                <a:path w="1842134" h="1663064">
                  <a:moveTo>
                    <a:pt x="914400" y="0"/>
                  </a:moveTo>
                  <a:lnTo>
                    <a:pt x="1402460" y="83921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777350" y="2128901"/>
              <a:ext cx="2365375" cy="1266190"/>
            </a:xfrm>
            <a:custGeom>
              <a:avLst/>
              <a:gdLst/>
              <a:ahLst/>
              <a:cxnLst/>
              <a:rect l="l" t="t" r="r" b="b"/>
              <a:pathLst>
                <a:path w="2365375" h="1266189">
                  <a:moveTo>
                    <a:pt x="1409065" y="571500"/>
                  </a:moveTo>
                  <a:lnTo>
                    <a:pt x="1028700" y="1266189"/>
                  </a:lnTo>
                </a:path>
                <a:path w="2365375" h="1266189">
                  <a:moveTo>
                    <a:pt x="2085340" y="47625"/>
                  </a:moveTo>
                  <a:lnTo>
                    <a:pt x="1323975" y="624966"/>
                  </a:lnTo>
                </a:path>
                <a:path w="2365375" h="1266189">
                  <a:moveTo>
                    <a:pt x="1327912" y="142875"/>
                  </a:moveTo>
                  <a:lnTo>
                    <a:pt x="1323975" y="661288"/>
                  </a:lnTo>
                </a:path>
                <a:path w="2365375" h="1266189">
                  <a:moveTo>
                    <a:pt x="2044827" y="76200"/>
                  </a:moveTo>
                  <a:lnTo>
                    <a:pt x="1895475" y="594613"/>
                  </a:lnTo>
                </a:path>
                <a:path w="2365375" h="1266189">
                  <a:moveTo>
                    <a:pt x="1945767" y="590550"/>
                  </a:moveTo>
                  <a:lnTo>
                    <a:pt x="1371600" y="618363"/>
                  </a:lnTo>
                </a:path>
                <a:path w="2365375" h="1266189">
                  <a:moveTo>
                    <a:pt x="2083943" y="47625"/>
                  </a:moveTo>
                  <a:lnTo>
                    <a:pt x="1295400" y="146431"/>
                  </a:lnTo>
                </a:path>
                <a:path w="2365375" h="1266189">
                  <a:moveTo>
                    <a:pt x="2364867" y="0"/>
                  </a:moveTo>
                  <a:lnTo>
                    <a:pt x="2085975" y="42037"/>
                  </a:lnTo>
                </a:path>
                <a:path w="2365375" h="1266189">
                  <a:moveTo>
                    <a:pt x="2258441" y="658240"/>
                  </a:moveTo>
                  <a:lnTo>
                    <a:pt x="1905000" y="590550"/>
                  </a:lnTo>
                </a:path>
                <a:path w="2365375" h="1266189">
                  <a:moveTo>
                    <a:pt x="1300226" y="142875"/>
                  </a:moveTo>
                  <a:lnTo>
                    <a:pt x="0" y="74942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253475" y="4052951"/>
              <a:ext cx="1562100" cy="771525"/>
            </a:xfrm>
            <a:custGeom>
              <a:avLst/>
              <a:gdLst/>
              <a:ahLst/>
              <a:cxnLst/>
              <a:rect l="l" t="t" r="r" b="b"/>
              <a:pathLst>
                <a:path w="1562100" h="771525">
                  <a:moveTo>
                    <a:pt x="1133475" y="771525"/>
                  </a:moveTo>
                  <a:lnTo>
                    <a:pt x="1562100" y="66675"/>
                  </a:lnTo>
                </a:path>
                <a:path w="1562100" h="771525">
                  <a:moveTo>
                    <a:pt x="0" y="9525"/>
                  </a:moveTo>
                  <a:lnTo>
                    <a:pt x="9620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177275" y="2300351"/>
              <a:ext cx="57150" cy="47625"/>
            </a:xfrm>
            <a:custGeom>
              <a:avLst/>
              <a:gdLst/>
              <a:ahLst/>
              <a:cxnLst/>
              <a:rect l="l" t="t" r="r" b="b"/>
              <a:pathLst>
                <a:path w="57150" h="47625">
                  <a:moveTo>
                    <a:pt x="28575" y="0"/>
                  </a:moveTo>
                  <a:lnTo>
                    <a:pt x="17412" y="1853"/>
                  </a:lnTo>
                  <a:lnTo>
                    <a:pt x="8334" y="6921"/>
                  </a:lnTo>
                  <a:lnTo>
                    <a:pt x="2232" y="14466"/>
                  </a:lnTo>
                  <a:lnTo>
                    <a:pt x="0" y="23749"/>
                  </a:lnTo>
                  <a:lnTo>
                    <a:pt x="2232" y="33051"/>
                  </a:lnTo>
                  <a:lnTo>
                    <a:pt x="8334" y="40640"/>
                  </a:lnTo>
                  <a:lnTo>
                    <a:pt x="17412" y="45751"/>
                  </a:lnTo>
                  <a:lnTo>
                    <a:pt x="28575" y="47625"/>
                  </a:lnTo>
                  <a:lnTo>
                    <a:pt x="39683" y="45751"/>
                  </a:lnTo>
                  <a:lnTo>
                    <a:pt x="48768" y="40640"/>
                  </a:lnTo>
                  <a:lnTo>
                    <a:pt x="54899" y="33051"/>
                  </a:lnTo>
                  <a:lnTo>
                    <a:pt x="57150" y="23749"/>
                  </a:lnTo>
                  <a:lnTo>
                    <a:pt x="54899" y="14466"/>
                  </a:lnTo>
                  <a:lnTo>
                    <a:pt x="48768" y="6921"/>
                  </a:lnTo>
                  <a:lnTo>
                    <a:pt x="39683" y="1853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77275" y="2300351"/>
              <a:ext cx="57150" cy="47625"/>
            </a:xfrm>
            <a:custGeom>
              <a:avLst/>
              <a:gdLst/>
              <a:ahLst/>
              <a:cxnLst/>
              <a:rect l="l" t="t" r="r" b="b"/>
              <a:pathLst>
                <a:path w="57150" h="47625">
                  <a:moveTo>
                    <a:pt x="0" y="23749"/>
                  </a:moveTo>
                  <a:lnTo>
                    <a:pt x="2232" y="14466"/>
                  </a:lnTo>
                  <a:lnTo>
                    <a:pt x="8334" y="6921"/>
                  </a:lnTo>
                  <a:lnTo>
                    <a:pt x="17412" y="1853"/>
                  </a:lnTo>
                  <a:lnTo>
                    <a:pt x="28575" y="0"/>
                  </a:lnTo>
                  <a:lnTo>
                    <a:pt x="39683" y="1853"/>
                  </a:lnTo>
                  <a:lnTo>
                    <a:pt x="48768" y="6921"/>
                  </a:lnTo>
                  <a:lnTo>
                    <a:pt x="54899" y="14466"/>
                  </a:lnTo>
                  <a:lnTo>
                    <a:pt x="57150" y="23749"/>
                  </a:lnTo>
                  <a:lnTo>
                    <a:pt x="54899" y="33051"/>
                  </a:lnTo>
                  <a:lnTo>
                    <a:pt x="48768" y="40640"/>
                  </a:lnTo>
                  <a:lnTo>
                    <a:pt x="39683" y="45751"/>
                  </a:lnTo>
                  <a:lnTo>
                    <a:pt x="28575" y="47625"/>
                  </a:lnTo>
                  <a:lnTo>
                    <a:pt x="17412" y="45751"/>
                  </a:lnTo>
                  <a:lnTo>
                    <a:pt x="8334" y="40640"/>
                  </a:lnTo>
                  <a:lnTo>
                    <a:pt x="2232" y="33051"/>
                  </a:lnTo>
                  <a:lnTo>
                    <a:pt x="0" y="237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415651" y="3567176"/>
              <a:ext cx="352425" cy="13335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0415651" y="3567176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352298" y="253"/>
                  </a:moveTo>
                  <a:lnTo>
                    <a:pt x="352425" y="70357"/>
                  </a:lnTo>
                  <a:lnTo>
                    <a:pt x="282940" y="119475"/>
                  </a:lnTo>
                  <a:lnTo>
                    <a:pt x="228105" y="130115"/>
                  </a:lnTo>
                  <a:lnTo>
                    <a:pt x="177546" y="133350"/>
                  </a:lnTo>
                  <a:lnTo>
                    <a:pt x="126537" y="130149"/>
                  </a:lnTo>
                  <a:lnTo>
                    <a:pt x="70754" y="119649"/>
                  </a:lnTo>
                  <a:lnTo>
                    <a:pt x="24044" y="100220"/>
                  </a:lnTo>
                  <a:lnTo>
                    <a:pt x="253" y="70231"/>
                  </a:lnTo>
                  <a:lnTo>
                    <a:pt x="303" y="54167"/>
                  </a:lnTo>
                  <a:lnTo>
                    <a:pt x="174" y="35067"/>
                  </a:lnTo>
                  <a:lnTo>
                    <a:pt x="21" y="15992"/>
                  </a:lnTo>
                  <a:lnTo>
                    <a:pt x="0" y="0"/>
                  </a:lnTo>
                  <a:lnTo>
                    <a:pt x="26078" y="26951"/>
                  </a:lnTo>
                  <a:lnTo>
                    <a:pt x="71754" y="46259"/>
                  </a:lnTo>
                  <a:lnTo>
                    <a:pt x="125337" y="57900"/>
                  </a:lnTo>
                  <a:lnTo>
                    <a:pt x="175132" y="61849"/>
                  </a:lnTo>
                  <a:lnTo>
                    <a:pt x="225371" y="58779"/>
                  </a:lnTo>
                  <a:lnTo>
                    <a:pt x="279765" y="48529"/>
                  </a:lnTo>
                  <a:lnTo>
                    <a:pt x="326134" y="29541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415651" y="35005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415651" y="35005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948926" y="2271776"/>
              <a:ext cx="361950" cy="13335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9948926" y="2271776"/>
              <a:ext cx="361950" cy="133350"/>
            </a:xfrm>
            <a:custGeom>
              <a:avLst/>
              <a:gdLst/>
              <a:ahLst/>
              <a:cxnLst/>
              <a:rect l="l" t="t" r="r" b="b"/>
              <a:pathLst>
                <a:path w="361950" h="133350">
                  <a:moveTo>
                    <a:pt x="361823" y="253"/>
                  </a:moveTo>
                  <a:lnTo>
                    <a:pt x="361950" y="70358"/>
                  </a:lnTo>
                  <a:lnTo>
                    <a:pt x="337694" y="100024"/>
                  </a:lnTo>
                  <a:lnTo>
                    <a:pt x="290591" y="119475"/>
                  </a:lnTo>
                  <a:lnTo>
                    <a:pt x="234273" y="130115"/>
                  </a:lnTo>
                  <a:lnTo>
                    <a:pt x="182372" y="133350"/>
                  </a:lnTo>
                  <a:lnTo>
                    <a:pt x="129950" y="130149"/>
                  </a:lnTo>
                  <a:lnTo>
                    <a:pt x="72659" y="119649"/>
                  </a:lnTo>
                  <a:lnTo>
                    <a:pt x="24727" y="100220"/>
                  </a:lnTo>
                  <a:lnTo>
                    <a:pt x="380" y="70231"/>
                  </a:lnTo>
                  <a:lnTo>
                    <a:pt x="357" y="54167"/>
                  </a:lnTo>
                  <a:lnTo>
                    <a:pt x="190" y="35067"/>
                  </a:lnTo>
                  <a:lnTo>
                    <a:pt x="23" y="15992"/>
                  </a:lnTo>
                  <a:lnTo>
                    <a:pt x="0" y="0"/>
                  </a:lnTo>
                  <a:lnTo>
                    <a:pt x="26814" y="26951"/>
                  </a:lnTo>
                  <a:lnTo>
                    <a:pt x="73739" y="46259"/>
                  </a:lnTo>
                  <a:lnTo>
                    <a:pt x="128783" y="57900"/>
                  </a:lnTo>
                  <a:lnTo>
                    <a:pt x="179958" y="61849"/>
                  </a:lnTo>
                  <a:lnTo>
                    <a:pt x="231503" y="58779"/>
                  </a:lnTo>
                  <a:lnTo>
                    <a:pt x="287321" y="48529"/>
                  </a:lnTo>
                  <a:lnTo>
                    <a:pt x="334924" y="29541"/>
                  </a:lnTo>
                  <a:lnTo>
                    <a:pt x="361823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958451" y="22051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958451" y="22051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529951" y="2690875"/>
              <a:ext cx="352425" cy="123825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0529951" y="2690875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352298" y="253"/>
                  </a:moveTo>
                  <a:lnTo>
                    <a:pt x="352425" y="65277"/>
                  </a:lnTo>
                  <a:lnTo>
                    <a:pt x="282940" y="110934"/>
                  </a:lnTo>
                  <a:lnTo>
                    <a:pt x="228105" y="120820"/>
                  </a:lnTo>
                  <a:lnTo>
                    <a:pt x="177546" y="123825"/>
                  </a:lnTo>
                  <a:lnTo>
                    <a:pt x="126537" y="120856"/>
                  </a:lnTo>
                  <a:lnTo>
                    <a:pt x="70754" y="111125"/>
                  </a:lnTo>
                  <a:lnTo>
                    <a:pt x="24044" y="93106"/>
                  </a:lnTo>
                  <a:lnTo>
                    <a:pt x="253" y="65277"/>
                  </a:lnTo>
                  <a:lnTo>
                    <a:pt x="303" y="50345"/>
                  </a:lnTo>
                  <a:lnTo>
                    <a:pt x="174" y="32591"/>
                  </a:lnTo>
                  <a:lnTo>
                    <a:pt x="21" y="14860"/>
                  </a:lnTo>
                  <a:lnTo>
                    <a:pt x="0" y="0"/>
                  </a:lnTo>
                  <a:lnTo>
                    <a:pt x="26078" y="25042"/>
                  </a:lnTo>
                  <a:lnTo>
                    <a:pt x="71754" y="42989"/>
                  </a:lnTo>
                  <a:lnTo>
                    <a:pt x="125337" y="53792"/>
                  </a:lnTo>
                  <a:lnTo>
                    <a:pt x="175132" y="57403"/>
                  </a:lnTo>
                  <a:lnTo>
                    <a:pt x="225371" y="54546"/>
                  </a:lnTo>
                  <a:lnTo>
                    <a:pt x="279765" y="45021"/>
                  </a:lnTo>
                  <a:lnTo>
                    <a:pt x="326134" y="27400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529951" y="2614675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529951" y="2614675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644251" y="2186051"/>
              <a:ext cx="361950" cy="123825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0644251" y="2186051"/>
              <a:ext cx="361950" cy="123825"/>
            </a:xfrm>
            <a:custGeom>
              <a:avLst/>
              <a:gdLst/>
              <a:ahLst/>
              <a:cxnLst/>
              <a:rect l="l" t="t" r="r" b="b"/>
              <a:pathLst>
                <a:path w="361950" h="123825">
                  <a:moveTo>
                    <a:pt x="361823" y="253"/>
                  </a:moveTo>
                  <a:lnTo>
                    <a:pt x="361950" y="65277"/>
                  </a:lnTo>
                  <a:lnTo>
                    <a:pt x="290591" y="110934"/>
                  </a:lnTo>
                  <a:lnTo>
                    <a:pt x="234273" y="120820"/>
                  </a:lnTo>
                  <a:lnTo>
                    <a:pt x="182372" y="123825"/>
                  </a:lnTo>
                  <a:lnTo>
                    <a:pt x="129950" y="120856"/>
                  </a:lnTo>
                  <a:lnTo>
                    <a:pt x="72659" y="111125"/>
                  </a:lnTo>
                  <a:lnTo>
                    <a:pt x="24727" y="93106"/>
                  </a:lnTo>
                  <a:lnTo>
                    <a:pt x="380" y="65277"/>
                  </a:lnTo>
                  <a:lnTo>
                    <a:pt x="357" y="50345"/>
                  </a:lnTo>
                  <a:lnTo>
                    <a:pt x="190" y="32591"/>
                  </a:lnTo>
                  <a:lnTo>
                    <a:pt x="23" y="14860"/>
                  </a:lnTo>
                  <a:lnTo>
                    <a:pt x="0" y="0"/>
                  </a:lnTo>
                  <a:lnTo>
                    <a:pt x="26814" y="25042"/>
                  </a:lnTo>
                  <a:lnTo>
                    <a:pt x="73739" y="42989"/>
                  </a:lnTo>
                  <a:lnTo>
                    <a:pt x="128783" y="53792"/>
                  </a:lnTo>
                  <a:lnTo>
                    <a:pt x="179958" y="57403"/>
                  </a:lnTo>
                  <a:lnTo>
                    <a:pt x="231503" y="54546"/>
                  </a:lnTo>
                  <a:lnTo>
                    <a:pt x="287321" y="45021"/>
                  </a:lnTo>
                  <a:lnTo>
                    <a:pt x="334924" y="27400"/>
                  </a:lnTo>
                  <a:lnTo>
                    <a:pt x="361823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644251" y="2109851"/>
              <a:ext cx="361950" cy="133350"/>
            </a:xfrm>
            <a:custGeom>
              <a:avLst/>
              <a:gdLst/>
              <a:ahLst/>
              <a:cxnLst/>
              <a:rect l="l" t="t" r="r" b="b"/>
              <a:pathLst>
                <a:path w="361950" h="133350">
                  <a:moveTo>
                    <a:pt x="180975" y="0"/>
                  </a:moveTo>
                  <a:lnTo>
                    <a:pt x="110478" y="5238"/>
                  </a:lnTo>
                  <a:lnTo>
                    <a:pt x="52959" y="19526"/>
                  </a:lnTo>
                  <a:lnTo>
                    <a:pt x="14204" y="40719"/>
                  </a:lnTo>
                  <a:lnTo>
                    <a:pt x="0" y="66675"/>
                  </a:lnTo>
                  <a:lnTo>
                    <a:pt x="14204" y="92577"/>
                  </a:lnTo>
                  <a:lnTo>
                    <a:pt x="52958" y="113776"/>
                  </a:lnTo>
                  <a:lnTo>
                    <a:pt x="110478" y="128093"/>
                  </a:lnTo>
                  <a:lnTo>
                    <a:pt x="180975" y="133350"/>
                  </a:lnTo>
                  <a:lnTo>
                    <a:pt x="251418" y="128093"/>
                  </a:lnTo>
                  <a:lnTo>
                    <a:pt x="308943" y="113776"/>
                  </a:lnTo>
                  <a:lnTo>
                    <a:pt x="347727" y="92577"/>
                  </a:lnTo>
                  <a:lnTo>
                    <a:pt x="361950" y="66675"/>
                  </a:lnTo>
                  <a:lnTo>
                    <a:pt x="347727" y="40719"/>
                  </a:lnTo>
                  <a:lnTo>
                    <a:pt x="308943" y="19526"/>
                  </a:lnTo>
                  <a:lnTo>
                    <a:pt x="251418" y="5238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0644251" y="2109851"/>
              <a:ext cx="361950" cy="133350"/>
            </a:xfrm>
            <a:custGeom>
              <a:avLst/>
              <a:gdLst/>
              <a:ahLst/>
              <a:cxnLst/>
              <a:rect l="l" t="t" r="r" b="b"/>
              <a:pathLst>
                <a:path w="361950" h="133350">
                  <a:moveTo>
                    <a:pt x="0" y="66675"/>
                  </a:moveTo>
                  <a:lnTo>
                    <a:pt x="14204" y="40719"/>
                  </a:lnTo>
                  <a:lnTo>
                    <a:pt x="52959" y="19526"/>
                  </a:lnTo>
                  <a:lnTo>
                    <a:pt x="110478" y="5238"/>
                  </a:lnTo>
                  <a:lnTo>
                    <a:pt x="180975" y="0"/>
                  </a:lnTo>
                  <a:lnTo>
                    <a:pt x="251418" y="5238"/>
                  </a:lnTo>
                  <a:lnTo>
                    <a:pt x="308943" y="19526"/>
                  </a:lnTo>
                  <a:lnTo>
                    <a:pt x="347727" y="40719"/>
                  </a:lnTo>
                  <a:lnTo>
                    <a:pt x="361950" y="66675"/>
                  </a:lnTo>
                  <a:lnTo>
                    <a:pt x="347727" y="92577"/>
                  </a:lnTo>
                  <a:lnTo>
                    <a:pt x="308943" y="113776"/>
                  </a:lnTo>
                  <a:lnTo>
                    <a:pt x="251418" y="128093"/>
                  </a:lnTo>
                  <a:lnTo>
                    <a:pt x="180975" y="133350"/>
                  </a:lnTo>
                  <a:lnTo>
                    <a:pt x="110478" y="128093"/>
                  </a:lnTo>
                  <a:lnTo>
                    <a:pt x="52958" y="113776"/>
                  </a:lnTo>
                  <a:lnTo>
                    <a:pt x="14204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101201" y="4043426"/>
              <a:ext cx="371475" cy="161925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9101201" y="4043426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371348" y="381"/>
                  </a:moveTo>
                  <a:lnTo>
                    <a:pt x="371475" y="85471"/>
                  </a:lnTo>
                  <a:lnTo>
                    <a:pt x="319484" y="137016"/>
                  </a:lnTo>
                  <a:lnTo>
                    <a:pt x="275490" y="151435"/>
                  </a:lnTo>
                  <a:lnTo>
                    <a:pt x="229015" y="159447"/>
                  </a:lnTo>
                  <a:lnTo>
                    <a:pt x="187198" y="161925"/>
                  </a:lnTo>
                  <a:lnTo>
                    <a:pt x="145043" y="159471"/>
                  </a:lnTo>
                  <a:lnTo>
                    <a:pt x="97792" y="151592"/>
                  </a:lnTo>
                  <a:lnTo>
                    <a:pt x="52936" y="137281"/>
                  </a:lnTo>
                  <a:lnTo>
                    <a:pt x="17968" y="115534"/>
                  </a:lnTo>
                  <a:lnTo>
                    <a:pt x="357" y="65865"/>
                  </a:lnTo>
                  <a:lnTo>
                    <a:pt x="190" y="42672"/>
                  </a:lnTo>
                  <a:lnTo>
                    <a:pt x="23" y="19478"/>
                  </a:lnTo>
                  <a:lnTo>
                    <a:pt x="0" y="0"/>
                  </a:lnTo>
                  <a:lnTo>
                    <a:pt x="27549" y="32730"/>
                  </a:lnTo>
                  <a:lnTo>
                    <a:pt x="75707" y="56197"/>
                  </a:lnTo>
                  <a:lnTo>
                    <a:pt x="132177" y="70330"/>
                  </a:lnTo>
                  <a:lnTo>
                    <a:pt x="184657" y="75056"/>
                  </a:lnTo>
                  <a:lnTo>
                    <a:pt x="226202" y="72764"/>
                  </a:lnTo>
                  <a:lnTo>
                    <a:pt x="272227" y="65102"/>
                  </a:lnTo>
                  <a:lnTo>
                    <a:pt x="316148" y="51118"/>
                  </a:lnTo>
                  <a:lnTo>
                    <a:pt x="351383" y="29861"/>
                  </a:lnTo>
                  <a:lnTo>
                    <a:pt x="371348" y="38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101201" y="3957701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185674" y="0"/>
                  </a:moveTo>
                  <a:lnTo>
                    <a:pt x="126959" y="4121"/>
                  </a:lnTo>
                  <a:lnTo>
                    <a:pt x="75986" y="15601"/>
                  </a:lnTo>
                  <a:lnTo>
                    <a:pt x="35803" y="33110"/>
                  </a:lnTo>
                  <a:lnTo>
                    <a:pt x="0" y="80899"/>
                  </a:lnTo>
                  <a:lnTo>
                    <a:pt x="9458" y="106492"/>
                  </a:lnTo>
                  <a:lnTo>
                    <a:pt x="35803" y="128732"/>
                  </a:lnTo>
                  <a:lnTo>
                    <a:pt x="75986" y="146278"/>
                  </a:lnTo>
                  <a:lnTo>
                    <a:pt x="126959" y="157789"/>
                  </a:lnTo>
                  <a:lnTo>
                    <a:pt x="185674" y="161925"/>
                  </a:lnTo>
                  <a:lnTo>
                    <a:pt x="244401" y="157789"/>
                  </a:lnTo>
                  <a:lnTo>
                    <a:pt x="295406" y="146278"/>
                  </a:lnTo>
                  <a:lnTo>
                    <a:pt x="335626" y="128732"/>
                  </a:lnTo>
                  <a:lnTo>
                    <a:pt x="362002" y="106492"/>
                  </a:lnTo>
                  <a:lnTo>
                    <a:pt x="371475" y="80899"/>
                  </a:lnTo>
                  <a:lnTo>
                    <a:pt x="362002" y="55319"/>
                  </a:lnTo>
                  <a:lnTo>
                    <a:pt x="335626" y="33110"/>
                  </a:lnTo>
                  <a:lnTo>
                    <a:pt x="295406" y="15601"/>
                  </a:lnTo>
                  <a:lnTo>
                    <a:pt x="244401" y="4121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101201" y="3957701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0" y="80899"/>
                  </a:moveTo>
                  <a:lnTo>
                    <a:pt x="35803" y="33110"/>
                  </a:lnTo>
                  <a:lnTo>
                    <a:pt x="75986" y="15601"/>
                  </a:lnTo>
                  <a:lnTo>
                    <a:pt x="126959" y="4121"/>
                  </a:lnTo>
                  <a:lnTo>
                    <a:pt x="185674" y="0"/>
                  </a:lnTo>
                  <a:lnTo>
                    <a:pt x="244401" y="4121"/>
                  </a:lnTo>
                  <a:lnTo>
                    <a:pt x="295406" y="15601"/>
                  </a:lnTo>
                  <a:lnTo>
                    <a:pt x="335626" y="33110"/>
                  </a:lnTo>
                  <a:lnTo>
                    <a:pt x="362002" y="55319"/>
                  </a:lnTo>
                  <a:lnTo>
                    <a:pt x="371475" y="80899"/>
                  </a:lnTo>
                  <a:lnTo>
                    <a:pt x="362002" y="106492"/>
                  </a:lnTo>
                  <a:lnTo>
                    <a:pt x="335626" y="128732"/>
                  </a:lnTo>
                  <a:lnTo>
                    <a:pt x="295406" y="146278"/>
                  </a:lnTo>
                  <a:lnTo>
                    <a:pt x="244401" y="157789"/>
                  </a:lnTo>
                  <a:lnTo>
                    <a:pt x="185674" y="161925"/>
                  </a:lnTo>
                  <a:lnTo>
                    <a:pt x="126959" y="157789"/>
                  </a:lnTo>
                  <a:lnTo>
                    <a:pt x="75986" y="146278"/>
                  </a:lnTo>
                  <a:lnTo>
                    <a:pt x="35803" y="128732"/>
                  </a:lnTo>
                  <a:lnTo>
                    <a:pt x="9458" y="106492"/>
                  </a:lnTo>
                  <a:lnTo>
                    <a:pt x="0" y="8089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987026" y="2738500"/>
              <a:ext cx="352425" cy="123825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9987026" y="2738500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352298" y="253"/>
                  </a:moveTo>
                  <a:lnTo>
                    <a:pt x="352425" y="65277"/>
                  </a:lnTo>
                  <a:lnTo>
                    <a:pt x="282940" y="110934"/>
                  </a:lnTo>
                  <a:lnTo>
                    <a:pt x="228105" y="120820"/>
                  </a:lnTo>
                  <a:lnTo>
                    <a:pt x="177546" y="123825"/>
                  </a:lnTo>
                  <a:lnTo>
                    <a:pt x="126537" y="120856"/>
                  </a:lnTo>
                  <a:lnTo>
                    <a:pt x="70754" y="111125"/>
                  </a:lnTo>
                  <a:lnTo>
                    <a:pt x="24044" y="93106"/>
                  </a:lnTo>
                  <a:lnTo>
                    <a:pt x="253" y="65277"/>
                  </a:lnTo>
                  <a:lnTo>
                    <a:pt x="303" y="50345"/>
                  </a:lnTo>
                  <a:lnTo>
                    <a:pt x="174" y="32591"/>
                  </a:lnTo>
                  <a:lnTo>
                    <a:pt x="21" y="14860"/>
                  </a:lnTo>
                  <a:lnTo>
                    <a:pt x="0" y="0"/>
                  </a:lnTo>
                  <a:lnTo>
                    <a:pt x="26078" y="25042"/>
                  </a:lnTo>
                  <a:lnTo>
                    <a:pt x="71754" y="42989"/>
                  </a:lnTo>
                  <a:lnTo>
                    <a:pt x="125337" y="53792"/>
                  </a:lnTo>
                  <a:lnTo>
                    <a:pt x="175132" y="57403"/>
                  </a:lnTo>
                  <a:lnTo>
                    <a:pt x="225371" y="54546"/>
                  </a:lnTo>
                  <a:lnTo>
                    <a:pt x="279765" y="45021"/>
                  </a:lnTo>
                  <a:lnTo>
                    <a:pt x="326134" y="27400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987026" y="2662300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987026" y="2662300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501251" y="3481451"/>
              <a:ext cx="371475" cy="161925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9501251" y="3481451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371348" y="381"/>
                  </a:moveTo>
                  <a:lnTo>
                    <a:pt x="371475" y="85471"/>
                  </a:lnTo>
                  <a:lnTo>
                    <a:pt x="319484" y="137016"/>
                  </a:lnTo>
                  <a:lnTo>
                    <a:pt x="275490" y="151435"/>
                  </a:lnTo>
                  <a:lnTo>
                    <a:pt x="229015" y="159447"/>
                  </a:lnTo>
                  <a:lnTo>
                    <a:pt x="187198" y="161925"/>
                  </a:lnTo>
                  <a:lnTo>
                    <a:pt x="145043" y="159471"/>
                  </a:lnTo>
                  <a:lnTo>
                    <a:pt x="97792" y="151592"/>
                  </a:lnTo>
                  <a:lnTo>
                    <a:pt x="52936" y="137281"/>
                  </a:lnTo>
                  <a:lnTo>
                    <a:pt x="17968" y="115534"/>
                  </a:lnTo>
                  <a:lnTo>
                    <a:pt x="357" y="65865"/>
                  </a:lnTo>
                  <a:lnTo>
                    <a:pt x="190" y="42672"/>
                  </a:lnTo>
                  <a:lnTo>
                    <a:pt x="23" y="19478"/>
                  </a:lnTo>
                  <a:lnTo>
                    <a:pt x="0" y="0"/>
                  </a:lnTo>
                  <a:lnTo>
                    <a:pt x="27549" y="32730"/>
                  </a:lnTo>
                  <a:lnTo>
                    <a:pt x="75707" y="56197"/>
                  </a:lnTo>
                  <a:lnTo>
                    <a:pt x="132177" y="70330"/>
                  </a:lnTo>
                  <a:lnTo>
                    <a:pt x="184657" y="75057"/>
                  </a:lnTo>
                  <a:lnTo>
                    <a:pt x="226202" y="72764"/>
                  </a:lnTo>
                  <a:lnTo>
                    <a:pt x="272227" y="65102"/>
                  </a:lnTo>
                  <a:lnTo>
                    <a:pt x="316148" y="51118"/>
                  </a:lnTo>
                  <a:lnTo>
                    <a:pt x="351383" y="29861"/>
                  </a:lnTo>
                  <a:lnTo>
                    <a:pt x="371348" y="38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501251" y="3395726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185674" y="0"/>
                  </a:moveTo>
                  <a:lnTo>
                    <a:pt x="126959" y="4121"/>
                  </a:lnTo>
                  <a:lnTo>
                    <a:pt x="75986" y="15601"/>
                  </a:lnTo>
                  <a:lnTo>
                    <a:pt x="35803" y="33110"/>
                  </a:lnTo>
                  <a:lnTo>
                    <a:pt x="0" y="80899"/>
                  </a:lnTo>
                  <a:lnTo>
                    <a:pt x="9458" y="106492"/>
                  </a:lnTo>
                  <a:lnTo>
                    <a:pt x="35803" y="128732"/>
                  </a:lnTo>
                  <a:lnTo>
                    <a:pt x="75986" y="146278"/>
                  </a:lnTo>
                  <a:lnTo>
                    <a:pt x="126959" y="157789"/>
                  </a:lnTo>
                  <a:lnTo>
                    <a:pt x="185674" y="161925"/>
                  </a:lnTo>
                  <a:lnTo>
                    <a:pt x="244401" y="157789"/>
                  </a:lnTo>
                  <a:lnTo>
                    <a:pt x="295406" y="146278"/>
                  </a:lnTo>
                  <a:lnTo>
                    <a:pt x="335626" y="128732"/>
                  </a:lnTo>
                  <a:lnTo>
                    <a:pt x="362002" y="106492"/>
                  </a:lnTo>
                  <a:lnTo>
                    <a:pt x="371475" y="80899"/>
                  </a:lnTo>
                  <a:lnTo>
                    <a:pt x="362002" y="55319"/>
                  </a:lnTo>
                  <a:lnTo>
                    <a:pt x="335626" y="33110"/>
                  </a:lnTo>
                  <a:lnTo>
                    <a:pt x="295406" y="15601"/>
                  </a:lnTo>
                  <a:lnTo>
                    <a:pt x="244401" y="4121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501251" y="3395726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0" y="80899"/>
                  </a:moveTo>
                  <a:lnTo>
                    <a:pt x="35803" y="33110"/>
                  </a:lnTo>
                  <a:lnTo>
                    <a:pt x="75986" y="15601"/>
                  </a:lnTo>
                  <a:lnTo>
                    <a:pt x="126959" y="4121"/>
                  </a:lnTo>
                  <a:lnTo>
                    <a:pt x="185674" y="0"/>
                  </a:lnTo>
                  <a:lnTo>
                    <a:pt x="244401" y="4121"/>
                  </a:lnTo>
                  <a:lnTo>
                    <a:pt x="295406" y="15601"/>
                  </a:lnTo>
                  <a:lnTo>
                    <a:pt x="335626" y="33110"/>
                  </a:lnTo>
                  <a:lnTo>
                    <a:pt x="362002" y="55319"/>
                  </a:lnTo>
                  <a:lnTo>
                    <a:pt x="371475" y="80899"/>
                  </a:lnTo>
                  <a:lnTo>
                    <a:pt x="362002" y="106492"/>
                  </a:lnTo>
                  <a:lnTo>
                    <a:pt x="335626" y="128732"/>
                  </a:lnTo>
                  <a:lnTo>
                    <a:pt x="295406" y="146278"/>
                  </a:lnTo>
                  <a:lnTo>
                    <a:pt x="244401" y="157789"/>
                  </a:lnTo>
                  <a:lnTo>
                    <a:pt x="185674" y="161925"/>
                  </a:lnTo>
                  <a:lnTo>
                    <a:pt x="126959" y="157789"/>
                  </a:lnTo>
                  <a:lnTo>
                    <a:pt x="75986" y="146278"/>
                  </a:lnTo>
                  <a:lnTo>
                    <a:pt x="35803" y="128732"/>
                  </a:lnTo>
                  <a:lnTo>
                    <a:pt x="9458" y="106492"/>
                  </a:lnTo>
                  <a:lnTo>
                    <a:pt x="0" y="8089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606026" y="4091051"/>
              <a:ext cx="371475" cy="152400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9606026" y="4091051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371348" y="254"/>
                  </a:moveTo>
                  <a:lnTo>
                    <a:pt x="371475" y="80391"/>
                  </a:lnTo>
                  <a:lnTo>
                    <a:pt x="319484" y="128945"/>
                  </a:lnTo>
                  <a:lnTo>
                    <a:pt x="275490" y="142524"/>
                  </a:lnTo>
                  <a:lnTo>
                    <a:pt x="229015" y="150068"/>
                  </a:lnTo>
                  <a:lnTo>
                    <a:pt x="187198" y="152400"/>
                  </a:lnTo>
                  <a:lnTo>
                    <a:pt x="145043" y="150091"/>
                  </a:lnTo>
                  <a:lnTo>
                    <a:pt x="97792" y="142680"/>
                  </a:lnTo>
                  <a:lnTo>
                    <a:pt x="52936" y="129210"/>
                  </a:lnTo>
                  <a:lnTo>
                    <a:pt x="17968" y="108724"/>
                  </a:lnTo>
                  <a:lnTo>
                    <a:pt x="357" y="61936"/>
                  </a:lnTo>
                  <a:lnTo>
                    <a:pt x="190" y="40132"/>
                  </a:lnTo>
                  <a:lnTo>
                    <a:pt x="23" y="18327"/>
                  </a:lnTo>
                  <a:lnTo>
                    <a:pt x="0" y="0"/>
                  </a:lnTo>
                  <a:lnTo>
                    <a:pt x="27549" y="30803"/>
                  </a:lnTo>
                  <a:lnTo>
                    <a:pt x="75707" y="52879"/>
                  </a:lnTo>
                  <a:lnTo>
                    <a:pt x="132177" y="66168"/>
                  </a:lnTo>
                  <a:lnTo>
                    <a:pt x="184657" y="70612"/>
                  </a:lnTo>
                  <a:lnTo>
                    <a:pt x="237545" y="67155"/>
                  </a:lnTo>
                  <a:lnTo>
                    <a:pt x="294862" y="55435"/>
                  </a:lnTo>
                  <a:lnTo>
                    <a:pt x="343749" y="33714"/>
                  </a:lnTo>
                  <a:lnTo>
                    <a:pt x="371348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606026" y="4005326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185674" y="0"/>
                  </a:moveTo>
                  <a:lnTo>
                    <a:pt x="126959" y="3877"/>
                  </a:lnTo>
                  <a:lnTo>
                    <a:pt x="75986" y="14679"/>
                  </a:lnTo>
                  <a:lnTo>
                    <a:pt x="35803" y="31162"/>
                  </a:lnTo>
                  <a:lnTo>
                    <a:pt x="0" y="76200"/>
                  </a:lnTo>
                  <a:lnTo>
                    <a:pt x="9458" y="100267"/>
                  </a:lnTo>
                  <a:lnTo>
                    <a:pt x="35803" y="121182"/>
                  </a:lnTo>
                  <a:lnTo>
                    <a:pt x="75986" y="137684"/>
                  </a:lnTo>
                  <a:lnTo>
                    <a:pt x="126959" y="148510"/>
                  </a:lnTo>
                  <a:lnTo>
                    <a:pt x="185674" y="152400"/>
                  </a:lnTo>
                  <a:lnTo>
                    <a:pt x="244401" y="148510"/>
                  </a:lnTo>
                  <a:lnTo>
                    <a:pt x="295406" y="137684"/>
                  </a:lnTo>
                  <a:lnTo>
                    <a:pt x="335626" y="121182"/>
                  </a:lnTo>
                  <a:lnTo>
                    <a:pt x="362002" y="100267"/>
                  </a:lnTo>
                  <a:lnTo>
                    <a:pt x="371475" y="76200"/>
                  </a:lnTo>
                  <a:lnTo>
                    <a:pt x="362002" y="52084"/>
                  </a:lnTo>
                  <a:lnTo>
                    <a:pt x="335626" y="31162"/>
                  </a:lnTo>
                  <a:lnTo>
                    <a:pt x="295406" y="14679"/>
                  </a:lnTo>
                  <a:lnTo>
                    <a:pt x="244401" y="3877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606026" y="4005326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0" y="76200"/>
                  </a:moveTo>
                  <a:lnTo>
                    <a:pt x="35803" y="31162"/>
                  </a:lnTo>
                  <a:lnTo>
                    <a:pt x="75986" y="14679"/>
                  </a:lnTo>
                  <a:lnTo>
                    <a:pt x="126959" y="3877"/>
                  </a:lnTo>
                  <a:lnTo>
                    <a:pt x="185674" y="0"/>
                  </a:lnTo>
                  <a:lnTo>
                    <a:pt x="244401" y="3877"/>
                  </a:lnTo>
                  <a:lnTo>
                    <a:pt x="295406" y="14679"/>
                  </a:lnTo>
                  <a:lnTo>
                    <a:pt x="335626" y="31162"/>
                  </a:lnTo>
                  <a:lnTo>
                    <a:pt x="362002" y="52084"/>
                  </a:lnTo>
                  <a:lnTo>
                    <a:pt x="371475" y="76200"/>
                  </a:lnTo>
                  <a:lnTo>
                    <a:pt x="362002" y="100267"/>
                  </a:lnTo>
                  <a:lnTo>
                    <a:pt x="335626" y="121182"/>
                  </a:lnTo>
                  <a:lnTo>
                    <a:pt x="295406" y="137684"/>
                  </a:lnTo>
                  <a:lnTo>
                    <a:pt x="244401" y="148510"/>
                  </a:lnTo>
                  <a:lnTo>
                    <a:pt x="185674" y="152400"/>
                  </a:lnTo>
                  <a:lnTo>
                    <a:pt x="126959" y="148510"/>
                  </a:lnTo>
                  <a:lnTo>
                    <a:pt x="75986" y="137684"/>
                  </a:lnTo>
                  <a:lnTo>
                    <a:pt x="35803" y="121182"/>
                  </a:lnTo>
                  <a:lnTo>
                    <a:pt x="9458" y="100267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377551" y="4062476"/>
              <a:ext cx="352425" cy="133350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10377551" y="4062476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352298" y="254"/>
                  </a:moveTo>
                  <a:lnTo>
                    <a:pt x="352425" y="70357"/>
                  </a:lnTo>
                  <a:lnTo>
                    <a:pt x="282940" y="119475"/>
                  </a:lnTo>
                  <a:lnTo>
                    <a:pt x="228105" y="130115"/>
                  </a:lnTo>
                  <a:lnTo>
                    <a:pt x="177546" y="133350"/>
                  </a:lnTo>
                  <a:lnTo>
                    <a:pt x="126537" y="130149"/>
                  </a:lnTo>
                  <a:lnTo>
                    <a:pt x="70754" y="119649"/>
                  </a:lnTo>
                  <a:lnTo>
                    <a:pt x="24044" y="100220"/>
                  </a:lnTo>
                  <a:lnTo>
                    <a:pt x="253" y="70231"/>
                  </a:lnTo>
                  <a:lnTo>
                    <a:pt x="303" y="54167"/>
                  </a:lnTo>
                  <a:lnTo>
                    <a:pt x="174" y="35067"/>
                  </a:lnTo>
                  <a:lnTo>
                    <a:pt x="21" y="15992"/>
                  </a:lnTo>
                  <a:lnTo>
                    <a:pt x="0" y="0"/>
                  </a:lnTo>
                  <a:lnTo>
                    <a:pt x="26078" y="26951"/>
                  </a:lnTo>
                  <a:lnTo>
                    <a:pt x="71754" y="46259"/>
                  </a:lnTo>
                  <a:lnTo>
                    <a:pt x="125337" y="57900"/>
                  </a:lnTo>
                  <a:lnTo>
                    <a:pt x="175132" y="61849"/>
                  </a:lnTo>
                  <a:lnTo>
                    <a:pt x="225371" y="58779"/>
                  </a:lnTo>
                  <a:lnTo>
                    <a:pt x="279765" y="48529"/>
                  </a:lnTo>
                  <a:lnTo>
                    <a:pt x="326134" y="29541"/>
                  </a:lnTo>
                  <a:lnTo>
                    <a:pt x="352298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377551" y="39958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377551" y="39958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905750" y="1914525"/>
              <a:ext cx="142875" cy="333375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462393" y="2598216"/>
              <a:ext cx="442067" cy="173304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610538" y="2447988"/>
              <a:ext cx="361950" cy="219075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677150" y="2447925"/>
              <a:ext cx="295275" cy="38100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7610475" y="2447925"/>
              <a:ext cx="76200" cy="161925"/>
            </a:xfrm>
            <a:custGeom>
              <a:avLst/>
              <a:gdLst/>
              <a:ahLst/>
              <a:cxnLst/>
              <a:rect l="l" t="t" r="r" b="b"/>
              <a:pathLst>
                <a:path w="76200" h="161925">
                  <a:moveTo>
                    <a:pt x="62865" y="0"/>
                  </a:moveTo>
                  <a:lnTo>
                    <a:pt x="0" y="159892"/>
                  </a:lnTo>
                  <a:lnTo>
                    <a:pt x="12319" y="161925"/>
                  </a:lnTo>
                  <a:lnTo>
                    <a:pt x="76200" y="4317"/>
                  </a:lnTo>
                  <a:lnTo>
                    <a:pt x="6286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600950" y="2476500"/>
              <a:ext cx="371475" cy="180975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7886700" y="2476500"/>
              <a:ext cx="85725" cy="180975"/>
            </a:xfrm>
            <a:custGeom>
              <a:avLst/>
              <a:gdLst/>
              <a:ahLst/>
              <a:cxnLst/>
              <a:rect l="l" t="t" r="r" b="b"/>
              <a:pathLst>
                <a:path w="85725" h="180975">
                  <a:moveTo>
                    <a:pt x="85725" y="0"/>
                  </a:moveTo>
                  <a:lnTo>
                    <a:pt x="82803" y="0"/>
                  </a:lnTo>
                  <a:lnTo>
                    <a:pt x="0" y="179704"/>
                  </a:lnTo>
                  <a:lnTo>
                    <a:pt x="9144" y="18097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610475" y="2609850"/>
              <a:ext cx="285750" cy="57150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7600950" y="2667000"/>
              <a:ext cx="95250" cy="38100"/>
            </a:xfrm>
            <a:custGeom>
              <a:avLst/>
              <a:gdLst/>
              <a:ahLst/>
              <a:cxnLst/>
              <a:rect l="l" t="t" r="r" b="b"/>
              <a:pathLst>
                <a:path w="95250" h="38100">
                  <a:moveTo>
                    <a:pt x="37083" y="0"/>
                  </a:moveTo>
                  <a:lnTo>
                    <a:pt x="0" y="21336"/>
                  </a:lnTo>
                  <a:lnTo>
                    <a:pt x="59563" y="38100"/>
                  </a:lnTo>
                  <a:lnTo>
                    <a:pt x="95250" y="14477"/>
                  </a:lnTo>
                  <a:lnTo>
                    <a:pt x="3708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600950" y="2676525"/>
              <a:ext cx="95250" cy="28575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7610475" y="2686050"/>
              <a:ext cx="38100" cy="9525"/>
            </a:xfrm>
            <a:custGeom>
              <a:avLst/>
              <a:gdLst/>
              <a:ahLst/>
              <a:cxnLst/>
              <a:rect l="l" t="t" r="r" b="b"/>
              <a:pathLst>
                <a:path w="38100" h="9525">
                  <a:moveTo>
                    <a:pt x="11049" y="0"/>
                  </a:moveTo>
                  <a:lnTo>
                    <a:pt x="0" y="4190"/>
                  </a:lnTo>
                  <a:lnTo>
                    <a:pt x="27050" y="9525"/>
                  </a:lnTo>
                  <a:lnTo>
                    <a:pt x="38100" y="4699"/>
                  </a:lnTo>
                  <a:lnTo>
                    <a:pt x="1104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610475" y="269557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1777" y="0"/>
                  </a:moveTo>
                  <a:lnTo>
                    <a:pt x="0" y="1397"/>
                  </a:lnTo>
                  <a:lnTo>
                    <a:pt x="26543" y="9525"/>
                  </a:lnTo>
                  <a:lnTo>
                    <a:pt x="28575" y="8000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639050" y="269557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7874" y="0"/>
                  </a:moveTo>
                  <a:lnTo>
                    <a:pt x="0" y="4317"/>
                  </a:lnTo>
                  <a:lnTo>
                    <a:pt x="20320" y="9525"/>
                  </a:lnTo>
                  <a:lnTo>
                    <a:pt x="28575" y="4825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467600" y="2609849"/>
              <a:ext cx="419100" cy="152400"/>
            </a:xfrm>
            <a:custGeom>
              <a:avLst/>
              <a:gdLst/>
              <a:ahLst/>
              <a:cxnLst/>
              <a:rect l="l" t="t" r="r" b="b"/>
              <a:pathLst>
                <a:path w="419100" h="152400">
                  <a:moveTo>
                    <a:pt x="9525" y="58420"/>
                  </a:moveTo>
                  <a:lnTo>
                    <a:pt x="1143" y="57150"/>
                  </a:lnTo>
                  <a:lnTo>
                    <a:pt x="0" y="75819"/>
                  </a:lnTo>
                  <a:lnTo>
                    <a:pt x="8382" y="76200"/>
                  </a:lnTo>
                  <a:lnTo>
                    <a:pt x="9525" y="58420"/>
                  </a:lnTo>
                  <a:close/>
                </a:path>
                <a:path w="419100" h="152400">
                  <a:moveTo>
                    <a:pt x="142875" y="1651"/>
                  </a:moveTo>
                  <a:lnTo>
                    <a:pt x="142113" y="0"/>
                  </a:lnTo>
                  <a:lnTo>
                    <a:pt x="0" y="56261"/>
                  </a:lnTo>
                  <a:lnTo>
                    <a:pt x="3683" y="57150"/>
                  </a:lnTo>
                  <a:lnTo>
                    <a:pt x="142875" y="1651"/>
                  </a:lnTo>
                  <a:close/>
                </a:path>
                <a:path w="419100" h="152400">
                  <a:moveTo>
                    <a:pt x="190500" y="93726"/>
                  </a:moveTo>
                  <a:lnTo>
                    <a:pt x="172593" y="85725"/>
                  </a:lnTo>
                  <a:lnTo>
                    <a:pt x="171450" y="87122"/>
                  </a:lnTo>
                  <a:lnTo>
                    <a:pt x="189103" y="95250"/>
                  </a:lnTo>
                  <a:lnTo>
                    <a:pt x="190500" y="93726"/>
                  </a:lnTo>
                  <a:close/>
                </a:path>
                <a:path w="419100" h="152400">
                  <a:moveTo>
                    <a:pt x="295275" y="129159"/>
                  </a:moveTo>
                  <a:lnTo>
                    <a:pt x="13589" y="66675"/>
                  </a:lnTo>
                  <a:lnTo>
                    <a:pt x="10160" y="66675"/>
                  </a:lnTo>
                  <a:lnTo>
                    <a:pt x="9525" y="68834"/>
                  </a:lnTo>
                  <a:lnTo>
                    <a:pt x="294894" y="133350"/>
                  </a:lnTo>
                  <a:lnTo>
                    <a:pt x="295275" y="129159"/>
                  </a:lnTo>
                  <a:close/>
                </a:path>
                <a:path w="419100" h="152400">
                  <a:moveTo>
                    <a:pt x="304800" y="138684"/>
                  </a:moveTo>
                  <a:lnTo>
                    <a:pt x="4318" y="76200"/>
                  </a:lnTo>
                  <a:lnTo>
                    <a:pt x="762" y="76200"/>
                  </a:lnTo>
                  <a:lnTo>
                    <a:pt x="0" y="78359"/>
                  </a:lnTo>
                  <a:lnTo>
                    <a:pt x="304419" y="142875"/>
                  </a:lnTo>
                  <a:lnTo>
                    <a:pt x="304800" y="138684"/>
                  </a:lnTo>
                  <a:close/>
                </a:path>
                <a:path w="419100" h="152400">
                  <a:moveTo>
                    <a:pt x="419100" y="66675"/>
                  </a:moveTo>
                  <a:lnTo>
                    <a:pt x="305181" y="146558"/>
                  </a:lnTo>
                  <a:lnTo>
                    <a:pt x="304800" y="152400"/>
                  </a:lnTo>
                  <a:lnTo>
                    <a:pt x="418719" y="73152"/>
                  </a:lnTo>
                  <a:lnTo>
                    <a:pt x="419100" y="66675"/>
                  </a:lnTo>
                  <a:close/>
                </a:path>
                <a:path w="419100" h="152400">
                  <a:moveTo>
                    <a:pt x="419100" y="61849"/>
                  </a:moveTo>
                  <a:lnTo>
                    <a:pt x="418973" y="57150"/>
                  </a:lnTo>
                  <a:lnTo>
                    <a:pt x="295275" y="130810"/>
                  </a:lnTo>
                  <a:lnTo>
                    <a:pt x="295529" y="133350"/>
                  </a:lnTo>
                  <a:lnTo>
                    <a:pt x="297053" y="133350"/>
                  </a:lnTo>
                  <a:lnTo>
                    <a:pt x="419100" y="61849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829675" y="2390775"/>
              <a:ext cx="95250" cy="409575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496300" y="2114550"/>
              <a:ext cx="857250" cy="171450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508582" y="3600745"/>
              <a:ext cx="290339" cy="128482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601013" y="3486213"/>
              <a:ext cx="247650" cy="17145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648575" y="3486150"/>
              <a:ext cx="190500" cy="28575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7600950" y="3486150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>
                  <a:moveTo>
                    <a:pt x="47117" y="0"/>
                  </a:moveTo>
                  <a:lnTo>
                    <a:pt x="0" y="112902"/>
                  </a:lnTo>
                  <a:lnTo>
                    <a:pt x="9271" y="114300"/>
                  </a:lnTo>
                  <a:lnTo>
                    <a:pt x="57150" y="3048"/>
                  </a:lnTo>
                  <a:lnTo>
                    <a:pt x="4711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600950" y="3505200"/>
              <a:ext cx="238125" cy="142875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7791450" y="3505200"/>
              <a:ext cx="57150" cy="142875"/>
            </a:xfrm>
            <a:custGeom>
              <a:avLst/>
              <a:gdLst/>
              <a:ahLst/>
              <a:cxnLst/>
              <a:rect l="l" t="t" r="r" b="b"/>
              <a:pathLst>
                <a:path w="57150" h="142875">
                  <a:moveTo>
                    <a:pt x="57150" y="0"/>
                  </a:moveTo>
                  <a:lnTo>
                    <a:pt x="55118" y="0"/>
                  </a:lnTo>
                  <a:lnTo>
                    <a:pt x="0" y="141858"/>
                  </a:lnTo>
                  <a:lnTo>
                    <a:pt x="6096" y="1428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7" name="object 11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600950" y="3609975"/>
              <a:ext cx="190500" cy="38100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7600950" y="3657600"/>
              <a:ext cx="66675" cy="28575"/>
            </a:xfrm>
            <a:custGeom>
              <a:avLst/>
              <a:gdLst/>
              <a:ahLst/>
              <a:cxnLst/>
              <a:rect l="l" t="t" r="r" b="b"/>
              <a:pathLst>
                <a:path w="66675" h="28575">
                  <a:moveTo>
                    <a:pt x="26034" y="0"/>
                  </a:moveTo>
                  <a:lnTo>
                    <a:pt x="0" y="16001"/>
                  </a:lnTo>
                  <a:lnTo>
                    <a:pt x="41655" y="28575"/>
                  </a:lnTo>
                  <a:lnTo>
                    <a:pt x="66675" y="10794"/>
                  </a:lnTo>
                  <a:lnTo>
                    <a:pt x="2603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9" name="object 11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600950" y="3657600"/>
              <a:ext cx="66675" cy="28575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7600950" y="366712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8254" y="0"/>
                  </a:moveTo>
                  <a:lnTo>
                    <a:pt x="0" y="4191"/>
                  </a:lnTo>
                  <a:lnTo>
                    <a:pt x="20320" y="9525"/>
                  </a:lnTo>
                  <a:lnTo>
                    <a:pt x="28575" y="4699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600950" y="366712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143" y="0"/>
                  </a:moveTo>
                  <a:lnTo>
                    <a:pt x="0" y="1397"/>
                  </a:lnTo>
                  <a:lnTo>
                    <a:pt x="17652" y="9525"/>
                  </a:lnTo>
                  <a:lnTo>
                    <a:pt x="19050" y="800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620000" y="366712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7874" y="0"/>
                  </a:moveTo>
                  <a:lnTo>
                    <a:pt x="0" y="4318"/>
                  </a:lnTo>
                  <a:lnTo>
                    <a:pt x="20320" y="9525"/>
                  </a:lnTo>
                  <a:lnTo>
                    <a:pt x="28575" y="4825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515225" y="3609974"/>
              <a:ext cx="276225" cy="114300"/>
            </a:xfrm>
            <a:custGeom>
              <a:avLst/>
              <a:gdLst/>
              <a:ahLst/>
              <a:cxnLst/>
              <a:rect l="l" t="t" r="r" b="b"/>
              <a:pathLst>
                <a:path w="276225" h="114300">
                  <a:moveTo>
                    <a:pt x="85725" y="1397"/>
                  </a:moveTo>
                  <a:lnTo>
                    <a:pt x="85344" y="0"/>
                  </a:lnTo>
                  <a:lnTo>
                    <a:pt x="0" y="46863"/>
                  </a:lnTo>
                  <a:lnTo>
                    <a:pt x="2159" y="47625"/>
                  </a:lnTo>
                  <a:lnTo>
                    <a:pt x="85725" y="1397"/>
                  </a:lnTo>
                  <a:close/>
                </a:path>
                <a:path w="276225" h="114300">
                  <a:moveTo>
                    <a:pt x="190500" y="92329"/>
                  </a:moveTo>
                  <a:lnTo>
                    <a:pt x="122478" y="76149"/>
                  </a:lnTo>
                  <a:lnTo>
                    <a:pt x="123825" y="74676"/>
                  </a:lnTo>
                  <a:lnTo>
                    <a:pt x="105918" y="66675"/>
                  </a:lnTo>
                  <a:lnTo>
                    <a:pt x="104775" y="68072"/>
                  </a:lnTo>
                  <a:lnTo>
                    <a:pt x="122097" y="76060"/>
                  </a:lnTo>
                  <a:lnTo>
                    <a:pt x="9398" y="49237"/>
                  </a:lnTo>
                  <a:lnTo>
                    <a:pt x="9525" y="48260"/>
                  </a:lnTo>
                  <a:lnTo>
                    <a:pt x="3378" y="47802"/>
                  </a:lnTo>
                  <a:lnTo>
                    <a:pt x="2667" y="47625"/>
                  </a:lnTo>
                  <a:lnTo>
                    <a:pt x="2159" y="47625"/>
                  </a:lnTo>
                  <a:lnTo>
                    <a:pt x="1143" y="47625"/>
                  </a:lnTo>
                  <a:lnTo>
                    <a:pt x="508" y="47625"/>
                  </a:lnTo>
                  <a:lnTo>
                    <a:pt x="0" y="49149"/>
                  </a:lnTo>
                  <a:lnTo>
                    <a:pt x="927" y="49377"/>
                  </a:lnTo>
                  <a:lnTo>
                    <a:pt x="0" y="56896"/>
                  </a:lnTo>
                  <a:lnTo>
                    <a:pt x="8382" y="57150"/>
                  </a:lnTo>
                  <a:lnTo>
                    <a:pt x="9118" y="51371"/>
                  </a:lnTo>
                  <a:lnTo>
                    <a:pt x="190246" y="95250"/>
                  </a:lnTo>
                  <a:lnTo>
                    <a:pt x="190500" y="92329"/>
                  </a:lnTo>
                  <a:close/>
                </a:path>
                <a:path w="276225" h="114300">
                  <a:moveTo>
                    <a:pt x="200025" y="101854"/>
                  </a:moveTo>
                  <a:lnTo>
                    <a:pt x="2794" y="57150"/>
                  </a:lnTo>
                  <a:lnTo>
                    <a:pt x="508" y="57150"/>
                  </a:lnTo>
                  <a:lnTo>
                    <a:pt x="0" y="58674"/>
                  </a:lnTo>
                  <a:lnTo>
                    <a:pt x="199771" y="104775"/>
                  </a:lnTo>
                  <a:lnTo>
                    <a:pt x="200025" y="101854"/>
                  </a:lnTo>
                  <a:close/>
                </a:path>
                <a:path w="276225" h="114300">
                  <a:moveTo>
                    <a:pt x="266700" y="41656"/>
                  </a:moveTo>
                  <a:lnTo>
                    <a:pt x="266573" y="38100"/>
                  </a:lnTo>
                  <a:lnTo>
                    <a:pt x="190500" y="93345"/>
                  </a:lnTo>
                  <a:lnTo>
                    <a:pt x="190627" y="95250"/>
                  </a:lnTo>
                  <a:lnTo>
                    <a:pt x="191643" y="95250"/>
                  </a:lnTo>
                  <a:lnTo>
                    <a:pt x="266700" y="41656"/>
                  </a:lnTo>
                  <a:close/>
                </a:path>
                <a:path w="276225" h="114300">
                  <a:moveTo>
                    <a:pt x="276225" y="47625"/>
                  </a:moveTo>
                  <a:lnTo>
                    <a:pt x="200279" y="109728"/>
                  </a:lnTo>
                  <a:lnTo>
                    <a:pt x="200025" y="114300"/>
                  </a:lnTo>
                  <a:lnTo>
                    <a:pt x="275971" y="52705"/>
                  </a:lnTo>
                  <a:lnTo>
                    <a:pt x="276225" y="47625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991475" y="3571875"/>
              <a:ext cx="361950" cy="333375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8143875" y="3600450"/>
              <a:ext cx="171450" cy="152400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905750" y="3381375"/>
              <a:ext cx="190500" cy="342900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0429875" y="5295900"/>
              <a:ext cx="38100" cy="281686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10301351" y="531025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301351" y="531025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301351" y="5305425"/>
              <a:ext cx="133350" cy="62230"/>
            </a:xfrm>
            <a:custGeom>
              <a:avLst/>
              <a:gdLst/>
              <a:ahLst/>
              <a:cxnLst/>
              <a:rect l="l" t="t" r="r" b="b"/>
              <a:pathLst>
                <a:path w="133350" h="62229">
                  <a:moveTo>
                    <a:pt x="76200" y="52451"/>
                  </a:moveTo>
                  <a:lnTo>
                    <a:pt x="0" y="52451"/>
                  </a:lnTo>
                  <a:lnTo>
                    <a:pt x="0" y="61976"/>
                  </a:lnTo>
                  <a:lnTo>
                    <a:pt x="76200" y="61976"/>
                  </a:lnTo>
                  <a:lnTo>
                    <a:pt x="76200" y="52451"/>
                  </a:lnTo>
                  <a:close/>
                </a:path>
                <a:path w="133350" h="62229">
                  <a:moveTo>
                    <a:pt x="133350" y="0"/>
                  </a:moveTo>
                  <a:lnTo>
                    <a:pt x="61849" y="0"/>
                  </a:lnTo>
                  <a:lnTo>
                    <a:pt x="61849" y="19050"/>
                  </a:lnTo>
                  <a:lnTo>
                    <a:pt x="133350" y="1905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301351" y="5357876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301351" y="5353050"/>
              <a:ext cx="133350" cy="62230"/>
            </a:xfrm>
            <a:custGeom>
              <a:avLst/>
              <a:gdLst/>
              <a:ahLst/>
              <a:cxnLst/>
              <a:rect l="l" t="t" r="r" b="b"/>
              <a:pathLst>
                <a:path w="133350" h="62229">
                  <a:moveTo>
                    <a:pt x="76200" y="52451"/>
                  </a:moveTo>
                  <a:lnTo>
                    <a:pt x="0" y="52451"/>
                  </a:lnTo>
                  <a:lnTo>
                    <a:pt x="0" y="61976"/>
                  </a:lnTo>
                  <a:lnTo>
                    <a:pt x="76200" y="61976"/>
                  </a:lnTo>
                  <a:lnTo>
                    <a:pt x="76200" y="52451"/>
                  </a:lnTo>
                  <a:close/>
                </a:path>
                <a:path w="133350" h="62229">
                  <a:moveTo>
                    <a:pt x="133350" y="0"/>
                  </a:moveTo>
                  <a:lnTo>
                    <a:pt x="61849" y="0"/>
                  </a:lnTo>
                  <a:lnTo>
                    <a:pt x="61849" y="19050"/>
                  </a:lnTo>
                  <a:lnTo>
                    <a:pt x="133350" y="1905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301351" y="54055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0363200" y="5305425"/>
              <a:ext cx="104775" cy="152400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10301351" y="54436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301351" y="54436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0363200" y="5400675"/>
              <a:ext cx="71755" cy="57150"/>
            </a:xfrm>
            <a:custGeom>
              <a:avLst/>
              <a:gdLst/>
              <a:ahLst/>
              <a:cxnLst/>
              <a:rect l="l" t="t" r="r" b="b"/>
              <a:pathLst>
                <a:path w="71754" h="57150">
                  <a:moveTo>
                    <a:pt x="71501" y="38100"/>
                  </a:moveTo>
                  <a:lnTo>
                    <a:pt x="0" y="38100"/>
                  </a:lnTo>
                  <a:lnTo>
                    <a:pt x="0" y="57150"/>
                  </a:lnTo>
                  <a:lnTo>
                    <a:pt x="71501" y="57150"/>
                  </a:lnTo>
                  <a:lnTo>
                    <a:pt x="71501" y="38100"/>
                  </a:lnTo>
                  <a:close/>
                </a:path>
                <a:path w="71754" h="57150">
                  <a:moveTo>
                    <a:pt x="71501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71501" y="19050"/>
                  </a:lnTo>
                  <a:lnTo>
                    <a:pt x="715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0363200" y="5281612"/>
              <a:ext cx="81025" cy="314325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10434701" y="5281612"/>
              <a:ext cx="9525" cy="314325"/>
            </a:xfrm>
            <a:custGeom>
              <a:avLst/>
              <a:gdLst/>
              <a:ahLst/>
              <a:cxnLst/>
              <a:rect l="l" t="t" r="r" b="b"/>
              <a:pathLst>
                <a:path w="9525" h="314325">
                  <a:moveTo>
                    <a:pt x="0" y="314325"/>
                  </a:moveTo>
                  <a:lnTo>
                    <a:pt x="9525" y="3143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0439400" y="5305425"/>
              <a:ext cx="28575" cy="76200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10429875" y="5572125"/>
              <a:ext cx="38100" cy="28575"/>
            </a:xfrm>
            <a:custGeom>
              <a:avLst/>
              <a:gdLst/>
              <a:ahLst/>
              <a:cxnLst/>
              <a:rect l="l" t="t" r="r" b="b"/>
              <a:pathLst>
                <a:path w="38100" h="28575">
                  <a:moveTo>
                    <a:pt x="38100" y="4318"/>
                  </a:moveTo>
                  <a:lnTo>
                    <a:pt x="37515" y="3175"/>
                  </a:lnTo>
                  <a:lnTo>
                    <a:pt x="37338" y="0"/>
                  </a:lnTo>
                  <a:lnTo>
                    <a:pt x="36131" y="406"/>
                  </a:lnTo>
                  <a:lnTo>
                    <a:pt x="35941" y="0"/>
                  </a:lnTo>
                  <a:lnTo>
                    <a:pt x="30734" y="0"/>
                  </a:lnTo>
                  <a:lnTo>
                    <a:pt x="29387" y="2679"/>
                  </a:lnTo>
                  <a:lnTo>
                    <a:pt x="0" y="12573"/>
                  </a:lnTo>
                  <a:lnTo>
                    <a:pt x="254" y="28575"/>
                  </a:lnTo>
                  <a:lnTo>
                    <a:pt x="29502" y="16598"/>
                  </a:lnTo>
                  <a:lnTo>
                    <a:pt x="30734" y="19050"/>
                  </a:lnTo>
                  <a:lnTo>
                    <a:pt x="35941" y="19050"/>
                  </a:lnTo>
                  <a:lnTo>
                    <a:pt x="38100" y="14732"/>
                  </a:lnTo>
                  <a:lnTo>
                    <a:pt x="38100" y="13081"/>
                  </a:lnTo>
                  <a:lnTo>
                    <a:pt x="38100" y="431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291826" y="5586476"/>
              <a:ext cx="152400" cy="19050"/>
            </a:xfrm>
            <a:custGeom>
              <a:avLst/>
              <a:gdLst/>
              <a:ahLst/>
              <a:cxnLst/>
              <a:rect l="l" t="t" r="r" b="b"/>
              <a:pathLst>
                <a:path w="152400" h="19050">
                  <a:moveTo>
                    <a:pt x="148081" y="0"/>
                  </a:moveTo>
                  <a:lnTo>
                    <a:pt x="4191" y="0"/>
                  </a:lnTo>
                  <a:lnTo>
                    <a:pt x="0" y="4203"/>
                  </a:lnTo>
                  <a:lnTo>
                    <a:pt x="0" y="9461"/>
                  </a:lnTo>
                  <a:lnTo>
                    <a:pt x="0" y="14719"/>
                  </a:lnTo>
                  <a:lnTo>
                    <a:pt x="4191" y="18986"/>
                  </a:lnTo>
                  <a:lnTo>
                    <a:pt x="148081" y="18986"/>
                  </a:lnTo>
                  <a:lnTo>
                    <a:pt x="152400" y="14719"/>
                  </a:lnTo>
                  <a:lnTo>
                    <a:pt x="152400" y="4203"/>
                  </a:lnTo>
                  <a:lnTo>
                    <a:pt x="14808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0291826" y="5586476"/>
              <a:ext cx="152400" cy="19050"/>
            </a:xfrm>
            <a:custGeom>
              <a:avLst/>
              <a:gdLst/>
              <a:ahLst/>
              <a:cxnLst/>
              <a:rect l="l" t="t" r="r" b="b"/>
              <a:pathLst>
                <a:path w="152400" h="19050">
                  <a:moveTo>
                    <a:pt x="0" y="9461"/>
                  </a:moveTo>
                  <a:lnTo>
                    <a:pt x="0" y="4203"/>
                  </a:lnTo>
                  <a:lnTo>
                    <a:pt x="4191" y="0"/>
                  </a:lnTo>
                  <a:lnTo>
                    <a:pt x="9525" y="0"/>
                  </a:lnTo>
                  <a:lnTo>
                    <a:pt x="142875" y="0"/>
                  </a:lnTo>
                  <a:lnTo>
                    <a:pt x="148081" y="0"/>
                  </a:lnTo>
                  <a:lnTo>
                    <a:pt x="152400" y="4203"/>
                  </a:lnTo>
                  <a:lnTo>
                    <a:pt x="152400" y="9461"/>
                  </a:lnTo>
                  <a:lnTo>
                    <a:pt x="152400" y="14719"/>
                  </a:lnTo>
                  <a:lnTo>
                    <a:pt x="148081" y="18986"/>
                  </a:lnTo>
                  <a:lnTo>
                    <a:pt x="142875" y="18986"/>
                  </a:lnTo>
                  <a:lnTo>
                    <a:pt x="9525" y="18986"/>
                  </a:lnTo>
                  <a:lnTo>
                    <a:pt x="4191" y="18986"/>
                  </a:lnTo>
                  <a:lnTo>
                    <a:pt x="0" y="14719"/>
                  </a:lnTo>
                  <a:lnTo>
                    <a:pt x="0" y="94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0301351" y="5595937"/>
              <a:ext cx="133350" cy="9525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10301351" y="5595937"/>
              <a:ext cx="133350" cy="9525"/>
            </a:xfrm>
            <a:custGeom>
              <a:avLst/>
              <a:gdLst/>
              <a:ahLst/>
              <a:cxnLst/>
              <a:rect l="l" t="t" r="r" b="b"/>
              <a:pathLst>
                <a:path w="133350" h="9525">
                  <a:moveTo>
                    <a:pt x="0" y="4762"/>
                  </a:moveTo>
                  <a:lnTo>
                    <a:pt x="0" y="2133"/>
                  </a:lnTo>
                  <a:lnTo>
                    <a:pt x="2031" y="0"/>
                  </a:lnTo>
                  <a:lnTo>
                    <a:pt x="4699" y="0"/>
                  </a:lnTo>
                  <a:lnTo>
                    <a:pt x="128524" y="0"/>
                  </a:lnTo>
                  <a:lnTo>
                    <a:pt x="131191" y="0"/>
                  </a:lnTo>
                  <a:lnTo>
                    <a:pt x="133350" y="2133"/>
                  </a:lnTo>
                  <a:lnTo>
                    <a:pt x="133350" y="4762"/>
                  </a:lnTo>
                  <a:lnTo>
                    <a:pt x="133350" y="7391"/>
                  </a:lnTo>
                  <a:lnTo>
                    <a:pt x="131191" y="9525"/>
                  </a:lnTo>
                  <a:lnTo>
                    <a:pt x="128524" y="9525"/>
                  </a:lnTo>
                  <a:lnTo>
                    <a:pt x="4699" y="9525"/>
                  </a:lnTo>
                  <a:lnTo>
                    <a:pt x="2031" y="9525"/>
                  </a:lnTo>
                  <a:lnTo>
                    <a:pt x="0" y="7391"/>
                  </a:lnTo>
                  <a:lnTo>
                    <a:pt x="0" y="47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0306050" y="5543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31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31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334625" y="5543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31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31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353675" y="5543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31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31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0406126" y="5472176"/>
              <a:ext cx="9525" cy="104775"/>
            </a:xfrm>
            <a:custGeom>
              <a:avLst/>
              <a:gdLst/>
              <a:ahLst/>
              <a:cxnLst/>
              <a:rect l="l" t="t" r="r" b="b"/>
              <a:pathLst>
                <a:path w="9525" h="104775">
                  <a:moveTo>
                    <a:pt x="9525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9525" y="10477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0406126" y="5472176"/>
              <a:ext cx="9525" cy="104775"/>
            </a:xfrm>
            <a:custGeom>
              <a:avLst/>
              <a:gdLst/>
              <a:ahLst/>
              <a:cxnLst/>
              <a:rect l="l" t="t" r="r" b="b"/>
              <a:pathLst>
                <a:path w="9525" h="104775">
                  <a:moveTo>
                    <a:pt x="0" y="104775"/>
                  </a:moveTo>
                  <a:lnTo>
                    <a:pt x="9525" y="1047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04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1" name="object 15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981950" y="4895850"/>
              <a:ext cx="342900" cy="323850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124825" y="4933950"/>
              <a:ext cx="161925" cy="142875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9214739" y="6036284"/>
              <a:ext cx="257175" cy="128320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9296463" y="5924550"/>
              <a:ext cx="219075" cy="161925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9334500" y="5915025"/>
              <a:ext cx="171450" cy="28575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9296400" y="5915025"/>
              <a:ext cx="47625" cy="123825"/>
            </a:xfrm>
            <a:custGeom>
              <a:avLst/>
              <a:gdLst/>
              <a:ahLst/>
              <a:cxnLst/>
              <a:rect l="l" t="t" r="r" b="b"/>
              <a:pathLst>
                <a:path w="47625" h="123825">
                  <a:moveTo>
                    <a:pt x="39243" y="0"/>
                  </a:moveTo>
                  <a:lnTo>
                    <a:pt x="0" y="122250"/>
                  </a:lnTo>
                  <a:lnTo>
                    <a:pt x="7747" y="123825"/>
                  </a:lnTo>
                  <a:lnTo>
                    <a:pt x="47625" y="3340"/>
                  </a:lnTo>
                  <a:lnTo>
                    <a:pt x="392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7" name="object 15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9296400" y="5943600"/>
              <a:ext cx="209550" cy="133350"/>
            </a:xfrm>
            <a:prstGeom prst="rect">
              <a:avLst/>
            </a:prstGeom>
          </p:spPr>
        </p:pic>
        <p:sp>
          <p:nvSpPr>
            <p:cNvPr id="158" name="object 158"/>
            <p:cNvSpPr/>
            <p:nvPr/>
          </p:nvSpPr>
          <p:spPr>
            <a:xfrm>
              <a:off x="9467850" y="5943600"/>
              <a:ext cx="47625" cy="142875"/>
            </a:xfrm>
            <a:custGeom>
              <a:avLst/>
              <a:gdLst/>
              <a:ahLst/>
              <a:cxnLst/>
              <a:rect l="l" t="t" r="r" b="b"/>
              <a:pathLst>
                <a:path w="47625" h="142875">
                  <a:moveTo>
                    <a:pt x="47625" y="0"/>
                  </a:moveTo>
                  <a:lnTo>
                    <a:pt x="45974" y="0"/>
                  </a:lnTo>
                  <a:lnTo>
                    <a:pt x="0" y="141846"/>
                  </a:lnTo>
                  <a:lnTo>
                    <a:pt x="5079" y="14287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9" name="object 159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9296400" y="6038850"/>
              <a:ext cx="171450" cy="47625"/>
            </a:xfrm>
            <a:prstGeom prst="rect">
              <a:avLst/>
            </a:prstGeom>
          </p:spPr>
        </p:pic>
        <p:sp>
          <p:nvSpPr>
            <p:cNvPr id="160" name="object 160"/>
            <p:cNvSpPr/>
            <p:nvPr/>
          </p:nvSpPr>
          <p:spPr>
            <a:xfrm>
              <a:off x="9296400" y="6086475"/>
              <a:ext cx="57150" cy="28575"/>
            </a:xfrm>
            <a:custGeom>
              <a:avLst/>
              <a:gdLst/>
              <a:ahLst/>
              <a:cxnLst/>
              <a:rect l="l" t="t" r="r" b="b"/>
              <a:pathLst>
                <a:path w="57150" h="28575">
                  <a:moveTo>
                    <a:pt x="22225" y="0"/>
                  </a:moveTo>
                  <a:lnTo>
                    <a:pt x="0" y="15989"/>
                  </a:lnTo>
                  <a:lnTo>
                    <a:pt x="35686" y="28575"/>
                  </a:lnTo>
                  <a:lnTo>
                    <a:pt x="57150" y="10833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9296400" y="6086475"/>
              <a:ext cx="57150" cy="28575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9296400" y="610552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8254" y="0"/>
                  </a:moveTo>
                  <a:lnTo>
                    <a:pt x="0" y="4190"/>
                  </a:lnTo>
                  <a:lnTo>
                    <a:pt x="20320" y="9525"/>
                  </a:lnTo>
                  <a:lnTo>
                    <a:pt x="28575" y="4762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9296400" y="610552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143" y="0"/>
                  </a:moveTo>
                  <a:lnTo>
                    <a:pt x="0" y="1358"/>
                  </a:lnTo>
                  <a:lnTo>
                    <a:pt x="17652" y="9525"/>
                  </a:lnTo>
                  <a:lnTo>
                    <a:pt x="19050" y="8013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9315450" y="610552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206" y="0"/>
                  </a:moveTo>
                  <a:lnTo>
                    <a:pt x="0" y="4292"/>
                  </a:lnTo>
                  <a:lnTo>
                    <a:pt x="13461" y="9525"/>
                  </a:lnTo>
                  <a:lnTo>
                    <a:pt x="19050" y="4851"/>
                  </a:lnTo>
                  <a:lnTo>
                    <a:pt x="52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220200" y="6038850"/>
              <a:ext cx="238125" cy="114300"/>
            </a:xfrm>
            <a:custGeom>
              <a:avLst/>
              <a:gdLst/>
              <a:ahLst/>
              <a:cxnLst/>
              <a:rect l="l" t="t" r="r" b="b"/>
              <a:pathLst>
                <a:path w="238125" h="114300">
                  <a:moveTo>
                    <a:pt x="9525" y="48272"/>
                  </a:moveTo>
                  <a:lnTo>
                    <a:pt x="1143" y="47625"/>
                  </a:lnTo>
                  <a:lnTo>
                    <a:pt x="0" y="56959"/>
                  </a:lnTo>
                  <a:lnTo>
                    <a:pt x="8382" y="57150"/>
                  </a:lnTo>
                  <a:lnTo>
                    <a:pt x="9525" y="48272"/>
                  </a:lnTo>
                  <a:close/>
                </a:path>
                <a:path w="238125" h="114300">
                  <a:moveTo>
                    <a:pt x="76200" y="1422"/>
                  </a:moveTo>
                  <a:lnTo>
                    <a:pt x="75819" y="0"/>
                  </a:lnTo>
                  <a:lnTo>
                    <a:pt x="0" y="46913"/>
                  </a:lnTo>
                  <a:lnTo>
                    <a:pt x="1905" y="47625"/>
                  </a:lnTo>
                  <a:lnTo>
                    <a:pt x="76200" y="1422"/>
                  </a:lnTo>
                  <a:close/>
                </a:path>
                <a:path w="238125" h="114300">
                  <a:moveTo>
                    <a:pt x="114300" y="84213"/>
                  </a:moveTo>
                  <a:lnTo>
                    <a:pt x="96393" y="76200"/>
                  </a:lnTo>
                  <a:lnTo>
                    <a:pt x="95250" y="77558"/>
                  </a:lnTo>
                  <a:lnTo>
                    <a:pt x="112903" y="85725"/>
                  </a:lnTo>
                  <a:lnTo>
                    <a:pt x="114300" y="84213"/>
                  </a:lnTo>
                  <a:close/>
                </a:path>
                <a:path w="238125" h="114300">
                  <a:moveTo>
                    <a:pt x="171450" y="101815"/>
                  </a:moveTo>
                  <a:lnTo>
                    <a:pt x="2413" y="57150"/>
                  </a:lnTo>
                  <a:lnTo>
                    <a:pt x="381" y="57150"/>
                  </a:lnTo>
                  <a:lnTo>
                    <a:pt x="0" y="58724"/>
                  </a:lnTo>
                  <a:lnTo>
                    <a:pt x="0" y="59042"/>
                  </a:lnTo>
                  <a:lnTo>
                    <a:pt x="171196" y="114300"/>
                  </a:lnTo>
                  <a:lnTo>
                    <a:pt x="171450" y="110744"/>
                  </a:lnTo>
                  <a:lnTo>
                    <a:pt x="48679" y="71831"/>
                  </a:lnTo>
                  <a:lnTo>
                    <a:pt x="171196" y="104775"/>
                  </a:lnTo>
                  <a:lnTo>
                    <a:pt x="171450" y="101815"/>
                  </a:lnTo>
                  <a:close/>
                </a:path>
                <a:path w="238125" h="114300">
                  <a:moveTo>
                    <a:pt x="238125" y="57150"/>
                  </a:moveTo>
                  <a:lnTo>
                    <a:pt x="171704" y="110401"/>
                  </a:lnTo>
                  <a:lnTo>
                    <a:pt x="171450" y="114300"/>
                  </a:lnTo>
                  <a:lnTo>
                    <a:pt x="237871" y="61480"/>
                  </a:lnTo>
                  <a:lnTo>
                    <a:pt x="238125" y="57150"/>
                  </a:lnTo>
                  <a:close/>
                </a:path>
                <a:path w="238125" h="114300">
                  <a:moveTo>
                    <a:pt x="238125" y="51181"/>
                  </a:moveTo>
                  <a:lnTo>
                    <a:pt x="237998" y="47625"/>
                  </a:lnTo>
                  <a:lnTo>
                    <a:pt x="171450" y="102882"/>
                  </a:lnTo>
                  <a:lnTo>
                    <a:pt x="171577" y="104775"/>
                  </a:lnTo>
                  <a:lnTo>
                    <a:pt x="172339" y="104775"/>
                  </a:lnTo>
                  <a:lnTo>
                    <a:pt x="238125" y="51181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6" name="object 16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153400" y="5505450"/>
              <a:ext cx="342900" cy="323850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8305800" y="5534025"/>
              <a:ext cx="161925" cy="152400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553450" y="5524500"/>
              <a:ext cx="342900" cy="323850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696325" y="5553075"/>
              <a:ext cx="161925" cy="152400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9548622" y="5945339"/>
              <a:ext cx="263873" cy="107289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9639363" y="5857875"/>
              <a:ext cx="219075" cy="133350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9677400" y="5848350"/>
              <a:ext cx="171450" cy="28575"/>
            </a:xfrm>
            <a:prstGeom prst="rect">
              <a:avLst/>
            </a:prstGeom>
          </p:spPr>
        </p:pic>
        <p:sp>
          <p:nvSpPr>
            <p:cNvPr id="173" name="object 173"/>
            <p:cNvSpPr/>
            <p:nvPr/>
          </p:nvSpPr>
          <p:spPr>
            <a:xfrm>
              <a:off x="9639300" y="5848350"/>
              <a:ext cx="47625" cy="104775"/>
            </a:xfrm>
            <a:custGeom>
              <a:avLst/>
              <a:gdLst/>
              <a:ahLst/>
              <a:cxnLst/>
              <a:rect l="l" t="t" r="r" b="b"/>
              <a:pathLst>
                <a:path w="47625" h="104775">
                  <a:moveTo>
                    <a:pt x="39243" y="0"/>
                  </a:moveTo>
                  <a:lnTo>
                    <a:pt x="0" y="103441"/>
                  </a:lnTo>
                  <a:lnTo>
                    <a:pt x="7747" y="104775"/>
                  </a:lnTo>
                  <a:lnTo>
                    <a:pt x="47625" y="2819"/>
                  </a:lnTo>
                  <a:lnTo>
                    <a:pt x="392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174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9629775" y="5867400"/>
              <a:ext cx="219075" cy="114300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9801225" y="5867400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>
                  <a:moveTo>
                    <a:pt x="57150" y="0"/>
                  </a:moveTo>
                  <a:lnTo>
                    <a:pt x="55118" y="0"/>
                  </a:lnTo>
                  <a:lnTo>
                    <a:pt x="0" y="113474"/>
                  </a:lnTo>
                  <a:lnTo>
                    <a:pt x="6096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6" name="object 176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9629775" y="5953125"/>
              <a:ext cx="180975" cy="38100"/>
            </a:xfrm>
            <a:prstGeom prst="rect">
              <a:avLst/>
            </a:prstGeom>
          </p:spPr>
        </p:pic>
        <p:sp>
          <p:nvSpPr>
            <p:cNvPr id="177" name="object 177"/>
            <p:cNvSpPr/>
            <p:nvPr/>
          </p:nvSpPr>
          <p:spPr>
            <a:xfrm>
              <a:off x="9629775" y="5991225"/>
              <a:ext cx="57150" cy="19050"/>
            </a:xfrm>
            <a:custGeom>
              <a:avLst/>
              <a:gdLst/>
              <a:ahLst/>
              <a:cxnLst/>
              <a:rect l="l" t="t" r="r" b="b"/>
              <a:pathLst>
                <a:path w="57150" h="19050">
                  <a:moveTo>
                    <a:pt x="22225" y="0"/>
                  </a:moveTo>
                  <a:lnTo>
                    <a:pt x="0" y="10655"/>
                  </a:lnTo>
                  <a:lnTo>
                    <a:pt x="35686" y="19050"/>
                  </a:lnTo>
                  <a:lnTo>
                    <a:pt x="57150" y="7226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8" name="object 178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9629775" y="5991225"/>
              <a:ext cx="57150" cy="19050"/>
            </a:xfrm>
            <a:prstGeom prst="rect">
              <a:avLst/>
            </a:prstGeom>
          </p:spPr>
        </p:pic>
        <p:sp>
          <p:nvSpPr>
            <p:cNvPr id="179" name="object 179"/>
            <p:cNvSpPr/>
            <p:nvPr/>
          </p:nvSpPr>
          <p:spPr>
            <a:xfrm>
              <a:off x="9639300" y="6000750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588" y="0"/>
                  </a:moveTo>
                  <a:lnTo>
                    <a:pt x="0" y="4190"/>
                  </a:lnTo>
                  <a:lnTo>
                    <a:pt x="13461" y="9525"/>
                  </a:lnTo>
                  <a:lnTo>
                    <a:pt x="19050" y="4762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9639300" y="60007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634" y="0"/>
                  </a:moveTo>
                  <a:lnTo>
                    <a:pt x="0" y="1358"/>
                  </a:lnTo>
                  <a:lnTo>
                    <a:pt x="8890" y="9525"/>
                  </a:lnTo>
                  <a:lnTo>
                    <a:pt x="9525" y="80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9648825" y="6000750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7874" y="0"/>
                  </a:moveTo>
                  <a:lnTo>
                    <a:pt x="0" y="4292"/>
                  </a:lnTo>
                  <a:lnTo>
                    <a:pt x="20320" y="9525"/>
                  </a:lnTo>
                  <a:lnTo>
                    <a:pt x="28575" y="4851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9553575" y="5953125"/>
              <a:ext cx="247650" cy="95250"/>
            </a:xfrm>
            <a:custGeom>
              <a:avLst/>
              <a:gdLst/>
              <a:ahLst/>
              <a:cxnLst/>
              <a:rect l="l" t="t" r="r" b="b"/>
              <a:pathLst>
                <a:path w="247650" h="95250">
                  <a:moveTo>
                    <a:pt x="85725" y="1130"/>
                  </a:moveTo>
                  <a:lnTo>
                    <a:pt x="85344" y="0"/>
                  </a:lnTo>
                  <a:lnTo>
                    <a:pt x="0" y="37528"/>
                  </a:lnTo>
                  <a:lnTo>
                    <a:pt x="2159" y="38100"/>
                  </a:lnTo>
                  <a:lnTo>
                    <a:pt x="85725" y="1130"/>
                  </a:lnTo>
                  <a:close/>
                </a:path>
                <a:path w="247650" h="95250">
                  <a:moveTo>
                    <a:pt x="114300" y="65163"/>
                  </a:moveTo>
                  <a:lnTo>
                    <a:pt x="96393" y="57150"/>
                  </a:lnTo>
                  <a:lnTo>
                    <a:pt x="95250" y="58508"/>
                  </a:lnTo>
                  <a:lnTo>
                    <a:pt x="112903" y="66675"/>
                  </a:lnTo>
                  <a:lnTo>
                    <a:pt x="114300" y="65163"/>
                  </a:lnTo>
                  <a:close/>
                </a:path>
                <a:path w="247650" h="95250">
                  <a:moveTo>
                    <a:pt x="171450" y="82765"/>
                  </a:moveTo>
                  <a:lnTo>
                    <a:pt x="9359" y="39941"/>
                  </a:lnTo>
                  <a:lnTo>
                    <a:pt x="9525" y="38747"/>
                  </a:lnTo>
                  <a:lnTo>
                    <a:pt x="2933" y="38239"/>
                  </a:lnTo>
                  <a:lnTo>
                    <a:pt x="2413" y="38100"/>
                  </a:lnTo>
                  <a:lnTo>
                    <a:pt x="2159" y="38100"/>
                  </a:lnTo>
                  <a:lnTo>
                    <a:pt x="1143" y="38100"/>
                  </a:lnTo>
                  <a:lnTo>
                    <a:pt x="381" y="38100"/>
                  </a:lnTo>
                  <a:lnTo>
                    <a:pt x="0" y="39674"/>
                  </a:lnTo>
                  <a:lnTo>
                    <a:pt x="914" y="39928"/>
                  </a:lnTo>
                  <a:lnTo>
                    <a:pt x="0" y="47434"/>
                  </a:lnTo>
                  <a:lnTo>
                    <a:pt x="8382" y="47625"/>
                  </a:lnTo>
                  <a:lnTo>
                    <a:pt x="9080" y="42125"/>
                  </a:lnTo>
                  <a:lnTo>
                    <a:pt x="171196" y="85725"/>
                  </a:lnTo>
                  <a:lnTo>
                    <a:pt x="171450" y="82765"/>
                  </a:lnTo>
                  <a:close/>
                </a:path>
                <a:path w="247650" h="95250">
                  <a:moveTo>
                    <a:pt x="180975" y="92290"/>
                  </a:moveTo>
                  <a:lnTo>
                    <a:pt x="2540" y="47625"/>
                  </a:lnTo>
                  <a:lnTo>
                    <a:pt x="381" y="47625"/>
                  </a:lnTo>
                  <a:lnTo>
                    <a:pt x="0" y="49199"/>
                  </a:lnTo>
                  <a:lnTo>
                    <a:pt x="180721" y="95250"/>
                  </a:lnTo>
                  <a:lnTo>
                    <a:pt x="180975" y="92290"/>
                  </a:lnTo>
                  <a:close/>
                </a:path>
                <a:path w="247650" h="95250">
                  <a:moveTo>
                    <a:pt x="247650" y="38100"/>
                  </a:moveTo>
                  <a:lnTo>
                    <a:pt x="247523" y="38201"/>
                  </a:lnTo>
                  <a:lnTo>
                    <a:pt x="171450" y="84162"/>
                  </a:lnTo>
                  <a:lnTo>
                    <a:pt x="171577" y="85725"/>
                  </a:lnTo>
                  <a:lnTo>
                    <a:pt x="172593" y="85725"/>
                  </a:lnTo>
                  <a:lnTo>
                    <a:pt x="233324" y="49593"/>
                  </a:lnTo>
                  <a:lnTo>
                    <a:pt x="181229" y="91351"/>
                  </a:lnTo>
                  <a:lnTo>
                    <a:pt x="180975" y="95250"/>
                  </a:lnTo>
                  <a:lnTo>
                    <a:pt x="247396" y="42430"/>
                  </a:lnTo>
                  <a:lnTo>
                    <a:pt x="247459" y="41173"/>
                  </a:lnTo>
                  <a:lnTo>
                    <a:pt x="247650" y="41059"/>
                  </a:lnTo>
                  <a:lnTo>
                    <a:pt x="247573" y="39357"/>
                  </a:lnTo>
                  <a:lnTo>
                    <a:pt x="247650" y="3810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3" name="object 18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0153650" y="5657850"/>
              <a:ext cx="38100" cy="300469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10034651" y="5681662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66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0034651" y="5681662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0" y="9525"/>
                  </a:moveTo>
                  <a:lnTo>
                    <a:pt x="66675" y="9525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0086975" y="5667375"/>
              <a:ext cx="76200" cy="28575"/>
            </a:xfrm>
            <a:custGeom>
              <a:avLst/>
              <a:gdLst/>
              <a:ahLst/>
              <a:cxnLst/>
              <a:rect l="l" t="t" r="r" b="b"/>
              <a:pathLst>
                <a:path w="76200" h="28575">
                  <a:moveTo>
                    <a:pt x="69850" y="0"/>
                  </a:moveTo>
                  <a:lnTo>
                    <a:pt x="6350" y="0"/>
                  </a:lnTo>
                  <a:lnTo>
                    <a:pt x="0" y="6400"/>
                  </a:lnTo>
                  <a:lnTo>
                    <a:pt x="0" y="14287"/>
                  </a:lnTo>
                  <a:lnTo>
                    <a:pt x="0" y="22174"/>
                  </a:lnTo>
                  <a:lnTo>
                    <a:pt x="6350" y="28575"/>
                  </a:lnTo>
                  <a:lnTo>
                    <a:pt x="69850" y="28575"/>
                  </a:lnTo>
                  <a:lnTo>
                    <a:pt x="76200" y="22174"/>
                  </a:lnTo>
                  <a:lnTo>
                    <a:pt x="76200" y="640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7" name="object 18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0096500" y="5676900"/>
              <a:ext cx="66675" cy="9525"/>
            </a:xfrm>
            <a:prstGeom prst="rect">
              <a:avLst/>
            </a:prstGeom>
          </p:spPr>
        </p:pic>
        <p:sp>
          <p:nvSpPr>
            <p:cNvPr id="188" name="object 188"/>
            <p:cNvSpPr/>
            <p:nvPr/>
          </p:nvSpPr>
          <p:spPr>
            <a:xfrm>
              <a:off x="10034651" y="5729287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66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0034651" y="5729287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0" y="9525"/>
                  </a:moveTo>
                  <a:lnTo>
                    <a:pt x="66675" y="9525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0086975" y="5715000"/>
              <a:ext cx="71755" cy="19050"/>
            </a:xfrm>
            <a:custGeom>
              <a:avLst/>
              <a:gdLst/>
              <a:ahLst/>
              <a:cxnLst/>
              <a:rect l="l" t="t" r="r" b="b"/>
              <a:pathLst>
                <a:path w="71754" h="19050">
                  <a:moveTo>
                    <a:pt x="0" y="19050"/>
                  </a:moveTo>
                  <a:lnTo>
                    <a:pt x="71500" y="19050"/>
                  </a:lnTo>
                  <a:lnTo>
                    <a:pt x="715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1" name="object 19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0158476" y="5643562"/>
              <a:ext cx="9525" cy="333375"/>
            </a:xfrm>
            <a:prstGeom prst="rect">
              <a:avLst/>
            </a:prstGeom>
          </p:spPr>
        </p:pic>
        <p:sp>
          <p:nvSpPr>
            <p:cNvPr id="192" name="object 192"/>
            <p:cNvSpPr/>
            <p:nvPr/>
          </p:nvSpPr>
          <p:spPr>
            <a:xfrm>
              <a:off x="10158476" y="5643562"/>
              <a:ext cx="9525" cy="333375"/>
            </a:xfrm>
            <a:custGeom>
              <a:avLst/>
              <a:gdLst/>
              <a:ahLst/>
              <a:cxnLst/>
              <a:rect l="l" t="t" r="r" b="b"/>
              <a:pathLst>
                <a:path w="9525" h="333375">
                  <a:moveTo>
                    <a:pt x="0" y="333375"/>
                  </a:moveTo>
                  <a:lnTo>
                    <a:pt x="9525" y="3333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33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3" name="object 193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0163175" y="5724525"/>
              <a:ext cx="28575" cy="28575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0163175" y="5676900"/>
              <a:ext cx="28575" cy="28575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10153650" y="5953125"/>
              <a:ext cx="38100" cy="28575"/>
            </a:xfrm>
            <a:custGeom>
              <a:avLst/>
              <a:gdLst/>
              <a:ahLst/>
              <a:cxnLst/>
              <a:rect l="l" t="t" r="r" b="b"/>
              <a:pathLst>
                <a:path w="38100" h="28575">
                  <a:moveTo>
                    <a:pt x="38100" y="4267"/>
                  </a:moveTo>
                  <a:lnTo>
                    <a:pt x="37515" y="3124"/>
                  </a:lnTo>
                  <a:lnTo>
                    <a:pt x="37338" y="0"/>
                  </a:lnTo>
                  <a:lnTo>
                    <a:pt x="36144" y="406"/>
                  </a:lnTo>
                  <a:lnTo>
                    <a:pt x="35941" y="0"/>
                  </a:lnTo>
                  <a:lnTo>
                    <a:pt x="30734" y="0"/>
                  </a:lnTo>
                  <a:lnTo>
                    <a:pt x="29362" y="2705"/>
                  </a:lnTo>
                  <a:lnTo>
                    <a:pt x="0" y="12623"/>
                  </a:lnTo>
                  <a:lnTo>
                    <a:pt x="254" y="28575"/>
                  </a:lnTo>
                  <a:lnTo>
                    <a:pt x="29489" y="16611"/>
                  </a:lnTo>
                  <a:lnTo>
                    <a:pt x="30734" y="19050"/>
                  </a:lnTo>
                  <a:lnTo>
                    <a:pt x="35941" y="19050"/>
                  </a:lnTo>
                  <a:lnTo>
                    <a:pt x="38100" y="14782"/>
                  </a:lnTo>
                  <a:lnTo>
                    <a:pt x="38100" y="13093"/>
                  </a:lnTo>
                  <a:lnTo>
                    <a:pt x="38100" y="426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0025126" y="5967412"/>
              <a:ext cx="142875" cy="19050"/>
            </a:xfrm>
            <a:custGeom>
              <a:avLst/>
              <a:gdLst/>
              <a:ahLst/>
              <a:cxnLst/>
              <a:rect l="l" t="t" r="r" b="b"/>
              <a:pathLst>
                <a:path w="142875" h="19050">
                  <a:moveTo>
                    <a:pt x="138556" y="0"/>
                  </a:moveTo>
                  <a:lnTo>
                    <a:pt x="4191" y="0"/>
                  </a:lnTo>
                  <a:lnTo>
                    <a:pt x="0" y="4267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191" y="19050"/>
                  </a:lnTo>
                  <a:lnTo>
                    <a:pt x="138556" y="19050"/>
                  </a:lnTo>
                  <a:lnTo>
                    <a:pt x="142875" y="14782"/>
                  </a:lnTo>
                  <a:lnTo>
                    <a:pt x="142875" y="4267"/>
                  </a:lnTo>
                  <a:lnTo>
                    <a:pt x="13855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0025126" y="5967412"/>
              <a:ext cx="142875" cy="19050"/>
            </a:xfrm>
            <a:custGeom>
              <a:avLst/>
              <a:gdLst/>
              <a:ahLst/>
              <a:cxnLst/>
              <a:rect l="l" t="t" r="r" b="b"/>
              <a:pathLst>
                <a:path w="142875" h="19050">
                  <a:moveTo>
                    <a:pt x="0" y="9525"/>
                  </a:moveTo>
                  <a:lnTo>
                    <a:pt x="0" y="4267"/>
                  </a:lnTo>
                  <a:lnTo>
                    <a:pt x="4191" y="0"/>
                  </a:lnTo>
                  <a:lnTo>
                    <a:pt x="9525" y="0"/>
                  </a:lnTo>
                  <a:lnTo>
                    <a:pt x="133350" y="0"/>
                  </a:lnTo>
                  <a:lnTo>
                    <a:pt x="138556" y="0"/>
                  </a:lnTo>
                  <a:lnTo>
                    <a:pt x="142875" y="4267"/>
                  </a:lnTo>
                  <a:lnTo>
                    <a:pt x="142875" y="9525"/>
                  </a:lnTo>
                  <a:lnTo>
                    <a:pt x="142875" y="14782"/>
                  </a:lnTo>
                  <a:lnTo>
                    <a:pt x="138556" y="19050"/>
                  </a:lnTo>
                  <a:lnTo>
                    <a:pt x="133350" y="19050"/>
                  </a:lnTo>
                  <a:lnTo>
                    <a:pt x="9525" y="19050"/>
                  </a:lnTo>
                  <a:lnTo>
                    <a:pt x="4191" y="19050"/>
                  </a:lnTo>
                  <a:lnTo>
                    <a:pt x="0" y="14782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8" name="object 198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0034651" y="5976937"/>
              <a:ext cx="123825" cy="9525"/>
            </a:xfrm>
            <a:prstGeom prst="rect">
              <a:avLst/>
            </a:prstGeom>
          </p:spPr>
        </p:pic>
        <p:sp>
          <p:nvSpPr>
            <p:cNvPr id="199" name="object 199"/>
            <p:cNvSpPr/>
            <p:nvPr/>
          </p:nvSpPr>
          <p:spPr>
            <a:xfrm>
              <a:off x="10034651" y="5976937"/>
              <a:ext cx="123825" cy="9525"/>
            </a:xfrm>
            <a:custGeom>
              <a:avLst/>
              <a:gdLst/>
              <a:ahLst/>
              <a:cxnLst/>
              <a:rect l="l" t="t" r="r" b="b"/>
              <a:pathLst>
                <a:path w="123825" h="9525">
                  <a:moveTo>
                    <a:pt x="0" y="4762"/>
                  </a:moveTo>
                  <a:lnTo>
                    <a:pt x="0" y="2133"/>
                  </a:lnTo>
                  <a:lnTo>
                    <a:pt x="2031" y="0"/>
                  </a:lnTo>
                  <a:lnTo>
                    <a:pt x="4699" y="0"/>
                  </a:lnTo>
                  <a:lnTo>
                    <a:pt x="118999" y="0"/>
                  </a:lnTo>
                  <a:lnTo>
                    <a:pt x="121666" y="0"/>
                  </a:lnTo>
                  <a:lnTo>
                    <a:pt x="123825" y="2133"/>
                  </a:lnTo>
                  <a:lnTo>
                    <a:pt x="123825" y="4762"/>
                  </a:lnTo>
                  <a:lnTo>
                    <a:pt x="123825" y="7391"/>
                  </a:lnTo>
                  <a:lnTo>
                    <a:pt x="121666" y="9525"/>
                  </a:lnTo>
                  <a:lnTo>
                    <a:pt x="118999" y="9525"/>
                  </a:lnTo>
                  <a:lnTo>
                    <a:pt x="4699" y="9525"/>
                  </a:lnTo>
                  <a:lnTo>
                    <a:pt x="2031" y="9525"/>
                  </a:lnTo>
                  <a:lnTo>
                    <a:pt x="0" y="7391"/>
                  </a:lnTo>
                  <a:lnTo>
                    <a:pt x="0" y="47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0039350" y="5924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267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82"/>
                  </a:lnTo>
                  <a:lnTo>
                    <a:pt x="19050" y="4267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0058400" y="5924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267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82"/>
                  </a:lnTo>
                  <a:lnTo>
                    <a:pt x="19050" y="4267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0077450" y="5924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267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82"/>
                  </a:lnTo>
                  <a:lnTo>
                    <a:pt x="19050" y="4267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0129901" y="5843587"/>
              <a:ext cx="9525" cy="114300"/>
            </a:xfrm>
            <a:custGeom>
              <a:avLst/>
              <a:gdLst/>
              <a:ahLst/>
              <a:cxnLst/>
              <a:rect l="l" t="t" r="r" b="b"/>
              <a:pathLst>
                <a:path w="9525" h="114300">
                  <a:moveTo>
                    <a:pt x="952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9525" y="11430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0129901" y="5843587"/>
              <a:ext cx="9525" cy="114300"/>
            </a:xfrm>
            <a:custGeom>
              <a:avLst/>
              <a:gdLst/>
              <a:ahLst/>
              <a:cxnLst/>
              <a:rect l="l" t="t" r="r" b="b"/>
              <a:pathLst>
                <a:path w="9525" h="114300">
                  <a:moveTo>
                    <a:pt x="0" y="114300"/>
                  </a:moveTo>
                  <a:lnTo>
                    <a:pt x="9525" y="11430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5" name="object 20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7772400" y="5276850"/>
              <a:ext cx="342900" cy="323850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924800" y="5314950"/>
              <a:ext cx="161925" cy="142875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981950" y="2162175"/>
              <a:ext cx="457200" cy="333375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8215375" y="2709925"/>
              <a:ext cx="228600" cy="171450"/>
            </a:xfrm>
            <a:custGeom>
              <a:avLst/>
              <a:gdLst/>
              <a:ahLst/>
              <a:cxnLst/>
              <a:rect l="l" t="t" r="r" b="b"/>
              <a:pathLst>
                <a:path w="228600" h="171450">
                  <a:moveTo>
                    <a:pt x="0" y="0"/>
                  </a:moveTo>
                  <a:lnTo>
                    <a:pt x="228600" y="1714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048625" y="2305050"/>
              <a:ext cx="304800" cy="466725"/>
            </a:xfrm>
            <a:custGeom>
              <a:avLst/>
              <a:gdLst/>
              <a:ahLst/>
              <a:cxnLst/>
              <a:rect l="l" t="t" r="r" b="b"/>
              <a:pathLst>
                <a:path w="304800" h="466725">
                  <a:moveTo>
                    <a:pt x="152400" y="0"/>
                  </a:moveTo>
                  <a:lnTo>
                    <a:pt x="0" y="428625"/>
                  </a:lnTo>
                </a:path>
                <a:path w="304800" h="466725">
                  <a:moveTo>
                    <a:pt x="152400" y="0"/>
                  </a:moveTo>
                  <a:lnTo>
                    <a:pt x="304800" y="419100"/>
                  </a:lnTo>
                </a:path>
                <a:path w="304800" h="466725">
                  <a:moveTo>
                    <a:pt x="0" y="419100"/>
                  </a:moveTo>
                  <a:lnTo>
                    <a:pt x="152400" y="466725"/>
                  </a:lnTo>
                </a:path>
                <a:path w="304800" h="466725">
                  <a:moveTo>
                    <a:pt x="304800" y="419100"/>
                  </a:moveTo>
                  <a:lnTo>
                    <a:pt x="152400" y="466725"/>
                  </a:lnTo>
                </a:path>
                <a:path w="304800" h="466725">
                  <a:moveTo>
                    <a:pt x="152400" y="9525"/>
                  </a:moveTo>
                  <a:lnTo>
                    <a:pt x="152400" y="466725"/>
                  </a:lnTo>
                </a:path>
                <a:path w="304800" h="466725">
                  <a:moveTo>
                    <a:pt x="0" y="428625"/>
                  </a:moveTo>
                  <a:lnTo>
                    <a:pt x="152400" y="381000"/>
                  </a:lnTo>
                </a:path>
                <a:path w="304800" h="466725">
                  <a:moveTo>
                    <a:pt x="304800" y="419100"/>
                  </a:moveTo>
                  <a:lnTo>
                    <a:pt x="152400" y="381000"/>
                  </a:lnTo>
                </a:path>
                <a:path w="304800" h="466725">
                  <a:moveTo>
                    <a:pt x="66675" y="238125"/>
                  </a:moveTo>
                  <a:lnTo>
                    <a:pt x="152400" y="276225"/>
                  </a:lnTo>
                </a:path>
                <a:path w="304800" h="466725">
                  <a:moveTo>
                    <a:pt x="152400" y="276225"/>
                  </a:moveTo>
                  <a:lnTo>
                    <a:pt x="238125" y="238125"/>
                  </a:lnTo>
                </a:path>
                <a:path w="304800" h="466725">
                  <a:moveTo>
                    <a:pt x="38100" y="304800"/>
                  </a:moveTo>
                  <a:lnTo>
                    <a:pt x="152400" y="352425"/>
                  </a:lnTo>
                </a:path>
                <a:path w="304800" h="466725">
                  <a:moveTo>
                    <a:pt x="152400" y="352425"/>
                  </a:moveTo>
                  <a:lnTo>
                    <a:pt x="266700" y="314325"/>
                  </a:lnTo>
                </a:path>
                <a:path w="304800" h="466725">
                  <a:moveTo>
                    <a:pt x="152400" y="200025"/>
                  </a:moveTo>
                  <a:lnTo>
                    <a:pt x="209550" y="180975"/>
                  </a:lnTo>
                </a:path>
                <a:path w="304800" h="466725">
                  <a:moveTo>
                    <a:pt x="152400" y="104775"/>
                  </a:moveTo>
                  <a:lnTo>
                    <a:pt x="190500" y="95250"/>
                  </a:lnTo>
                </a:path>
                <a:path w="304800" h="466725">
                  <a:moveTo>
                    <a:pt x="85725" y="171450"/>
                  </a:moveTo>
                  <a:lnTo>
                    <a:pt x="152400" y="200025"/>
                  </a:lnTo>
                </a:path>
                <a:path w="304800" h="466725">
                  <a:moveTo>
                    <a:pt x="114300" y="85725"/>
                  </a:moveTo>
                  <a:lnTo>
                    <a:pt x="161925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0" name="object 210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8443975" y="2871850"/>
              <a:ext cx="352425" cy="114300"/>
            </a:xfrm>
            <a:prstGeom prst="rect">
              <a:avLst/>
            </a:prstGeom>
          </p:spPr>
        </p:pic>
        <p:sp>
          <p:nvSpPr>
            <p:cNvPr id="211" name="object 211"/>
            <p:cNvSpPr/>
            <p:nvPr/>
          </p:nvSpPr>
          <p:spPr>
            <a:xfrm>
              <a:off x="8443975" y="2871850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352298" y="253"/>
                  </a:moveTo>
                  <a:lnTo>
                    <a:pt x="352425" y="60325"/>
                  </a:lnTo>
                  <a:lnTo>
                    <a:pt x="282940" y="102409"/>
                  </a:lnTo>
                  <a:lnTo>
                    <a:pt x="228105" y="111527"/>
                  </a:lnTo>
                  <a:lnTo>
                    <a:pt x="177546" y="114300"/>
                  </a:lnTo>
                  <a:lnTo>
                    <a:pt x="126537" y="111543"/>
                  </a:lnTo>
                  <a:lnTo>
                    <a:pt x="70754" y="102536"/>
                  </a:lnTo>
                  <a:lnTo>
                    <a:pt x="24044" y="85885"/>
                  </a:lnTo>
                  <a:lnTo>
                    <a:pt x="253" y="60198"/>
                  </a:lnTo>
                  <a:lnTo>
                    <a:pt x="303" y="46470"/>
                  </a:lnTo>
                  <a:lnTo>
                    <a:pt x="174" y="30099"/>
                  </a:lnTo>
                  <a:lnTo>
                    <a:pt x="21" y="13727"/>
                  </a:lnTo>
                  <a:lnTo>
                    <a:pt x="0" y="0"/>
                  </a:lnTo>
                  <a:lnTo>
                    <a:pt x="26078" y="23062"/>
                  </a:lnTo>
                  <a:lnTo>
                    <a:pt x="71754" y="39624"/>
                  </a:lnTo>
                  <a:lnTo>
                    <a:pt x="125337" y="49613"/>
                  </a:lnTo>
                  <a:lnTo>
                    <a:pt x="175132" y="52959"/>
                  </a:lnTo>
                  <a:lnTo>
                    <a:pt x="225371" y="50385"/>
                  </a:lnTo>
                  <a:lnTo>
                    <a:pt x="279765" y="41608"/>
                  </a:lnTo>
                  <a:lnTo>
                    <a:pt x="326134" y="25330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443975" y="2814700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176149" y="0"/>
                  </a:moveTo>
                  <a:lnTo>
                    <a:pt x="107584" y="4482"/>
                  </a:lnTo>
                  <a:lnTo>
                    <a:pt x="51593" y="16716"/>
                  </a:lnTo>
                  <a:lnTo>
                    <a:pt x="13843" y="34879"/>
                  </a:lnTo>
                  <a:lnTo>
                    <a:pt x="0" y="57150"/>
                  </a:lnTo>
                  <a:lnTo>
                    <a:pt x="13843" y="79367"/>
                  </a:lnTo>
                  <a:lnTo>
                    <a:pt x="51593" y="97536"/>
                  </a:lnTo>
                  <a:lnTo>
                    <a:pt x="107584" y="109799"/>
                  </a:lnTo>
                  <a:lnTo>
                    <a:pt x="176149" y="114300"/>
                  </a:lnTo>
                  <a:lnTo>
                    <a:pt x="244732" y="109799"/>
                  </a:lnTo>
                  <a:lnTo>
                    <a:pt x="300767" y="97536"/>
                  </a:lnTo>
                  <a:lnTo>
                    <a:pt x="338562" y="79367"/>
                  </a:lnTo>
                  <a:lnTo>
                    <a:pt x="352425" y="57150"/>
                  </a:lnTo>
                  <a:lnTo>
                    <a:pt x="338562" y="34879"/>
                  </a:lnTo>
                  <a:lnTo>
                    <a:pt x="300767" y="16716"/>
                  </a:lnTo>
                  <a:lnTo>
                    <a:pt x="244732" y="4482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443975" y="2814700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0" y="57150"/>
                  </a:moveTo>
                  <a:lnTo>
                    <a:pt x="13843" y="34879"/>
                  </a:lnTo>
                  <a:lnTo>
                    <a:pt x="51593" y="16716"/>
                  </a:lnTo>
                  <a:lnTo>
                    <a:pt x="107584" y="4482"/>
                  </a:lnTo>
                  <a:lnTo>
                    <a:pt x="176149" y="0"/>
                  </a:lnTo>
                  <a:lnTo>
                    <a:pt x="244732" y="4482"/>
                  </a:lnTo>
                  <a:lnTo>
                    <a:pt x="300767" y="16716"/>
                  </a:lnTo>
                  <a:lnTo>
                    <a:pt x="338562" y="34879"/>
                  </a:lnTo>
                  <a:lnTo>
                    <a:pt x="352425" y="57150"/>
                  </a:lnTo>
                  <a:lnTo>
                    <a:pt x="338562" y="79367"/>
                  </a:lnTo>
                  <a:lnTo>
                    <a:pt x="300767" y="97536"/>
                  </a:lnTo>
                  <a:lnTo>
                    <a:pt x="244732" y="109799"/>
                  </a:lnTo>
                  <a:lnTo>
                    <a:pt x="176149" y="114300"/>
                  </a:lnTo>
                  <a:lnTo>
                    <a:pt x="107584" y="109799"/>
                  </a:lnTo>
                  <a:lnTo>
                    <a:pt x="51593" y="97536"/>
                  </a:lnTo>
                  <a:lnTo>
                    <a:pt x="13843" y="79367"/>
                  </a:lnTo>
                  <a:lnTo>
                    <a:pt x="0" y="571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4" name="object 214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7753350" y="1857375"/>
              <a:ext cx="409575" cy="95250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7439025" y="2352675"/>
              <a:ext cx="533400" cy="228600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8639175" y="2324100"/>
              <a:ext cx="533400" cy="219075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8715375" y="2057400"/>
              <a:ext cx="523875" cy="228600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7610475" y="3857625"/>
              <a:ext cx="371475" cy="314325"/>
            </a:xfrm>
            <a:prstGeom prst="rect">
              <a:avLst/>
            </a:prstGeom>
          </p:spPr>
        </p:pic>
        <p:sp>
          <p:nvSpPr>
            <p:cNvPr id="219" name="object 219"/>
            <p:cNvSpPr/>
            <p:nvPr/>
          </p:nvSpPr>
          <p:spPr>
            <a:xfrm>
              <a:off x="7862951" y="3833876"/>
              <a:ext cx="390525" cy="219075"/>
            </a:xfrm>
            <a:custGeom>
              <a:avLst/>
              <a:gdLst/>
              <a:ahLst/>
              <a:cxnLst/>
              <a:rect l="l" t="t" r="r" b="b"/>
              <a:pathLst>
                <a:path w="390525" h="219075">
                  <a:moveTo>
                    <a:pt x="390525" y="0"/>
                  </a:moveTo>
                  <a:lnTo>
                    <a:pt x="390525" y="133350"/>
                  </a:lnTo>
                </a:path>
                <a:path w="390525" h="219075">
                  <a:moveTo>
                    <a:pt x="0" y="219075"/>
                  </a:moveTo>
                  <a:lnTo>
                    <a:pt x="171450" y="2095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0" name="object 220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7562850" y="3810000"/>
              <a:ext cx="504825" cy="114300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8053450" y="4033901"/>
              <a:ext cx="352425" cy="114300"/>
            </a:xfrm>
            <a:prstGeom prst="rect">
              <a:avLst/>
            </a:prstGeom>
          </p:spPr>
        </p:pic>
        <p:sp>
          <p:nvSpPr>
            <p:cNvPr id="222" name="object 222"/>
            <p:cNvSpPr/>
            <p:nvPr/>
          </p:nvSpPr>
          <p:spPr>
            <a:xfrm>
              <a:off x="8053450" y="4033901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352298" y="254"/>
                  </a:moveTo>
                  <a:lnTo>
                    <a:pt x="352425" y="60325"/>
                  </a:lnTo>
                  <a:lnTo>
                    <a:pt x="282940" y="102409"/>
                  </a:lnTo>
                  <a:lnTo>
                    <a:pt x="228105" y="111527"/>
                  </a:lnTo>
                  <a:lnTo>
                    <a:pt x="177546" y="114300"/>
                  </a:lnTo>
                  <a:lnTo>
                    <a:pt x="126537" y="111543"/>
                  </a:lnTo>
                  <a:lnTo>
                    <a:pt x="70754" y="102536"/>
                  </a:lnTo>
                  <a:lnTo>
                    <a:pt x="24044" y="85885"/>
                  </a:lnTo>
                  <a:lnTo>
                    <a:pt x="253" y="60198"/>
                  </a:lnTo>
                  <a:lnTo>
                    <a:pt x="303" y="46470"/>
                  </a:lnTo>
                  <a:lnTo>
                    <a:pt x="174" y="30099"/>
                  </a:lnTo>
                  <a:lnTo>
                    <a:pt x="21" y="13727"/>
                  </a:lnTo>
                  <a:lnTo>
                    <a:pt x="0" y="0"/>
                  </a:lnTo>
                  <a:lnTo>
                    <a:pt x="26078" y="23062"/>
                  </a:lnTo>
                  <a:lnTo>
                    <a:pt x="71754" y="39624"/>
                  </a:lnTo>
                  <a:lnTo>
                    <a:pt x="125337" y="49613"/>
                  </a:lnTo>
                  <a:lnTo>
                    <a:pt x="175132" y="52959"/>
                  </a:lnTo>
                  <a:lnTo>
                    <a:pt x="225371" y="50385"/>
                  </a:lnTo>
                  <a:lnTo>
                    <a:pt x="279765" y="41608"/>
                  </a:lnTo>
                  <a:lnTo>
                    <a:pt x="326134" y="25330"/>
                  </a:lnTo>
                  <a:lnTo>
                    <a:pt x="352298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8053450" y="3967226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176149" y="0"/>
                  </a:moveTo>
                  <a:lnTo>
                    <a:pt x="107584" y="4482"/>
                  </a:lnTo>
                  <a:lnTo>
                    <a:pt x="51593" y="16716"/>
                  </a:lnTo>
                  <a:lnTo>
                    <a:pt x="13843" y="34879"/>
                  </a:lnTo>
                  <a:lnTo>
                    <a:pt x="0" y="57150"/>
                  </a:lnTo>
                  <a:lnTo>
                    <a:pt x="13843" y="79367"/>
                  </a:lnTo>
                  <a:lnTo>
                    <a:pt x="51593" y="97536"/>
                  </a:lnTo>
                  <a:lnTo>
                    <a:pt x="107584" y="109799"/>
                  </a:lnTo>
                  <a:lnTo>
                    <a:pt x="176149" y="114300"/>
                  </a:lnTo>
                  <a:lnTo>
                    <a:pt x="244732" y="109799"/>
                  </a:lnTo>
                  <a:lnTo>
                    <a:pt x="300767" y="97536"/>
                  </a:lnTo>
                  <a:lnTo>
                    <a:pt x="338562" y="79367"/>
                  </a:lnTo>
                  <a:lnTo>
                    <a:pt x="352425" y="57150"/>
                  </a:lnTo>
                  <a:lnTo>
                    <a:pt x="338562" y="34879"/>
                  </a:lnTo>
                  <a:lnTo>
                    <a:pt x="300767" y="16716"/>
                  </a:lnTo>
                  <a:lnTo>
                    <a:pt x="244732" y="4482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8053450" y="3967226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0" y="57150"/>
                  </a:moveTo>
                  <a:lnTo>
                    <a:pt x="13843" y="34879"/>
                  </a:lnTo>
                  <a:lnTo>
                    <a:pt x="51593" y="16716"/>
                  </a:lnTo>
                  <a:lnTo>
                    <a:pt x="107584" y="4482"/>
                  </a:lnTo>
                  <a:lnTo>
                    <a:pt x="176149" y="0"/>
                  </a:lnTo>
                  <a:lnTo>
                    <a:pt x="244732" y="4482"/>
                  </a:lnTo>
                  <a:lnTo>
                    <a:pt x="300767" y="16716"/>
                  </a:lnTo>
                  <a:lnTo>
                    <a:pt x="338562" y="34879"/>
                  </a:lnTo>
                  <a:lnTo>
                    <a:pt x="352425" y="57150"/>
                  </a:lnTo>
                  <a:lnTo>
                    <a:pt x="338562" y="79367"/>
                  </a:lnTo>
                  <a:lnTo>
                    <a:pt x="300767" y="97536"/>
                  </a:lnTo>
                  <a:lnTo>
                    <a:pt x="244732" y="109799"/>
                  </a:lnTo>
                  <a:lnTo>
                    <a:pt x="176149" y="114300"/>
                  </a:lnTo>
                  <a:lnTo>
                    <a:pt x="107584" y="109799"/>
                  </a:lnTo>
                  <a:lnTo>
                    <a:pt x="51593" y="97536"/>
                  </a:lnTo>
                  <a:lnTo>
                    <a:pt x="13843" y="79367"/>
                  </a:lnTo>
                  <a:lnTo>
                    <a:pt x="0" y="571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5" name="object 225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7496175" y="3419475"/>
              <a:ext cx="342900" cy="171450"/>
            </a:xfrm>
            <a:prstGeom prst="rect">
              <a:avLst/>
            </a:prstGeom>
          </p:spPr>
        </p:pic>
        <p:pic>
          <p:nvPicPr>
            <p:cNvPr id="226" name="object 226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7800975" y="3324225"/>
              <a:ext cx="352425" cy="171450"/>
            </a:xfrm>
            <a:prstGeom prst="rect">
              <a:avLst/>
            </a:prstGeom>
          </p:spPr>
        </p:pic>
        <p:pic>
          <p:nvPicPr>
            <p:cNvPr id="227" name="object 227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0891901" y="3643376"/>
              <a:ext cx="171450" cy="57150"/>
            </a:xfrm>
            <a:prstGeom prst="rect">
              <a:avLst/>
            </a:prstGeom>
          </p:spPr>
        </p:pic>
        <p:pic>
          <p:nvPicPr>
            <p:cNvPr id="228" name="object 228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1363325" y="3486150"/>
              <a:ext cx="123823" cy="314325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1182350" y="3476625"/>
              <a:ext cx="133350" cy="314325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1258550" y="3429000"/>
              <a:ext cx="161925" cy="409575"/>
            </a:xfrm>
            <a:prstGeom prst="rect">
              <a:avLst/>
            </a:prstGeom>
          </p:spPr>
        </p:pic>
        <p:sp>
          <p:nvSpPr>
            <p:cNvPr id="231" name="object 231"/>
            <p:cNvSpPr/>
            <p:nvPr/>
          </p:nvSpPr>
          <p:spPr>
            <a:xfrm>
              <a:off x="10020363" y="5027676"/>
              <a:ext cx="0" cy="396875"/>
            </a:xfrm>
            <a:custGeom>
              <a:avLst/>
              <a:gdLst/>
              <a:ahLst/>
              <a:cxnLst/>
              <a:rect l="l" t="t" r="r" b="b"/>
              <a:pathLst>
                <a:path h="396875">
                  <a:moveTo>
                    <a:pt x="0" y="0"/>
                  </a:moveTo>
                  <a:lnTo>
                    <a:pt x="0" y="396875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8243950" y="5005451"/>
              <a:ext cx="647700" cy="209550"/>
            </a:xfrm>
            <a:custGeom>
              <a:avLst/>
              <a:gdLst/>
              <a:ahLst/>
              <a:cxnLst/>
              <a:rect l="l" t="t" r="r" b="b"/>
              <a:pathLst>
                <a:path w="647700" h="209550">
                  <a:moveTo>
                    <a:pt x="0" y="85725"/>
                  </a:moveTo>
                  <a:lnTo>
                    <a:pt x="228600" y="209550"/>
                  </a:lnTo>
                </a:path>
                <a:path w="647700" h="209550">
                  <a:moveTo>
                    <a:pt x="247650" y="209550"/>
                  </a:moveTo>
                  <a:lnTo>
                    <a:pt x="6477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10187051" y="5433948"/>
              <a:ext cx="114300" cy="635"/>
            </a:xfrm>
            <a:custGeom>
              <a:avLst/>
              <a:gdLst/>
              <a:ahLst/>
              <a:cxnLst/>
              <a:rect l="l" t="t" r="r" b="b"/>
              <a:pathLst>
                <a:path w="114300" h="635">
                  <a:moveTo>
                    <a:pt x="0" y="126"/>
                  </a:moveTo>
                  <a:lnTo>
                    <a:pt x="114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7977250" y="4805426"/>
              <a:ext cx="2009775" cy="895350"/>
            </a:xfrm>
            <a:custGeom>
              <a:avLst/>
              <a:gdLst/>
              <a:ahLst/>
              <a:cxnLst/>
              <a:rect l="l" t="t" r="r" b="b"/>
              <a:pathLst>
                <a:path w="2009775" h="895350">
                  <a:moveTo>
                    <a:pt x="1485900" y="0"/>
                  </a:moveTo>
                  <a:lnTo>
                    <a:pt x="2009775" y="266700"/>
                  </a:lnTo>
                </a:path>
                <a:path w="2009775" h="895350">
                  <a:moveTo>
                    <a:pt x="904875" y="247650"/>
                  </a:moveTo>
                  <a:lnTo>
                    <a:pt x="1476375" y="0"/>
                  </a:lnTo>
                </a:path>
                <a:path w="2009775" h="895350">
                  <a:moveTo>
                    <a:pt x="876300" y="276225"/>
                  </a:moveTo>
                  <a:lnTo>
                    <a:pt x="1905000" y="276098"/>
                  </a:lnTo>
                </a:path>
                <a:path w="2009775" h="895350">
                  <a:moveTo>
                    <a:pt x="0" y="581025"/>
                  </a:moveTo>
                  <a:lnTo>
                    <a:pt x="419100" y="457200"/>
                  </a:lnTo>
                </a:path>
                <a:path w="2009775" h="895350">
                  <a:moveTo>
                    <a:pt x="495300" y="447675"/>
                  </a:moveTo>
                  <a:lnTo>
                    <a:pt x="428625" y="742950"/>
                  </a:lnTo>
                </a:path>
                <a:path w="2009775" h="895350">
                  <a:moveTo>
                    <a:pt x="828675" y="742950"/>
                  </a:moveTo>
                  <a:lnTo>
                    <a:pt x="542925" y="476250"/>
                  </a:lnTo>
                </a:path>
                <a:path w="2009775" h="895350">
                  <a:moveTo>
                    <a:pt x="542925" y="419100"/>
                  </a:moveTo>
                  <a:lnTo>
                    <a:pt x="1457325" y="89528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0106088" y="5361051"/>
              <a:ext cx="0" cy="384175"/>
            </a:xfrm>
            <a:custGeom>
              <a:avLst/>
              <a:gdLst/>
              <a:ahLst/>
              <a:cxnLst/>
              <a:rect l="l" t="t" r="r" b="b"/>
              <a:pathLst>
                <a:path h="384175">
                  <a:moveTo>
                    <a:pt x="0" y="139700"/>
                  </a:moveTo>
                  <a:lnTo>
                    <a:pt x="0" y="384111"/>
                  </a:lnTo>
                </a:path>
                <a:path h="384175">
                  <a:moveTo>
                    <a:pt x="0" y="0"/>
                  </a:moveTo>
                  <a:lnTo>
                    <a:pt x="0" y="6350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6" name="object 236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9267825" y="5448300"/>
              <a:ext cx="457200" cy="95250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9315450" y="5486400"/>
              <a:ext cx="381000" cy="323850"/>
            </a:xfrm>
            <a:prstGeom prst="rect">
              <a:avLst/>
            </a:prstGeom>
          </p:spPr>
        </p:pic>
        <p:pic>
          <p:nvPicPr>
            <p:cNvPr id="238" name="object 238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9815576" y="5034026"/>
              <a:ext cx="390525" cy="142875"/>
            </a:xfrm>
            <a:prstGeom prst="rect">
              <a:avLst/>
            </a:prstGeom>
          </p:spPr>
        </p:pic>
        <p:sp>
          <p:nvSpPr>
            <p:cNvPr id="239" name="object 239"/>
            <p:cNvSpPr/>
            <p:nvPr/>
          </p:nvSpPr>
          <p:spPr>
            <a:xfrm>
              <a:off x="9815546" y="5034026"/>
              <a:ext cx="391160" cy="142875"/>
            </a:xfrm>
            <a:custGeom>
              <a:avLst/>
              <a:gdLst/>
              <a:ahLst/>
              <a:cxnLst/>
              <a:rect l="l" t="t" r="r" b="b"/>
              <a:pathLst>
                <a:path w="391159" h="142875">
                  <a:moveTo>
                    <a:pt x="390427" y="254"/>
                  </a:moveTo>
                  <a:lnTo>
                    <a:pt x="390554" y="75311"/>
                  </a:lnTo>
                  <a:lnTo>
                    <a:pt x="335906" y="120874"/>
                  </a:lnTo>
                  <a:lnTo>
                    <a:pt x="289623" y="133613"/>
                  </a:lnTo>
                  <a:lnTo>
                    <a:pt x="240731" y="140688"/>
                  </a:lnTo>
                  <a:lnTo>
                    <a:pt x="196752" y="142875"/>
                  </a:lnTo>
                  <a:lnTo>
                    <a:pt x="152449" y="140712"/>
                  </a:lnTo>
                  <a:lnTo>
                    <a:pt x="102805" y="133777"/>
                  </a:lnTo>
                  <a:lnTo>
                    <a:pt x="55679" y="121167"/>
                  </a:lnTo>
                  <a:lnTo>
                    <a:pt x="18928" y="101978"/>
                  </a:lnTo>
                  <a:lnTo>
                    <a:pt x="369" y="58114"/>
                  </a:lnTo>
                  <a:lnTo>
                    <a:pt x="172" y="37655"/>
                  </a:lnTo>
                  <a:lnTo>
                    <a:pt x="0" y="17196"/>
                  </a:lnTo>
                  <a:lnTo>
                    <a:pt x="29" y="0"/>
                  </a:lnTo>
                  <a:lnTo>
                    <a:pt x="28977" y="28878"/>
                  </a:lnTo>
                  <a:lnTo>
                    <a:pt x="79595" y="49577"/>
                  </a:lnTo>
                  <a:lnTo>
                    <a:pt x="138975" y="62061"/>
                  </a:lnTo>
                  <a:lnTo>
                    <a:pt x="194212" y="66293"/>
                  </a:lnTo>
                  <a:lnTo>
                    <a:pt x="237881" y="64217"/>
                  </a:lnTo>
                  <a:lnTo>
                    <a:pt x="286250" y="57422"/>
                  </a:lnTo>
                  <a:lnTo>
                    <a:pt x="332406" y="45061"/>
                  </a:lnTo>
                  <a:lnTo>
                    <a:pt x="369436" y="26287"/>
                  </a:lnTo>
                  <a:lnTo>
                    <a:pt x="390427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9815576" y="495782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195199" y="0"/>
                  </a:moveTo>
                  <a:lnTo>
                    <a:pt x="133494" y="3631"/>
                  </a:lnTo>
                  <a:lnTo>
                    <a:pt x="79909" y="13748"/>
                  </a:lnTo>
                  <a:lnTo>
                    <a:pt x="37657" y="29187"/>
                  </a:lnTo>
                  <a:lnTo>
                    <a:pt x="0" y="71374"/>
                  </a:lnTo>
                  <a:lnTo>
                    <a:pt x="9949" y="93976"/>
                  </a:lnTo>
                  <a:lnTo>
                    <a:pt x="37657" y="113605"/>
                  </a:lnTo>
                  <a:lnTo>
                    <a:pt x="79909" y="129081"/>
                  </a:lnTo>
                  <a:lnTo>
                    <a:pt x="133494" y="139230"/>
                  </a:lnTo>
                  <a:lnTo>
                    <a:pt x="195199" y="142875"/>
                  </a:lnTo>
                  <a:lnTo>
                    <a:pt x="256916" y="139230"/>
                  </a:lnTo>
                  <a:lnTo>
                    <a:pt x="310533" y="129081"/>
                  </a:lnTo>
                  <a:lnTo>
                    <a:pt x="352823" y="113605"/>
                  </a:lnTo>
                  <a:lnTo>
                    <a:pt x="380562" y="93976"/>
                  </a:lnTo>
                  <a:lnTo>
                    <a:pt x="390525" y="71374"/>
                  </a:lnTo>
                  <a:lnTo>
                    <a:pt x="380562" y="48784"/>
                  </a:lnTo>
                  <a:lnTo>
                    <a:pt x="352823" y="29187"/>
                  </a:lnTo>
                  <a:lnTo>
                    <a:pt x="310533" y="13748"/>
                  </a:lnTo>
                  <a:lnTo>
                    <a:pt x="256916" y="3631"/>
                  </a:lnTo>
                  <a:lnTo>
                    <a:pt x="19519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9815576" y="495782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0" y="71374"/>
                  </a:moveTo>
                  <a:lnTo>
                    <a:pt x="37657" y="29187"/>
                  </a:lnTo>
                  <a:lnTo>
                    <a:pt x="79909" y="13748"/>
                  </a:lnTo>
                  <a:lnTo>
                    <a:pt x="133494" y="3631"/>
                  </a:lnTo>
                  <a:lnTo>
                    <a:pt x="195199" y="0"/>
                  </a:lnTo>
                  <a:lnTo>
                    <a:pt x="256916" y="3631"/>
                  </a:lnTo>
                  <a:lnTo>
                    <a:pt x="310533" y="13748"/>
                  </a:lnTo>
                  <a:lnTo>
                    <a:pt x="352823" y="29187"/>
                  </a:lnTo>
                  <a:lnTo>
                    <a:pt x="380562" y="48784"/>
                  </a:lnTo>
                  <a:lnTo>
                    <a:pt x="390525" y="71374"/>
                  </a:lnTo>
                  <a:lnTo>
                    <a:pt x="380562" y="93976"/>
                  </a:lnTo>
                  <a:lnTo>
                    <a:pt x="352823" y="113605"/>
                  </a:lnTo>
                  <a:lnTo>
                    <a:pt x="310533" y="129081"/>
                  </a:lnTo>
                  <a:lnTo>
                    <a:pt x="256916" y="139230"/>
                  </a:lnTo>
                  <a:lnTo>
                    <a:pt x="195199" y="142875"/>
                  </a:lnTo>
                  <a:lnTo>
                    <a:pt x="133494" y="139230"/>
                  </a:lnTo>
                  <a:lnTo>
                    <a:pt x="79909" y="129081"/>
                  </a:lnTo>
                  <a:lnTo>
                    <a:pt x="37657" y="113605"/>
                  </a:lnTo>
                  <a:lnTo>
                    <a:pt x="9949" y="93976"/>
                  </a:lnTo>
                  <a:lnTo>
                    <a:pt x="0" y="713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9877425" y="4972050"/>
              <a:ext cx="257175" cy="57150"/>
            </a:xfrm>
            <a:custGeom>
              <a:avLst/>
              <a:gdLst/>
              <a:ahLst/>
              <a:cxnLst/>
              <a:rect l="l" t="t" r="r" b="b"/>
              <a:pathLst>
                <a:path w="257175" h="57150">
                  <a:moveTo>
                    <a:pt x="206755" y="0"/>
                  </a:moveTo>
                  <a:lnTo>
                    <a:pt x="127889" y="33527"/>
                  </a:lnTo>
                  <a:lnTo>
                    <a:pt x="50165" y="888"/>
                  </a:lnTo>
                  <a:lnTo>
                    <a:pt x="0" y="14986"/>
                  </a:lnTo>
                  <a:lnTo>
                    <a:pt x="34290" y="29463"/>
                  </a:lnTo>
                  <a:lnTo>
                    <a:pt x="50165" y="24892"/>
                  </a:lnTo>
                  <a:lnTo>
                    <a:pt x="126619" y="57150"/>
                  </a:lnTo>
                  <a:lnTo>
                    <a:pt x="210057" y="25400"/>
                  </a:lnTo>
                  <a:lnTo>
                    <a:pt x="219836" y="29463"/>
                  </a:lnTo>
                  <a:lnTo>
                    <a:pt x="257175" y="13081"/>
                  </a:lnTo>
                  <a:lnTo>
                    <a:pt x="206755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3" name="object 243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9882251" y="5424551"/>
              <a:ext cx="304800" cy="76200"/>
            </a:xfrm>
            <a:prstGeom prst="rect">
              <a:avLst/>
            </a:prstGeom>
          </p:spPr>
        </p:pic>
        <p:sp>
          <p:nvSpPr>
            <p:cNvPr id="244" name="object 244"/>
            <p:cNvSpPr/>
            <p:nvPr/>
          </p:nvSpPr>
          <p:spPr>
            <a:xfrm>
              <a:off x="9882251" y="5424551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0" y="76200"/>
                  </a:moveTo>
                  <a:lnTo>
                    <a:pt x="304800" y="762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9882251" y="5310251"/>
              <a:ext cx="304800" cy="114300"/>
            </a:xfrm>
            <a:custGeom>
              <a:avLst/>
              <a:gdLst/>
              <a:ahLst/>
              <a:cxnLst/>
              <a:rect l="l" t="t" r="r" b="b"/>
              <a:pathLst>
                <a:path w="304800" h="114300">
                  <a:moveTo>
                    <a:pt x="20193" y="0"/>
                  </a:moveTo>
                  <a:lnTo>
                    <a:pt x="0" y="113284"/>
                  </a:lnTo>
                  <a:lnTo>
                    <a:pt x="304800" y="114300"/>
                  </a:lnTo>
                  <a:lnTo>
                    <a:pt x="275081" y="1778"/>
                  </a:lnTo>
                  <a:lnTo>
                    <a:pt x="20193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9882251" y="5310251"/>
              <a:ext cx="304800" cy="114300"/>
            </a:xfrm>
            <a:custGeom>
              <a:avLst/>
              <a:gdLst/>
              <a:ahLst/>
              <a:cxnLst/>
              <a:rect l="l" t="t" r="r" b="b"/>
              <a:pathLst>
                <a:path w="304800" h="114300">
                  <a:moveTo>
                    <a:pt x="0" y="113284"/>
                  </a:moveTo>
                  <a:lnTo>
                    <a:pt x="20193" y="0"/>
                  </a:lnTo>
                  <a:lnTo>
                    <a:pt x="275081" y="1778"/>
                  </a:lnTo>
                  <a:lnTo>
                    <a:pt x="304800" y="114300"/>
                  </a:lnTo>
                  <a:lnTo>
                    <a:pt x="0" y="11328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7" name="object 247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8710675" y="5014976"/>
              <a:ext cx="390525" cy="142875"/>
            </a:xfrm>
            <a:prstGeom prst="rect">
              <a:avLst/>
            </a:prstGeom>
          </p:spPr>
        </p:pic>
        <p:sp>
          <p:nvSpPr>
            <p:cNvPr id="248" name="object 248"/>
            <p:cNvSpPr/>
            <p:nvPr/>
          </p:nvSpPr>
          <p:spPr>
            <a:xfrm>
              <a:off x="8710646" y="5014976"/>
              <a:ext cx="391160" cy="142875"/>
            </a:xfrm>
            <a:custGeom>
              <a:avLst/>
              <a:gdLst/>
              <a:ahLst/>
              <a:cxnLst/>
              <a:rect l="l" t="t" r="r" b="b"/>
              <a:pathLst>
                <a:path w="391159" h="142875">
                  <a:moveTo>
                    <a:pt x="390427" y="254"/>
                  </a:moveTo>
                  <a:lnTo>
                    <a:pt x="390554" y="75311"/>
                  </a:lnTo>
                  <a:lnTo>
                    <a:pt x="335906" y="120874"/>
                  </a:lnTo>
                  <a:lnTo>
                    <a:pt x="289623" y="133613"/>
                  </a:lnTo>
                  <a:lnTo>
                    <a:pt x="240731" y="140688"/>
                  </a:lnTo>
                  <a:lnTo>
                    <a:pt x="196752" y="142875"/>
                  </a:lnTo>
                  <a:lnTo>
                    <a:pt x="152449" y="140712"/>
                  </a:lnTo>
                  <a:lnTo>
                    <a:pt x="102805" y="133777"/>
                  </a:lnTo>
                  <a:lnTo>
                    <a:pt x="55679" y="121167"/>
                  </a:lnTo>
                  <a:lnTo>
                    <a:pt x="18928" y="101978"/>
                  </a:lnTo>
                  <a:lnTo>
                    <a:pt x="369" y="58114"/>
                  </a:lnTo>
                  <a:lnTo>
                    <a:pt x="172" y="37655"/>
                  </a:lnTo>
                  <a:lnTo>
                    <a:pt x="0" y="17196"/>
                  </a:lnTo>
                  <a:lnTo>
                    <a:pt x="29" y="0"/>
                  </a:lnTo>
                  <a:lnTo>
                    <a:pt x="28977" y="28878"/>
                  </a:lnTo>
                  <a:lnTo>
                    <a:pt x="79595" y="49577"/>
                  </a:lnTo>
                  <a:lnTo>
                    <a:pt x="138975" y="62061"/>
                  </a:lnTo>
                  <a:lnTo>
                    <a:pt x="194212" y="66293"/>
                  </a:lnTo>
                  <a:lnTo>
                    <a:pt x="237881" y="64217"/>
                  </a:lnTo>
                  <a:lnTo>
                    <a:pt x="286250" y="57422"/>
                  </a:lnTo>
                  <a:lnTo>
                    <a:pt x="332406" y="45061"/>
                  </a:lnTo>
                  <a:lnTo>
                    <a:pt x="369436" y="26287"/>
                  </a:lnTo>
                  <a:lnTo>
                    <a:pt x="390427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8710675" y="493877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195199" y="0"/>
                  </a:moveTo>
                  <a:lnTo>
                    <a:pt x="133494" y="3631"/>
                  </a:lnTo>
                  <a:lnTo>
                    <a:pt x="79909" y="13748"/>
                  </a:lnTo>
                  <a:lnTo>
                    <a:pt x="37657" y="29187"/>
                  </a:lnTo>
                  <a:lnTo>
                    <a:pt x="0" y="71374"/>
                  </a:lnTo>
                  <a:lnTo>
                    <a:pt x="9949" y="93976"/>
                  </a:lnTo>
                  <a:lnTo>
                    <a:pt x="37657" y="113605"/>
                  </a:lnTo>
                  <a:lnTo>
                    <a:pt x="79909" y="129081"/>
                  </a:lnTo>
                  <a:lnTo>
                    <a:pt x="133494" y="139230"/>
                  </a:lnTo>
                  <a:lnTo>
                    <a:pt x="195199" y="142875"/>
                  </a:lnTo>
                  <a:lnTo>
                    <a:pt x="256916" y="139230"/>
                  </a:lnTo>
                  <a:lnTo>
                    <a:pt x="310533" y="129081"/>
                  </a:lnTo>
                  <a:lnTo>
                    <a:pt x="352823" y="113605"/>
                  </a:lnTo>
                  <a:lnTo>
                    <a:pt x="380562" y="93976"/>
                  </a:lnTo>
                  <a:lnTo>
                    <a:pt x="390525" y="71374"/>
                  </a:lnTo>
                  <a:lnTo>
                    <a:pt x="380562" y="48784"/>
                  </a:lnTo>
                  <a:lnTo>
                    <a:pt x="352823" y="29187"/>
                  </a:lnTo>
                  <a:lnTo>
                    <a:pt x="310533" y="13748"/>
                  </a:lnTo>
                  <a:lnTo>
                    <a:pt x="256916" y="3631"/>
                  </a:lnTo>
                  <a:lnTo>
                    <a:pt x="19519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8710675" y="493877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0" y="71374"/>
                  </a:moveTo>
                  <a:lnTo>
                    <a:pt x="37657" y="29187"/>
                  </a:lnTo>
                  <a:lnTo>
                    <a:pt x="79909" y="13748"/>
                  </a:lnTo>
                  <a:lnTo>
                    <a:pt x="133494" y="3631"/>
                  </a:lnTo>
                  <a:lnTo>
                    <a:pt x="195199" y="0"/>
                  </a:lnTo>
                  <a:lnTo>
                    <a:pt x="256916" y="3631"/>
                  </a:lnTo>
                  <a:lnTo>
                    <a:pt x="310533" y="13748"/>
                  </a:lnTo>
                  <a:lnTo>
                    <a:pt x="352823" y="29187"/>
                  </a:lnTo>
                  <a:lnTo>
                    <a:pt x="380562" y="48784"/>
                  </a:lnTo>
                  <a:lnTo>
                    <a:pt x="390525" y="71374"/>
                  </a:lnTo>
                  <a:lnTo>
                    <a:pt x="380562" y="93976"/>
                  </a:lnTo>
                  <a:lnTo>
                    <a:pt x="352823" y="113605"/>
                  </a:lnTo>
                  <a:lnTo>
                    <a:pt x="310533" y="129081"/>
                  </a:lnTo>
                  <a:lnTo>
                    <a:pt x="256916" y="139230"/>
                  </a:lnTo>
                  <a:lnTo>
                    <a:pt x="195199" y="142875"/>
                  </a:lnTo>
                  <a:lnTo>
                    <a:pt x="133494" y="139230"/>
                  </a:lnTo>
                  <a:lnTo>
                    <a:pt x="79909" y="129081"/>
                  </a:lnTo>
                  <a:lnTo>
                    <a:pt x="37657" y="113605"/>
                  </a:lnTo>
                  <a:lnTo>
                    <a:pt x="9949" y="93976"/>
                  </a:lnTo>
                  <a:lnTo>
                    <a:pt x="0" y="713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8772525" y="4953000"/>
              <a:ext cx="257175" cy="57150"/>
            </a:xfrm>
            <a:custGeom>
              <a:avLst/>
              <a:gdLst/>
              <a:ahLst/>
              <a:cxnLst/>
              <a:rect l="l" t="t" r="r" b="b"/>
              <a:pathLst>
                <a:path w="257175" h="57150">
                  <a:moveTo>
                    <a:pt x="206755" y="0"/>
                  </a:moveTo>
                  <a:lnTo>
                    <a:pt x="127889" y="33527"/>
                  </a:lnTo>
                  <a:lnTo>
                    <a:pt x="50165" y="888"/>
                  </a:lnTo>
                  <a:lnTo>
                    <a:pt x="0" y="14986"/>
                  </a:lnTo>
                  <a:lnTo>
                    <a:pt x="34290" y="29463"/>
                  </a:lnTo>
                  <a:lnTo>
                    <a:pt x="50165" y="24892"/>
                  </a:lnTo>
                  <a:lnTo>
                    <a:pt x="126619" y="57150"/>
                  </a:lnTo>
                  <a:lnTo>
                    <a:pt x="210057" y="25400"/>
                  </a:lnTo>
                  <a:lnTo>
                    <a:pt x="219836" y="29463"/>
                  </a:lnTo>
                  <a:lnTo>
                    <a:pt x="257175" y="13081"/>
                  </a:lnTo>
                  <a:lnTo>
                    <a:pt x="206755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2" name="object 252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8339200" y="5281676"/>
              <a:ext cx="314325" cy="76200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8339200" y="5281676"/>
              <a:ext cx="314325" cy="76200"/>
            </a:xfrm>
            <a:custGeom>
              <a:avLst/>
              <a:gdLst/>
              <a:ahLst/>
              <a:cxnLst/>
              <a:rect l="l" t="t" r="r" b="b"/>
              <a:pathLst>
                <a:path w="314325" h="76200">
                  <a:moveTo>
                    <a:pt x="0" y="76200"/>
                  </a:moveTo>
                  <a:lnTo>
                    <a:pt x="314325" y="76200"/>
                  </a:lnTo>
                  <a:lnTo>
                    <a:pt x="314325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8348725" y="5167376"/>
              <a:ext cx="304800" cy="114300"/>
            </a:xfrm>
            <a:custGeom>
              <a:avLst/>
              <a:gdLst/>
              <a:ahLst/>
              <a:cxnLst/>
              <a:rect l="l" t="t" r="r" b="b"/>
              <a:pathLst>
                <a:path w="304800" h="114300">
                  <a:moveTo>
                    <a:pt x="20193" y="0"/>
                  </a:moveTo>
                  <a:lnTo>
                    <a:pt x="0" y="113284"/>
                  </a:lnTo>
                  <a:lnTo>
                    <a:pt x="304800" y="114300"/>
                  </a:lnTo>
                  <a:lnTo>
                    <a:pt x="275081" y="1778"/>
                  </a:lnTo>
                  <a:lnTo>
                    <a:pt x="20193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8348725" y="5167376"/>
              <a:ext cx="304800" cy="114300"/>
            </a:xfrm>
            <a:custGeom>
              <a:avLst/>
              <a:gdLst/>
              <a:ahLst/>
              <a:cxnLst/>
              <a:rect l="l" t="t" r="r" b="b"/>
              <a:pathLst>
                <a:path w="304800" h="114300">
                  <a:moveTo>
                    <a:pt x="0" y="113284"/>
                  </a:moveTo>
                  <a:lnTo>
                    <a:pt x="20193" y="0"/>
                  </a:lnTo>
                  <a:lnTo>
                    <a:pt x="275081" y="1778"/>
                  </a:lnTo>
                  <a:lnTo>
                    <a:pt x="304800" y="114300"/>
                  </a:lnTo>
                  <a:lnTo>
                    <a:pt x="0" y="11328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6" name="object 256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9282176" y="4824476"/>
              <a:ext cx="390525" cy="142875"/>
            </a:xfrm>
            <a:prstGeom prst="rect">
              <a:avLst/>
            </a:prstGeom>
          </p:spPr>
        </p:pic>
        <p:sp>
          <p:nvSpPr>
            <p:cNvPr id="257" name="object 257"/>
            <p:cNvSpPr/>
            <p:nvPr/>
          </p:nvSpPr>
          <p:spPr>
            <a:xfrm>
              <a:off x="9282146" y="4824476"/>
              <a:ext cx="391160" cy="142875"/>
            </a:xfrm>
            <a:custGeom>
              <a:avLst/>
              <a:gdLst/>
              <a:ahLst/>
              <a:cxnLst/>
              <a:rect l="l" t="t" r="r" b="b"/>
              <a:pathLst>
                <a:path w="391159" h="142875">
                  <a:moveTo>
                    <a:pt x="390427" y="254"/>
                  </a:moveTo>
                  <a:lnTo>
                    <a:pt x="390554" y="75311"/>
                  </a:lnTo>
                  <a:lnTo>
                    <a:pt x="335906" y="120874"/>
                  </a:lnTo>
                  <a:lnTo>
                    <a:pt x="289623" y="133613"/>
                  </a:lnTo>
                  <a:lnTo>
                    <a:pt x="240731" y="140688"/>
                  </a:lnTo>
                  <a:lnTo>
                    <a:pt x="196752" y="142875"/>
                  </a:lnTo>
                  <a:lnTo>
                    <a:pt x="152449" y="140712"/>
                  </a:lnTo>
                  <a:lnTo>
                    <a:pt x="102805" y="133777"/>
                  </a:lnTo>
                  <a:lnTo>
                    <a:pt x="55679" y="121167"/>
                  </a:lnTo>
                  <a:lnTo>
                    <a:pt x="18928" y="101978"/>
                  </a:lnTo>
                  <a:lnTo>
                    <a:pt x="369" y="58114"/>
                  </a:lnTo>
                  <a:lnTo>
                    <a:pt x="172" y="37655"/>
                  </a:lnTo>
                  <a:lnTo>
                    <a:pt x="0" y="17196"/>
                  </a:lnTo>
                  <a:lnTo>
                    <a:pt x="29" y="0"/>
                  </a:lnTo>
                  <a:lnTo>
                    <a:pt x="28977" y="28878"/>
                  </a:lnTo>
                  <a:lnTo>
                    <a:pt x="79595" y="49577"/>
                  </a:lnTo>
                  <a:lnTo>
                    <a:pt x="138975" y="62061"/>
                  </a:lnTo>
                  <a:lnTo>
                    <a:pt x="194212" y="66293"/>
                  </a:lnTo>
                  <a:lnTo>
                    <a:pt x="237881" y="64217"/>
                  </a:lnTo>
                  <a:lnTo>
                    <a:pt x="286250" y="57422"/>
                  </a:lnTo>
                  <a:lnTo>
                    <a:pt x="332406" y="45061"/>
                  </a:lnTo>
                  <a:lnTo>
                    <a:pt x="369436" y="26287"/>
                  </a:lnTo>
                  <a:lnTo>
                    <a:pt x="390427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9282176" y="474827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195199" y="0"/>
                  </a:moveTo>
                  <a:lnTo>
                    <a:pt x="133494" y="3631"/>
                  </a:lnTo>
                  <a:lnTo>
                    <a:pt x="79909" y="13748"/>
                  </a:lnTo>
                  <a:lnTo>
                    <a:pt x="37657" y="29187"/>
                  </a:lnTo>
                  <a:lnTo>
                    <a:pt x="0" y="71374"/>
                  </a:lnTo>
                  <a:lnTo>
                    <a:pt x="9949" y="93976"/>
                  </a:lnTo>
                  <a:lnTo>
                    <a:pt x="37657" y="113605"/>
                  </a:lnTo>
                  <a:lnTo>
                    <a:pt x="79909" y="129081"/>
                  </a:lnTo>
                  <a:lnTo>
                    <a:pt x="133494" y="139230"/>
                  </a:lnTo>
                  <a:lnTo>
                    <a:pt x="195199" y="142875"/>
                  </a:lnTo>
                  <a:lnTo>
                    <a:pt x="256916" y="139230"/>
                  </a:lnTo>
                  <a:lnTo>
                    <a:pt x="310533" y="129081"/>
                  </a:lnTo>
                  <a:lnTo>
                    <a:pt x="352823" y="113605"/>
                  </a:lnTo>
                  <a:lnTo>
                    <a:pt x="380562" y="93976"/>
                  </a:lnTo>
                  <a:lnTo>
                    <a:pt x="390525" y="71374"/>
                  </a:lnTo>
                  <a:lnTo>
                    <a:pt x="380562" y="48784"/>
                  </a:lnTo>
                  <a:lnTo>
                    <a:pt x="352823" y="29187"/>
                  </a:lnTo>
                  <a:lnTo>
                    <a:pt x="310533" y="13748"/>
                  </a:lnTo>
                  <a:lnTo>
                    <a:pt x="256916" y="3631"/>
                  </a:lnTo>
                  <a:lnTo>
                    <a:pt x="19519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9282176" y="474827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0" y="71374"/>
                  </a:moveTo>
                  <a:lnTo>
                    <a:pt x="37657" y="29187"/>
                  </a:lnTo>
                  <a:lnTo>
                    <a:pt x="79909" y="13748"/>
                  </a:lnTo>
                  <a:lnTo>
                    <a:pt x="133494" y="3631"/>
                  </a:lnTo>
                  <a:lnTo>
                    <a:pt x="195199" y="0"/>
                  </a:lnTo>
                  <a:lnTo>
                    <a:pt x="256916" y="3631"/>
                  </a:lnTo>
                  <a:lnTo>
                    <a:pt x="310533" y="13748"/>
                  </a:lnTo>
                  <a:lnTo>
                    <a:pt x="352823" y="29187"/>
                  </a:lnTo>
                  <a:lnTo>
                    <a:pt x="380562" y="48784"/>
                  </a:lnTo>
                  <a:lnTo>
                    <a:pt x="390525" y="71374"/>
                  </a:lnTo>
                  <a:lnTo>
                    <a:pt x="380562" y="93976"/>
                  </a:lnTo>
                  <a:lnTo>
                    <a:pt x="352823" y="113605"/>
                  </a:lnTo>
                  <a:lnTo>
                    <a:pt x="310533" y="129081"/>
                  </a:lnTo>
                  <a:lnTo>
                    <a:pt x="256916" y="139230"/>
                  </a:lnTo>
                  <a:lnTo>
                    <a:pt x="195199" y="142875"/>
                  </a:lnTo>
                  <a:lnTo>
                    <a:pt x="133494" y="139230"/>
                  </a:lnTo>
                  <a:lnTo>
                    <a:pt x="79909" y="129081"/>
                  </a:lnTo>
                  <a:lnTo>
                    <a:pt x="37657" y="113605"/>
                  </a:lnTo>
                  <a:lnTo>
                    <a:pt x="9949" y="93976"/>
                  </a:lnTo>
                  <a:lnTo>
                    <a:pt x="0" y="713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9344025" y="4762500"/>
              <a:ext cx="257175" cy="57150"/>
            </a:xfrm>
            <a:custGeom>
              <a:avLst/>
              <a:gdLst/>
              <a:ahLst/>
              <a:cxnLst/>
              <a:rect l="l" t="t" r="r" b="b"/>
              <a:pathLst>
                <a:path w="257175" h="57150">
                  <a:moveTo>
                    <a:pt x="206755" y="0"/>
                  </a:moveTo>
                  <a:lnTo>
                    <a:pt x="127889" y="33527"/>
                  </a:lnTo>
                  <a:lnTo>
                    <a:pt x="50165" y="888"/>
                  </a:lnTo>
                  <a:lnTo>
                    <a:pt x="0" y="14986"/>
                  </a:lnTo>
                  <a:lnTo>
                    <a:pt x="34290" y="29463"/>
                  </a:lnTo>
                  <a:lnTo>
                    <a:pt x="50165" y="24892"/>
                  </a:lnTo>
                  <a:lnTo>
                    <a:pt x="126619" y="57150"/>
                  </a:lnTo>
                  <a:lnTo>
                    <a:pt x="210057" y="25400"/>
                  </a:lnTo>
                  <a:lnTo>
                    <a:pt x="219836" y="29463"/>
                  </a:lnTo>
                  <a:lnTo>
                    <a:pt x="257175" y="13081"/>
                  </a:lnTo>
                  <a:lnTo>
                    <a:pt x="206755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1" name="object 261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9229725" y="5819775"/>
              <a:ext cx="304800" cy="171450"/>
            </a:xfrm>
            <a:prstGeom prst="rect">
              <a:avLst/>
            </a:prstGeom>
          </p:spPr>
        </p:pic>
        <p:pic>
          <p:nvPicPr>
            <p:cNvPr id="262" name="object 262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9563100" y="5762625"/>
              <a:ext cx="314325" cy="133350"/>
            </a:xfrm>
            <a:prstGeom prst="rect">
              <a:avLst/>
            </a:prstGeom>
          </p:spPr>
        </p:pic>
        <p:sp>
          <p:nvSpPr>
            <p:cNvPr id="263" name="object 263"/>
            <p:cNvSpPr/>
            <p:nvPr/>
          </p:nvSpPr>
          <p:spPr>
            <a:xfrm>
              <a:off x="11101451" y="4433951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90">
                  <a:moveTo>
                    <a:pt x="0" y="0"/>
                  </a:moveTo>
                  <a:lnTo>
                    <a:pt x="18618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4" name="object 264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1439525" y="4257675"/>
              <a:ext cx="142875" cy="342900"/>
            </a:xfrm>
            <a:prstGeom prst="rect">
              <a:avLst/>
            </a:prstGeom>
          </p:spPr>
        </p:pic>
        <p:pic>
          <p:nvPicPr>
            <p:cNvPr id="265" name="object 265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1229975" y="4248150"/>
              <a:ext cx="152400" cy="352425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1315700" y="4191000"/>
              <a:ext cx="190500" cy="447675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0930001" y="4414901"/>
              <a:ext cx="228600" cy="76200"/>
            </a:xfrm>
            <a:prstGeom prst="rect">
              <a:avLst/>
            </a:prstGeom>
          </p:spPr>
        </p:pic>
        <p:sp>
          <p:nvSpPr>
            <p:cNvPr id="268" name="object 268"/>
            <p:cNvSpPr/>
            <p:nvPr/>
          </p:nvSpPr>
          <p:spPr>
            <a:xfrm>
              <a:off x="10929985" y="4414901"/>
              <a:ext cx="229235" cy="76200"/>
            </a:xfrm>
            <a:custGeom>
              <a:avLst/>
              <a:gdLst/>
              <a:ahLst/>
              <a:cxnLst/>
              <a:rect l="l" t="t" r="r" b="b"/>
              <a:pathLst>
                <a:path w="229234" h="76200">
                  <a:moveTo>
                    <a:pt x="228488" y="126"/>
                  </a:moveTo>
                  <a:lnTo>
                    <a:pt x="228615" y="40131"/>
                  </a:lnTo>
                  <a:lnTo>
                    <a:pt x="183530" y="68262"/>
                  </a:lnTo>
                  <a:lnTo>
                    <a:pt x="115204" y="76200"/>
                  </a:lnTo>
                  <a:lnTo>
                    <a:pt x="82099" y="74350"/>
                  </a:lnTo>
                  <a:lnTo>
                    <a:pt x="45910" y="68357"/>
                  </a:lnTo>
                  <a:lnTo>
                    <a:pt x="15603" y="57269"/>
                  </a:lnTo>
                  <a:lnTo>
                    <a:pt x="142" y="40131"/>
                  </a:lnTo>
                  <a:lnTo>
                    <a:pt x="158" y="30968"/>
                  </a:lnTo>
                  <a:lnTo>
                    <a:pt x="79" y="20065"/>
                  </a:lnTo>
                  <a:lnTo>
                    <a:pt x="0" y="9163"/>
                  </a:lnTo>
                  <a:lnTo>
                    <a:pt x="15" y="0"/>
                  </a:lnTo>
                  <a:lnTo>
                    <a:pt x="16918" y="15374"/>
                  </a:lnTo>
                  <a:lnTo>
                    <a:pt x="46561" y="26415"/>
                  </a:lnTo>
                  <a:lnTo>
                    <a:pt x="81347" y="33075"/>
                  </a:lnTo>
                  <a:lnTo>
                    <a:pt x="113680" y="35306"/>
                  </a:lnTo>
                  <a:lnTo>
                    <a:pt x="146228" y="33541"/>
                  </a:lnTo>
                  <a:lnTo>
                    <a:pt x="181467" y="27670"/>
                  </a:lnTo>
                  <a:lnTo>
                    <a:pt x="211514" y="16821"/>
                  </a:lnTo>
                  <a:lnTo>
                    <a:pt x="228488" y="1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0930001" y="4376801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114300" y="0"/>
                  </a:moveTo>
                  <a:lnTo>
                    <a:pt x="69758" y="2988"/>
                  </a:lnTo>
                  <a:lnTo>
                    <a:pt x="33432" y="11144"/>
                  </a:lnTo>
                  <a:lnTo>
                    <a:pt x="8965" y="23252"/>
                  </a:lnTo>
                  <a:lnTo>
                    <a:pt x="0" y="38100"/>
                  </a:lnTo>
                  <a:lnTo>
                    <a:pt x="8965" y="52893"/>
                  </a:lnTo>
                  <a:lnTo>
                    <a:pt x="33432" y="65008"/>
                  </a:lnTo>
                  <a:lnTo>
                    <a:pt x="69758" y="73193"/>
                  </a:lnTo>
                  <a:lnTo>
                    <a:pt x="114300" y="76200"/>
                  </a:lnTo>
                  <a:lnTo>
                    <a:pt x="158787" y="73193"/>
                  </a:lnTo>
                  <a:lnTo>
                    <a:pt x="195119" y="65008"/>
                  </a:lnTo>
                  <a:lnTo>
                    <a:pt x="219616" y="52893"/>
                  </a:lnTo>
                  <a:lnTo>
                    <a:pt x="228600" y="38100"/>
                  </a:lnTo>
                  <a:lnTo>
                    <a:pt x="219616" y="23252"/>
                  </a:lnTo>
                  <a:lnTo>
                    <a:pt x="195119" y="11144"/>
                  </a:lnTo>
                  <a:lnTo>
                    <a:pt x="158787" y="2988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0930001" y="4376801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38100"/>
                  </a:moveTo>
                  <a:lnTo>
                    <a:pt x="8965" y="23252"/>
                  </a:lnTo>
                  <a:lnTo>
                    <a:pt x="33432" y="11144"/>
                  </a:lnTo>
                  <a:lnTo>
                    <a:pt x="69758" y="2988"/>
                  </a:lnTo>
                  <a:lnTo>
                    <a:pt x="114300" y="0"/>
                  </a:lnTo>
                  <a:lnTo>
                    <a:pt x="158787" y="2988"/>
                  </a:lnTo>
                  <a:lnTo>
                    <a:pt x="195119" y="11144"/>
                  </a:lnTo>
                  <a:lnTo>
                    <a:pt x="219616" y="23252"/>
                  </a:lnTo>
                  <a:lnTo>
                    <a:pt x="228600" y="38100"/>
                  </a:lnTo>
                  <a:lnTo>
                    <a:pt x="219616" y="52893"/>
                  </a:lnTo>
                  <a:lnTo>
                    <a:pt x="195119" y="65008"/>
                  </a:lnTo>
                  <a:lnTo>
                    <a:pt x="158787" y="73193"/>
                  </a:lnTo>
                  <a:lnTo>
                    <a:pt x="114300" y="76200"/>
                  </a:lnTo>
                  <a:lnTo>
                    <a:pt x="69758" y="73193"/>
                  </a:lnTo>
                  <a:lnTo>
                    <a:pt x="33432" y="65008"/>
                  </a:lnTo>
                  <a:lnTo>
                    <a:pt x="8965" y="52893"/>
                  </a:lnTo>
                  <a:lnTo>
                    <a:pt x="0" y="38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10963275" y="4381499"/>
              <a:ext cx="152400" cy="57150"/>
            </a:xfrm>
            <a:custGeom>
              <a:avLst/>
              <a:gdLst/>
              <a:ahLst/>
              <a:cxnLst/>
              <a:rect l="l" t="t" r="r" b="b"/>
              <a:pathLst>
                <a:path w="152400" h="57150">
                  <a:moveTo>
                    <a:pt x="152400" y="50546"/>
                  </a:moveTo>
                  <a:lnTo>
                    <a:pt x="105410" y="28575"/>
                  </a:lnTo>
                  <a:lnTo>
                    <a:pt x="104775" y="42799"/>
                  </a:lnTo>
                  <a:lnTo>
                    <a:pt x="136017" y="57150"/>
                  </a:lnTo>
                  <a:lnTo>
                    <a:pt x="152400" y="50546"/>
                  </a:lnTo>
                  <a:close/>
                </a:path>
                <a:path w="152400" h="57150">
                  <a:moveTo>
                    <a:pt x="152400" y="6477"/>
                  </a:moveTo>
                  <a:lnTo>
                    <a:pt x="122555" y="0"/>
                  </a:lnTo>
                  <a:lnTo>
                    <a:pt x="75819" y="16764"/>
                  </a:lnTo>
                  <a:lnTo>
                    <a:pt x="29718" y="508"/>
                  </a:lnTo>
                  <a:lnTo>
                    <a:pt x="0" y="7493"/>
                  </a:lnTo>
                  <a:lnTo>
                    <a:pt x="20320" y="14732"/>
                  </a:lnTo>
                  <a:lnTo>
                    <a:pt x="29718" y="12446"/>
                  </a:lnTo>
                  <a:lnTo>
                    <a:pt x="75057" y="28575"/>
                  </a:lnTo>
                  <a:lnTo>
                    <a:pt x="124460" y="12700"/>
                  </a:lnTo>
                  <a:lnTo>
                    <a:pt x="130302" y="14732"/>
                  </a:lnTo>
                  <a:lnTo>
                    <a:pt x="152400" y="6477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10963275" y="4410075"/>
              <a:ext cx="47625" cy="19050"/>
            </a:xfrm>
            <a:custGeom>
              <a:avLst/>
              <a:gdLst/>
              <a:ahLst/>
              <a:cxnLst/>
              <a:rect l="l" t="t" r="r" b="b"/>
              <a:pathLst>
                <a:path w="47625" h="19050">
                  <a:moveTo>
                    <a:pt x="47371" y="0"/>
                  </a:moveTo>
                  <a:lnTo>
                    <a:pt x="0" y="14731"/>
                  </a:lnTo>
                  <a:lnTo>
                    <a:pt x="16128" y="19050"/>
                  </a:lnTo>
                  <a:lnTo>
                    <a:pt x="47625" y="10032"/>
                  </a:lnTo>
                  <a:lnTo>
                    <a:pt x="47371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10982325" y="4391025"/>
              <a:ext cx="114300" cy="47625"/>
            </a:xfrm>
            <a:custGeom>
              <a:avLst/>
              <a:gdLst/>
              <a:ahLst/>
              <a:cxnLst/>
              <a:rect l="l" t="t" r="r" b="b"/>
              <a:pathLst>
                <a:path w="114300" h="47625">
                  <a:moveTo>
                    <a:pt x="102997" y="0"/>
                  </a:moveTo>
                  <a:lnTo>
                    <a:pt x="56896" y="19812"/>
                  </a:lnTo>
                  <a:lnTo>
                    <a:pt x="13716" y="0"/>
                  </a:lnTo>
                  <a:lnTo>
                    <a:pt x="4952" y="2412"/>
                  </a:lnTo>
                  <a:lnTo>
                    <a:pt x="5206" y="2539"/>
                  </a:lnTo>
                  <a:lnTo>
                    <a:pt x="761" y="762"/>
                  </a:lnTo>
                  <a:lnTo>
                    <a:pt x="33781" y="15112"/>
                  </a:lnTo>
                  <a:lnTo>
                    <a:pt x="33781" y="19938"/>
                  </a:lnTo>
                  <a:lnTo>
                    <a:pt x="34163" y="25526"/>
                  </a:lnTo>
                  <a:lnTo>
                    <a:pt x="34163" y="30352"/>
                  </a:lnTo>
                  <a:lnTo>
                    <a:pt x="0" y="44704"/>
                  </a:lnTo>
                  <a:lnTo>
                    <a:pt x="7874" y="47625"/>
                  </a:lnTo>
                  <a:lnTo>
                    <a:pt x="57276" y="25018"/>
                  </a:lnTo>
                  <a:lnTo>
                    <a:pt x="105536" y="47243"/>
                  </a:lnTo>
                  <a:lnTo>
                    <a:pt x="114300" y="45212"/>
                  </a:lnTo>
                  <a:lnTo>
                    <a:pt x="80518" y="30352"/>
                  </a:lnTo>
                  <a:lnTo>
                    <a:pt x="80772" y="15112"/>
                  </a:lnTo>
                  <a:lnTo>
                    <a:pt x="109727" y="2412"/>
                  </a:lnTo>
                  <a:lnTo>
                    <a:pt x="102997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8701150" y="1709801"/>
              <a:ext cx="2657475" cy="2828925"/>
            </a:xfrm>
            <a:custGeom>
              <a:avLst/>
              <a:gdLst/>
              <a:ahLst/>
              <a:cxnLst/>
              <a:rect l="l" t="t" r="r" b="b"/>
              <a:pathLst>
                <a:path w="2657475" h="2828925">
                  <a:moveTo>
                    <a:pt x="600075" y="700024"/>
                  </a:moveTo>
                  <a:lnTo>
                    <a:pt x="601596" y="661617"/>
                  </a:lnTo>
                  <a:lnTo>
                    <a:pt x="606110" y="623752"/>
                  </a:lnTo>
                  <a:lnTo>
                    <a:pt x="623798" y="549859"/>
                  </a:lnTo>
                  <a:lnTo>
                    <a:pt x="636816" y="513938"/>
                  </a:lnTo>
                  <a:lnTo>
                    <a:pt x="652512" y="478771"/>
                  </a:lnTo>
                  <a:lnTo>
                    <a:pt x="670808" y="444413"/>
                  </a:lnTo>
                  <a:lnTo>
                    <a:pt x="691625" y="410915"/>
                  </a:lnTo>
                  <a:lnTo>
                    <a:pt x="714884" y="378333"/>
                  </a:lnTo>
                  <a:lnTo>
                    <a:pt x="740508" y="346719"/>
                  </a:lnTo>
                  <a:lnTo>
                    <a:pt x="768418" y="316126"/>
                  </a:lnTo>
                  <a:lnTo>
                    <a:pt x="798536" y="286609"/>
                  </a:lnTo>
                  <a:lnTo>
                    <a:pt x="830783" y="258220"/>
                  </a:lnTo>
                  <a:lnTo>
                    <a:pt x="865080" y="231013"/>
                  </a:lnTo>
                  <a:lnTo>
                    <a:pt x="901350" y="205041"/>
                  </a:lnTo>
                  <a:lnTo>
                    <a:pt x="939514" y="180358"/>
                  </a:lnTo>
                  <a:lnTo>
                    <a:pt x="979494" y="157016"/>
                  </a:lnTo>
                  <a:lnTo>
                    <a:pt x="1021211" y="135071"/>
                  </a:lnTo>
                  <a:lnTo>
                    <a:pt x="1064586" y="114574"/>
                  </a:lnTo>
                  <a:lnTo>
                    <a:pt x="1109542" y="95579"/>
                  </a:lnTo>
                  <a:lnTo>
                    <a:pt x="1156000" y="78140"/>
                  </a:lnTo>
                  <a:lnTo>
                    <a:pt x="1203881" y="62309"/>
                  </a:lnTo>
                  <a:lnTo>
                    <a:pt x="1253108" y="48142"/>
                  </a:lnTo>
                  <a:lnTo>
                    <a:pt x="1303602" y="35690"/>
                  </a:lnTo>
                  <a:lnTo>
                    <a:pt x="1355284" y="25007"/>
                  </a:lnTo>
                  <a:lnTo>
                    <a:pt x="1408075" y="16147"/>
                  </a:lnTo>
                  <a:lnTo>
                    <a:pt x="1461899" y="9162"/>
                  </a:lnTo>
                  <a:lnTo>
                    <a:pt x="1516675" y="4107"/>
                  </a:lnTo>
                  <a:lnTo>
                    <a:pt x="1572327" y="1035"/>
                  </a:lnTo>
                  <a:lnTo>
                    <a:pt x="1628775" y="0"/>
                  </a:lnTo>
                  <a:lnTo>
                    <a:pt x="1685210" y="1035"/>
                  </a:lnTo>
                  <a:lnTo>
                    <a:pt x="1740851" y="4107"/>
                  </a:lnTo>
                  <a:lnTo>
                    <a:pt x="1795619" y="9162"/>
                  </a:lnTo>
                  <a:lnTo>
                    <a:pt x="1849435" y="16147"/>
                  </a:lnTo>
                  <a:lnTo>
                    <a:pt x="1902221" y="25007"/>
                  </a:lnTo>
                  <a:lnTo>
                    <a:pt x="1953899" y="35690"/>
                  </a:lnTo>
                  <a:lnTo>
                    <a:pt x="2004389" y="48142"/>
                  </a:lnTo>
                  <a:lnTo>
                    <a:pt x="2053613" y="62309"/>
                  </a:lnTo>
                  <a:lnTo>
                    <a:pt x="2101493" y="78140"/>
                  </a:lnTo>
                  <a:lnTo>
                    <a:pt x="2147950" y="95579"/>
                  </a:lnTo>
                  <a:lnTo>
                    <a:pt x="2192907" y="114574"/>
                  </a:lnTo>
                  <a:lnTo>
                    <a:pt x="2236284" y="135071"/>
                  </a:lnTo>
                  <a:lnTo>
                    <a:pt x="2278002" y="157016"/>
                  </a:lnTo>
                  <a:lnTo>
                    <a:pt x="2317984" y="180358"/>
                  </a:lnTo>
                  <a:lnTo>
                    <a:pt x="2356151" y="205041"/>
                  </a:lnTo>
                  <a:lnTo>
                    <a:pt x="2392424" y="231013"/>
                  </a:lnTo>
                  <a:lnTo>
                    <a:pt x="2426726" y="258220"/>
                  </a:lnTo>
                  <a:lnTo>
                    <a:pt x="2458977" y="286609"/>
                  </a:lnTo>
                  <a:lnTo>
                    <a:pt x="2489098" y="316126"/>
                  </a:lnTo>
                  <a:lnTo>
                    <a:pt x="2517012" y="346719"/>
                  </a:lnTo>
                  <a:lnTo>
                    <a:pt x="2542641" y="378333"/>
                  </a:lnTo>
                  <a:lnTo>
                    <a:pt x="2565904" y="410915"/>
                  </a:lnTo>
                  <a:lnTo>
                    <a:pt x="2586725" y="444413"/>
                  </a:lnTo>
                  <a:lnTo>
                    <a:pt x="2605025" y="478771"/>
                  </a:lnTo>
                  <a:lnTo>
                    <a:pt x="2620724" y="513938"/>
                  </a:lnTo>
                  <a:lnTo>
                    <a:pt x="2633745" y="549859"/>
                  </a:lnTo>
                  <a:lnTo>
                    <a:pt x="2651437" y="623752"/>
                  </a:lnTo>
                  <a:lnTo>
                    <a:pt x="2655952" y="661617"/>
                  </a:lnTo>
                  <a:lnTo>
                    <a:pt x="2657475" y="700024"/>
                  </a:lnTo>
                  <a:lnTo>
                    <a:pt x="2655952" y="738430"/>
                  </a:lnTo>
                  <a:lnTo>
                    <a:pt x="2651437" y="776296"/>
                  </a:lnTo>
                  <a:lnTo>
                    <a:pt x="2633745" y="850194"/>
                  </a:lnTo>
                  <a:lnTo>
                    <a:pt x="2620724" y="886118"/>
                  </a:lnTo>
                  <a:lnTo>
                    <a:pt x="2605025" y="921289"/>
                  </a:lnTo>
                  <a:lnTo>
                    <a:pt x="2586725" y="955652"/>
                  </a:lnTo>
                  <a:lnTo>
                    <a:pt x="2565904" y="989154"/>
                  </a:lnTo>
                  <a:lnTo>
                    <a:pt x="2542641" y="1021741"/>
                  </a:lnTo>
                  <a:lnTo>
                    <a:pt x="2517013" y="1053361"/>
                  </a:lnTo>
                  <a:lnTo>
                    <a:pt x="2489098" y="1083959"/>
                  </a:lnTo>
                  <a:lnTo>
                    <a:pt x="2458977" y="1113483"/>
                  </a:lnTo>
                  <a:lnTo>
                    <a:pt x="2426726" y="1141878"/>
                  </a:lnTo>
                  <a:lnTo>
                    <a:pt x="2392424" y="1169091"/>
                  </a:lnTo>
                  <a:lnTo>
                    <a:pt x="2356151" y="1195070"/>
                  </a:lnTo>
                  <a:lnTo>
                    <a:pt x="2317984" y="1219759"/>
                  </a:lnTo>
                  <a:lnTo>
                    <a:pt x="2278002" y="1243107"/>
                  </a:lnTo>
                  <a:lnTo>
                    <a:pt x="2236284" y="1265059"/>
                  </a:lnTo>
                  <a:lnTo>
                    <a:pt x="2192907" y="1285562"/>
                  </a:lnTo>
                  <a:lnTo>
                    <a:pt x="2147951" y="1304562"/>
                  </a:lnTo>
                  <a:lnTo>
                    <a:pt x="2101493" y="1322007"/>
                  </a:lnTo>
                  <a:lnTo>
                    <a:pt x="2053613" y="1337842"/>
                  </a:lnTo>
                  <a:lnTo>
                    <a:pt x="2004389" y="1352015"/>
                  </a:lnTo>
                  <a:lnTo>
                    <a:pt x="1953899" y="1364471"/>
                  </a:lnTo>
                  <a:lnTo>
                    <a:pt x="1902221" y="1375158"/>
                  </a:lnTo>
                  <a:lnTo>
                    <a:pt x="1849435" y="1384021"/>
                  </a:lnTo>
                  <a:lnTo>
                    <a:pt x="1795619" y="1391008"/>
                  </a:lnTo>
                  <a:lnTo>
                    <a:pt x="1740851" y="1396065"/>
                  </a:lnTo>
                  <a:lnTo>
                    <a:pt x="1685210" y="1399138"/>
                  </a:lnTo>
                  <a:lnTo>
                    <a:pt x="1628775" y="1400175"/>
                  </a:lnTo>
                  <a:lnTo>
                    <a:pt x="1572327" y="1399138"/>
                  </a:lnTo>
                  <a:lnTo>
                    <a:pt x="1516675" y="1396065"/>
                  </a:lnTo>
                  <a:lnTo>
                    <a:pt x="1461899" y="1391008"/>
                  </a:lnTo>
                  <a:lnTo>
                    <a:pt x="1408075" y="1384021"/>
                  </a:lnTo>
                  <a:lnTo>
                    <a:pt x="1355284" y="1375158"/>
                  </a:lnTo>
                  <a:lnTo>
                    <a:pt x="1303602" y="1364471"/>
                  </a:lnTo>
                  <a:lnTo>
                    <a:pt x="1253108" y="1352015"/>
                  </a:lnTo>
                  <a:lnTo>
                    <a:pt x="1203881" y="1337842"/>
                  </a:lnTo>
                  <a:lnTo>
                    <a:pt x="1156000" y="1322007"/>
                  </a:lnTo>
                  <a:lnTo>
                    <a:pt x="1109542" y="1304562"/>
                  </a:lnTo>
                  <a:lnTo>
                    <a:pt x="1064586" y="1285562"/>
                  </a:lnTo>
                  <a:lnTo>
                    <a:pt x="1021211" y="1265059"/>
                  </a:lnTo>
                  <a:lnTo>
                    <a:pt x="979494" y="1243107"/>
                  </a:lnTo>
                  <a:lnTo>
                    <a:pt x="939514" y="1219759"/>
                  </a:lnTo>
                  <a:lnTo>
                    <a:pt x="901350" y="1195069"/>
                  </a:lnTo>
                  <a:lnTo>
                    <a:pt x="865080" y="1169091"/>
                  </a:lnTo>
                  <a:lnTo>
                    <a:pt x="830783" y="1141878"/>
                  </a:lnTo>
                  <a:lnTo>
                    <a:pt x="798536" y="1113483"/>
                  </a:lnTo>
                  <a:lnTo>
                    <a:pt x="768418" y="1083959"/>
                  </a:lnTo>
                  <a:lnTo>
                    <a:pt x="740508" y="1053361"/>
                  </a:lnTo>
                  <a:lnTo>
                    <a:pt x="714884" y="1021741"/>
                  </a:lnTo>
                  <a:lnTo>
                    <a:pt x="691625" y="989154"/>
                  </a:lnTo>
                  <a:lnTo>
                    <a:pt x="670808" y="955652"/>
                  </a:lnTo>
                  <a:lnTo>
                    <a:pt x="652512" y="921289"/>
                  </a:lnTo>
                  <a:lnTo>
                    <a:pt x="636816" y="886118"/>
                  </a:lnTo>
                  <a:lnTo>
                    <a:pt x="623798" y="850194"/>
                  </a:lnTo>
                  <a:lnTo>
                    <a:pt x="606110" y="776296"/>
                  </a:lnTo>
                  <a:lnTo>
                    <a:pt x="601596" y="738430"/>
                  </a:lnTo>
                  <a:lnTo>
                    <a:pt x="600075" y="700024"/>
                  </a:lnTo>
                  <a:close/>
                </a:path>
                <a:path w="2657475" h="2828925">
                  <a:moveTo>
                    <a:pt x="0" y="2076450"/>
                  </a:moveTo>
                  <a:lnTo>
                    <a:pt x="1412" y="2037719"/>
                  </a:lnTo>
                  <a:lnTo>
                    <a:pt x="5604" y="1999498"/>
                  </a:lnTo>
                  <a:lnTo>
                    <a:pt x="12508" y="1961834"/>
                  </a:lnTo>
                  <a:lnTo>
                    <a:pt x="22055" y="1924774"/>
                  </a:lnTo>
                  <a:lnTo>
                    <a:pt x="34177" y="1888364"/>
                  </a:lnTo>
                  <a:lnTo>
                    <a:pt x="48807" y="1852653"/>
                  </a:lnTo>
                  <a:lnTo>
                    <a:pt x="65875" y="1817687"/>
                  </a:lnTo>
                  <a:lnTo>
                    <a:pt x="85314" y="1783514"/>
                  </a:lnTo>
                  <a:lnTo>
                    <a:pt x="107055" y="1750181"/>
                  </a:lnTo>
                  <a:lnTo>
                    <a:pt x="131031" y="1717735"/>
                  </a:lnTo>
                  <a:lnTo>
                    <a:pt x="157173" y="1686224"/>
                  </a:lnTo>
                  <a:lnTo>
                    <a:pt x="185413" y="1655694"/>
                  </a:lnTo>
                  <a:lnTo>
                    <a:pt x="215683" y="1626193"/>
                  </a:lnTo>
                  <a:lnTo>
                    <a:pt x="247915" y="1597768"/>
                  </a:lnTo>
                  <a:lnTo>
                    <a:pt x="282041" y="1570466"/>
                  </a:lnTo>
                  <a:lnTo>
                    <a:pt x="317992" y="1544335"/>
                  </a:lnTo>
                  <a:lnTo>
                    <a:pt x="355700" y="1519422"/>
                  </a:lnTo>
                  <a:lnTo>
                    <a:pt x="395097" y="1495774"/>
                  </a:lnTo>
                  <a:lnTo>
                    <a:pt x="436115" y="1473438"/>
                  </a:lnTo>
                  <a:lnTo>
                    <a:pt x="478687" y="1452462"/>
                  </a:lnTo>
                  <a:lnTo>
                    <a:pt x="522742" y="1432892"/>
                  </a:lnTo>
                  <a:lnTo>
                    <a:pt x="568215" y="1414776"/>
                  </a:lnTo>
                  <a:lnTo>
                    <a:pt x="615035" y="1398161"/>
                  </a:lnTo>
                  <a:lnTo>
                    <a:pt x="663136" y="1383095"/>
                  </a:lnTo>
                  <a:lnTo>
                    <a:pt x="712449" y="1369624"/>
                  </a:lnTo>
                  <a:lnTo>
                    <a:pt x="762905" y="1357797"/>
                  </a:lnTo>
                  <a:lnTo>
                    <a:pt x="814438" y="1347659"/>
                  </a:lnTo>
                  <a:lnTo>
                    <a:pt x="866978" y="1339258"/>
                  </a:lnTo>
                  <a:lnTo>
                    <a:pt x="920457" y="1332643"/>
                  </a:lnTo>
                  <a:lnTo>
                    <a:pt x="974807" y="1327858"/>
                  </a:lnTo>
                  <a:lnTo>
                    <a:pt x="1029961" y="1324953"/>
                  </a:lnTo>
                  <a:lnTo>
                    <a:pt x="1085850" y="1323975"/>
                  </a:lnTo>
                  <a:lnTo>
                    <a:pt x="1141727" y="1324953"/>
                  </a:lnTo>
                  <a:lnTo>
                    <a:pt x="1196871" y="1327858"/>
                  </a:lnTo>
                  <a:lnTo>
                    <a:pt x="1251213" y="1332643"/>
                  </a:lnTo>
                  <a:lnTo>
                    <a:pt x="1304685" y="1339258"/>
                  </a:lnTo>
                  <a:lnTo>
                    <a:pt x="1357219" y="1347659"/>
                  </a:lnTo>
                  <a:lnTo>
                    <a:pt x="1408746" y="1357797"/>
                  </a:lnTo>
                  <a:lnTo>
                    <a:pt x="1459199" y="1369624"/>
                  </a:lnTo>
                  <a:lnTo>
                    <a:pt x="1508509" y="1383095"/>
                  </a:lnTo>
                  <a:lnTo>
                    <a:pt x="1556608" y="1398161"/>
                  </a:lnTo>
                  <a:lnTo>
                    <a:pt x="1603428" y="1414776"/>
                  </a:lnTo>
                  <a:lnTo>
                    <a:pt x="1648900" y="1432892"/>
                  </a:lnTo>
                  <a:lnTo>
                    <a:pt x="1692957" y="1452462"/>
                  </a:lnTo>
                  <a:lnTo>
                    <a:pt x="1735529" y="1473438"/>
                  </a:lnTo>
                  <a:lnTo>
                    <a:pt x="1776549" y="1495774"/>
                  </a:lnTo>
                  <a:lnTo>
                    <a:pt x="1815949" y="1519422"/>
                  </a:lnTo>
                  <a:lnTo>
                    <a:pt x="1853660" y="1544335"/>
                  </a:lnTo>
                  <a:lnTo>
                    <a:pt x="1889614" y="1570466"/>
                  </a:lnTo>
                  <a:lnTo>
                    <a:pt x="1923743" y="1597768"/>
                  </a:lnTo>
                  <a:lnTo>
                    <a:pt x="1955978" y="1626193"/>
                  </a:lnTo>
                  <a:lnTo>
                    <a:pt x="1986252" y="1655694"/>
                  </a:lnTo>
                  <a:lnTo>
                    <a:pt x="2014496" y="1686224"/>
                  </a:lnTo>
                  <a:lnTo>
                    <a:pt x="2040642" y="1717735"/>
                  </a:lnTo>
                  <a:lnTo>
                    <a:pt x="2064622" y="1750181"/>
                  </a:lnTo>
                  <a:lnTo>
                    <a:pt x="2086367" y="1783514"/>
                  </a:lnTo>
                  <a:lnTo>
                    <a:pt x="2105810" y="1817687"/>
                  </a:lnTo>
                  <a:lnTo>
                    <a:pt x="2122881" y="1852653"/>
                  </a:lnTo>
                  <a:lnTo>
                    <a:pt x="2137514" y="1888364"/>
                  </a:lnTo>
                  <a:lnTo>
                    <a:pt x="2149639" y="1924774"/>
                  </a:lnTo>
                  <a:lnTo>
                    <a:pt x="2159188" y="1961834"/>
                  </a:lnTo>
                  <a:lnTo>
                    <a:pt x="2166093" y="1999498"/>
                  </a:lnTo>
                  <a:lnTo>
                    <a:pt x="2170287" y="2037719"/>
                  </a:lnTo>
                  <a:lnTo>
                    <a:pt x="2171700" y="2076450"/>
                  </a:lnTo>
                  <a:lnTo>
                    <a:pt x="2170287" y="2115169"/>
                  </a:lnTo>
                  <a:lnTo>
                    <a:pt x="2166093" y="2153380"/>
                  </a:lnTo>
                  <a:lnTo>
                    <a:pt x="2159188" y="2191036"/>
                  </a:lnTo>
                  <a:lnTo>
                    <a:pt x="2149639" y="2228089"/>
                  </a:lnTo>
                  <a:lnTo>
                    <a:pt x="2137514" y="2264493"/>
                  </a:lnTo>
                  <a:lnTo>
                    <a:pt x="2122881" y="2300199"/>
                  </a:lnTo>
                  <a:lnTo>
                    <a:pt x="2105810" y="2335161"/>
                  </a:lnTo>
                  <a:lnTo>
                    <a:pt x="2086367" y="2369331"/>
                  </a:lnTo>
                  <a:lnTo>
                    <a:pt x="2064622" y="2402663"/>
                  </a:lnTo>
                  <a:lnTo>
                    <a:pt x="2040642" y="2435108"/>
                  </a:lnTo>
                  <a:lnTo>
                    <a:pt x="2014496" y="2466619"/>
                  </a:lnTo>
                  <a:lnTo>
                    <a:pt x="1986252" y="2497149"/>
                  </a:lnTo>
                  <a:lnTo>
                    <a:pt x="1955978" y="2526652"/>
                  </a:lnTo>
                  <a:lnTo>
                    <a:pt x="1923743" y="2555078"/>
                  </a:lnTo>
                  <a:lnTo>
                    <a:pt x="1889614" y="2582382"/>
                  </a:lnTo>
                  <a:lnTo>
                    <a:pt x="1853660" y="2608516"/>
                  </a:lnTo>
                  <a:lnTo>
                    <a:pt x="1815949" y="2633432"/>
                  </a:lnTo>
                  <a:lnTo>
                    <a:pt x="1776549" y="2657084"/>
                  </a:lnTo>
                  <a:lnTo>
                    <a:pt x="1735529" y="2679424"/>
                  </a:lnTo>
                  <a:lnTo>
                    <a:pt x="1692957" y="2700404"/>
                  </a:lnTo>
                  <a:lnTo>
                    <a:pt x="1648900" y="2719978"/>
                  </a:lnTo>
                  <a:lnTo>
                    <a:pt x="1603428" y="2738097"/>
                  </a:lnTo>
                  <a:lnTo>
                    <a:pt x="1556608" y="2754716"/>
                  </a:lnTo>
                  <a:lnTo>
                    <a:pt x="1508509" y="2769786"/>
                  </a:lnTo>
                  <a:lnTo>
                    <a:pt x="1459199" y="2783260"/>
                  </a:lnTo>
                  <a:lnTo>
                    <a:pt x="1408746" y="2795092"/>
                  </a:lnTo>
                  <a:lnTo>
                    <a:pt x="1357219" y="2805232"/>
                  </a:lnTo>
                  <a:lnTo>
                    <a:pt x="1304685" y="2813635"/>
                  </a:lnTo>
                  <a:lnTo>
                    <a:pt x="1251213" y="2820253"/>
                  </a:lnTo>
                  <a:lnTo>
                    <a:pt x="1196871" y="2825039"/>
                  </a:lnTo>
                  <a:lnTo>
                    <a:pt x="1141727" y="2827945"/>
                  </a:lnTo>
                  <a:lnTo>
                    <a:pt x="1085850" y="2828925"/>
                  </a:lnTo>
                  <a:lnTo>
                    <a:pt x="1029961" y="2827945"/>
                  </a:lnTo>
                  <a:lnTo>
                    <a:pt x="974807" y="2825039"/>
                  </a:lnTo>
                  <a:lnTo>
                    <a:pt x="920457" y="2820253"/>
                  </a:lnTo>
                  <a:lnTo>
                    <a:pt x="866978" y="2813635"/>
                  </a:lnTo>
                  <a:lnTo>
                    <a:pt x="814438" y="2805232"/>
                  </a:lnTo>
                  <a:lnTo>
                    <a:pt x="762905" y="2795092"/>
                  </a:lnTo>
                  <a:lnTo>
                    <a:pt x="712449" y="2783260"/>
                  </a:lnTo>
                  <a:lnTo>
                    <a:pt x="663136" y="2769786"/>
                  </a:lnTo>
                  <a:lnTo>
                    <a:pt x="615035" y="2754716"/>
                  </a:lnTo>
                  <a:lnTo>
                    <a:pt x="568215" y="2738097"/>
                  </a:lnTo>
                  <a:lnTo>
                    <a:pt x="522742" y="2719978"/>
                  </a:lnTo>
                  <a:lnTo>
                    <a:pt x="478687" y="2700404"/>
                  </a:lnTo>
                  <a:lnTo>
                    <a:pt x="436115" y="2679424"/>
                  </a:lnTo>
                  <a:lnTo>
                    <a:pt x="395097" y="2657084"/>
                  </a:lnTo>
                  <a:lnTo>
                    <a:pt x="355700" y="2633432"/>
                  </a:lnTo>
                  <a:lnTo>
                    <a:pt x="317992" y="2608516"/>
                  </a:lnTo>
                  <a:lnTo>
                    <a:pt x="282041" y="2582382"/>
                  </a:lnTo>
                  <a:lnTo>
                    <a:pt x="247915" y="2555078"/>
                  </a:lnTo>
                  <a:lnTo>
                    <a:pt x="215683" y="2526652"/>
                  </a:lnTo>
                  <a:lnTo>
                    <a:pt x="185413" y="2497149"/>
                  </a:lnTo>
                  <a:lnTo>
                    <a:pt x="157173" y="2466619"/>
                  </a:lnTo>
                  <a:lnTo>
                    <a:pt x="131031" y="2435108"/>
                  </a:lnTo>
                  <a:lnTo>
                    <a:pt x="107055" y="2402663"/>
                  </a:lnTo>
                  <a:lnTo>
                    <a:pt x="85314" y="2369331"/>
                  </a:lnTo>
                  <a:lnTo>
                    <a:pt x="65875" y="2335161"/>
                  </a:lnTo>
                  <a:lnTo>
                    <a:pt x="48807" y="2300199"/>
                  </a:lnTo>
                  <a:lnTo>
                    <a:pt x="34177" y="2264493"/>
                  </a:lnTo>
                  <a:lnTo>
                    <a:pt x="22055" y="2228089"/>
                  </a:lnTo>
                  <a:lnTo>
                    <a:pt x="12508" y="2191036"/>
                  </a:lnTo>
                  <a:lnTo>
                    <a:pt x="5604" y="2153380"/>
                  </a:lnTo>
                  <a:lnTo>
                    <a:pt x="1412" y="2115169"/>
                  </a:lnTo>
                  <a:lnTo>
                    <a:pt x="0" y="2076450"/>
                  </a:lnTo>
                  <a:close/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153275" y="1524000"/>
              <a:ext cx="4552950" cy="4895850"/>
            </a:xfrm>
            <a:custGeom>
              <a:avLst/>
              <a:gdLst/>
              <a:ahLst/>
              <a:cxnLst/>
              <a:rect l="l" t="t" r="r" b="b"/>
              <a:pathLst>
                <a:path w="4552950" h="4895850">
                  <a:moveTo>
                    <a:pt x="2271268" y="0"/>
                  </a:moveTo>
                  <a:lnTo>
                    <a:pt x="2112866" y="10023"/>
                  </a:lnTo>
                  <a:lnTo>
                    <a:pt x="1914948" y="21294"/>
                  </a:lnTo>
                  <a:lnTo>
                    <a:pt x="1417078" y="46961"/>
                  </a:lnTo>
                  <a:lnTo>
                    <a:pt x="1240673" y="57048"/>
                  </a:lnTo>
                  <a:lnTo>
                    <a:pt x="1105935" y="65769"/>
                  </a:lnTo>
                  <a:lnTo>
                    <a:pt x="1013986" y="72347"/>
                  </a:lnTo>
                  <a:lnTo>
                    <a:pt x="919735" y="79667"/>
                  </a:lnTo>
                  <a:lnTo>
                    <a:pt x="822669" y="87843"/>
                  </a:lnTo>
                  <a:lnTo>
                    <a:pt x="722271" y="96988"/>
                  </a:lnTo>
                  <a:lnTo>
                    <a:pt x="618027" y="107216"/>
                  </a:lnTo>
                  <a:lnTo>
                    <a:pt x="509422" y="118640"/>
                  </a:lnTo>
                  <a:lnTo>
                    <a:pt x="395940" y="131373"/>
                  </a:lnTo>
                  <a:lnTo>
                    <a:pt x="277066" y="145529"/>
                  </a:lnTo>
                  <a:lnTo>
                    <a:pt x="152285" y="161221"/>
                  </a:lnTo>
                  <a:lnTo>
                    <a:pt x="21081" y="178562"/>
                  </a:lnTo>
                  <a:lnTo>
                    <a:pt x="0" y="4853825"/>
                  </a:lnTo>
                  <a:lnTo>
                    <a:pt x="3396360" y="4895850"/>
                  </a:lnTo>
                  <a:lnTo>
                    <a:pt x="4405757" y="4517631"/>
                  </a:lnTo>
                  <a:lnTo>
                    <a:pt x="4552950" y="2878709"/>
                  </a:lnTo>
                  <a:lnTo>
                    <a:pt x="4395216" y="1544447"/>
                  </a:lnTo>
                  <a:lnTo>
                    <a:pt x="3343782" y="1680972"/>
                  </a:lnTo>
                  <a:lnTo>
                    <a:pt x="3585591" y="1838578"/>
                  </a:lnTo>
                  <a:lnTo>
                    <a:pt x="3680205" y="2017140"/>
                  </a:lnTo>
                  <a:lnTo>
                    <a:pt x="3722243" y="2216785"/>
                  </a:lnTo>
                  <a:lnTo>
                    <a:pt x="3701288" y="2552954"/>
                  </a:lnTo>
                  <a:lnTo>
                    <a:pt x="3501517" y="2826131"/>
                  </a:lnTo>
                  <a:lnTo>
                    <a:pt x="3028315" y="3046730"/>
                  </a:lnTo>
                  <a:lnTo>
                    <a:pt x="2973485" y="3053275"/>
                  </a:lnTo>
                  <a:lnTo>
                    <a:pt x="2919019" y="3058888"/>
                  </a:lnTo>
                  <a:lnTo>
                    <a:pt x="2864948" y="3063549"/>
                  </a:lnTo>
                  <a:lnTo>
                    <a:pt x="2811305" y="3067238"/>
                  </a:lnTo>
                  <a:lnTo>
                    <a:pt x="2758121" y="3069934"/>
                  </a:lnTo>
                  <a:lnTo>
                    <a:pt x="2705429" y="3071618"/>
                  </a:lnTo>
                  <a:lnTo>
                    <a:pt x="2653259" y="3072269"/>
                  </a:lnTo>
                  <a:lnTo>
                    <a:pt x="2601645" y="3071866"/>
                  </a:lnTo>
                  <a:lnTo>
                    <a:pt x="2550618" y="3070391"/>
                  </a:lnTo>
                  <a:lnTo>
                    <a:pt x="2500210" y="3067822"/>
                  </a:lnTo>
                  <a:lnTo>
                    <a:pt x="2450452" y="3064139"/>
                  </a:lnTo>
                  <a:lnTo>
                    <a:pt x="2401378" y="3059323"/>
                  </a:lnTo>
                  <a:lnTo>
                    <a:pt x="2353018" y="3053352"/>
                  </a:lnTo>
                  <a:lnTo>
                    <a:pt x="2305405" y="3046208"/>
                  </a:lnTo>
                  <a:lnTo>
                    <a:pt x="2258570" y="3037869"/>
                  </a:lnTo>
                  <a:lnTo>
                    <a:pt x="2212546" y="3028316"/>
                  </a:lnTo>
                  <a:lnTo>
                    <a:pt x="2167364" y="3017528"/>
                  </a:lnTo>
                  <a:lnTo>
                    <a:pt x="2123056" y="3005485"/>
                  </a:lnTo>
                  <a:lnTo>
                    <a:pt x="2079655" y="2992167"/>
                  </a:lnTo>
                  <a:lnTo>
                    <a:pt x="2037192" y="2977554"/>
                  </a:lnTo>
                  <a:lnTo>
                    <a:pt x="1995699" y="2961625"/>
                  </a:lnTo>
                  <a:lnTo>
                    <a:pt x="1955208" y="2944361"/>
                  </a:lnTo>
                  <a:lnTo>
                    <a:pt x="1915751" y="2925741"/>
                  </a:lnTo>
                  <a:lnTo>
                    <a:pt x="1877360" y="2905745"/>
                  </a:lnTo>
                  <a:lnTo>
                    <a:pt x="1840067" y="2884353"/>
                  </a:lnTo>
                  <a:lnTo>
                    <a:pt x="1803903" y="2861545"/>
                  </a:lnTo>
                  <a:lnTo>
                    <a:pt x="1768901" y="2837300"/>
                  </a:lnTo>
                  <a:lnTo>
                    <a:pt x="1735092" y="2811598"/>
                  </a:lnTo>
                  <a:lnTo>
                    <a:pt x="1702509" y="2784420"/>
                  </a:lnTo>
                  <a:lnTo>
                    <a:pt x="1671183" y="2755745"/>
                  </a:lnTo>
                  <a:lnTo>
                    <a:pt x="1641147" y="2725552"/>
                  </a:lnTo>
                  <a:lnTo>
                    <a:pt x="1612432" y="2693822"/>
                  </a:lnTo>
                  <a:lnTo>
                    <a:pt x="1585070" y="2660534"/>
                  </a:lnTo>
                  <a:lnTo>
                    <a:pt x="1559093" y="2625669"/>
                  </a:lnTo>
                  <a:lnTo>
                    <a:pt x="1534533" y="2589206"/>
                  </a:lnTo>
                  <a:lnTo>
                    <a:pt x="1511422" y="2551124"/>
                  </a:lnTo>
                  <a:lnTo>
                    <a:pt x="1489792" y="2511405"/>
                  </a:lnTo>
                  <a:lnTo>
                    <a:pt x="1469674" y="2470026"/>
                  </a:lnTo>
                  <a:lnTo>
                    <a:pt x="1451102" y="2426970"/>
                  </a:lnTo>
                  <a:lnTo>
                    <a:pt x="1587753" y="1880615"/>
                  </a:lnTo>
                  <a:lnTo>
                    <a:pt x="2334259" y="1428877"/>
                  </a:lnTo>
                  <a:lnTo>
                    <a:pt x="2298324" y="1387720"/>
                  </a:lnTo>
                  <a:lnTo>
                    <a:pt x="2266456" y="1346459"/>
                  </a:lnTo>
                  <a:lnTo>
                    <a:pt x="2238469" y="1305099"/>
                  </a:lnTo>
                  <a:lnTo>
                    <a:pt x="2214176" y="1263645"/>
                  </a:lnTo>
                  <a:lnTo>
                    <a:pt x="2193387" y="1222101"/>
                  </a:lnTo>
                  <a:lnTo>
                    <a:pt x="2175916" y="1180473"/>
                  </a:lnTo>
                  <a:lnTo>
                    <a:pt x="2161574" y="1138764"/>
                  </a:lnTo>
                  <a:lnTo>
                    <a:pt x="2150175" y="1096981"/>
                  </a:lnTo>
                  <a:lnTo>
                    <a:pt x="2141529" y="1055127"/>
                  </a:lnTo>
                  <a:lnTo>
                    <a:pt x="2135450" y="1013208"/>
                  </a:lnTo>
                  <a:lnTo>
                    <a:pt x="2131750" y="971228"/>
                  </a:lnTo>
                  <a:lnTo>
                    <a:pt x="2130240" y="929192"/>
                  </a:lnTo>
                  <a:lnTo>
                    <a:pt x="2130734" y="887105"/>
                  </a:lnTo>
                  <a:lnTo>
                    <a:pt x="2133042" y="844972"/>
                  </a:lnTo>
                  <a:lnTo>
                    <a:pt x="2136978" y="802798"/>
                  </a:lnTo>
                  <a:lnTo>
                    <a:pt x="2142354" y="760586"/>
                  </a:lnTo>
                  <a:lnTo>
                    <a:pt x="2148982" y="718343"/>
                  </a:lnTo>
                  <a:lnTo>
                    <a:pt x="2156675" y="676073"/>
                  </a:lnTo>
                  <a:lnTo>
                    <a:pt x="2165243" y="633781"/>
                  </a:lnTo>
                  <a:lnTo>
                    <a:pt x="2174501" y="591471"/>
                  </a:lnTo>
                  <a:lnTo>
                    <a:pt x="2184259" y="549149"/>
                  </a:lnTo>
                  <a:lnTo>
                    <a:pt x="2224546" y="379830"/>
                  </a:lnTo>
                  <a:lnTo>
                    <a:pt x="2233992" y="337516"/>
                  </a:lnTo>
                  <a:lnTo>
                    <a:pt x="2242813" y="295219"/>
                  </a:lnTo>
                  <a:lnTo>
                    <a:pt x="2250821" y="252944"/>
                  </a:lnTo>
                  <a:lnTo>
                    <a:pt x="2257827" y="210694"/>
                  </a:lnTo>
                  <a:lnTo>
                    <a:pt x="2263644" y="168474"/>
                  </a:lnTo>
                  <a:lnTo>
                    <a:pt x="2268084" y="126290"/>
                  </a:lnTo>
                  <a:lnTo>
                    <a:pt x="2270960" y="84147"/>
                  </a:lnTo>
                  <a:lnTo>
                    <a:pt x="2272084" y="42048"/>
                  </a:lnTo>
                  <a:lnTo>
                    <a:pt x="2271268" y="0"/>
                  </a:lnTo>
                  <a:close/>
                </a:path>
              </a:pathLst>
            </a:custGeom>
            <a:solidFill>
              <a:srgbClr val="FFFFFF">
                <a:alpha val="709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6" name="object 276"/>
          <p:cNvSpPr/>
          <p:nvPr/>
        </p:nvSpPr>
        <p:spPr>
          <a:xfrm>
            <a:off x="809625" y="1885950"/>
            <a:ext cx="5781675" cy="2924175"/>
          </a:xfrm>
          <a:custGeom>
            <a:avLst/>
            <a:gdLst/>
            <a:ahLst/>
            <a:cxnLst/>
            <a:rect l="l" t="t" r="r" b="b"/>
            <a:pathLst>
              <a:path w="5781675" h="2924175">
                <a:moveTo>
                  <a:pt x="5781675" y="0"/>
                </a:moveTo>
                <a:lnTo>
                  <a:pt x="0" y="0"/>
                </a:lnTo>
                <a:lnTo>
                  <a:pt x="0" y="2924175"/>
                </a:lnTo>
                <a:lnTo>
                  <a:pt x="5781675" y="2924175"/>
                </a:lnTo>
                <a:lnTo>
                  <a:pt x="5781675" y="0"/>
                </a:lnTo>
                <a:close/>
              </a:path>
            </a:pathLst>
          </a:custGeom>
          <a:solidFill>
            <a:srgbClr val="FFFFFF">
              <a:alpha val="7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 txBox="1">
            <a:spLocks noGrp="1"/>
          </p:cNvSpPr>
          <p:nvPr>
            <p:ph type="sldNum" sz="quarter" idx="7"/>
          </p:nvPr>
        </p:nvSpPr>
        <p:spPr>
          <a:xfrm>
            <a:off x="11840844" y="6508199"/>
            <a:ext cx="244475" cy="203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2225">
              <a:lnSpc>
                <a:spcPts val="1425"/>
              </a:lnSpc>
            </a:pPr>
            <a:fld id="{81D60167-4931-47E6-BA6A-407CBD079E47}" type="slidenum">
              <a:rPr lang="en-US" spc="-25" smtClean="0">
                <a:latin typeface="Arial MT"/>
                <a:cs typeface="Arial MT"/>
              </a:rPr>
              <a:pPr marL="22225">
                <a:lnSpc>
                  <a:spcPts val="1425"/>
                </a:lnSpc>
              </a:pPr>
              <a:t>26</a:t>
            </a:fld>
            <a:endParaRPr spc="-25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7200900" y="1781346"/>
            <a:ext cx="4329176" cy="4556791"/>
            <a:chOff x="7200900" y="1781346"/>
            <a:chExt cx="4329176" cy="4556791"/>
          </a:xfrm>
        </p:grpSpPr>
        <p:sp>
          <p:nvSpPr>
            <p:cNvPr id="6" name="object 6"/>
            <p:cNvSpPr/>
            <p:nvPr/>
          </p:nvSpPr>
          <p:spPr>
            <a:xfrm>
              <a:off x="7200900" y="1834082"/>
              <a:ext cx="3569970" cy="4504055"/>
            </a:xfrm>
            <a:custGeom>
              <a:avLst/>
              <a:gdLst/>
              <a:ahLst/>
              <a:cxnLst/>
              <a:rect l="l" t="t" r="r" b="b"/>
              <a:pathLst>
                <a:path w="3569970" h="4504055">
                  <a:moveTo>
                    <a:pt x="1466850" y="1775891"/>
                  </a:moveTo>
                  <a:lnTo>
                    <a:pt x="733425" y="1452041"/>
                  </a:lnTo>
                  <a:lnTo>
                    <a:pt x="0" y="1775891"/>
                  </a:lnTo>
                  <a:lnTo>
                    <a:pt x="238125" y="1775891"/>
                  </a:lnTo>
                  <a:lnTo>
                    <a:pt x="238125" y="2385491"/>
                  </a:lnTo>
                  <a:lnTo>
                    <a:pt x="1228725" y="2385491"/>
                  </a:lnTo>
                  <a:lnTo>
                    <a:pt x="1228725" y="1775891"/>
                  </a:lnTo>
                  <a:lnTo>
                    <a:pt x="1466850" y="1775891"/>
                  </a:lnTo>
                  <a:close/>
                </a:path>
                <a:path w="3569970" h="4504055">
                  <a:moveTo>
                    <a:pt x="1796732" y="294233"/>
                  </a:moveTo>
                  <a:lnTo>
                    <a:pt x="1793798" y="245440"/>
                  </a:lnTo>
                  <a:lnTo>
                    <a:pt x="1786382" y="203123"/>
                  </a:lnTo>
                  <a:lnTo>
                    <a:pt x="1768614" y="153644"/>
                  </a:lnTo>
                  <a:lnTo>
                    <a:pt x="1744116" y="112217"/>
                  </a:lnTo>
                  <a:lnTo>
                    <a:pt x="1713776" y="78003"/>
                  </a:lnTo>
                  <a:lnTo>
                    <a:pt x="1678457" y="50165"/>
                  </a:lnTo>
                  <a:lnTo>
                    <a:pt x="1639062" y="27863"/>
                  </a:lnTo>
                  <a:lnTo>
                    <a:pt x="1592935" y="12484"/>
                  </a:lnTo>
                  <a:lnTo>
                    <a:pt x="1539506" y="4483"/>
                  </a:lnTo>
                  <a:lnTo>
                    <a:pt x="1482686" y="1447"/>
                  </a:lnTo>
                  <a:lnTo>
                    <a:pt x="1322374" y="0"/>
                  </a:lnTo>
                  <a:lnTo>
                    <a:pt x="1277632" y="1803"/>
                  </a:lnTo>
                  <a:lnTo>
                    <a:pt x="1227861" y="6883"/>
                  </a:lnTo>
                  <a:lnTo>
                    <a:pt x="1160526" y="16179"/>
                  </a:lnTo>
                  <a:lnTo>
                    <a:pt x="1077137" y="28270"/>
                  </a:lnTo>
                  <a:lnTo>
                    <a:pt x="1028534" y="35610"/>
                  </a:lnTo>
                  <a:lnTo>
                    <a:pt x="977214" y="43827"/>
                  </a:lnTo>
                  <a:lnTo>
                    <a:pt x="924572" y="52920"/>
                  </a:lnTo>
                  <a:lnTo>
                    <a:pt x="872007" y="62890"/>
                  </a:lnTo>
                  <a:lnTo>
                    <a:pt x="820928" y="73710"/>
                  </a:lnTo>
                  <a:lnTo>
                    <a:pt x="772744" y="85407"/>
                  </a:lnTo>
                  <a:lnTo>
                    <a:pt x="728853" y="97967"/>
                  </a:lnTo>
                  <a:lnTo>
                    <a:pt x="676313" y="115443"/>
                  </a:lnTo>
                  <a:lnTo>
                    <a:pt x="625348" y="134416"/>
                  </a:lnTo>
                  <a:lnTo>
                    <a:pt x="576719" y="154724"/>
                  </a:lnTo>
                  <a:lnTo>
                    <a:pt x="531190" y="176199"/>
                  </a:lnTo>
                  <a:lnTo>
                    <a:pt x="489534" y="198678"/>
                  </a:lnTo>
                  <a:lnTo>
                    <a:pt x="452501" y="221983"/>
                  </a:lnTo>
                  <a:lnTo>
                    <a:pt x="420878" y="245922"/>
                  </a:lnTo>
                  <a:lnTo>
                    <a:pt x="390753" y="282651"/>
                  </a:lnTo>
                  <a:lnTo>
                    <a:pt x="375094" y="323189"/>
                  </a:lnTo>
                  <a:lnTo>
                    <a:pt x="365467" y="364832"/>
                  </a:lnTo>
                  <a:lnTo>
                    <a:pt x="353441" y="404876"/>
                  </a:lnTo>
                  <a:lnTo>
                    <a:pt x="330581" y="440613"/>
                  </a:lnTo>
                  <a:lnTo>
                    <a:pt x="298983" y="464248"/>
                  </a:lnTo>
                  <a:lnTo>
                    <a:pt x="259270" y="482777"/>
                  </a:lnTo>
                  <a:lnTo>
                    <a:pt x="216128" y="499567"/>
                  </a:lnTo>
                  <a:lnTo>
                    <a:pt x="174256" y="517969"/>
                  </a:lnTo>
                  <a:lnTo>
                    <a:pt x="138315" y="541350"/>
                  </a:lnTo>
                  <a:lnTo>
                    <a:pt x="113030" y="573074"/>
                  </a:lnTo>
                  <a:lnTo>
                    <a:pt x="99479" y="610590"/>
                  </a:lnTo>
                  <a:lnTo>
                    <a:pt x="90322" y="657098"/>
                  </a:lnTo>
                  <a:lnTo>
                    <a:pt x="85432" y="708698"/>
                  </a:lnTo>
                  <a:lnTo>
                    <a:pt x="84709" y="761517"/>
                  </a:lnTo>
                  <a:lnTo>
                    <a:pt x="88023" y="811695"/>
                  </a:lnTo>
                  <a:lnTo>
                    <a:pt x="95250" y="855319"/>
                  </a:lnTo>
                  <a:lnTo>
                    <a:pt x="125958" y="917625"/>
                  </a:lnTo>
                  <a:lnTo>
                    <a:pt x="185788" y="940142"/>
                  </a:lnTo>
                  <a:lnTo>
                    <a:pt x="297053" y="946962"/>
                  </a:lnTo>
                  <a:lnTo>
                    <a:pt x="378612" y="948804"/>
                  </a:lnTo>
                  <a:lnTo>
                    <a:pt x="428332" y="947712"/>
                  </a:lnTo>
                  <a:lnTo>
                    <a:pt x="595261" y="941565"/>
                  </a:lnTo>
                  <a:lnTo>
                    <a:pt x="651802" y="939952"/>
                  </a:lnTo>
                  <a:lnTo>
                    <a:pt x="706310" y="939266"/>
                  </a:lnTo>
                  <a:lnTo>
                    <a:pt x="757262" y="939927"/>
                  </a:lnTo>
                  <a:lnTo>
                    <a:pt x="803160" y="942352"/>
                  </a:lnTo>
                  <a:lnTo>
                    <a:pt x="842518" y="946962"/>
                  </a:lnTo>
                  <a:lnTo>
                    <a:pt x="899502" y="960158"/>
                  </a:lnTo>
                  <a:lnTo>
                    <a:pt x="943051" y="977722"/>
                  </a:lnTo>
                  <a:lnTo>
                    <a:pt x="977861" y="998842"/>
                  </a:lnTo>
                  <a:lnTo>
                    <a:pt x="1008634" y="1022731"/>
                  </a:lnTo>
                  <a:lnTo>
                    <a:pt x="1040053" y="1048550"/>
                  </a:lnTo>
                  <a:lnTo>
                    <a:pt x="1119174" y="1106690"/>
                  </a:lnTo>
                  <a:lnTo>
                    <a:pt x="1163358" y="1143419"/>
                  </a:lnTo>
                  <a:lnTo>
                    <a:pt x="1208189" y="1182090"/>
                  </a:lnTo>
                  <a:lnTo>
                    <a:pt x="1252461" y="1219149"/>
                  </a:lnTo>
                  <a:lnTo>
                    <a:pt x="1294968" y="1251026"/>
                  </a:lnTo>
                  <a:lnTo>
                    <a:pt x="1334516" y="1274114"/>
                  </a:lnTo>
                  <a:lnTo>
                    <a:pt x="1389367" y="1292580"/>
                  </a:lnTo>
                  <a:lnTo>
                    <a:pt x="1440776" y="1297711"/>
                  </a:lnTo>
                  <a:lnTo>
                    <a:pt x="1488427" y="1292974"/>
                  </a:lnTo>
                  <a:lnTo>
                    <a:pt x="1532001" y="1281861"/>
                  </a:lnTo>
                  <a:lnTo>
                    <a:pt x="1572031" y="1266698"/>
                  </a:lnTo>
                  <a:lnTo>
                    <a:pt x="1608772" y="1245133"/>
                  </a:lnTo>
                  <a:lnTo>
                    <a:pt x="1641398" y="1213713"/>
                  </a:lnTo>
                  <a:lnTo>
                    <a:pt x="1669161" y="1168958"/>
                  </a:lnTo>
                  <a:lnTo>
                    <a:pt x="1684477" y="1128864"/>
                  </a:lnTo>
                  <a:lnTo>
                    <a:pt x="1697316" y="1080554"/>
                  </a:lnTo>
                  <a:lnTo>
                    <a:pt x="1708289" y="1026820"/>
                  </a:lnTo>
                  <a:lnTo>
                    <a:pt x="1717992" y="970483"/>
                  </a:lnTo>
                  <a:lnTo>
                    <a:pt x="1727060" y="914361"/>
                  </a:lnTo>
                  <a:lnTo>
                    <a:pt x="1736090" y="861237"/>
                  </a:lnTo>
                  <a:lnTo>
                    <a:pt x="1745119" y="811466"/>
                  </a:lnTo>
                  <a:lnTo>
                    <a:pt x="1753704" y="762762"/>
                  </a:lnTo>
                  <a:lnTo>
                    <a:pt x="1761629" y="714273"/>
                  </a:lnTo>
                  <a:lnTo>
                    <a:pt x="1768716" y="665124"/>
                  </a:lnTo>
                  <a:lnTo>
                    <a:pt x="1774786" y="614464"/>
                  </a:lnTo>
                  <a:lnTo>
                    <a:pt x="1779651" y="561390"/>
                  </a:lnTo>
                  <a:lnTo>
                    <a:pt x="1788731" y="458330"/>
                  </a:lnTo>
                  <a:lnTo>
                    <a:pt x="1793176" y="402780"/>
                  </a:lnTo>
                  <a:lnTo>
                    <a:pt x="1796173" y="347383"/>
                  </a:lnTo>
                  <a:lnTo>
                    <a:pt x="1796732" y="294233"/>
                  </a:lnTo>
                  <a:close/>
                </a:path>
                <a:path w="3569970" h="4504055">
                  <a:moveTo>
                    <a:pt x="2904655" y="2325408"/>
                  </a:moveTo>
                  <a:lnTo>
                    <a:pt x="2904426" y="2277961"/>
                  </a:lnTo>
                  <a:lnTo>
                    <a:pt x="2900159" y="2231313"/>
                  </a:lnTo>
                  <a:lnTo>
                    <a:pt x="2893479" y="2187321"/>
                  </a:lnTo>
                  <a:lnTo>
                    <a:pt x="2885998" y="2147798"/>
                  </a:lnTo>
                  <a:lnTo>
                    <a:pt x="2867469" y="2087511"/>
                  </a:lnTo>
                  <a:lnTo>
                    <a:pt x="2819082" y="2057095"/>
                  </a:lnTo>
                  <a:lnTo>
                    <a:pt x="2788056" y="2047265"/>
                  </a:lnTo>
                  <a:lnTo>
                    <a:pt x="2756141" y="2036699"/>
                  </a:lnTo>
                  <a:lnTo>
                    <a:pt x="2726067" y="2022132"/>
                  </a:lnTo>
                  <a:lnTo>
                    <a:pt x="2700578" y="2000313"/>
                  </a:lnTo>
                  <a:lnTo>
                    <a:pt x="2682430" y="1968004"/>
                  </a:lnTo>
                  <a:lnTo>
                    <a:pt x="2674366" y="1921941"/>
                  </a:lnTo>
                  <a:lnTo>
                    <a:pt x="2684195" y="1868766"/>
                  </a:lnTo>
                  <a:lnTo>
                    <a:pt x="2703753" y="1824697"/>
                  </a:lnTo>
                  <a:lnTo>
                    <a:pt x="2730233" y="1787931"/>
                  </a:lnTo>
                  <a:lnTo>
                    <a:pt x="2760789" y="1756702"/>
                  </a:lnTo>
                  <a:lnTo>
                    <a:pt x="2792615" y="1729193"/>
                  </a:lnTo>
                  <a:lnTo>
                    <a:pt x="2822879" y="1703616"/>
                  </a:lnTo>
                  <a:lnTo>
                    <a:pt x="2848749" y="1678190"/>
                  </a:lnTo>
                  <a:lnTo>
                    <a:pt x="2867406" y="1651101"/>
                  </a:lnTo>
                  <a:lnTo>
                    <a:pt x="2876042" y="1620570"/>
                  </a:lnTo>
                  <a:lnTo>
                    <a:pt x="2875178" y="1580222"/>
                  </a:lnTo>
                  <a:lnTo>
                    <a:pt x="2866098" y="1542453"/>
                  </a:lnTo>
                  <a:lnTo>
                    <a:pt x="2849524" y="1505508"/>
                  </a:lnTo>
                  <a:lnTo>
                    <a:pt x="2826169" y="1467624"/>
                  </a:lnTo>
                  <a:lnTo>
                    <a:pt x="2796730" y="1427022"/>
                  </a:lnTo>
                  <a:lnTo>
                    <a:pt x="2722499" y="1330629"/>
                  </a:lnTo>
                  <a:lnTo>
                    <a:pt x="2689707" y="1304810"/>
                  </a:lnTo>
                  <a:lnTo>
                    <a:pt x="2651341" y="1281010"/>
                  </a:lnTo>
                  <a:lnTo>
                    <a:pt x="2608694" y="1260602"/>
                  </a:lnTo>
                  <a:lnTo>
                    <a:pt x="2563063" y="1244930"/>
                  </a:lnTo>
                  <a:lnTo>
                    <a:pt x="2515717" y="1235354"/>
                  </a:lnTo>
                  <a:lnTo>
                    <a:pt x="2467940" y="1233246"/>
                  </a:lnTo>
                  <a:lnTo>
                    <a:pt x="2421039" y="1239964"/>
                  </a:lnTo>
                  <a:lnTo>
                    <a:pt x="2376297" y="1256842"/>
                  </a:lnTo>
                  <a:lnTo>
                    <a:pt x="2344280" y="1277734"/>
                  </a:lnTo>
                  <a:lnTo>
                    <a:pt x="2311387" y="1306766"/>
                  </a:lnTo>
                  <a:lnTo>
                    <a:pt x="2277948" y="1342466"/>
                  </a:lnTo>
                  <a:lnTo>
                    <a:pt x="2244280" y="1383334"/>
                  </a:lnTo>
                  <a:lnTo>
                    <a:pt x="2210739" y="1427899"/>
                  </a:lnTo>
                  <a:lnTo>
                    <a:pt x="2177631" y="1474660"/>
                  </a:lnTo>
                  <a:lnTo>
                    <a:pt x="2145322" y="1522145"/>
                  </a:lnTo>
                  <a:lnTo>
                    <a:pt x="2084387" y="1613319"/>
                  </a:lnTo>
                  <a:lnTo>
                    <a:pt x="2056434" y="1654048"/>
                  </a:lnTo>
                  <a:lnTo>
                    <a:pt x="2030603" y="1689531"/>
                  </a:lnTo>
                  <a:lnTo>
                    <a:pt x="1992591" y="1735315"/>
                  </a:lnTo>
                  <a:lnTo>
                    <a:pt x="1956663" y="1773326"/>
                  </a:lnTo>
                  <a:lnTo>
                    <a:pt x="1923516" y="1807032"/>
                  </a:lnTo>
                  <a:lnTo>
                    <a:pt x="1893874" y="1839963"/>
                  </a:lnTo>
                  <a:lnTo>
                    <a:pt x="1868424" y="1875586"/>
                  </a:lnTo>
                  <a:lnTo>
                    <a:pt x="1847900" y="1917420"/>
                  </a:lnTo>
                  <a:lnTo>
                    <a:pt x="1832991" y="1968931"/>
                  </a:lnTo>
                  <a:lnTo>
                    <a:pt x="1824977" y="2005507"/>
                  </a:lnTo>
                  <a:lnTo>
                    <a:pt x="1815439" y="2047240"/>
                  </a:lnTo>
                  <a:lnTo>
                    <a:pt x="1805406" y="2092998"/>
                  </a:lnTo>
                  <a:lnTo>
                    <a:pt x="1795919" y="2141626"/>
                  </a:lnTo>
                  <a:lnTo>
                    <a:pt x="1788033" y="2191969"/>
                  </a:lnTo>
                  <a:lnTo>
                    <a:pt x="1782775" y="2242883"/>
                  </a:lnTo>
                  <a:lnTo>
                    <a:pt x="1781187" y="2293188"/>
                  </a:lnTo>
                  <a:lnTo>
                    <a:pt x="1784324" y="2341753"/>
                  </a:lnTo>
                  <a:lnTo>
                    <a:pt x="1793214" y="2387422"/>
                  </a:lnTo>
                  <a:lnTo>
                    <a:pt x="1808899" y="2429027"/>
                  </a:lnTo>
                  <a:lnTo>
                    <a:pt x="1832444" y="2465438"/>
                  </a:lnTo>
                  <a:lnTo>
                    <a:pt x="1864868" y="2495473"/>
                  </a:lnTo>
                  <a:lnTo>
                    <a:pt x="1926018" y="2524595"/>
                  </a:lnTo>
                  <a:lnTo>
                    <a:pt x="1966036" y="2536050"/>
                  </a:lnTo>
                  <a:lnTo>
                    <a:pt x="2011311" y="2545524"/>
                  </a:lnTo>
                  <a:lnTo>
                    <a:pt x="2061057" y="2553119"/>
                  </a:lnTo>
                  <a:lnTo>
                    <a:pt x="2114499" y="2558935"/>
                  </a:lnTo>
                  <a:lnTo>
                    <a:pt x="2170836" y="2563037"/>
                  </a:lnTo>
                  <a:lnTo>
                    <a:pt x="2229294" y="2565514"/>
                  </a:lnTo>
                  <a:lnTo>
                    <a:pt x="2289111" y="2566454"/>
                  </a:lnTo>
                  <a:lnTo>
                    <a:pt x="2349474" y="2565946"/>
                  </a:lnTo>
                  <a:lnTo>
                    <a:pt x="2409621" y="2564079"/>
                  </a:lnTo>
                  <a:lnTo>
                    <a:pt x="2468753" y="2560917"/>
                  </a:lnTo>
                  <a:lnTo>
                    <a:pt x="2526106" y="2556573"/>
                  </a:lnTo>
                  <a:lnTo>
                    <a:pt x="2580894" y="2551125"/>
                  </a:lnTo>
                  <a:lnTo>
                    <a:pt x="2632329" y="2544648"/>
                  </a:lnTo>
                  <a:lnTo>
                    <a:pt x="2679623" y="2537231"/>
                  </a:lnTo>
                  <a:lnTo>
                    <a:pt x="2722016" y="2528963"/>
                  </a:lnTo>
                  <a:lnTo>
                    <a:pt x="2788920" y="2510205"/>
                  </a:lnTo>
                  <a:lnTo>
                    <a:pt x="2833039" y="2486380"/>
                  </a:lnTo>
                  <a:lnTo>
                    <a:pt x="2865056" y="2454148"/>
                  </a:lnTo>
                  <a:lnTo>
                    <a:pt x="2886595" y="2415349"/>
                  </a:lnTo>
                  <a:lnTo>
                    <a:pt x="2899257" y="2371814"/>
                  </a:lnTo>
                  <a:lnTo>
                    <a:pt x="2904655" y="2325408"/>
                  </a:lnTo>
                  <a:close/>
                </a:path>
                <a:path w="3569970" h="4504055">
                  <a:moveTo>
                    <a:pt x="3569932" y="3905783"/>
                  </a:moveTo>
                  <a:lnTo>
                    <a:pt x="3569462" y="3858247"/>
                  </a:lnTo>
                  <a:lnTo>
                    <a:pt x="3566858" y="3807129"/>
                  </a:lnTo>
                  <a:lnTo>
                    <a:pt x="3562223" y="3753307"/>
                  </a:lnTo>
                  <a:lnTo>
                    <a:pt x="3555682" y="3697592"/>
                  </a:lnTo>
                  <a:lnTo>
                    <a:pt x="3547364" y="3640848"/>
                  </a:lnTo>
                  <a:lnTo>
                    <a:pt x="3537381" y="3583914"/>
                  </a:lnTo>
                  <a:lnTo>
                    <a:pt x="3525850" y="3527628"/>
                  </a:lnTo>
                  <a:lnTo>
                    <a:pt x="3512896" y="3472853"/>
                  </a:lnTo>
                  <a:lnTo>
                    <a:pt x="3498621" y="3420414"/>
                  </a:lnTo>
                  <a:lnTo>
                    <a:pt x="3483152" y="3371164"/>
                  </a:lnTo>
                  <a:lnTo>
                    <a:pt x="3466617" y="3325952"/>
                  </a:lnTo>
                  <a:lnTo>
                    <a:pt x="3449116" y="3285617"/>
                  </a:lnTo>
                  <a:lnTo>
                    <a:pt x="3430778" y="3250996"/>
                  </a:lnTo>
                  <a:lnTo>
                    <a:pt x="3403028" y="3211525"/>
                  </a:lnTo>
                  <a:lnTo>
                    <a:pt x="3371215" y="3179051"/>
                  </a:lnTo>
                  <a:lnTo>
                    <a:pt x="3335934" y="3152559"/>
                  </a:lnTo>
                  <a:lnTo>
                    <a:pt x="3297745" y="3131045"/>
                  </a:lnTo>
                  <a:lnTo>
                    <a:pt x="3257245" y="3113455"/>
                  </a:lnTo>
                  <a:lnTo>
                    <a:pt x="3214992" y="3098787"/>
                  </a:lnTo>
                  <a:lnTo>
                    <a:pt x="3171583" y="3086011"/>
                  </a:lnTo>
                  <a:lnTo>
                    <a:pt x="3083572" y="3062033"/>
                  </a:lnTo>
                  <a:lnTo>
                    <a:pt x="3040126" y="3048787"/>
                  </a:lnTo>
                  <a:lnTo>
                    <a:pt x="2997835" y="3033318"/>
                  </a:lnTo>
                  <a:lnTo>
                    <a:pt x="2857449" y="2977248"/>
                  </a:lnTo>
                  <a:lnTo>
                    <a:pt x="2809481" y="2958757"/>
                  </a:lnTo>
                  <a:lnTo>
                    <a:pt x="2761119" y="2940989"/>
                  </a:lnTo>
                  <a:lnTo>
                    <a:pt x="2712466" y="2924327"/>
                  </a:lnTo>
                  <a:lnTo>
                    <a:pt x="2663634" y="2909138"/>
                  </a:lnTo>
                  <a:lnTo>
                    <a:pt x="2614752" y="2895777"/>
                  </a:lnTo>
                  <a:lnTo>
                    <a:pt x="2565920" y="2884640"/>
                  </a:lnTo>
                  <a:lnTo>
                    <a:pt x="2517267" y="2876092"/>
                  </a:lnTo>
                  <a:lnTo>
                    <a:pt x="2467800" y="2870009"/>
                  </a:lnTo>
                  <a:lnTo>
                    <a:pt x="2416822" y="2865996"/>
                  </a:lnTo>
                  <a:lnTo>
                    <a:pt x="2364917" y="2863926"/>
                  </a:lnTo>
                  <a:lnTo>
                    <a:pt x="2312644" y="2863685"/>
                  </a:lnTo>
                  <a:lnTo>
                    <a:pt x="2260600" y="2865132"/>
                  </a:lnTo>
                  <a:lnTo>
                    <a:pt x="2209355" y="2868155"/>
                  </a:lnTo>
                  <a:lnTo>
                    <a:pt x="2159508" y="2872625"/>
                  </a:lnTo>
                  <a:lnTo>
                    <a:pt x="2111629" y="2878429"/>
                  </a:lnTo>
                  <a:lnTo>
                    <a:pt x="2066302" y="2885427"/>
                  </a:lnTo>
                  <a:lnTo>
                    <a:pt x="2024126" y="2893491"/>
                  </a:lnTo>
                  <a:lnTo>
                    <a:pt x="1976983" y="2908477"/>
                  </a:lnTo>
                  <a:lnTo>
                    <a:pt x="1935568" y="2929267"/>
                  </a:lnTo>
                  <a:lnTo>
                    <a:pt x="1898180" y="2953626"/>
                  </a:lnTo>
                  <a:lnTo>
                    <a:pt x="1863102" y="2979318"/>
                  </a:lnTo>
                  <a:lnTo>
                    <a:pt x="1828622" y="3004121"/>
                  </a:lnTo>
                  <a:lnTo>
                    <a:pt x="1793036" y="3025800"/>
                  </a:lnTo>
                  <a:lnTo>
                    <a:pt x="1754632" y="3042120"/>
                  </a:lnTo>
                  <a:lnTo>
                    <a:pt x="1711706" y="3050844"/>
                  </a:lnTo>
                  <a:lnTo>
                    <a:pt x="1670164" y="3050895"/>
                  </a:lnTo>
                  <a:lnTo>
                    <a:pt x="1627085" y="3044660"/>
                  </a:lnTo>
                  <a:lnTo>
                    <a:pt x="1582508" y="3033750"/>
                  </a:lnTo>
                  <a:lnTo>
                    <a:pt x="1536534" y="3019780"/>
                  </a:lnTo>
                  <a:lnTo>
                    <a:pt x="1489227" y="3004350"/>
                  </a:lnTo>
                  <a:lnTo>
                    <a:pt x="1440675" y="2989084"/>
                  </a:lnTo>
                  <a:lnTo>
                    <a:pt x="1390942" y="2975572"/>
                  </a:lnTo>
                  <a:lnTo>
                    <a:pt x="1340116" y="2965450"/>
                  </a:lnTo>
                  <a:lnTo>
                    <a:pt x="1288288" y="2960293"/>
                  </a:lnTo>
                  <a:lnTo>
                    <a:pt x="1195463" y="2955721"/>
                  </a:lnTo>
                  <a:lnTo>
                    <a:pt x="1145070" y="2953461"/>
                  </a:lnTo>
                  <a:lnTo>
                    <a:pt x="1093203" y="2952000"/>
                  </a:lnTo>
                  <a:lnTo>
                    <a:pt x="1040777" y="2951911"/>
                  </a:lnTo>
                  <a:lnTo>
                    <a:pt x="988707" y="2953778"/>
                  </a:lnTo>
                  <a:lnTo>
                    <a:pt x="937856" y="2958185"/>
                  </a:lnTo>
                  <a:lnTo>
                    <a:pt x="889165" y="2965704"/>
                  </a:lnTo>
                  <a:lnTo>
                    <a:pt x="843508" y="2976918"/>
                  </a:lnTo>
                  <a:lnTo>
                    <a:pt x="801789" y="2992412"/>
                  </a:lnTo>
                  <a:lnTo>
                    <a:pt x="764921" y="3012744"/>
                  </a:lnTo>
                  <a:lnTo>
                    <a:pt x="731850" y="3039135"/>
                  </a:lnTo>
                  <a:lnTo>
                    <a:pt x="701052" y="3071647"/>
                  </a:lnTo>
                  <a:lnTo>
                    <a:pt x="672592" y="3109277"/>
                  </a:lnTo>
                  <a:lnTo>
                    <a:pt x="646531" y="3150984"/>
                  </a:lnTo>
                  <a:lnTo>
                    <a:pt x="622922" y="3195726"/>
                  </a:lnTo>
                  <a:lnTo>
                    <a:pt x="601853" y="3242487"/>
                  </a:lnTo>
                  <a:lnTo>
                    <a:pt x="583361" y="3290227"/>
                  </a:lnTo>
                  <a:lnTo>
                    <a:pt x="567537" y="3337915"/>
                  </a:lnTo>
                  <a:lnTo>
                    <a:pt x="554418" y="3384512"/>
                  </a:lnTo>
                  <a:lnTo>
                    <a:pt x="544068" y="3429000"/>
                  </a:lnTo>
                  <a:lnTo>
                    <a:pt x="536575" y="3470325"/>
                  </a:lnTo>
                  <a:lnTo>
                    <a:pt x="531406" y="3519767"/>
                  </a:lnTo>
                  <a:lnTo>
                    <a:pt x="530606" y="3570909"/>
                  </a:lnTo>
                  <a:lnTo>
                    <a:pt x="533908" y="3622611"/>
                  </a:lnTo>
                  <a:lnTo>
                    <a:pt x="541083" y="3673767"/>
                  </a:lnTo>
                  <a:lnTo>
                    <a:pt x="551916" y="3723233"/>
                  </a:lnTo>
                  <a:lnTo>
                    <a:pt x="566153" y="3769918"/>
                  </a:lnTo>
                  <a:lnTo>
                    <a:pt x="583565" y="3812667"/>
                  </a:lnTo>
                  <a:lnTo>
                    <a:pt x="603923" y="3850373"/>
                  </a:lnTo>
                  <a:lnTo>
                    <a:pt x="626999" y="3881894"/>
                  </a:lnTo>
                  <a:lnTo>
                    <a:pt x="657313" y="3907371"/>
                  </a:lnTo>
                  <a:lnTo>
                    <a:pt x="693000" y="3922674"/>
                  </a:lnTo>
                  <a:lnTo>
                    <a:pt x="733196" y="3930891"/>
                  </a:lnTo>
                  <a:lnTo>
                    <a:pt x="777011" y="3935133"/>
                  </a:lnTo>
                  <a:lnTo>
                    <a:pt x="823582" y="3938486"/>
                  </a:lnTo>
                  <a:lnTo>
                    <a:pt x="872020" y="3944023"/>
                  </a:lnTo>
                  <a:lnTo>
                    <a:pt x="921461" y="3954856"/>
                  </a:lnTo>
                  <a:lnTo>
                    <a:pt x="971042" y="3974058"/>
                  </a:lnTo>
                  <a:lnTo>
                    <a:pt x="1006843" y="3993845"/>
                  </a:lnTo>
                  <a:lnTo>
                    <a:pt x="1042644" y="4017175"/>
                  </a:lnTo>
                  <a:lnTo>
                    <a:pt x="1078738" y="4043362"/>
                  </a:lnTo>
                  <a:lnTo>
                    <a:pt x="1115428" y="4071683"/>
                  </a:lnTo>
                  <a:lnTo>
                    <a:pt x="1191869" y="4131983"/>
                  </a:lnTo>
                  <a:lnTo>
                    <a:pt x="1232230" y="4162552"/>
                  </a:lnTo>
                  <a:lnTo>
                    <a:pt x="1274432" y="4192460"/>
                  </a:lnTo>
                  <a:lnTo>
                    <a:pt x="1318780" y="4221010"/>
                  </a:lnTo>
                  <a:lnTo>
                    <a:pt x="1365580" y="4247489"/>
                  </a:lnTo>
                  <a:lnTo>
                    <a:pt x="1415161" y="4271200"/>
                  </a:lnTo>
                  <a:lnTo>
                    <a:pt x="1456372" y="4288460"/>
                  </a:lnTo>
                  <a:lnTo>
                    <a:pt x="1499666" y="4305452"/>
                  </a:lnTo>
                  <a:lnTo>
                    <a:pt x="1544815" y="4322115"/>
                  </a:lnTo>
                  <a:lnTo>
                    <a:pt x="1591576" y="4338371"/>
                  </a:lnTo>
                  <a:lnTo>
                    <a:pt x="1639684" y="4354157"/>
                  </a:lnTo>
                  <a:lnTo>
                    <a:pt x="1688909" y="4369397"/>
                  </a:lnTo>
                  <a:lnTo>
                    <a:pt x="1739023" y="4384027"/>
                  </a:lnTo>
                  <a:lnTo>
                    <a:pt x="1789760" y="4397984"/>
                  </a:lnTo>
                  <a:lnTo>
                    <a:pt x="1840890" y="4411180"/>
                  </a:lnTo>
                  <a:lnTo>
                    <a:pt x="1892160" y="4423562"/>
                  </a:lnTo>
                  <a:lnTo>
                    <a:pt x="1943328" y="4435043"/>
                  </a:lnTo>
                  <a:lnTo>
                    <a:pt x="1994166" y="4445584"/>
                  </a:lnTo>
                  <a:lnTo>
                    <a:pt x="2044420" y="4455084"/>
                  </a:lnTo>
                  <a:lnTo>
                    <a:pt x="2093849" y="4463478"/>
                  </a:lnTo>
                  <a:lnTo>
                    <a:pt x="2143341" y="4470743"/>
                  </a:lnTo>
                  <a:lnTo>
                    <a:pt x="2193810" y="4477486"/>
                  </a:lnTo>
                  <a:lnTo>
                    <a:pt x="2245017" y="4483646"/>
                  </a:lnTo>
                  <a:lnTo>
                    <a:pt x="2296706" y="4489132"/>
                  </a:lnTo>
                  <a:lnTo>
                    <a:pt x="2348636" y="4493869"/>
                  </a:lnTo>
                  <a:lnTo>
                    <a:pt x="2400579" y="4497794"/>
                  </a:lnTo>
                  <a:lnTo>
                    <a:pt x="2452268" y="4500816"/>
                  </a:lnTo>
                  <a:lnTo>
                    <a:pt x="2503474" y="4502874"/>
                  </a:lnTo>
                  <a:lnTo>
                    <a:pt x="2553957" y="4503890"/>
                  </a:lnTo>
                  <a:lnTo>
                    <a:pt x="2603449" y="4503763"/>
                  </a:lnTo>
                  <a:lnTo>
                    <a:pt x="2651747" y="4502442"/>
                  </a:lnTo>
                  <a:lnTo>
                    <a:pt x="2698572" y="4499838"/>
                  </a:lnTo>
                  <a:lnTo>
                    <a:pt x="2743695" y="4495889"/>
                  </a:lnTo>
                  <a:lnTo>
                    <a:pt x="2786888" y="4490491"/>
                  </a:lnTo>
                  <a:lnTo>
                    <a:pt x="2844736" y="4479925"/>
                  </a:lnTo>
                  <a:lnTo>
                    <a:pt x="2900362" y="4466501"/>
                  </a:lnTo>
                  <a:lnTo>
                    <a:pt x="2953816" y="4450537"/>
                  </a:lnTo>
                  <a:lnTo>
                    <a:pt x="3005175" y="4432351"/>
                  </a:lnTo>
                  <a:lnTo>
                    <a:pt x="3054477" y="4412234"/>
                  </a:lnTo>
                  <a:lnTo>
                    <a:pt x="3101771" y="4390504"/>
                  </a:lnTo>
                  <a:lnTo>
                    <a:pt x="3147136" y="4367454"/>
                  </a:lnTo>
                  <a:lnTo>
                    <a:pt x="3190621" y="4343387"/>
                  </a:lnTo>
                  <a:lnTo>
                    <a:pt x="3232264" y="4318622"/>
                  </a:lnTo>
                  <a:lnTo>
                    <a:pt x="3272155" y="4293451"/>
                  </a:lnTo>
                  <a:lnTo>
                    <a:pt x="3315512" y="4266933"/>
                  </a:lnTo>
                  <a:lnTo>
                    <a:pt x="3358311" y="4241571"/>
                  </a:lnTo>
                  <a:lnTo>
                    <a:pt x="3399599" y="4216070"/>
                  </a:lnTo>
                  <a:lnTo>
                    <a:pt x="3438461" y="4189107"/>
                  </a:lnTo>
                  <a:lnTo>
                    <a:pt x="3473970" y="4159389"/>
                  </a:lnTo>
                  <a:lnTo>
                    <a:pt x="3505212" y="4125607"/>
                  </a:lnTo>
                  <a:lnTo>
                    <a:pt x="3531235" y="4086453"/>
                  </a:lnTo>
                  <a:lnTo>
                    <a:pt x="3551148" y="4040606"/>
                  </a:lnTo>
                  <a:lnTo>
                    <a:pt x="3564001" y="3986771"/>
                  </a:lnTo>
                  <a:lnTo>
                    <a:pt x="3568154" y="3948912"/>
                  </a:lnTo>
                  <a:lnTo>
                    <a:pt x="3569932" y="3905783"/>
                  </a:lnTo>
                  <a:close/>
                </a:path>
              </a:pathLst>
            </a:custGeom>
            <a:solidFill>
              <a:srgbClr val="9CD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20325" y="3181365"/>
              <a:ext cx="1276137" cy="19335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110976" y="3929126"/>
              <a:ext cx="419100" cy="723900"/>
            </a:xfrm>
            <a:custGeom>
              <a:avLst/>
              <a:gdLst/>
              <a:ahLst/>
              <a:cxnLst/>
              <a:rect l="l" t="t" r="r" b="b"/>
              <a:pathLst>
                <a:path w="419100" h="723900">
                  <a:moveTo>
                    <a:pt x="199390" y="0"/>
                  </a:moveTo>
                  <a:lnTo>
                    <a:pt x="0" y="90931"/>
                  </a:lnTo>
                  <a:lnTo>
                    <a:pt x="1168" y="196854"/>
                  </a:lnTo>
                  <a:lnTo>
                    <a:pt x="5973" y="509317"/>
                  </a:lnTo>
                  <a:lnTo>
                    <a:pt x="8635" y="719836"/>
                  </a:lnTo>
                  <a:lnTo>
                    <a:pt x="419100" y="723900"/>
                  </a:lnTo>
                  <a:lnTo>
                    <a:pt x="416178" y="75056"/>
                  </a:lnTo>
                  <a:lnTo>
                    <a:pt x="199390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10976" y="3929126"/>
              <a:ext cx="419100" cy="723900"/>
            </a:xfrm>
            <a:custGeom>
              <a:avLst/>
              <a:gdLst/>
              <a:ahLst/>
              <a:cxnLst/>
              <a:rect l="l" t="t" r="r" b="b"/>
              <a:pathLst>
                <a:path w="419100" h="723900">
                  <a:moveTo>
                    <a:pt x="8635" y="719836"/>
                  </a:moveTo>
                  <a:lnTo>
                    <a:pt x="8102" y="666667"/>
                  </a:lnTo>
                  <a:lnTo>
                    <a:pt x="7467" y="613913"/>
                  </a:lnTo>
                  <a:lnTo>
                    <a:pt x="6750" y="561490"/>
                  </a:lnTo>
                  <a:lnTo>
                    <a:pt x="5973" y="509317"/>
                  </a:lnTo>
                  <a:lnTo>
                    <a:pt x="5155" y="457309"/>
                  </a:lnTo>
                  <a:lnTo>
                    <a:pt x="4317" y="405383"/>
                  </a:lnTo>
                  <a:lnTo>
                    <a:pt x="3480" y="353458"/>
                  </a:lnTo>
                  <a:lnTo>
                    <a:pt x="2662" y="301450"/>
                  </a:lnTo>
                  <a:lnTo>
                    <a:pt x="1885" y="249277"/>
                  </a:lnTo>
                  <a:lnTo>
                    <a:pt x="1168" y="196854"/>
                  </a:lnTo>
                  <a:lnTo>
                    <a:pt x="533" y="144100"/>
                  </a:lnTo>
                  <a:lnTo>
                    <a:pt x="0" y="90931"/>
                  </a:lnTo>
                  <a:lnTo>
                    <a:pt x="199390" y="0"/>
                  </a:lnTo>
                  <a:lnTo>
                    <a:pt x="416178" y="75056"/>
                  </a:lnTo>
                  <a:lnTo>
                    <a:pt x="419100" y="723900"/>
                  </a:lnTo>
                  <a:lnTo>
                    <a:pt x="8635" y="719836"/>
                  </a:lnTo>
                  <a:close/>
                </a:path>
              </a:pathLst>
            </a:custGeom>
            <a:ln w="12700">
              <a:solidFill>
                <a:srgbClr val="000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44276" y="4119626"/>
              <a:ext cx="523875" cy="533400"/>
            </a:xfrm>
            <a:custGeom>
              <a:avLst/>
              <a:gdLst/>
              <a:ahLst/>
              <a:cxnLst/>
              <a:rect l="l" t="t" r="r" b="b"/>
              <a:pathLst>
                <a:path w="523875" h="533400">
                  <a:moveTo>
                    <a:pt x="340487" y="0"/>
                  </a:moveTo>
                  <a:lnTo>
                    <a:pt x="0" y="152907"/>
                  </a:lnTo>
                  <a:lnTo>
                    <a:pt x="2794" y="533400"/>
                  </a:lnTo>
                  <a:lnTo>
                    <a:pt x="523875" y="533400"/>
                  </a:lnTo>
                  <a:lnTo>
                    <a:pt x="520953" y="62737"/>
                  </a:lnTo>
                  <a:lnTo>
                    <a:pt x="340487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44276" y="4119626"/>
              <a:ext cx="523875" cy="533400"/>
            </a:xfrm>
            <a:custGeom>
              <a:avLst/>
              <a:gdLst/>
              <a:ahLst/>
              <a:cxnLst/>
              <a:rect l="l" t="t" r="r" b="b"/>
              <a:pathLst>
                <a:path w="523875" h="533400">
                  <a:moveTo>
                    <a:pt x="2794" y="533400"/>
                  </a:moveTo>
                  <a:lnTo>
                    <a:pt x="0" y="152907"/>
                  </a:lnTo>
                  <a:lnTo>
                    <a:pt x="340487" y="0"/>
                  </a:lnTo>
                  <a:lnTo>
                    <a:pt x="520953" y="62737"/>
                  </a:lnTo>
                  <a:lnTo>
                    <a:pt x="523875" y="533400"/>
                  </a:lnTo>
                  <a:lnTo>
                    <a:pt x="2794" y="533400"/>
                  </a:lnTo>
                  <a:close/>
                </a:path>
              </a:pathLst>
            </a:custGeom>
            <a:ln w="12700">
              <a:solidFill>
                <a:srgbClr val="0000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91901" y="4233926"/>
              <a:ext cx="242570" cy="352425"/>
            </a:xfrm>
            <a:custGeom>
              <a:avLst/>
              <a:gdLst/>
              <a:ahLst/>
              <a:cxnLst/>
              <a:rect l="l" t="t" r="r" b="b"/>
              <a:pathLst>
                <a:path w="242570" h="352425">
                  <a:moveTo>
                    <a:pt x="0" y="80010"/>
                  </a:moveTo>
                  <a:lnTo>
                    <a:pt x="236347" y="0"/>
                  </a:lnTo>
                </a:path>
                <a:path w="242570" h="352425">
                  <a:moveTo>
                    <a:pt x="9525" y="275336"/>
                  </a:moveTo>
                  <a:lnTo>
                    <a:pt x="242062" y="257175"/>
                  </a:lnTo>
                </a:path>
                <a:path w="242570" h="352425">
                  <a:moveTo>
                    <a:pt x="9525" y="186055"/>
                  </a:moveTo>
                  <a:lnTo>
                    <a:pt x="242062" y="133350"/>
                  </a:lnTo>
                </a:path>
                <a:path w="242570" h="352425">
                  <a:moveTo>
                    <a:pt x="0" y="352425"/>
                  </a:moveTo>
                  <a:lnTo>
                    <a:pt x="236727" y="352425"/>
                  </a:lnTo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44351" y="4062476"/>
              <a:ext cx="0" cy="506730"/>
            </a:xfrm>
            <a:custGeom>
              <a:avLst/>
              <a:gdLst/>
              <a:ahLst/>
              <a:cxnLst/>
              <a:rect l="l" t="t" r="r" b="b"/>
              <a:pathLst>
                <a:path h="506729">
                  <a:moveTo>
                    <a:pt x="0" y="506730"/>
                  </a:moveTo>
                  <a:lnTo>
                    <a:pt x="0" y="0"/>
                  </a:lnTo>
                </a:path>
              </a:pathLst>
            </a:custGeom>
            <a:ln w="444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82350" y="4133850"/>
              <a:ext cx="0" cy="519430"/>
            </a:xfrm>
            <a:custGeom>
              <a:avLst/>
              <a:gdLst/>
              <a:ahLst/>
              <a:cxnLst/>
              <a:rect l="l" t="t" r="r" b="b"/>
              <a:pathLst>
                <a:path h="519429">
                  <a:moveTo>
                    <a:pt x="0" y="0"/>
                  </a:moveTo>
                  <a:lnTo>
                    <a:pt x="0" y="519430"/>
                  </a:lnTo>
                </a:path>
              </a:pathLst>
            </a:custGeom>
            <a:ln w="15875">
              <a:solidFill>
                <a:srgbClr val="000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06201" y="3195701"/>
              <a:ext cx="361950" cy="647700"/>
            </a:xfrm>
            <a:custGeom>
              <a:avLst/>
              <a:gdLst/>
              <a:ahLst/>
              <a:cxnLst/>
              <a:rect l="l" t="t" r="r" b="b"/>
              <a:pathLst>
                <a:path w="361950" h="647700">
                  <a:moveTo>
                    <a:pt x="172212" y="0"/>
                  </a:moveTo>
                  <a:lnTo>
                    <a:pt x="0" y="81279"/>
                  </a:lnTo>
                  <a:lnTo>
                    <a:pt x="506" y="133162"/>
                  </a:lnTo>
                  <a:lnTo>
                    <a:pt x="7366" y="644144"/>
                  </a:lnTo>
                  <a:lnTo>
                    <a:pt x="361950" y="647700"/>
                  </a:lnTo>
                  <a:lnTo>
                    <a:pt x="359409" y="67183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06201" y="3195701"/>
              <a:ext cx="361950" cy="647700"/>
            </a:xfrm>
            <a:custGeom>
              <a:avLst/>
              <a:gdLst/>
              <a:ahLst/>
              <a:cxnLst/>
              <a:rect l="l" t="t" r="r" b="b"/>
              <a:pathLst>
                <a:path w="361950" h="647700">
                  <a:moveTo>
                    <a:pt x="7366" y="644144"/>
                  </a:moveTo>
                  <a:lnTo>
                    <a:pt x="6859" y="592261"/>
                  </a:lnTo>
                  <a:lnTo>
                    <a:pt x="6255" y="540807"/>
                  </a:lnTo>
                  <a:lnTo>
                    <a:pt x="5574" y="489685"/>
                  </a:lnTo>
                  <a:lnTo>
                    <a:pt x="4839" y="438800"/>
                  </a:lnTo>
                  <a:lnTo>
                    <a:pt x="4072" y="388059"/>
                  </a:lnTo>
                  <a:lnTo>
                    <a:pt x="3293" y="337364"/>
                  </a:lnTo>
                  <a:lnTo>
                    <a:pt x="2526" y="286623"/>
                  </a:lnTo>
                  <a:lnTo>
                    <a:pt x="1791" y="235738"/>
                  </a:lnTo>
                  <a:lnTo>
                    <a:pt x="1110" y="184616"/>
                  </a:lnTo>
                  <a:lnTo>
                    <a:pt x="506" y="133162"/>
                  </a:lnTo>
                  <a:lnTo>
                    <a:pt x="0" y="81279"/>
                  </a:lnTo>
                  <a:lnTo>
                    <a:pt x="172212" y="0"/>
                  </a:lnTo>
                  <a:lnTo>
                    <a:pt x="359409" y="67183"/>
                  </a:lnTo>
                  <a:lnTo>
                    <a:pt x="361950" y="647700"/>
                  </a:lnTo>
                  <a:lnTo>
                    <a:pt x="7366" y="644144"/>
                  </a:lnTo>
                  <a:close/>
                </a:path>
              </a:pathLst>
            </a:custGeom>
            <a:ln w="12700">
              <a:solidFill>
                <a:srgbClr val="000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777601" y="3367151"/>
              <a:ext cx="447675" cy="476250"/>
            </a:xfrm>
            <a:custGeom>
              <a:avLst/>
              <a:gdLst/>
              <a:ahLst/>
              <a:cxnLst/>
              <a:rect l="l" t="t" r="r" b="b"/>
              <a:pathLst>
                <a:path w="447675" h="476250">
                  <a:moveTo>
                    <a:pt x="290956" y="0"/>
                  </a:moveTo>
                  <a:lnTo>
                    <a:pt x="0" y="136525"/>
                  </a:lnTo>
                  <a:lnTo>
                    <a:pt x="2413" y="476250"/>
                  </a:lnTo>
                  <a:lnTo>
                    <a:pt x="447675" y="476250"/>
                  </a:lnTo>
                  <a:lnTo>
                    <a:pt x="445134" y="56007"/>
                  </a:lnTo>
                  <a:lnTo>
                    <a:pt x="290956" y="0"/>
                  </a:lnTo>
                  <a:close/>
                </a:path>
              </a:pathLst>
            </a:custGeom>
            <a:solidFill>
              <a:srgbClr val="DF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77601" y="3367151"/>
              <a:ext cx="447675" cy="476250"/>
            </a:xfrm>
            <a:custGeom>
              <a:avLst/>
              <a:gdLst/>
              <a:ahLst/>
              <a:cxnLst/>
              <a:rect l="l" t="t" r="r" b="b"/>
              <a:pathLst>
                <a:path w="447675" h="476250">
                  <a:moveTo>
                    <a:pt x="2413" y="476250"/>
                  </a:moveTo>
                  <a:lnTo>
                    <a:pt x="0" y="136525"/>
                  </a:lnTo>
                  <a:lnTo>
                    <a:pt x="290956" y="0"/>
                  </a:lnTo>
                  <a:lnTo>
                    <a:pt x="445134" y="56007"/>
                  </a:lnTo>
                  <a:lnTo>
                    <a:pt x="447675" y="476250"/>
                  </a:lnTo>
                  <a:lnTo>
                    <a:pt x="2413" y="476250"/>
                  </a:lnTo>
                  <a:close/>
                </a:path>
              </a:pathLst>
            </a:custGeom>
            <a:ln w="12700">
              <a:solidFill>
                <a:srgbClr val="0000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25226" y="3471926"/>
              <a:ext cx="205104" cy="314325"/>
            </a:xfrm>
            <a:custGeom>
              <a:avLst/>
              <a:gdLst/>
              <a:ahLst/>
              <a:cxnLst/>
              <a:rect l="l" t="t" r="r" b="b"/>
              <a:pathLst>
                <a:path w="205104" h="314325">
                  <a:moveTo>
                    <a:pt x="0" y="71882"/>
                  </a:moveTo>
                  <a:lnTo>
                    <a:pt x="204470" y="0"/>
                  </a:lnTo>
                </a:path>
                <a:path w="205104" h="314325">
                  <a:moveTo>
                    <a:pt x="0" y="244982"/>
                  </a:moveTo>
                  <a:lnTo>
                    <a:pt x="201041" y="228600"/>
                  </a:lnTo>
                </a:path>
                <a:path w="205104" h="314325">
                  <a:moveTo>
                    <a:pt x="0" y="171196"/>
                  </a:moveTo>
                  <a:lnTo>
                    <a:pt x="201041" y="123825"/>
                  </a:lnTo>
                </a:path>
                <a:path w="205104" h="314325">
                  <a:moveTo>
                    <a:pt x="0" y="314325"/>
                  </a:moveTo>
                  <a:lnTo>
                    <a:pt x="204724" y="314325"/>
                  </a:lnTo>
                </a:path>
              </a:pathLst>
            </a:custGeom>
            <a:ln w="44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91951" y="3310001"/>
              <a:ext cx="0" cy="455295"/>
            </a:xfrm>
            <a:custGeom>
              <a:avLst/>
              <a:gdLst/>
              <a:ahLst/>
              <a:cxnLst/>
              <a:rect l="l" t="t" r="r" b="b"/>
              <a:pathLst>
                <a:path h="455295">
                  <a:moveTo>
                    <a:pt x="0" y="455294"/>
                  </a:moveTo>
                  <a:lnTo>
                    <a:pt x="0" y="0"/>
                  </a:lnTo>
                </a:path>
              </a:pathLst>
            </a:custGeom>
            <a:ln w="44450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68050" y="3371850"/>
              <a:ext cx="0" cy="466725"/>
            </a:xfrm>
            <a:custGeom>
              <a:avLst/>
              <a:gdLst/>
              <a:ahLst/>
              <a:cxnLst/>
              <a:rect l="l" t="t" r="r" b="b"/>
              <a:pathLst>
                <a:path h="466725">
                  <a:moveTo>
                    <a:pt x="0" y="0"/>
                  </a:moveTo>
                  <a:lnTo>
                    <a:pt x="0" y="466725"/>
                  </a:lnTo>
                </a:path>
              </a:pathLst>
            </a:custGeom>
            <a:ln w="15875">
              <a:solidFill>
                <a:srgbClr val="000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4485" y="1781346"/>
              <a:ext cx="1494869" cy="13903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277350" y="3676650"/>
              <a:ext cx="304800" cy="200025"/>
            </a:xfrm>
            <a:custGeom>
              <a:avLst/>
              <a:gdLst/>
              <a:ahLst/>
              <a:cxnLst/>
              <a:rect l="l" t="t" r="r" b="b"/>
              <a:pathLst>
                <a:path w="304800" h="200025">
                  <a:moveTo>
                    <a:pt x="304800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304800" y="200025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9CD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Access</a:t>
            </a:r>
            <a:r>
              <a:rPr spc="114" dirty="0"/>
              <a:t> </a:t>
            </a:r>
            <a:r>
              <a:rPr dirty="0"/>
              <a:t>Networks</a:t>
            </a:r>
            <a:r>
              <a:rPr spc="50" dirty="0"/>
              <a:t> </a:t>
            </a:r>
            <a:r>
              <a:rPr dirty="0"/>
              <a:t>and</a:t>
            </a:r>
            <a:r>
              <a:rPr spc="55" dirty="0"/>
              <a:t> </a:t>
            </a:r>
            <a:r>
              <a:rPr dirty="0"/>
              <a:t>Physical</a:t>
            </a:r>
            <a:r>
              <a:rPr spc="40" dirty="0"/>
              <a:t> </a:t>
            </a:r>
            <a:r>
              <a:rPr spc="-10" dirty="0"/>
              <a:t>Media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04100" y="1546880"/>
            <a:ext cx="4163695" cy="462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745">
              <a:lnSpc>
                <a:spcPts val="1550"/>
              </a:lnSpc>
            </a:pPr>
            <a:r>
              <a:rPr sz="1400" dirty="0">
                <a:latin typeface="Times New Roman"/>
                <a:cs typeface="Times New Roman"/>
              </a:rPr>
              <a:t>mobile</a:t>
            </a:r>
            <a:r>
              <a:rPr sz="1400" spc="-10" dirty="0">
                <a:latin typeface="Times New Roman"/>
                <a:cs typeface="Times New Roman"/>
              </a:rPr>
              <a:t> network</a:t>
            </a:r>
            <a:endParaRPr sz="1400">
              <a:latin typeface="Times New Roman"/>
              <a:cs typeface="Times New Roman"/>
            </a:endParaRPr>
          </a:p>
          <a:p>
            <a:pPr marL="2121535">
              <a:lnSpc>
                <a:spcPct val="100000"/>
              </a:lnSpc>
              <a:spcBef>
                <a:spcPts val="1025"/>
              </a:spcBef>
            </a:pPr>
            <a:r>
              <a:rPr sz="1400" dirty="0">
                <a:latin typeface="Times New Roman"/>
                <a:cs typeface="Times New Roman"/>
              </a:rPr>
              <a:t>national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global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ISP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0"/>
              </a:spcBef>
            </a:pPr>
            <a:endParaRPr sz="1400">
              <a:latin typeface="Times New Roman"/>
              <a:cs typeface="Times New Roman"/>
            </a:endParaRPr>
          </a:p>
          <a:p>
            <a:pPr marL="1459865" marR="2109470" algn="just">
              <a:lnSpc>
                <a:spcPts val="1500"/>
              </a:lnSpc>
            </a:pPr>
            <a:r>
              <a:rPr sz="1400" dirty="0">
                <a:latin typeface="Times New Roman"/>
                <a:cs typeface="Times New Roman"/>
              </a:rPr>
              <a:t>local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or </a:t>
            </a:r>
            <a:r>
              <a:rPr sz="1400" spc="-10" dirty="0">
                <a:latin typeface="Times New Roman"/>
                <a:cs typeface="Times New Roman"/>
              </a:rPr>
              <a:t>regional </a:t>
            </a:r>
            <a:r>
              <a:rPr sz="1400" spc="-25" dirty="0">
                <a:latin typeface="Times New Roman"/>
                <a:cs typeface="Times New Roman"/>
              </a:rPr>
              <a:t>ISP</a:t>
            </a:r>
            <a:endParaRPr sz="140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  <a:spcBef>
                <a:spcPts val="1019"/>
              </a:spcBef>
              <a:tabLst>
                <a:tab pos="2757805" algn="l"/>
              </a:tabLst>
            </a:pPr>
            <a:r>
              <a:rPr sz="1400" dirty="0">
                <a:latin typeface="Times New Roman"/>
                <a:cs typeface="Times New Roman"/>
              </a:rPr>
              <a:t>home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network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2100" spc="-15" baseline="-17857" dirty="0">
                <a:latin typeface="Times New Roman"/>
                <a:cs typeface="Times New Roman"/>
              </a:rPr>
              <a:t>content</a:t>
            </a:r>
            <a:endParaRPr sz="2100" baseline="-17857">
              <a:latin typeface="Times New Roman"/>
              <a:cs typeface="Times New Roman"/>
            </a:endParaRPr>
          </a:p>
          <a:p>
            <a:pPr marL="2757805">
              <a:lnSpc>
                <a:spcPct val="100000"/>
              </a:lnSpc>
              <a:spcBef>
                <a:spcPts val="254"/>
              </a:spcBef>
            </a:pPr>
            <a:r>
              <a:rPr sz="1400" spc="-10" dirty="0">
                <a:latin typeface="Times New Roman"/>
                <a:cs typeface="Times New Roman"/>
              </a:rPr>
              <a:t>provider</a:t>
            </a:r>
            <a:endParaRPr sz="1400">
              <a:latin typeface="Times New Roman"/>
              <a:cs typeface="Times New Roman"/>
            </a:endParaRPr>
          </a:p>
          <a:p>
            <a:pPr marL="2757805">
              <a:lnSpc>
                <a:spcPts val="1580"/>
              </a:lnSpc>
              <a:spcBef>
                <a:spcPts val="65"/>
              </a:spcBef>
              <a:tabLst>
                <a:tab pos="3613150" algn="l"/>
              </a:tabLst>
            </a:pPr>
            <a:r>
              <a:rPr sz="2100" spc="-15" baseline="9920" dirty="0">
                <a:latin typeface="Times New Roman"/>
                <a:cs typeface="Times New Roman"/>
              </a:rPr>
              <a:t>network</a:t>
            </a:r>
            <a:r>
              <a:rPr sz="2100" baseline="992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datacenter</a:t>
            </a:r>
            <a:endParaRPr sz="1050">
              <a:latin typeface="Times New Roman"/>
              <a:cs typeface="Times New Roman"/>
            </a:endParaRPr>
          </a:p>
          <a:p>
            <a:pPr marR="102870" algn="r">
              <a:lnSpc>
                <a:spcPts val="1155"/>
              </a:lnSpc>
            </a:pPr>
            <a:r>
              <a:rPr sz="1050" spc="-10" dirty="0">
                <a:latin typeface="Times New Roman"/>
                <a:cs typeface="Times New Roman"/>
              </a:rPr>
              <a:t>network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50">
              <a:latin typeface="Times New Roman"/>
              <a:cs typeface="Times New Roman"/>
            </a:endParaRPr>
          </a:p>
          <a:p>
            <a:pPr>
              <a:lnSpc>
                <a:spcPts val="1480"/>
              </a:lnSpc>
            </a:pPr>
            <a:r>
              <a:rPr sz="1400" spc="-10" dirty="0">
                <a:latin typeface="Times New Roman"/>
                <a:cs typeface="Times New Roman"/>
              </a:rPr>
              <a:t>enterprise</a:t>
            </a:r>
            <a:endParaRPr sz="1400">
              <a:latin typeface="Times New Roman"/>
              <a:cs typeface="Times New Roman"/>
            </a:endParaRPr>
          </a:p>
          <a:p>
            <a:pPr marL="444500">
              <a:lnSpc>
                <a:spcPts val="1480"/>
              </a:lnSpc>
            </a:pPr>
            <a:r>
              <a:rPr sz="1400" spc="-10" dirty="0">
                <a:latin typeface="Times New Roman"/>
                <a:cs typeface="Times New Roman"/>
              </a:rPr>
              <a:t>network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722744" y="1530350"/>
            <a:ext cx="5362575" cy="4962525"/>
            <a:chOff x="6356181" y="1268055"/>
            <a:chExt cx="5362575" cy="4962525"/>
          </a:xfrm>
        </p:grpSpPr>
        <p:sp>
          <p:nvSpPr>
            <p:cNvPr id="25" name="object 25"/>
            <p:cNvSpPr/>
            <p:nvPr/>
          </p:nvSpPr>
          <p:spPr>
            <a:xfrm>
              <a:off x="9225026" y="2757550"/>
              <a:ext cx="1842135" cy="1663064"/>
            </a:xfrm>
            <a:custGeom>
              <a:avLst/>
              <a:gdLst/>
              <a:ahLst/>
              <a:cxnLst/>
              <a:rect l="l" t="t" r="r" b="b"/>
              <a:pathLst>
                <a:path w="1842134" h="1663064">
                  <a:moveTo>
                    <a:pt x="1755902" y="892301"/>
                  </a:moveTo>
                  <a:lnTo>
                    <a:pt x="1343025" y="828675"/>
                  </a:lnTo>
                </a:path>
                <a:path w="1842134" h="1663064">
                  <a:moveTo>
                    <a:pt x="1784096" y="1624711"/>
                  </a:moveTo>
                  <a:lnTo>
                    <a:pt x="1438275" y="885825"/>
                  </a:lnTo>
                </a:path>
                <a:path w="1842134" h="1663064">
                  <a:moveTo>
                    <a:pt x="1419225" y="1271524"/>
                  </a:moveTo>
                  <a:lnTo>
                    <a:pt x="1755140" y="876173"/>
                  </a:lnTo>
                </a:path>
                <a:path w="1842134" h="1663064">
                  <a:moveTo>
                    <a:pt x="1352550" y="1323848"/>
                  </a:moveTo>
                  <a:lnTo>
                    <a:pt x="1352550" y="838200"/>
                  </a:lnTo>
                </a:path>
                <a:path w="1842134" h="1663064">
                  <a:moveTo>
                    <a:pt x="1842007" y="1663065"/>
                  </a:moveTo>
                  <a:lnTo>
                    <a:pt x="1333500" y="1314450"/>
                  </a:lnTo>
                </a:path>
                <a:path w="1842134" h="1663064">
                  <a:moveTo>
                    <a:pt x="1331595" y="1333500"/>
                  </a:moveTo>
                  <a:lnTo>
                    <a:pt x="676275" y="1333500"/>
                  </a:lnTo>
                </a:path>
                <a:path w="1842134" h="1663064">
                  <a:moveTo>
                    <a:pt x="655320" y="1333500"/>
                  </a:moveTo>
                  <a:lnTo>
                    <a:pt x="0" y="1333500"/>
                  </a:lnTo>
                </a:path>
                <a:path w="1842134" h="1663064">
                  <a:moveTo>
                    <a:pt x="439547" y="752475"/>
                  </a:moveTo>
                  <a:lnTo>
                    <a:pt x="57150" y="1269492"/>
                  </a:lnTo>
                </a:path>
                <a:path w="1842134" h="1663064">
                  <a:moveTo>
                    <a:pt x="514350" y="752475"/>
                  </a:moveTo>
                  <a:lnTo>
                    <a:pt x="514350" y="1292733"/>
                  </a:lnTo>
                </a:path>
                <a:path w="1842134" h="1663064">
                  <a:moveTo>
                    <a:pt x="914400" y="0"/>
                  </a:moveTo>
                  <a:lnTo>
                    <a:pt x="1402460" y="83921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777351" y="2128901"/>
              <a:ext cx="2365375" cy="1266190"/>
            </a:xfrm>
            <a:custGeom>
              <a:avLst/>
              <a:gdLst/>
              <a:ahLst/>
              <a:cxnLst/>
              <a:rect l="l" t="t" r="r" b="b"/>
              <a:pathLst>
                <a:path w="2365375" h="1266189">
                  <a:moveTo>
                    <a:pt x="1409065" y="571500"/>
                  </a:moveTo>
                  <a:lnTo>
                    <a:pt x="1028700" y="1266189"/>
                  </a:lnTo>
                </a:path>
                <a:path w="2365375" h="1266189">
                  <a:moveTo>
                    <a:pt x="2085340" y="47625"/>
                  </a:moveTo>
                  <a:lnTo>
                    <a:pt x="1323975" y="624966"/>
                  </a:lnTo>
                </a:path>
                <a:path w="2365375" h="1266189">
                  <a:moveTo>
                    <a:pt x="1327912" y="142875"/>
                  </a:moveTo>
                  <a:lnTo>
                    <a:pt x="1323975" y="661288"/>
                  </a:lnTo>
                </a:path>
                <a:path w="2365375" h="1266189">
                  <a:moveTo>
                    <a:pt x="2044827" y="76200"/>
                  </a:moveTo>
                  <a:lnTo>
                    <a:pt x="1895475" y="594613"/>
                  </a:lnTo>
                </a:path>
                <a:path w="2365375" h="1266189">
                  <a:moveTo>
                    <a:pt x="1945767" y="590550"/>
                  </a:moveTo>
                  <a:lnTo>
                    <a:pt x="1371600" y="618363"/>
                  </a:lnTo>
                </a:path>
                <a:path w="2365375" h="1266189">
                  <a:moveTo>
                    <a:pt x="2083943" y="47625"/>
                  </a:moveTo>
                  <a:lnTo>
                    <a:pt x="1295400" y="146431"/>
                  </a:lnTo>
                </a:path>
                <a:path w="2365375" h="1266189">
                  <a:moveTo>
                    <a:pt x="2364867" y="0"/>
                  </a:moveTo>
                  <a:lnTo>
                    <a:pt x="2085975" y="42037"/>
                  </a:lnTo>
                </a:path>
                <a:path w="2365375" h="1266189">
                  <a:moveTo>
                    <a:pt x="2258441" y="658240"/>
                  </a:moveTo>
                  <a:lnTo>
                    <a:pt x="1905000" y="590550"/>
                  </a:lnTo>
                </a:path>
                <a:path w="2365375" h="1266189">
                  <a:moveTo>
                    <a:pt x="1300226" y="142875"/>
                  </a:moveTo>
                  <a:lnTo>
                    <a:pt x="0" y="74942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53476" y="4052951"/>
              <a:ext cx="1562100" cy="771525"/>
            </a:xfrm>
            <a:custGeom>
              <a:avLst/>
              <a:gdLst/>
              <a:ahLst/>
              <a:cxnLst/>
              <a:rect l="l" t="t" r="r" b="b"/>
              <a:pathLst>
                <a:path w="1562100" h="771525">
                  <a:moveTo>
                    <a:pt x="1133475" y="771525"/>
                  </a:moveTo>
                  <a:lnTo>
                    <a:pt x="1562100" y="66675"/>
                  </a:lnTo>
                </a:path>
                <a:path w="1562100" h="771525">
                  <a:moveTo>
                    <a:pt x="0" y="9525"/>
                  </a:moveTo>
                  <a:lnTo>
                    <a:pt x="9620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77276" y="2300350"/>
              <a:ext cx="57150" cy="47625"/>
            </a:xfrm>
            <a:custGeom>
              <a:avLst/>
              <a:gdLst/>
              <a:ahLst/>
              <a:cxnLst/>
              <a:rect l="l" t="t" r="r" b="b"/>
              <a:pathLst>
                <a:path w="57150" h="47625">
                  <a:moveTo>
                    <a:pt x="28575" y="0"/>
                  </a:moveTo>
                  <a:lnTo>
                    <a:pt x="17412" y="1853"/>
                  </a:lnTo>
                  <a:lnTo>
                    <a:pt x="8334" y="6921"/>
                  </a:lnTo>
                  <a:lnTo>
                    <a:pt x="2232" y="14466"/>
                  </a:lnTo>
                  <a:lnTo>
                    <a:pt x="0" y="23749"/>
                  </a:lnTo>
                  <a:lnTo>
                    <a:pt x="2232" y="33051"/>
                  </a:lnTo>
                  <a:lnTo>
                    <a:pt x="8334" y="40640"/>
                  </a:lnTo>
                  <a:lnTo>
                    <a:pt x="17412" y="45751"/>
                  </a:lnTo>
                  <a:lnTo>
                    <a:pt x="28575" y="47625"/>
                  </a:lnTo>
                  <a:lnTo>
                    <a:pt x="39683" y="45751"/>
                  </a:lnTo>
                  <a:lnTo>
                    <a:pt x="48768" y="40640"/>
                  </a:lnTo>
                  <a:lnTo>
                    <a:pt x="54899" y="33051"/>
                  </a:lnTo>
                  <a:lnTo>
                    <a:pt x="57150" y="23749"/>
                  </a:lnTo>
                  <a:lnTo>
                    <a:pt x="54899" y="14466"/>
                  </a:lnTo>
                  <a:lnTo>
                    <a:pt x="48768" y="6921"/>
                  </a:lnTo>
                  <a:lnTo>
                    <a:pt x="39683" y="1853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77276" y="2300350"/>
              <a:ext cx="57150" cy="47625"/>
            </a:xfrm>
            <a:custGeom>
              <a:avLst/>
              <a:gdLst/>
              <a:ahLst/>
              <a:cxnLst/>
              <a:rect l="l" t="t" r="r" b="b"/>
              <a:pathLst>
                <a:path w="57150" h="47625">
                  <a:moveTo>
                    <a:pt x="0" y="23749"/>
                  </a:moveTo>
                  <a:lnTo>
                    <a:pt x="2232" y="14466"/>
                  </a:lnTo>
                  <a:lnTo>
                    <a:pt x="8334" y="6921"/>
                  </a:lnTo>
                  <a:lnTo>
                    <a:pt x="17412" y="1853"/>
                  </a:lnTo>
                  <a:lnTo>
                    <a:pt x="28575" y="0"/>
                  </a:lnTo>
                  <a:lnTo>
                    <a:pt x="39683" y="1853"/>
                  </a:lnTo>
                  <a:lnTo>
                    <a:pt x="48768" y="6921"/>
                  </a:lnTo>
                  <a:lnTo>
                    <a:pt x="54899" y="14466"/>
                  </a:lnTo>
                  <a:lnTo>
                    <a:pt x="57150" y="23749"/>
                  </a:lnTo>
                  <a:lnTo>
                    <a:pt x="54899" y="33051"/>
                  </a:lnTo>
                  <a:lnTo>
                    <a:pt x="48768" y="40640"/>
                  </a:lnTo>
                  <a:lnTo>
                    <a:pt x="39683" y="45751"/>
                  </a:lnTo>
                  <a:lnTo>
                    <a:pt x="28575" y="47625"/>
                  </a:lnTo>
                  <a:lnTo>
                    <a:pt x="17412" y="45751"/>
                  </a:lnTo>
                  <a:lnTo>
                    <a:pt x="8334" y="40640"/>
                  </a:lnTo>
                  <a:lnTo>
                    <a:pt x="2232" y="33051"/>
                  </a:lnTo>
                  <a:lnTo>
                    <a:pt x="0" y="237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15651" y="3567176"/>
              <a:ext cx="352425" cy="13335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415651" y="3567176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352298" y="253"/>
                  </a:moveTo>
                  <a:lnTo>
                    <a:pt x="352425" y="70357"/>
                  </a:lnTo>
                  <a:lnTo>
                    <a:pt x="282940" y="119475"/>
                  </a:lnTo>
                  <a:lnTo>
                    <a:pt x="228105" y="130115"/>
                  </a:lnTo>
                  <a:lnTo>
                    <a:pt x="177546" y="133350"/>
                  </a:lnTo>
                  <a:lnTo>
                    <a:pt x="126537" y="130149"/>
                  </a:lnTo>
                  <a:lnTo>
                    <a:pt x="70754" y="119649"/>
                  </a:lnTo>
                  <a:lnTo>
                    <a:pt x="24044" y="100220"/>
                  </a:lnTo>
                  <a:lnTo>
                    <a:pt x="253" y="70231"/>
                  </a:lnTo>
                  <a:lnTo>
                    <a:pt x="303" y="54167"/>
                  </a:lnTo>
                  <a:lnTo>
                    <a:pt x="174" y="35067"/>
                  </a:lnTo>
                  <a:lnTo>
                    <a:pt x="21" y="15992"/>
                  </a:lnTo>
                  <a:lnTo>
                    <a:pt x="0" y="0"/>
                  </a:lnTo>
                  <a:lnTo>
                    <a:pt x="26078" y="26951"/>
                  </a:lnTo>
                  <a:lnTo>
                    <a:pt x="71754" y="46259"/>
                  </a:lnTo>
                  <a:lnTo>
                    <a:pt x="125337" y="57900"/>
                  </a:lnTo>
                  <a:lnTo>
                    <a:pt x="175132" y="61849"/>
                  </a:lnTo>
                  <a:lnTo>
                    <a:pt x="225371" y="58779"/>
                  </a:lnTo>
                  <a:lnTo>
                    <a:pt x="279765" y="48529"/>
                  </a:lnTo>
                  <a:lnTo>
                    <a:pt x="326134" y="29541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415651" y="35005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415651" y="35005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58450" y="3514725"/>
              <a:ext cx="257175" cy="952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48926" y="2271775"/>
              <a:ext cx="361950" cy="13335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948926" y="2271775"/>
              <a:ext cx="361950" cy="133350"/>
            </a:xfrm>
            <a:custGeom>
              <a:avLst/>
              <a:gdLst/>
              <a:ahLst/>
              <a:cxnLst/>
              <a:rect l="l" t="t" r="r" b="b"/>
              <a:pathLst>
                <a:path w="361950" h="133350">
                  <a:moveTo>
                    <a:pt x="361823" y="253"/>
                  </a:moveTo>
                  <a:lnTo>
                    <a:pt x="361950" y="70358"/>
                  </a:lnTo>
                  <a:lnTo>
                    <a:pt x="337694" y="100024"/>
                  </a:lnTo>
                  <a:lnTo>
                    <a:pt x="290591" y="119475"/>
                  </a:lnTo>
                  <a:lnTo>
                    <a:pt x="234273" y="130115"/>
                  </a:lnTo>
                  <a:lnTo>
                    <a:pt x="182372" y="133350"/>
                  </a:lnTo>
                  <a:lnTo>
                    <a:pt x="129950" y="130149"/>
                  </a:lnTo>
                  <a:lnTo>
                    <a:pt x="72659" y="119649"/>
                  </a:lnTo>
                  <a:lnTo>
                    <a:pt x="24727" y="100220"/>
                  </a:lnTo>
                  <a:lnTo>
                    <a:pt x="380" y="70231"/>
                  </a:lnTo>
                  <a:lnTo>
                    <a:pt x="357" y="54167"/>
                  </a:lnTo>
                  <a:lnTo>
                    <a:pt x="190" y="35067"/>
                  </a:lnTo>
                  <a:lnTo>
                    <a:pt x="23" y="15992"/>
                  </a:lnTo>
                  <a:lnTo>
                    <a:pt x="0" y="0"/>
                  </a:lnTo>
                  <a:lnTo>
                    <a:pt x="26814" y="26951"/>
                  </a:lnTo>
                  <a:lnTo>
                    <a:pt x="73739" y="46259"/>
                  </a:lnTo>
                  <a:lnTo>
                    <a:pt x="128783" y="57900"/>
                  </a:lnTo>
                  <a:lnTo>
                    <a:pt x="179958" y="61849"/>
                  </a:lnTo>
                  <a:lnTo>
                    <a:pt x="231503" y="58779"/>
                  </a:lnTo>
                  <a:lnTo>
                    <a:pt x="287321" y="48529"/>
                  </a:lnTo>
                  <a:lnTo>
                    <a:pt x="334924" y="29541"/>
                  </a:lnTo>
                  <a:lnTo>
                    <a:pt x="361823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958451" y="22051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958451" y="22051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01250" y="2219325"/>
              <a:ext cx="247650" cy="9525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29951" y="2690875"/>
              <a:ext cx="352425" cy="12382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529951" y="2690875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352298" y="253"/>
                  </a:moveTo>
                  <a:lnTo>
                    <a:pt x="352425" y="65277"/>
                  </a:lnTo>
                  <a:lnTo>
                    <a:pt x="282940" y="110934"/>
                  </a:lnTo>
                  <a:lnTo>
                    <a:pt x="228105" y="120820"/>
                  </a:lnTo>
                  <a:lnTo>
                    <a:pt x="177546" y="123825"/>
                  </a:lnTo>
                  <a:lnTo>
                    <a:pt x="126537" y="120856"/>
                  </a:lnTo>
                  <a:lnTo>
                    <a:pt x="70754" y="111125"/>
                  </a:lnTo>
                  <a:lnTo>
                    <a:pt x="24044" y="93106"/>
                  </a:lnTo>
                  <a:lnTo>
                    <a:pt x="253" y="65277"/>
                  </a:lnTo>
                  <a:lnTo>
                    <a:pt x="303" y="50345"/>
                  </a:lnTo>
                  <a:lnTo>
                    <a:pt x="174" y="32591"/>
                  </a:lnTo>
                  <a:lnTo>
                    <a:pt x="21" y="14860"/>
                  </a:lnTo>
                  <a:lnTo>
                    <a:pt x="0" y="0"/>
                  </a:lnTo>
                  <a:lnTo>
                    <a:pt x="26078" y="25042"/>
                  </a:lnTo>
                  <a:lnTo>
                    <a:pt x="71754" y="42989"/>
                  </a:lnTo>
                  <a:lnTo>
                    <a:pt x="125337" y="53792"/>
                  </a:lnTo>
                  <a:lnTo>
                    <a:pt x="175132" y="57403"/>
                  </a:lnTo>
                  <a:lnTo>
                    <a:pt x="225371" y="54546"/>
                  </a:lnTo>
                  <a:lnTo>
                    <a:pt x="279765" y="45021"/>
                  </a:lnTo>
                  <a:lnTo>
                    <a:pt x="326134" y="27400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529951" y="2614675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529951" y="2614675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82275" y="2628900"/>
              <a:ext cx="247650" cy="9525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44251" y="2186051"/>
              <a:ext cx="361950" cy="12382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644251" y="2186051"/>
              <a:ext cx="361950" cy="123825"/>
            </a:xfrm>
            <a:custGeom>
              <a:avLst/>
              <a:gdLst/>
              <a:ahLst/>
              <a:cxnLst/>
              <a:rect l="l" t="t" r="r" b="b"/>
              <a:pathLst>
                <a:path w="361950" h="123825">
                  <a:moveTo>
                    <a:pt x="361823" y="253"/>
                  </a:moveTo>
                  <a:lnTo>
                    <a:pt x="361950" y="65277"/>
                  </a:lnTo>
                  <a:lnTo>
                    <a:pt x="290591" y="110934"/>
                  </a:lnTo>
                  <a:lnTo>
                    <a:pt x="234273" y="120820"/>
                  </a:lnTo>
                  <a:lnTo>
                    <a:pt x="182372" y="123825"/>
                  </a:lnTo>
                  <a:lnTo>
                    <a:pt x="129950" y="120856"/>
                  </a:lnTo>
                  <a:lnTo>
                    <a:pt x="72659" y="111125"/>
                  </a:lnTo>
                  <a:lnTo>
                    <a:pt x="24727" y="93106"/>
                  </a:lnTo>
                  <a:lnTo>
                    <a:pt x="380" y="65277"/>
                  </a:lnTo>
                  <a:lnTo>
                    <a:pt x="357" y="50345"/>
                  </a:lnTo>
                  <a:lnTo>
                    <a:pt x="190" y="32591"/>
                  </a:lnTo>
                  <a:lnTo>
                    <a:pt x="23" y="14860"/>
                  </a:lnTo>
                  <a:lnTo>
                    <a:pt x="0" y="0"/>
                  </a:lnTo>
                  <a:lnTo>
                    <a:pt x="26814" y="25042"/>
                  </a:lnTo>
                  <a:lnTo>
                    <a:pt x="73739" y="42989"/>
                  </a:lnTo>
                  <a:lnTo>
                    <a:pt x="128783" y="53792"/>
                  </a:lnTo>
                  <a:lnTo>
                    <a:pt x="179958" y="57403"/>
                  </a:lnTo>
                  <a:lnTo>
                    <a:pt x="231503" y="54546"/>
                  </a:lnTo>
                  <a:lnTo>
                    <a:pt x="287321" y="45021"/>
                  </a:lnTo>
                  <a:lnTo>
                    <a:pt x="334924" y="27400"/>
                  </a:lnTo>
                  <a:lnTo>
                    <a:pt x="361823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644251" y="2109851"/>
              <a:ext cx="361950" cy="133350"/>
            </a:xfrm>
            <a:custGeom>
              <a:avLst/>
              <a:gdLst/>
              <a:ahLst/>
              <a:cxnLst/>
              <a:rect l="l" t="t" r="r" b="b"/>
              <a:pathLst>
                <a:path w="361950" h="133350">
                  <a:moveTo>
                    <a:pt x="180975" y="0"/>
                  </a:moveTo>
                  <a:lnTo>
                    <a:pt x="110478" y="5238"/>
                  </a:lnTo>
                  <a:lnTo>
                    <a:pt x="52959" y="19526"/>
                  </a:lnTo>
                  <a:lnTo>
                    <a:pt x="14204" y="40719"/>
                  </a:lnTo>
                  <a:lnTo>
                    <a:pt x="0" y="66675"/>
                  </a:lnTo>
                  <a:lnTo>
                    <a:pt x="14204" y="92577"/>
                  </a:lnTo>
                  <a:lnTo>
                    <a:pt x="52958" y="113776"/>
                  </a:lnTo>
                  <a:lnTo>
                    <a:pt x="110478" y="128093"/>
                  </a:lnTo>
                  <a:lnTo>
                    <a:pt x="180975" y="133350"/>
                  </a:lnTo>
                  <a:lnTo>
                    <a:pt x="251418" y="128093"/>
                  </a:lnTo>
                  <a:lnTo>
                    <a:pt x="308943" y="113776"/>
                  </a:lnTo>
                  <a:lnTo>
                    <a:pt x="347727" y="92577"/>
                  </a:lnTo>
                  <a:lnTo>
                    <a:pt x="361950" y="66675"/>
                  </a:lnTo>
                  <a:lnTo>
                    <a:pt x="347727" y="40719"/>
                  </a:lnTo>
                  <a:lnTo>
                    <a:pt x="308943" y="19526"/>
                  </a:lnTo>
                  <a:lnTo>
                    <a:pt x="251418" y="5238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644251" y="2109851"/>
              <a:ext cx="361950" cy="133350"/>
            </a:xfrm>
            <a:custGeom>
              <a:avLst/>
              <a:gdLst/>
              <a:ahLst/>
              <a:cxnLst/>
              <a:rect l="l" t="t" r="r" b="b"/>
              <a:pathLst>
                <a:path w="361950" h="133350">
                  <a:moveTo>
                    <a:pt x="0" y="66675"/>
                  </a:moveTo>
                  <a:lnTo>
                    <a:pt x="14204" y="40719"/>
                  </a:lnTo>
                  <a:lnTo>
                    <a:pt x="52959" y="19526"/>
                  </a:lnTo>
                  <a:lnTo>
                    <a:pt x="110478" y="5238"/>
                  </a:lnTo>
                  <a:lnTo>
                    <a:pt x="180975" y="0"/>
                  </a:lnTo>
                  <a:lnTo>
                    <a:pt x="251418" y="5238"/>
                  </a:lnTo>
                  <a:lnTo>
                    <a:pt x="308943" y="19526"/>
                  </a:lnTo>
                  <a:lnTo>
                    <a:pt x="347727" y="40719"/>
                  </a:lnTo>
                  <a:lnTo>
                    <a:pt x="361950" y="66675"/>
                  </a:lnTo>
                  <a:lnTo>
                    <a:pt x="347727" y="92577"/>
                  </a:lnTo>
                  <a:lnTo>
                    <a:pt x="308943" y="113776"/>
                  </a:lnTo>
                  <a:lnTo>
                    <a:pt x="251418" y="128093"/>
                  </a:lnTo>
                  <a:lnTo>
                    <a:pt x="180975" y="133350"/>
                  </a:lnTo>
                  <a:lnTo>
                    <a:pt x="110478" y="128093"/>
                  </a:lnTo>
                  <a:lnTo>
                    <a:pt x="52958" y="113776"/>
                  </a:lnTo>
                  <a:lnTo>
                    <a:pt x="14204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96575" y="2124075"/>
              <a:ext cx="247650" cy="9525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01201" y="4043426"/>
              <a:ext cx="371475" cy="16192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9101201" y="4043426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371348" y="381"/>
                  </a:moveTo>
                  <a:lnTo>
                    <a:pt x="371475" y="85471"/>
                  </a:lnTo>
                  <a:lnTo>
                    <a:pt x="319484" y="137016"/>
                  </a:lnTo>
                  <a:lnTo>
                    <a:pt x="275490" y="151435"/>
                  </a:lnTo>
                  <a:lnTo>
                    <a:pt x="229015" y="159447"/>
                  </a:lnTo>
                  <a:lnTo>
                    <a:pt x="187198" y="161925"/>
                  </a:lnTo>
                  <a:lnTo>
                    <a:pt x="145043" y="159471"/>
                  </a:lnTo>
                  <a:lnTo>
                    <a:pt x="97792" y="151592"/>
                  </a:lnTo>
                  <a:lnTo>
                    <a:pt x="52936" y="137281"/>
                  </a:lnTo>
                  <a:lnTo>
                    <a:pt x="17968" y="115534"/>
                  </a:lnTo>
                  <a:lnTo>
                    <a:pt x="357" y="65865"/>
                  </a:lnTo>
                  <a:lnTo>
                    <a:pt x="190" y="42672"/>
                  </a:lnTo>
                  <a:lnTo>
                    <a:pt x="23" y="19478"/>
                  </a:lnTo>
                  <a:lnTo>
                    <a:pt x="0" y="0"/>
                  </a:lnTo>
                  <a:lnTo>
                    <a:pt x="27549" y="32730"/>
                  </a:lnTo>
                  <a:lnTo>
                    <a:pt x="75707" y="56197"/>
                  </a:lnTo>
                  <a:lnTo>
                    <a:pt x="132177" y="70330"/>
                  </a:lnTo>
                  <a:lnTo>
                    <a:pt x="184657" y="75056"/>
                  </a:lnTo>
                  <a:lnTo>
                    <a:pt x="226202" y="72764"/>
                  </a:lnTo>
                  <a:lnTo>
                    <a:pt x="272227" y="65102"/>
                  </a:lnTo>
                  <a:lnTo>
                    <a:pt x="316148" y="51118"/>
                  </a:lnTo>
                  <a:lnTo>
                    <a:pt x="351383" y="29861"/>
                  </a:lnTo>
                  <a:lnTo>
                    <a:pt x="371348" y="38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101201" y="3957701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185674" y="0"/>
                  </a:moveTo>
                  <a:lnTo>
                    <a:pt x="126959" y="4121"/>
                  </a:lnTo>
                  <a:lnTo>
                    <a:pt x="75986" y="15601"/>
                  </a:lnTo>
                  <a:lnTo>
                    <a:pt x="35803" y="33110"/>
                  </a:lnTo>
                  <a:lnTo>
                    <a:pt x="0" y="80899"/>
                  </a:lnTo>
                  <a:lnTo>
                    <a:pt x="9458" y="106492"/>
                  </a:lnTo>
                  <a:lnTo>
                    <a:pt x="35803" y="128732"/>
                  </a:lnTo>
                  <a:lnTo>
                    <a:pt x="75986" y="146278"/>
                  </a:lnTo>
                  <a:lnTo>
                    <a:pt x="126959" y="157789"/>
                  </a:lnTo>
                  <a:lnTo>
                    <a:pt x="185674" y="161925"/>
                  </a:lnTo>
                  <a:lnTo>
                    <a:pt x="244401" y="157789"/>
                  </a:lnTo>
                  <a:lnTo>
                    <a:pt x="295406" y="146278"/>
                  </a:lnTo>
                  <a:lnTo>
                    <a:pt x="335626" y="128732"/>
                  </a:lnTo>
                  <a:lnTo>
                    <a:pt x="362002" y="106492"/>
                  </a:lnTo>
                  <a:lnTo>
                    <a:pt x="371475" y="80899"/>
                  </a:lnTo>
                  <a:lnTo>
                    <a:pt x="362002" y="55319"/>
                  </a:lnTo>
                  <a:lnTo>
                    <a:pt x="335626" y="33110"/>
                  </a:lnTo>
                  <a:lnTo>
                    <a:pt x="295406" y="15601"/>
                  </a:lnTo>
                  <a:lnTo>
                    <a:pt x="244401" y="4121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101201" y="3957701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0" y="80899"/>
                  </a:moveTo>
                  <a:lnTo>
                    <a:pt x="35803" y="33110"/>
                  </a:lnTo>
                  <a:lnTo>
                    <a:pt x="75986" y="15601"/>
                  </a:lnTo>
                  <a:lnTo>
                    <a:pt x="126959" y="4121"/>
                  </a:lnTo>
                  <a:lnTo>
                    <a:pt x="185674" y="0"/>
                  </a:lnTo>
                  <a:lnTo>
                    <a:pt x="244401" y="4121"/>
                  </a:lnTo>
                  <a:lnTo>
                    <a:pt x="295406" y="15601"/>
                  </a:lnTo>
                  <a:lnTo>
                    <a:pt x="335626" y="33110"/>
                  </a:lnTo>
                  <a:lnTo>
                    <a:pt x="362002" y="55319"/>
                  </a:lnTo>
                  <a:lnTo>
                    <a:pt x="371475" y="80899"/>
                  </a:lnTo>
                  <a:lnTo>
                    <a:pt x="362002" y="106492"/>
                  </a:lnTo>
                  <a:lnTo>
                    <a:pt x="335626" y="128732"/>
                  </a:lnTo>
                  <a:lnTo>
                    <a:pt x="295406" y="146278"/>
                  </a:lnTo>
                  <a:lnTo>
                    <a:pt x="244401" y="157789"/>
                  </a:lnTo>
                  <a:lnTo>
                    <a:pt x="185674" y="161925"/>
                  </a:lnTo>
                  <a:lnTo>
                    <a:pt x="126959" y="157789"/>
                  </a:lnTo>
                  <a:lnTo>
                    <a:pt x="75986" y="146278"/>
                  </a:lnTo>
                  <a:lnTo>
                    <a:pt x="35803" y="128732"/>
                  </a:lnTo>
                  <a:lnTo>
                    <a:pt x="9458" y="106492"/>
                  </a:lnTo>
                  <a:lnTo>
                    <a:pt x="0" y="8089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53525" y="3971925"/>
              <a:ext cx="257175" cy="1143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87026" y="2738500"/>
              <a:ext cx="352425" cy="123825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9987026" y="2738500"/>
              <a:ext cx="352425" cy="123825"/>
            </a:xfrm>
            <a:custGeom>
              <a:avLst/>
              <a:gdLst/>
              <a:ahLst/>
              <a:cxnLst/>
              <a:rect l="l" t="t" r="r" b="b"/>
              <a:pathLst>
                <a:path w="352425" h="123825">
                  <a:moveTo>
                    <a:pt x="352298" y="253"/>
                  </a:moveTo>
                  <a:lnTo>
                    <a:pt x="352425" y="65277"/>
                  </a:lnTo>
                  <a:lnTo>
                    <a:pt x="282940" y="110934"/>
                  </a:lnTo>
                  <a:lnTo>
                    <a:pt x="228105" y="120820"/>
                  </a:lnTo>
                  <a:lnTo>
                    <a:pt x="177546" y="123825"/>
                  </a:lnTo>
                  <a:lnTo>
                    <a:pt x="126537" y="120856"/>
                  </a:lnTo>
                  <a:lnTo>
                    <a:pt x="70754" y="111125"/>
                  </a:lnTo>
                  <a:lnTo>
                    <a:pt x="24044" y="93106"/>
                  </a:lnTo>
                  <a:lnTo>
                    <a:pt x="253" y="65277"/>
                  </a:lnTo>
                  <a:lnTo>
                    <a:pt x="303" y="50345"/>
                  </a:lnTo>
                  <a:lnTo>
                    <a:pt x="174" y="32591"/>
                  </a:lnTo>
                  <a:lnTo>
                    <a:pt x="21" y="14860"/>
                  </a:lnTo>
                  <a:lnTo>
                    <a:pt x="0" y="0"/>
                  </a:lnTo>
                  <a:lnTo>
                    <a:pt x="26078" y="25042"/>
                  </a:lnTo>
                  <a:lnTo>
                    <a:pt x="71754" y="42989"/>
                  </a:lnTo>
                  <a:lnTo>
                    <a:pt x="125337" y="53792"/>
                  </a:lnTo>
                  <a:lnTo>
                    <a:pt x="175132" y="57403"/>
                  </a:lnTo>
                  <a:lnTo>
                    <a:pt x="225371" y="54546"/>
                  </a:lnTo>
                  <a:lnTo>
                    <a:pt x="279765" y="45021"/>
                  </a:lnTo>
                  <a:lnTo>
                    <a:pt x="326134" y="27400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987026" y="2662300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987026" y="2662300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29825" y="2676525"/>
              <a:ext cx="247650" cy="9525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01251" y="3481451"/>
              <a:ext cx="371475" cy="161925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9501251" y="3481451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371348" y="381"/>
                  </a:moveTo>
                  <a:lnTo>
                    <a:pt x="371475" y="85471"/>
                  </a:lnTo>
                  <a:lnTo>
                    <a:pt x="319484" y="137016"/>
                  </a:lnTo>
                  <a:lnTo>
                    <a:pt x="275490" y="151435"/>
                  </a:lnTo>
                  <a:lnTo>
                    <a:pt x="229015" y="159447"/>
                  </a:lnTo>
                  <a:lnTo>
                    <a:pt x="187198" y="161925"/>
                  </a:lnTo>
                  <a:lnTo>
                    <a:pt x="145043" y="159471"/>
                  </a:lnTo>
                  <a:lnTo>
                    <a:pt x="97792" y="151592"/>
                  </a:lnTo>
                  <a:lnTo>
                    <a:pt x="52936" y="137281"/>
                  </a:lnTo>
                  <a:lnTo>
                    <a:pt x="17968" y="115534"/>
                  </a:lnTo>
                  <a:lnTo>
                    <a:pt x="357" y="65865"/>
                  </a:lnTo>
                  <a:lnTo>
                    <a:pt x="190" y="42672"/>
                  </a:lnTo>
                  <a:lnTo>
                    <a:pt x="23" y="19478"/>
                  </a:lnTo>
                  <a:lnTo>
                    <a:pt x="0" y="0"/>
                  </a:lnTo>
                  <a:lnTo>
                    <a:pt x="27549" y="32730"/>
                  </a:lnTo>
                  <a:lnTo>
                    <a:pt x="75707" y="56197"/>
                  </a:lnTo>
                  <a:lnTo>
                    <a:pt x="132177" y="70330"/>
                  </a:lnTo>
                  <a:lnTo>
                    <a:pt x="184657" y="75057"/>
                  </a:lnTo>
                  <a:lnTo>
                    <a:pt x="226202" y="72764"/>
                  </a:lnTo>
                  <a:lnTo>
                    <a:pt x="272227" y="65102"/>
                  </a:lnTo>
                  <a:lnTo>
                    <a:pt x="316148" y="51118"/>
                  </a:lnTo>
                  <a:lnTo>
                    <a:pt x="351383" y="29861"/>
                  </a:lnTo>
                  <a:lnTo>
                    <a:pt x="371348" y="38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501251" y="3395726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185674" y="0"/>
                  </a:moveTo>
                  <a:lnTo>
                    <a:pt x="126959" y="4121"/>
                  </a:lnTo>
                  <a:lnTo>
                    <a:pt x="75986" y="15601"/>
                  </a:lnTo>
                  <a:lnTo>
                    <a:pt x="35803" y="33110"/>
                  </a:lnTo>
                  <a:lnTo>
                    <a:pt x="0" y="80899"/>
                  </a:lnTo>
                  <a:lnTo>
                    <a:pt x="9458" y="106492"/>
                  </a:lnTo>
                  <a:lnTo>
                    <a:pt x="35803" y="128732"/>
                  </a:lnTo>
                  <a:lnTo>
                    <a:pt x="75986" y="146278"/>
                  </a:lnTo>
                  <a:lnTo>
                    <a:pt x="126959" y="157789"/>
                  </a:lnTo>
                  <a:lnTo>
                    <a:pt x="185674" y="161925"/>
                  </a:lnTo>
                  <a:lnTo>
                    <a:pt x="244401" y="157789"/>
                  </a:lnTo>
                  <a:lnTo>
                    <a:pt x="295406" y="146278"/>
                  </a:lnTo>
                  <a:lnTo>
                    <a:pt x="335626" y="128732"/>
                  </a:lnTo>
                  <a:lnTo>
                    <a:pt x="362002" y="106492"/>
                  </a:lnTo>
                  <a:lnTo>
                    <a:pt x="371475" y="80899"/>
                  </a:lnTo>
                  <a:lnTo>
                    <a:pt x="362002" y="55319"/>
                  </a:lnTo>
                  <a:lnTo>
                    <a:pt x="335626" y="33110"/>
                  </a:lnTo>
                  <a:lnTo>
                    <a:pt x="295406" y="15601"/>
                  </a:lnTo>
                  <a:lnTo>
                    <a:pt x="244401" y="4121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501251" y="3395726"/>
              <a:ext cx="371475" cy="161925"/>
            </a:xfrm>
            <a:custGeom>
              <a:avLst/>
              <a:gdLst/>
              <a:ahLst/>
              <a:cxnLst/>
              <a:rect l="l" t="t" r="r" b="b"/>
              <a:pathLst>
                <a:path w="371475" h="161925">
                  <a:moveTo>
                    <a:pt x="0" y="80899"/>
                  </a:moveTo>
                  <a:lnTo>
                    <a:pt x="35803" y="33110"/>
                  </a:lnTo>
                  <a:lnTo>
                    <a:pt x="75986" y="15601"/>
                  </a:lnTo>
                  <a:lnTo>
                    <a:pt x="126959" y="4121"/>
                  </a:lnTo>
                  <a:lnTo>
                    <a:pt x="185674" y="0"/>
                  </a:lnTo>
                  <a:lnTo>
                    <a:pt x="244401" y="4121"/>
                  </a:lnTo>
                  <a:lnTo>
                    <a:pt x="295406" y="15601"/>
                  </a:lnTo>
                  <a:lnTo>
                    <a:pt x="335626" y="33110"/>
                  </a:lnTo>
                  <a:lnTo>
                    <a:pt x="362002" y="55319"/>
                  </a:lnTo>
                  <a:lnTo>
                    <a:pt x="371475" y="80899"/>
                  </a:lnTo>
                  <a:lnTo>
                    <a:pt x="362002" y="106492"/>
                  </a:lnTo>
                  <a:lnTo>
                    <a:pt x="335626" y="128732"/>
                  </a:lnTo>
                  <a:lnTo>
                    <a:pt x="295406" y="146278"/>
                  </a:lnTo>
                  <a:lnTo>
                    <a:pt x="244401" y="157789"/>
                  </a:lnTo>
                  <a:lnTo>
                    <a:pt x="185674" y="161925"/>
                  </a:lnTo>
                  <a:lnTo>
                    <a:pt x="126959" y="157789"/>
                  </a:lnTo>
                  <a:lnTo>
                    <a:pt x="75986" y="146278"/>
                  </a:lnTo>
                  <a:lnTo>
                    <a:pt x="35803" y="128732"/>
                  </a:lnTo>
                  <a:lnTo>
                    <a:pt x="9458" y="106492"/>
                  </a:lnTo>
                  <a:lnTo>
                    <a:pt x="0" y="80899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53575" y="3409950"/>
              <a:ext cx="257175" cy="11430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606026" y="4091051"/>
              <a:ext cx="371475" cy="1524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9606026" y="4091051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371348" y="254"/>
                  </a:moveTo>
                  <a:lnTo>
                    <a:pt x="371475" y="80391"/>
                  </a:lnTo>
                  <a:lnTo>
                    <a:pt x="319484" y="128945"/>
                  </a:lnTo>
                  <a:lnTo>
                    <a:pt x="275490" y="142524"/>
                  </a:lnTo>
                  <a:lnTo>
                    <a:pt x="229015" y="150068"/>
                  </a:lnTo>
                  <a:lnTo>
                    <a:pt x="187198" y="152400"/>
                  </a:lnTo>
                  <a:lnTo>
                    <a:pt x="145043" y="150091"/>
                  </a:lnTo>
                  <a:lnTo>
                    <a:pt x="97792" y="142680"/>
                  </a:lnTo>
                  <a:lnTo>
                    <a:pt x="52936" y="129210"/>
                  </a:lnTo>
                  <a:lnTo>
                    <a:pt x="17968" y="108724"/>
                  </a:lnTo>
                  <a:lnTo>
                    <a:pt x="357" y="61936"/>
                  </a:lnTo>
                  <a:lnTo>
                    <a:pt x="190" y="40132"/>
                  </a:lnTo>
                  <a:lnTo>
                    <a:pt x="23" y="18327"/>
                  </a:lnTo>
                  <a:lnTo>
                    <a:pt x="0" y="0"/>
                  </a:lnTo>
                  <a:lnTo>
                    <a:pt x="27549" y="30803"/>
                  </a:lnTo>
                  <a:lnTo>
                    <a:pt x="75707" y="52879"/>
                  </a:lnTo>
                  <a:lnTo>
                    <a:pt x="132177" y="66168"/>
                  </a:lnTo>
                  <a:lnTo>
                    <a:pt x="184657" y="70612"/>
                  </a:lnTo>
                  <a:lnTo>
                    <a:pt x="237545" y="67155"/>
                  </a:lnTo>
                  <a:lnTo>
                    <a:pt x="294862" y="55435"/>
                  </a:lnTo>
                  <a:lnTo>
                    <a:pt x="343749" y="33714"/>
                  </a:lnTo>
                  <a:lnTo>
                    <a:pt x="371348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606026" y="4005326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185674" y="0"/>
                  </a:moveTo>
                  <a:lnTo>
                    <a:pt x="126959" y="3877"/>
                  </a:lnTo>
                  <a:lnTo>
                    <a:pt x="75986" y="14679"/>
                  </a:lnTo>
                  <a:lnTo>
                    <a:pt x="35803" y="31162"/>
                  </a:lnTo>
                  <a:lnTo>
                    <a:pt x="0" y="76200"/>
                  </a:lnTo>
                  <a:lnTo>
                    <a:pt x="9458" y="100267"/>
                  </a:lnTo>
                  <a:lnTo>
                    <a:pt x="35803" y="121182"/>
                  </a:lnTo>
                  <a:lnTo>
                    <a:pt x="75986" y="137684"/>
                  </a:lnTo>
                  <a:lnTo>
                    <a:pt x="126959" y="148510"/>
                  </a:lnTo>
                  <a:lnTo>
                    <a:pt x="185674" y="152400"/>
                  </a:lnTo>
                  <a:lnTo>
                    <a:pt x="244401" y="148510"/>
                  </a:lnTo>
                  <a:lnTo>
                    <a:pt x="295406" y="137684"/>
                  </a:lnTo>
                  <a:lnTo>
                    <a:pt x="335626" y="121182"/>
                  </a:lnTo>
                  <a:lnTo>
                    <a:pt x="362002" y="100267"/>
                  </a:lnTo>
                  <a:lnTo>
                    <a:pt x="371475" y="76200"/>
                  </a:lnTo>
                  <a:lnTo>
                    <a:pt x="362002" y="52084"/>
                  </a:lnTo>
                  <a:lnTo>
                    <a:pt x="335626" y="31162"/>
                  </a:lnTo>
                  <a:lnTo>
                    <a:pt x="295406" y="14679"/>
                  </a:lnTo>
                  <a:lnTo>
                    <a:pt x="244401" y="3877"/>
                  </a:lnTo>
                  <a:lnTo>
                    <a:pt x="18567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9606026" y="4005326"/>
              <a:ext cx="371475" cy="152400"/>
            </a:xfrm>
            <a:custGeom>
              <a:avLst/>
              <a:gdLst/>
              <a:ahLst/>
              <a:cxnLst/>
              <a:rect l="l" t="t" r="r" b="b"/>
              <a:pathLst>
                <a:path w="371475" h="152400">
                  <a:moveTo>
                    <a:pt x="0" y="76200"/>
                  </a:moveTo>
                  <a:lnTo>
                    <a:pt x="35803" y="31162"/>
                  </a:lnTo>
                  <a:lnTo>
                    <a:pt x="75986" y="14679"/>
                  </a:lnTo>
                  <a:lnTo>
                    <a:pt x="126959" y="3877"/>
                  </a:lnTo>
                  <a:lnTo>
                    <a:pt x="185674" y="0"/>
                  </a:lnTo>
                  <a:lnTo>
                    <a:pt x="244401" y="3877"/>
                  </a:lnTo>
                  <a:lnTo>
                    <a:pt x="295406" y="14679"/>
                  </a:lnTo>
                  <a:lnTo>
                    <a:pt x="335626" y="31162"/>
                  </a:lnTo>
                  <a:lnTo>
                    <a:pt x="362002" y="52084"/>
                  </a:lnTo>
                  <a:lnTo>
                    <a:pt x="371475" y="76200"/>
                  </a:lnTo>
                  <a:lnTo>
                    <a:pt x="362002" y="100267"/>
                  </a:lnTo>
                  <a:lnTo>
                    <a:pt x="335626" y="121182"/>
                  </a:lnTo>
                  <a:lnTo>
                    <a:pt x="295406" y="137684"/>
                  </a:lnTo>
                  <a:lnTo>
                    <a:pt x="244401" y="148510"/>
                  </a:lnTo>
                  <a:lnTo>
                    <a:pt x="185674" y="152400"/>
                  </a:lnTo>
                  <a:lnTo>
                    <a:pt x="126959" y="148510"/>
                  </a:lnTo>
                  <a:lnTo>
                    <a:pt x="75986" y="137684"/>
                  </a:lnTo>
                  <a:lnTo>
                    <a:pt x="35803" y="121182"/>
                  </a:lnTo>
                  <a:lnTo>
                    <a:pt x="9458" y="100267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658350" y="4019550"/>
              <a:ext cx="257175" cy="1143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77551" y="4062476"/>
              <a:ext cx="352425" cy="13335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0377551" y="4062476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352298" y="254"/>
                  </a:moveTo>
                  <a:lnTo>
                    <a:pt x="352425" y="70357"/>
                  </a:lnTo>
                  <a:lnTo>
                    <a:pt x="282940" y="119475"/>
                  </a:lnTo>
                  <a:lnTo>
                    <a:pt x="228105" y="130115"/>
                  </a:lnTo>
                  <a:lnTo>
                    <a:pt x="177546" y="133350"/>
                  </a:lnTo>
                  <a:lnTo>
                    <a:pt x="126537" y="130149"/>
                  </a:lnTo>
                  <a:lnTo>
                    <a:pt x="70754" y="119649"/>
                  </a:lnTo>
                  <a:lnTo>
                    <a:pt x="24044" y="100220"/>
                  </a:lnTo>
                  <a:lnTo>
                    <a:pt x="253" y="70231"/>
                  </a:lnTo>
                  <a:lnTo>
                    <a:pt x="303" y="54167"/>
                  </a:lnTo>
                  <a:lnTo>
                    <a:pt x="174" y="35067"/>
                  </a:lnTo>
                  <a:lnTo>
                    <a:pt x="21" y="15992"/>
                  </a:lnTo>
                  <a:lnTo>
                    <a:pt x="0" y="0"/>
                  </a:lnTo>
                  <a:lnTo>
                    <a:pt x="26078" y="26951"/>
                  </a:lnTo>
                  <a:lnTo>
                    <a:pt x="71754" y="46259"/>
                  </a:lnTo>
                  <a:lnTo>
                    <a:pt x="125337" y="57900"/>
                  </a:lnTo>
                  <a:lnTo>
                    <a:pt x="175132" y="61849"/>
                  </a:lnTo>
                  <a:lnTo>
                    <a:pt x="225371" y="58779"/>
                  </a:lnTo>
                  <a:lnTo>
                    <a:pt x="279765" y="48529"/>
                  </a:lnTo>
                  <a:lnTo>
                    <a:pt x="326134" y="29541"/>
                  </a:lnTo>
                  <a:lnTo>
                    <a:pt x="352298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0377551" y="39958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176149" y="0"/>
                  </a:moveTo>
                  <a:lnTo>
                    <a:pt x="107584" y="5238"/>
                  </a:lnTo>
                  <a:lnTo>
                    <a:pt x="51593" y="19526"/>
                  </a:lnTo>
                  <a:lnTo>
                    <a:pt x="13843" y="40719"/>
                  </a:lnTo>
                  <a:lnTo>
                    <a:pt x="0" y="66675"/>
                  </a:lnTo>
                  <a:lnTo>
                    <a:pt x="13843" y="92577"/>
                  </a:lnTo>
                  <a:lnTo>
                    <a:pt x="51593" y="113776"/>
                  </a:lnTo>
                  <a:lnTo>
                    <a:pt x="107584" y="128093"/>
                  </a:lnTo>
                  <a:lnTo>
                    <a:pt x="176149" y="133350"/>
                  </a:lnTo>
                  <a:lnTo>
                    <a:pt x="244732" y="128093"/>
                  </a:lnTo>
                  <a:lnTo>
                    <a:pt x="300767" y="113776"/>
                  </a:lnTo>
                  <a:lnTo>
                    <a:pt x="338562" y="92577"/>
                  </a:lnTo>
                  <a:lnTo>
                    <a:pt x="352425" y="66675"/>
                  </a:lnTo>
                  <a:lnTo>
                    <a:pt x="338562" y="40719"/>
                  </a:lnTo>
                  <a:lnTo>
                    <a:pt x="300767" y="19526"/>
                  </a:lnTo>
                  <a:lnTo>
                    <a:pt x="244732" y="5238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377551" y="3995801"/>
              <a:ext cx="352425" cy="133350"/>
            </a:xfrm>
            <a:custGeom>
              <a:avLst/>
              <a:gdLst/>
              <a:ahLst/>
              <a:cxnLst/>
              <a:rect l="l" t="t" r="r" b="b"/>
              <a:pathLst>
                <a:path w="352425" h="133350">
                  <a:moveTo>
                    <a:pt x="0" y="66675"/>
                  </a:moveTo>
                  <a:lnTo>
                    <a:pt x="13843" y="40719"/>
                  </a:lnTo>
                  <a:lnTo>
                    <a:pt x="51593" y="19526"/>
                  </a:lnTo>
                  <a:lnTo>
                    <a:pt x="107584" y="5238"/>
                  </a:lnTo>
                  <a:lnTo>
                    <a:pt x="176149" y="0"/>
                  </a:lnTo>
                  <a:lnTo>
                    <a:pt x="244732" y="5238"/>
                  </a:lnTo>
                  <a:lnTo>
                    <a:pt x="300767" y="19526"/>
                  </a:lnTo>
                  <a:lnTo>
                    <a:pt x="338562" y="40719"/>
                  </a:lnTo>
                  <a:lnTo>
                    <a:pt x="352425" y="66675"/>
                  </a:lnTo>
                  <a:lnTo>
                    <a:pt x="338562" y="92577"/>
                  </a:lnTo>
                  <a:lnTo>
                    <a:pt x="300767" y="113776"/>
                  </a:lnTo>
                  <a:lnTo>
                    <a:pt x="244732" y="128093"/>
                  </a:lnTo>
                  <a:lnTo>
                    <a:pt x="176149" y="133350"/>
                  </a:lnTo>
                  <a:lnTo>
                    <a:pt x="107584" y="128093"/>
                  </a:lnTo>
                  <a:lnTo>
                    <a:pt x="51593" y="113776"/>
                  </a:lnTo>
                  <a:lnTo>
                    <a:pt x="13843" y="92577"/>
                  </a:lnTo>
                  <a:lnTo>
                    <a:pt x="0" y="666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29875" y="4010025"/>
              <a:ext cx="247650" cy="9525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05750" y="1914525"/>
              <a:ext cx="142875" cy="33337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462392" y="2598216"/>
              <a:ext cx="442067" cy="173304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10538" y="2447988"/>
              <a:ext cx="361950" cy="219075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677150" y="2447925"/>
              <a:ext cx="295275" cy="3810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7610475" y="2447925"/>
              <a:ext cx="76200" cy="161925"/>
            </a:xfrm>
            <a:custGeom>
              <a:avLst/>
              <a:gdLst/>
              <a:ahLst/>
              <a:cxnLst/>
              <a:rect l="l" t="t" r="r" b="b"/>
              <a:pathLst>
                <a:path w="76200" h="161925">
                  <a:moveTo>
                    <a:pt x="62865" y="0"/>
                  </a:moveTo>
                  <a:lnTo>
                    <a:pt x="0" y="159892"/>
                  </a:lnTo>
                  <a:lnTo>
                    <a:pt x="12319" y="161925"/>
                  </a:lnTo>
                  <a:lnTo>
                    <a:pt x="76200" y="4317"/>
                  </a:lnTo>
                  <a:lnTo>
                    <a:pt x="6286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600950" y="2476500"/>
              <a:ext cx="371475" cy="180975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7886700" y="2476500"/>
              <a:ext cx="85725" cy="180975"/>
            </a:xfrm>
            <a:custGeom>
              <a:avLst/>
              <a:gdLst/>
              <a:ahLst/>
              <a:cxnLst/>
              <a:rect l="l" t="t" r="r" b="b"/>
              <a:pathLst>
                <a:path w="85725" h="180975">
                  <a:moveTo>
                    <a:pt x="85725" y="0"/>
                  </a:moveTo>
                  <a:lnTo>
                    <a:pt x="82803" y="0"/>
                  </a:lnTo>
                  <a:lnTo>
                    <a:pt x="0" y="179704"/>
                  </a:lnTo>
                  <a:lnTo>
                    <a:pt x="9144" y="18097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610475" y="2609850"/>
              <a:ext cx="285750" cy="5715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600950" y="2667000"/>
              <a:ext cx="95250" cy="38100"/>
            </a:xfrm>
            <a:custGeom>
              <a:avLst/>
              <a:gdLst/>
              <a:ahLst/>
              <a:cxnLst/>
              <a:rect l="l" t="t" r="r" b="b"/>
              <a:pathLst>
                <a:path w="95250" h="38100">
                  <a:moveTo>
                    <a:pt x="37083" y="0"/>
                  </a:moveTo>
                  <a:lnTo>
                    <a:pt x="0" y="21336"/>
                  </a:lnTo>
                  <a:lnTo>
                    <a:pt x="59563" y="38100"/>
                  </a:lnTo>
                  <a:lnTo>
                    <a:pt x="95250" y="14477"/>
                  </a:lnTo>
                  <a:lnTo>
                    <a:pt x="3708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00950" y="2676525"/>
              <a:ext cx="95250" cy="28575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7610475" y="2686050"/>
              <a:ext cx="38100" cy="9525"/>
            </a:xfrm>
            <a:custGeom>
              <a:avLst/>
              <a:gdLst/>
              <a:ahLst/>
              <a:cxnLst/>
              <a:rect l="l" t="t" r="r" b="b"/>
              <a:pathLst>
                <a:path w="38100" h="9525">
                  <a:moveTo>
                    <a:pt x="11049" y="0"/>
                  </a:moveTo>
                  <a:lnTo>
                    <a:pt x="0" y="4190"/>
                  </a:lnTo>
                  <a:lnTo>
                    <a:pt x="27050" y="9525"/>
                  </a:lnTo>
                  <a:lnTo>
                    <a:pt x="38100" y="4699"/>
                  </a:lnTo>
                  <a:lnTo>
                    <a:pt x="1104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610475" y="269557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1777" y="0"/>
                  </a:moveTo>
                  <a:lnTo>
                    <a:pt x="0" y="1397"/>
                  </a:lnTo>
                  <a:lnTo>
                    <a:pt x="26543" y="9525"/>
                  </a:lnTo>
                  <a:lnTo>
                    <a:pt x="28575" y="8000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639050" y="269557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7874" y="0"/>
                  </a:moveTo>
                  <a:lnTo>
                    <a:pt x="0" y="4317"/>
                  </a:lnTo>
                  <a:lnTo>
                    <a:pt x="20320" y="9525"/>
                  </a:lnTo>
                  <a:lnTo>
                    <a:pt x="28575" y="4825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67600" y="2609849"/>
              <a:ext cx="419100" cy="152400"/>
            </a:xfrm>
            <a:custGeom>
              <a:avLst/>
              <a:gdLst/>
              <a:ahLst/>
              <a:cxnLst/>
              <a:rect l="l" t="t" r="r" b="b"/>
              <a:pathLst>
                <a:path w="419100" h="152400">
                  <a:moveTo>
                    <a:pt x="9525" y="58420"/>
                  </a:moveTo>
                  <a:lnTo>
                    <a:pt x="1143" y="57150"/>
                  </a:lnTo>
                  <a:lnTo>
                    <a:pt x="0" y="75819"/>
                  </a:lnTo>
                  <a:lnTo>
                    <a:pt x="8382" y="76200"/>
                  </a:lnTo>
                  <a:lnTo>
                    <a:pt x="9525" y="58420"/>
                  </a:lnTo>
                  <a:close/>
                </a:path>
                <a:path w="419100" h="152400">
                  <a:moveTo>
                    <a:pt x="142875" y="1651"/>
                  </a:moveTo>
                  <a:lnTo>
                    <a:pt x="142113" y="0"/>
                  </a:lnTo>
                  <a:lnTo>
                    <a:pt x="0" y="56261"/>
                  </a:lnTo>
                  <a:lnTo>
                    <a:pt x="3683" y="57150"/>
                  </a:lnTo>
                  <a:lnTo>
                    <a:pt x="142875" y="1651"/>
                  </a:lnTo>
                  <a:close/>
                </a:path>
                <a:path w="419100" h="152400">
                  <a:moveTo>
                    <a:pt x="190500" y="93726"/>
                  </a:moveTo>
                  <a:lnTo>
                    <a:pt x="172593" y="85725"/>
                  </a:lnTo>
                  <a:lnTo>
                    <a:pt x="171450" y="87122"/>
                  </a:lnTo>
                  <a:lnTo>
                    <a:pt x="189103" y="95250"/>
                  </a:lnTo>
                  <a:lnTo>
                    <a:pt x="190500" y="93726"/>
                  </a:lnTo>
                  <a:close/>
                </a:path>
                <a:path w="419100" h="152400">
                  <a:moveTo>
                    <a:pt x="295275" y="129159"/>
                  </a:moveTo>
                  <a:lnTo>
                    <a:pt x="13589" y="66675"/>
                  </a:lnTo>
                  <a:lnTo>
                    <a:pt x="10160" y="66675"/>
                  </a:lnTo>
                  <a:lnTo>
                    <a:pt x="9525" y="68834"/>
                  </a:lnTo>
                  <a:lnTo>
                    <a:pt x="294894" y="133350"/>
                  </a:lnTo>
                  <a:lnTo>
                    <a:pt x="295275" y="129159"/>
                  </a:lnTo>
                  <a:close/>
                </a:path>
                <a:path w="419100" h="152400">
                  <a:moveTo>
                    <a:pt x="304800" y="138684"/>
                  </a:moveTo>
                  <a:lnTo>
                    <a:pt x="4318" y="76200"/>
                  </a:lnTo>
                  <a:lnTo>
                    <a:pt x="762" y="76200"/>
                  </a:lnTo>
                  <a:lnTo>
                    <a:pt x="0" y="78359"/>
                  </a:lnTo>
                  <a:lnTo>
                    <a:pt x="304419" y="142875"/>
                  </a:lnTo>
                  <a:lnTo>
                    <a:pt x="304800" y="138684"/>
                  </a:lnTo>
                  <a:close/>
                </a:path>
                <a:path w="419100" h="152400">
                  <a:moveTo>
                    <a:pt x="419100" y="66675"/>
                  </a:moveTo>
                  <a:lnTo>
                    <a:pt x="305181" y="146558"/>
                  </a:lnTo>
                  <a:lnTo>
                    <a:pt x="304800" y="152400"/>
                  </a:lnTo>
                  <a:lnTo>
                    <a:pt x="418719" y="73152"/>
                  </a:lnTo>
                  <a:lnTo>
                    <a:pt x="419100" y="66675"/>
                  </a:lnTo>
                  <a:close/>
                </a:path>
                <a:path w="419100" h="152400">
                  <a:moveTo>
                    <a:pt x="419100" y="61849"/>
                  </a:moveTo>
                  <a:lnTo>
                    <a:pt x="418973" y="57150"/>
                  </a:lnTo>
                  <a:lnTo>
                    <a:pt x="295275" y="130810"/>
                  </a:lnTo>
                  <a:lnTo>
                    <a:pt x="295529" y="133350"/>
                  </a:lnTo>
                  <a:lnTo>
                    <a:pt x="297053" y="133350"/>
                  </a:lnTo>
                  <a:lnTo>
                    <a:pt x="419100" y="61849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829675" y="2390775"/>
              <a:ext cx="95250" cy="409575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496300" y="2114550"/>
              <a:ext cx="857250" cy="17145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508582" y="3600745"/>
              <a:ext cx="290339" cy="128482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601013" y="3486213"/>
              <a:ext cx="247650" cy="17145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648575" y="3486150"/>
              <a:ext cx="190500" cy="28575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7600950" y="3486150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>
                  <a:moveTo>
                    <a:pt x="47117" y="0"/>
                  </a:moveTo>
                  <a:lnTo>
                    <a:pt x="0" y="112902"/>
                  </a:lnTo>
                  <a:lnTo>
                    <a:pt x="9271" y="114300"/>
                  </a:lnTo>
                  <a:lnTo>
                    <a:pt x="57150" y="3048"/>
                  </a:lnTo>
                  <a:lnTo>
                    <a:pt x="4711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600950" y="3505200"/>
              <a:ext cx="238125" cy="142875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7791450" y="3505200"/>
              <a:ext cx="57150" cy="142875"/>
            </a:xfrm>
            <a:custGeom>
              <a:avLst/>
              <a:gdLst/>
              <a:ahLst/>
              <a:cxnLst/>
              <a:rect l="l" t="t" r="r" b="b"/>
              <a:pathLst>
                <a:path w="57150" h="142875">
                  <a:moveTo>
                    <a:pt x="57150" y="0"/>
                  </a:moveTo>
                  <a:lnTo>
                    <a:pt x="55118" y="0"/>
                  </a:lnTo>
                  <a:lnTo>
                    <a:pt x="0" y="141858"/>
                  </a:lnTo>
                  <a:lnTo>
                    <a:pt x="6096" y="1428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600950" y="3609975"/>
              <a:ext cx="190500" cy="38100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7600950" y="3657600"/>
              <a:ext cx="66675" cy="28575"/>
            </a:xfrm>
            <a:custGeom>
              <a:avLst/>
              <a:gdLst/>
              <a:ahLst/>
              <a:cxnLst/>
              <a:rect l="l" t="t" r="r" b="b"/>
              <a:pathLst>
                <a:path w="66675" h="28575">
                  <a:moveTo>
                    <a:pt x="26034" y="0"/>
                  </a:moveTo>
                  <a:lnTo>
                    <a:pt x="0" y="16001"/>
                  </a:lnTo>
                  <a:lnTo>
                    <a:pt x="41655" y="28575"/>
                  </a:lnTo>
                  <a:lnTo>
                    <a:pt x="66675" y="10794"/>
                  </a:lnTo>
                  <a:lnTo>
                    <a:pt x="2603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600950" y="3657600"/>
              <a:ext cx="66675" cy="28575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7600950" y="366712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8254" y="0"/>
                  </a:moveTo>
                  <a:lnTo>
                    <a:pt x="0" y="4191"/>
                  </a:lnTo>
                  <a:lnTo>
                    <a:pt x="20320" y="9525"/>
                  </a:lnTo>
                  <a:lnTo>
                    <a:pt x="28575" y="4699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600950" y="366712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143" y="0"/>
                  </a:moveTo>
                  <a:lnTo>
                    <a:pt x="0" y="1397"/>
                  </a:lnTo>
                  <a:lnTo>
                    <a:pt x="17652" y="9525"/>
                  </a:lnTo>
                  <a:lnTo>
                    <a:pt x="19050" y="800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620000" y="366712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7874" y="0"/>
                  </a:moveTo>
                  <a:lnTo>
                    <a:pt x="0" y="4318"/>
                  </a:lnTo>
                  <a:lnTo>
                    <a:pt x="20320" y="9525"/>
                  </a:lnTo>
                  <a:lnTo>
                    <a:pt x="28575" y="4825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515225" y="3609974"/>
              <a:ext cx="276225" cy="114300"/>
            </a:xfrm>
            <a:custGeom>
              <a:avLst/>
              <a:gdLst/>
              <a:ahLst/>
              <a:cxnLst/>
              <a:rect l="l" t="t" r="r" b="b"/>
              <a:pathLst>
                <a:path w="276225" h="114300">
                  <a:moveTo>
                    <a:pt x="85725" y="1397"/>
                  </a:moveTo>
                  <a:lnTo>
                    <a:pt x="85344" y="0"/>
                  </a:lnTo>
                  <a:lnTo>
                    <a:pt x="0" y="46863"/>
                  </a:lnTo>
                  <a:lnTo>
                    <a:pt x="2159" y="47625"/>
                  </a:lnTo>
                  <a:lnTo>
                    <a:pt x="85725" y="1397"/>
                  </a:lnTo>
                  <a:close/>
                </a:path>
                <a:path w="276225" h="114300">
                  <a:moveTo>
                    <a:pt x="190500" y="92329"/>
                  </a:moveTo>
                  <a:lnTo>
                    <a:pt x="122478" y="76149"/>
                  </a:lnTo>
                  <a:lnTo>
                    <a:pt x="123825" y="74676"/>
                  </a:lnTo>
                  <a:lnTo>
                    <a:pt x="105918" y="66675"/>
                  </a:lnTo>
                  <a:lnTo>
                    <a:pt x="104775" y="68072"/>
                  </a:lnTo>
                  <a:lnTo>
                    <a:pt x="122097" y="76060"/>
                  </a:lnTo>
                  <a:lnTo>
                    <a:pt x="9398" y="49237"/>
                  </a:lnTo>
                  <a:lnTo>
                    <a:pt x="9525" y="48260"/>
                  </a:lnTo>
                  <a:lnTo>
                    <a:pt x="3378" y="47802"/>
                  </a:lnTo>
                  <a:lnTo>
                    <a:pt x="2667" y="47625"/>
                  </a:lnTo>
                  <a:lnTo>
                    <a:pt x="2159" y="47625"/>
                  </a:lnTo>
                  <a:lnTo>
                    <a:pt x="1143" y="47625"/>
                  </a:lnTo>
                  <a:lnTo>
                    <a:pt x="508" y="47625"/>
                  </a:lnTo>
                  <a:lnTo>
                    <a:pt x="0" y="49149"/>
                  </a:lnTo>
                  <a:lnTo>
                    <a:pt x="927" y="49377"/>
                  </a:lnTo>
                  <a:lnTo>
                    <a:pt x="0" y="56896"/>
                  </a:lnTo>
                  <a:lnTo>
                    <a:pt x="8382" y="57150"/>
                  </a:lnTo>
                  <a:lnTo>
                    <a:pt x="9118" y="51371"/>
                  </a:lnTo>
                  <a:lnTo>
                    <a:pt x="190246" y="95250"/>
                  </a:lnTo>
                  <a:lnTo>
                    <a:pt x="190500" y="92329"/>
                  </a:lnTo>
                  <a:close/>
                </a:path>
                <a:path w="276225" h="114300">
                  <a:moveTo>
                    <a:pt x="200025" y="101854"/>
                  </a:moveTo>
                  <a:lnTo>
                    <a:pt x="2794" y="57150"/>
                  </a:lnTo>
                  <a:lnTo>
                    <a:pt x="508" y="57150"/>
                  </a:lnTo>
                  <a:lnTo>
                    <a:pt x="0" y="58674"/>
                  </a:lnTo>
                  <a:lnTo>
                    <a:pt x="199771" y="104775"/>
                  </a:lnTo>
                  <a:lnTo>
                    <a:pt x="200025" y="101854"/>
                  </a:lnTo>
                  <a:close/>
                </a:path>
                <a:path w="276225" h="114300">
                  <a:moveTo>
                    <a:pt x="266700" y="41656"/>
                  </a:moveTo>
                  <a:lnTo>
                    <a:pt x="266573" y="38100"/>
                  </a:lnTo>
                  <a:lnTo>
                    <a:pt x="190500" y="93345"/>
                  </a:lnTo>
                  <a:lnTo>
                    <a:pt x="190627" y="95250"/>
                  </a:lnTo>
                  <a:lnTo>
                    <a:pt x="191643" y="95250"/>
                  </a:lnTo>
                  <a:lnTo>
                    <a:pt x="266700" y="41656"/>
                  </a:lnTo>
                  <a:close/>
                </a:path>
                <a:path w="276225" h="114300">
                  <a:moveTo>
                    <a:pt x="276225" y="47625"/>
                  </a:moveTo>
                  <a:lnTo>
                    <a:pt x="200279" y="109728"/>
                  </a:lnTo>
                  <a:lnTo>
                    <a:pt x="200025" y="114300"/>
                  </a:lnTo>
                  <a:lnTo>
                    <a:pt x="275971" y="52705"/>
                  </a:lnTo>
                  <a:lnTo>
                    <a:pt x="276225" y="47625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991475" y="3571875"/>
              <a:ext cx="361950" cy="333375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143875" y="3600450"/>
              <a:ext cx="171450" cy="15240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905750" y="3381375"/>
              <a:ext cx="190500" cy="34290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296525" y="5276850"/>
              <a:ext cx="171450" cy="314325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429875" y="5295900"/>
              <a:ext cx="38100" cy="281686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10301351" y="531025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0301351" y="531025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0363200" y="5305425"/>
              <a:ext cx="71755" cy="19050"/>
            </a:xfrm>
            <a:custGeom>
              <a:avLst/>
              <a:gdLst/>
              <a:ahLst/>
              <a:cxnLst/>
              <a:rect l="l" t="t" r="r" b="b"/>
              <a:pathLst>
                <a:path w="71754" h="19050">
                  <a:moveTo>
                    <a:pt x="0" y="19050"/>
                  </a:moveTo>
                  <a:lnTo>
                    <a:pt x="71500" y="19050"/>
                  </a:lnTo>
                  <a:lnTo>
                    <a:pt x="715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363200" y="5305425"/>
              <a:ext cx="76200" cy="19050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10301351" y="5357876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301351" y="5357876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363200" y="5353050"/>
              <a:ext cx="71755" cy="19050"/>
            </a:xfrm>
            <a:custGeom>
              <a:avLst/>
              <a:gdLst/>
              <a:ahLst/>
              <a:cxnLst/>
              <a:rect l="l" t="t" r="r" b="b"/>
              <a:pathLst>
                <a:path w="71754" h="19050">
                  <a:moveTo>
                    <a:pt x="0" y="19050"/>
                  </a:moveTo>
                  <a:lnTo>
                    <a:pt x="71500" y="19050"/>
                  </a:lnTo>
                  <a:lnTo>
                    <a:pt x="715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363200" y="5353050"/>
              <a:ext cx="76200" cy="19050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10301351" y="54055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301351" y="54055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301351" y="54436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762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76200" y="95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0301351" y="5443601"/>
              <a:ext cx="76200" cy="9525"/>
            </a:xfrm>
            <a:custGeom>
              <a:avLst/>
              <a:gdLst/>
              <a:ahLst/>
              <a:cxnLst/>
              <a:rect l="l" t="t" r="r" b="b"/>
              <a:pathLst>
                <a:path w="76200" h="9525">
                  <a:moveTo>
                    <a:pt x="0" y="9525"/>
                  </a:moveTo>
                  <a:lnTo>
                    <a:pt x="76200" y="9525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0363200" y="5438775"/>
              <a:ext cx="71755" cy="19050"/>
            </a:xfrm>
            <a:custGeom>
              <a:avLst/>
              <a:gdLst/>
              <a:ahLst/>
              <a:cxnLst/>
              <a:rect l="l" t="t" r="r" b="b"/>
              <a:pathLst>
                <a:path w="71754" h="19050">
                  <a:moveTo>
                    <a:pt x="0" y="19050"/>
                  </a:moveTo>
                  <a:lnTo>
                    <a:pt x="71500" y="19050"/>
                  </a:lnTo>
                  <a:lnTo>
                    <a:pt x="715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363200" y="5400675"/>
              <a:ext cx="104775" cy="57150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10363200" y="5400675"/>
              <a:ext cx="71755" cy="19050"/>
            </a:xfrm>
            <a:custGeom>
              <a:avLst/>
              <a:gdLst/>
              <a:ahLst/>
              <a:cxnLst/>
              <a:rect l="l" t="t" r="r" b="b"/>
              <a:pathLst>
                <a:path w="71754" h="19050">
                  <a:moveTo>
                    <a:pt x="0" y="19050"/>
                  </a:moveTo>
                  <a:lnTo>
                    <a:pt x="71500" y="19050"/>
                  </a:lnTo>
                  <a:lnTo>
                    <a:pt x="715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363200" y="5281612"/>
              <a:ext cx="81025" cy="314325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10434701" y="5281612"/>
              <a:ext cx="9525" cy="314325"/>
            </a:xfrm>
            <a:custGeom>
              <a:avLst/>
              <a:gdLst/>
              <a:ahLst/>
              <a:cxnLst/>
              <a:rect l="l" t="t" r="r" b="b"/>
              <a:pathLst>
                <a:path w="9525" h="314325">
                  <a:moveTo>
                    <a:pt x="0" y="314325"/>
                  </a:moveTo>
                  <a:lnTo>
                    <a:pt x="9525" y="3143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439400" y="5305425"/>
              <a:ext cx="28575" cy="76200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10429875" y="5572125"/>
              <a:ext cx="38100" cy="28575"/>
            </a:xfrm>
            <a:custGeom>
              <a:avLst/>
              <a:gdLst/>
              <a:ahLst/>
              <a:cxnLst/>
              <a:rect l="l" t="t" r="r" b="b"/>
              <a:pathLst>
                <a:path w="38100" h="28575">
                  <a:moveTo>
                    <a:pt x="38100" y="4318"/>
                  </a:moveTo>
                  <a:lnTo>
                    <a:pt x="37515" y="3175"/>
                  </a:lnTo>
                  <a:lnTo>
                    <a:pt x="37338" y="0"/>
                  </a:lnTo>
                  <a:lnTo>
                    <a:pt x="36131" y="406"/>
                  </a:lnTo>
                  <a:lnTo>
                    <a:pt x="35941" y="0"/>
                  </a:lnTo>
                  <a:lnTo>
                    <a:pt x="30734" y="0"/>
                  </a:lnTo>
                  <a:lnTo>
                    <a:pt x="29387" y="2679"/>
                  </a:lnTo>
                  <a:lnTo>
                    <a:pt x="0" y="12573"/>
                  </a:lnTo>
                  <a:lnTo>
                    <a:pt x="254" y="28575"/>
                  </a:lnTo>
                  <a:lnTo>
                    <a:pt x="29502" y="16598"/>
                  </a:lnTo>
                  <a:lnTo>
                    <a:pt x="30734" y="19050"/>
                  </a:lnTo>
                  <a:lnTo>
                    <a:pt x="35941" y="19050"/>
                  </a:lnTo>
                  <a:lnTo>
                    <a:pt x="38100" y="14732"/>
                  </a:lnTo>
                  <a:lnTo>
                    <a:pt x="38100" y="13081"/>
                  </a:lnTo>
                  <a:lnTo>
                    <a:pt x="38100" y="431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291826" y="5586476"/>
              <a:ext cx="152400" cy="19050"/>
            </a:xfrm>
            <a:custGeom>
              <a:avLst/>
              <a:gdLst/>
              <a:ahLst/>
              <a:cxnLst/>
              <a:rect l="l" t="t" r="r" b="b"/>
              <a:pathLst>
                <a:path w="152400" h="19050">
                  <a:moveTo>
                    <a:pt x="148081" y="0"/>
                  </a:moveTo>
                  <a:lnTo>
                    <a:pt x="4191" y="0"/>
                  </a:lnTo>
                  <a:lnTo>
                    <a:pt x="0" y="4203"/>
                  </a:lnTo>
                  <a:lnTo>
                    <a:pt x="0" y="9461"/>
                  </a:lnTo>
                  <a:lnTo>
                    <a:pt x="0" y="14719"/>
                  </a:lnTo>
                  <a:lnTo>
                    <a:pt x="4191" y="18986"/>
                  </a:lnTo>
                  <a:lnTo>
                    <a:pt x="148081" y="18986"/>
                  </a:lnTo>
                  <a:lnTo>
                    <a:pt x="152400" y="14719"/>
                  </a:lnTo>
                  <a:lnTo>
                    <a:pt x="152400" y="4203"/>
                  </a:lnTo>
                  <a:lnTo>
                    <a:pt x="148081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291826" y="5586476"/>
              <a:ext cx="152400" cy="19050"/>
            </a:xfrm>
            <a:custGeom>
              <a:avLst/>
              <a:gdLst/>
              <a:ahLst/>
              <a:cxnLst/>
              <a:rect l="l" t="t" r="r" b="b"/>
              <a:pathLst>
                <a:path w="152400" h="19050">
                  <a:moveTo>
                    <a:pt x="0" y="9461"/>
                  </a:moveTo>
                  <a:lnTo>
                    <a:pt x="0" y="4203"/>
                  </a:lnTo>
                  <a:lnTo>
                    <a:pt x="4191" y="0"/>
                  </a:lnTo>
                  <a:lnTo>
                    <a:pt x="9525" y="0"/>
                  </a:lnTo>
                  <a:lnTo>
                    <a:pt x="142875" y="0"/>
                  </a:lnTo>
                  <a:lnTo>
                    <a:pt x="148081" y="0"/>
                  </a:lnTo>
                  <a:lnTo>
                    <a:pt x="152400" y="4203"/>
                  </a:lnTo>
                  <a:lnTo>
                    <a:pt x="152400" y="9461"/>
                  </a:lnTo>
                  <a:lnTo>
                    <a:pt x="152400" y="14719"/>
                  </a:lnTo>
                  <a:lnTo>
                    <a:pt x="148081" y="18986"/>
                  </a:lnTo>
                  <a:lnTo>
                    <a:pt x="142875" y="18986"/>
                  </a:lnTo>
                  <a:lnTo>
                    <a:pt x="9525" y="18986"/>
                  </a:lnTo>
                  <a:lnTo>
                    <a:pt x="4191" y="18986"/>
                  </a:lnTo>
                  <a:lnTo>
                    <a:pt x="0" y="14719"/>
                  </a:lnTo>
                  <a:lnTo>
                    <a:pt x="0" y="94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301351" y="5595937"/>
              <a:ext cx="133350" cy="9525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10301351" y="5595937"/>
              <a:ext cx="133350" cy="9525"/>
            </a:xfrm>
            <a:custGeom>
              <a:avLst/>
              <a:gdLst/>
              <a:ahLst/>
              <a:cxnLst/>
              <a:rect l="l" t="t" r="r" b="b"/>
              <a:pathLst>
                <a:path w="133350" h="9525">
                  <a:moveTo>
                    <a:pt x="0" y="4762"/>
                  </a:moveTo>
                  <a:lnTo>
                    <a:pt x="0" y="2133"/>
                  </a:lnTo>
                  <a:lnTo>
                    <a:pt x="2031" y="0"/>
                  </a:lnTo>
                  <a:lnTo>
                    <a:pt x="4699" y="0"/>
                  </a:lnTo>
                  <a:lnTo>
                    <a:pt x="128524" y="0"/>
                  </a:lnTo>
                  <a:lnTo>
                    <a:pt x="131191" y="0"/>
                  </a:lnTo>
                  <a:lnTo>
                    <a:pt x="133350" y="2133"/>
                  </a:lnTo>
                  <a:lnTo>
                    <a:pt x="133350" y="4762"/>
                  </a:lnTo>
                  <a:lnTo>
                    <a:pt x="133350" y="7391"/>
                  </a:lnTo>
                  <a:lnTo>
                    <a:pt x="131191" y="9525"/>
                  </a:lnTo>
                  <a:lnTo>
                    <a:pt x="128524" y="9525"/>
                  </a:lnTo>
                  <a:lnTo>
                    <a:pt x="4699" y="9525"/>
                  </a:lnTo>
                  <a:lnTo>
                    <a:pt x="2031" y="9525"/>
                  </a:lnTo>
                  <a:lnTo>
                    <a:pt x="0" y="7391"/>
                  </a:lnTo>
                  <a:lnTo>
                    <a:pt x="0" y="47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306050" y="5543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31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31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334625" y="5543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31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31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353675" y="5543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318"/>
                  </a:lnTo>
                  <a:lnTo>
                    <a:pt x="0" y="9525"/>
                  </a:lnTo>
                  <a:lnTo>
                    <a:pt x="0" y="14731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31"/>
                  </a:lnTo>
                  <a:lnTo>
                    <a:pt x="19050" y="4318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406126" y="5472176"/>
              <a:ext cx="9525" cy="104775"/>
            </a:xfrm>
            <a:custGeom>
              <a:avLst/>
              <a:gdLst/>
              <a:ahLst/>
              <a:cxnLst/>
              <a:rect l="l" t="t" r="r" b="b"/>
              <a:pathLst>
                <a:path w="9525" h="104775">
                  <a:moveTo>
                    <a:pt x="9525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9525" y="10477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406126" y="5472176"/>
              <a:ext cx="9525" cy="104775"/>
            </a:xfrm>
            <a:custGeom>
              <a:avLst/>
              <a:gdLst/>
              <a:ahLst/>
              <a:cxnLst/>
              <a:rect l="l" t="t" r="r" b="b"/>
              <a:pathLst>
                <a:path w="9525" h="104775">
                  <a:moveTo>
                    <a:pt x="0" y="104775"/>
                  </a:moveTo>
                  <a:lnTo>
                    <a:pt x="9525" y="1047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04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7" name="object 13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981950" y="4895850"/>
              <a:ext cx="342900" cy="323850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8124825" y="4933950"/>
              <a:ext cx="161925" cy="142875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9214739" y="6036284"/>
              <a:ext cx="257175" cy="128320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9296463" y="5924550"/>
              <a:ext cx="219075" cy="161925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9334500" y="5915025"/>
              <a:ext cx="171450" cy="28575"/>
            </a:xfrm>
            <a:prstGeom prst="rect">
              <a:avLst/>
            </a:prstGeom>
          </p:spPr>
        </p:pic>
        <p:sp>
          <p:nvSpPr>
            <p:cNvPr id="142" name="object 142"/>
            <p:cNvSpPr/>
            <p:nvPr/>
          </p:nvSpPr>
          <p:spPr>
            <a:xfrm>
              <a:off x="9296400" y="5915025"/>
              <a:ext cx="47625" cy="123825"/>
            </a:xfrm>
            <a:custGeom>
              <a:avLst/>
              <a:gdLst/>
              <a:ahLst/>
              <a:cxnLst/>
              <a:rect l="l" t="t" r="r" b="b"/>
              <a:pathLst>
                <a:path w="47625" h="123825">
                  <a:moveTo>
                    <a:pt x="39243" y="0"/>
                  </a:moveTo>
                  <a:lnTo>
                    <a:pt x="0" y="122250"/>
                  </a:lnTo>
                  <a:lnTo>
                    <a:pt x="7747" y="123825"/>
                  </a:lnTo>
                  <a:lnTo>
                    <a:pt x="47625" y="3340"/>
                  </a:lnTo>
                  <a:lnTo>
                    <a:pt x="392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3" name="object 14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296400" y="5943600"/>
              <a:ext cx="209550" cy="133350"/>
            </a:xfrm>
            <a:prstGeom prst="rect">
              <a:avLst/>
            </a:prstGeom>
          </p:spPr>
        </p:pic>
        <p:sp>
          <p:nvSpPr>
            <p:cNvPr id="144" name="object 144"/>
            <p:cNvSpPr/>
            <p:nvPr/>
          </p:nvSpPr>
          <p:spPr>
            <a:xfrm>
              <a:off x="9467850" y="5943600"/>
              <a:ext cx="47625" cy="142875"/>
            </a:xfrm>
            <a:custGeom>
              <a:avLst/>
              <a:gdLst/>
              <a:ahLst/>
              <a:cxnLst/>
              <a:rect l="l" t="t" r="r" b="b"/>
              <a:pathLst>
                <a:path w="47625" h="142875">
                  <a:moveTo>
                    <a:pt x="47625" y="0"/>
                  </a:moveTo>
                  <a:lnTo>
                    <a:pt x="45974" y="0"/>
                  </a:lnTo>
                  <a:lnTo>
                    <a:pt x="0" y="141846"/>
                  </a:lnTo>
                  <a:lnTo>
                    <a:pt x="5079" y="14287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9296400" y="6038850"/>
              <a:ext cx="171450" cy="47625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9296400" y="6086475"/>
              <a:ext cx="57150" cy="28575"/>
            </a:xfrm>
            <a:custGeom>
              <a:avLst/>
              <a:gdLst/>
              <a:ahLst/>
              <a:cxnLst/>
              <a:rect l="l" t="t" r="r" b="b"/>
              <a:pathLst>
                <a:path w="57150" h="28575">
                  <a:moveTo>
                    <a:pt x="22225" y="0"/>
                  </a:moveTo>
                  <a:lnTo>
                    <a:pt x="0" y="15989"/>
                  </a:lnTo>
                  <a:lnTo>
                    <a:pt x="35686" y="28575"/>
                  </a:lnTo>
                  <a:lnTo>
                    <a:pt x="57150" y="10833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7" name="object 14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9296400" y="6086475"/>
              <a:ext cx="57150" cy="28575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9296400" y="6105525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8254" y="0"/>
                  </a:moveTo>
                  <a:lnTo>
                    <a:pt x="0" y="4190"/>
                  </a:lnTo>
                  <a:lnTo>
                    <a:pt x="20320" y="9525"/>
                  </a:lnTo>
                  <a:lnTo>
                    <a:pt x="28575" y="4762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296400" y="610552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143" y="0"/>
                  </a:moveTo>
                  <a:lnTo>
                    <a:pt x="0" y="1358"/>
                  </a:lnTo>
                  <a:lnTo>
                    <a:pt x="17652" y="9525"/>
                  </a:lnTo>
                  <a:lnTo>
                    <a:pt x="19050" y="8013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9315450" y="610552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206" y="0"/>
                  </a:moveTo>
                  <a:lnTo>
                    <a:pt x="0" y="4292"/>
                  </a:lnTo>
                  <a:lnTo>
                    <a:pt x="13461" y="9525"/>
                  </a:lnTo>
                  <a:lnTo>
                    <a:pt x="19050" y="4851"/>
                  </a:lnTo>
                  <a:lnTo>
                    <a:pt x="52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9220200" y="6038850"/>
              <a:ext cx="238125" cy="114300"/>
            </a:xfrm>
            <a:custGeom>
              <a:avLst/>
              <a:gdLst/>
              <a:ahLst/>
              <a:cxnLst/>
              <a:rect l="l" t="t" r="r" b="b"/>
              <a:pathLst>
                <a:path w="238125" h="114300">
                  <a:moveTo>
                    <a:pt x="9525" y="48272"/>
                  </a:moveTo>
                  <a:lnTo>
                    <a:pt x="1143" y="47625"/>
                  </a:lnTo>
                  <a:lnTo>
                    <a:pt x="0" y="56959"/>
                  </a:lnTo>
                  <a:lnTo>
                    <a:pt x="8382" y="57150"/>
                  </a:lnTo>
                  <a:lnTo>
                    <a:pt x="9525" y="48272"/>
                  </a:lnTo>
                  <a:close/>
                </a:path>
                <a:path w="238125" h="114300">
                  <a:moveTo>
                    <a:pt x="76200" y="1422"/>
                  </a:moveTo>
                  <a:lnTo>
                    <a:pt x="75819" y="0"/>
                  </a:lnTo>
                  <a:lnTo>
                    <a:pt x="0" y="46913"/>
                  </a:lnTo>
                  <a:lnTo>
                    <a:pt x="1905" y="47625"/>
                  </a:lnTo>
                  <a:lnTo>
                    <a:pt x="76200" y="1422"/>
                  </a:lnTo>
                  <a:close/>
                </a:path>
                <a:path w="238125" h="114300">
                  <a:moveTo>
                    <a:pt x="114300" y="84213"/>
                  </a:moveTo>
                  <a:lnTo>
                    <a:pt x="96393" y="76200"/>
                  </a:lnTo>
                  <a:lnTo>
                    <a:pt x="95250" y="77558"/>
                  </a:lnTo>
                  <a:lnTo>
                    <a:pt x="112903" y="85725"/>
                  </a:lnTo>
                  <a:lnTo>
                    <a:pt x="114300" y="84213"/>
                  </a:lnTo>
                  <a:close/>
                </a:path>
                <a:path w="238125" h="114300">
                  <a:moveTo>
                    <a:pt x="171450" y="101815"/>
                  </a:moveTo>
                  <a:lnTo>
                    <a:pt x="2413" y="57150"/>
                  </a:lnTo>
                  <a:lnTo>
                    <a:pt x="381" y="57150"/>
                  </a:lnTo>
                  <a:lnTo>
                    <a:pt x="0" y="58724"/>
                  </a:lnTo>
                  <a:lnTo>
                    <a:pt x="0" y="59042"/>
                  </a:lnTo>
                  <a:lnTo>
                    <a:pt x="171196" y="114300"/>
                  </a:lnTo>
                  <a:lnTo>
                    <a:pt x="171450" y="110744"/>
                  </a:lnTo>
                  <a:lnTo>
                    <a:pt x="48679" y="71831"/>
                  </a:lnTo>
                  <a:lnTo>
                    <a:pt x="171196" y="104775"/>
                  </a:lnTo>
                  <a:lnTo>
                    <a:pt x="171450" y="101815"/>
                  </a:lnTo>
                  <a:close/>
                </a:path>
                <a:path w="238125" h="114300">
                  <a:moveTo>
                    <a:pt x="238125" y="57150"/>
                  </a:moveTo>
                  <a:lnTo>
                    <a:pt x="171704" y="110401"/>
                  </a:lnTo>
                  <a:lnTo>
                    <a:pt x="171450" y="114300"/>
                  </a:lnTo>
                  <a:lnTo>
                    <a:pt x="237871" y="61480"/>
                  </a:lnTo>
                  <a:lnTo>
                    <a:pt x="238125" y="57150"/>
                  </a:lnTo>
                  <a:close/>
                </a:path>
                <a:path w="238125" h="114300">
                  <a:moveTo>
                    <a:pt x="238125" y="51181"/>
                  </a:moveTo>
                  <a:lnTo>
                    <a:pt x="237998" y="47625"/>
                  </a:lnTo>
                  <a:lnTo>
                    <a:pt x="171450" y="102882"/>
                  </a:lnTo>
                  <a:lnTo>
                    <a:pt x="171577" y="104775"/>
                  </a:lnTo>
                  <a:lnTo>
                    <a:pt x="172339" y="104775"/>
                  </a:lnTo>
                  <a:lnTo>
                    <a:pt x="238125" y="51181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153400" y="5505450"/>
              <a:ext cx="342900" cy="323850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305800" y="5534025"/>
              <a:ext cx="161925" cy="152400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553450" y="5524500"/>
              <a:ext cx="342900" cy="323850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696325" y="5553075"/>
              <a:ext cx="161925" cy="152400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9548622" y="5945339"/>
              <a:ext cx="263873" cy="107289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9639363" y="5857875"/>
              <a:ext cx="219075" cy="133350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9677400" y="5848350"/>
              <a:ext cx="171450" cy="28575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9639300" y="5848350"/>
              <a:ext cx="47625" cy="104775"/>
            </a:xfrm>
            <a:custGeom>
              <a:avLst/>
              <a:gdLst/>
              <a:ahLst/>
              <a:cxnLst/>
              <a:rect l="l" t="t" r="r" b="b"/>
              <a:pathLst>
                <a:path w="47625" h="104775">
                  <a:moveTo>
                    <a:pt x="39243" y="0"/>
                  </a:moveTo>
                  <a:lnTo>
                    <a:pt x="0" y="103441"/>
                  </a:lnTo>
                  <a:lnTo>
                    <a:pt x="7747" y="104775"/>
                  </a:lnTo>
                  <a:lnTo>
                    <a:pt x="47625" y="2819"/>
                  </a:lnTo>
                  <a:lnTo>
                    <a:pt x="392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9629775" y="5867400"/>
              <a:ext cx="219075" cy="114300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9801225" y="5867400"/>
              <a:ext cx="57150" cy="114300"/>
            </a:xfrm>
            <a:custGeom>
              <a:avLst/>
              <a:gdLst/>
              <a:ahLst/>
              <a:cxnLst/>
              <a:rect l="l" t="t" r="r" b="b"/>
              <a:pathLst>
                <a:path w="57150" h="114300">
                  <a:moveTo>
                    <a:pt x="57150" y="0"/>
                  </a:moveTo>
                  <a:lnTo>
                    <a:pt x="55118" y="0"/>
                  </a:lnTo>
                  <a:lnTo>
                    <a:pt x="0" y="113474"/>
                  </a:lnTo>
                  <a:lnTo>
                    <a:pt x="6096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2" name="object 162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9629775" y="5953125"/>
              <a:ext cx="180975" cy="38100"/>
            </a:xfrm>
            <a:prstGeom prst="rect">
              <a:avLst/>
            </a:prstGeom>
          </p:spPr>
        </p:pic>
        <p:sp>
          <p:nvSpPr>
            <p:cNvPr id="163" name="object 163"/>
            <p:cNvSpPr/>
            <p:nvPr/>
          </p:nvSpPr>
          <p:spPr>
            <a:xfrm>
              <a:off x="9629775" y="5991225"/>
              <a:ext cx="57150" cy="19050"/>
            </a:xfrm>
            <a:custGeom>
              <a:avLst/>
              <a:gdLst/>
              <a:ahLst/>
              <a:cxnLst/>
              <a:rect l="l" t="t" r="r" b="b"/>
              <a:pathLst>
                <a:path w="57150" h="19050">
                  <a:moveTo>
                    <a:pt x="22225" y="0"/>
                  </a:moveTo>
                  <a:lnTo>
                    <a:pt x="0" y="10655"/>
                  </a:lnTo>
                  <a:lnTo>
                    <a:pt x="35686" y="19050"/>
                  </a:lnTo>
                  <a:lnTo>
                    <a:pt x="57150" y="7226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9629775" y="5991225"/>
              <a:ext cx="57150" cy="19050"/>
            </a:xfrm>
            <a:prstGeom prst="rect">
              <a:avLst/>
            </a:prstGeom>
          </p:spPr>
        </p:pic>
        <p:sp>
          <p:nvSpPr>
            <p:cNvPr id="165" name="object 165"/>
            <p:cNvSpPr/>
            <p:nvPr/>
          </p:nvSpPr>
          <p:spPr>
            <a:xfrm>
              <a:off x="9639300" y="6000750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588" y="0"/>
                  </a:moveTo>
                  <a:lnTo>
                    <a:pt x="0" y="4190"/>
                  </a:lnTo>
                  <a:lnTo>
                    <a:pt x="13461" y="9525"/>
                  </a:lnTo>
                  <a:lnTo>
                    <a:pt x="19050" y="4762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9639300" y="60007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634" y="0"/>
                  </a:moveTo>
                  <a:lnTo>
                    <a:pt x="0" y="1358"/>
                  </a:lnTo>
                  <a:lnTo>
                    <a:pt x="8890" y="9525"/>
                  </a:lnTo>
                  <a:lnTo>
                    <a:pt x="9525" y="8013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9648825" y="6000750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7874" y="0"/>
                  </a:moveTo>
                  <a:lnTo>
                    <a:pt x="0" y="4292"/>
                  </a:lnTo>
                  <a:lnTo>
                    <a:pt x="20320" y="9525"/>
                  </a:lnTo>
                  <a:lnTo>
                    <a:pt x="28575" y="4851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9553575" y="5953125"/>
              <a:ext cx="247650" cy="95250"/>
            </a:xfrm>
            <a:custGeom>
              <a:avLst/>
              <a:gdLst/>
              <a:ahLst/>
              <a:cxnLst/>
              <a:rect l="l" t="t" r="r" b="b"/>
              <a:pathLst>
                <a:path w="247650" h="95250">
                  <a:moveTo>
                    <a:pt x="85725" y="1130"/>
                  </a:moveTo>
                  <a:lnTo>
                    <a:pt x="85344" y="0"/>
                  </a:lnTo>
                  <a:lnTo>
                    <a:pt x="0" y="37528"/>
                  </a:lnTo>
                  <a:lnTo>
                    <a:pt x="2159" y="38100"/>
                  </a:lnTo>
                  <a:lnTo>
                    <a:pt x="85725" y="1130"/>
                  </a:lnTo>
                  <a:close/>
                </a:path>
                <a:path w="247650" h="95250">
                  <a:moveTo>
                    <a:pt x="114300" y="65163"/>
                  </a:moveTo>
                  <a:lnTo>
                    <a:pt x="96393" y="57150"/>
                  </a:lnTo>
                  <a:lnTo>
                    <a:pt x="95250" y="58508"/>
                  </a:lnTo>
                  <a:lnTo>
                    <a:pt x="112903" y="66675"/>
                  </a:lnTo>
                  <a:lnTo>
                    <a:pt x="114300" y="65163"/>
                  </a:lnTo>
                  <a:close/>
                </a:path>
                <a:path w="247650" h="95250">
                  <a:moveTo>
                    <a:pt x="171450" y="82765"/>
                  </a:moveTo>
                  <a:lnTo>
                    <a:pt x="9359" y="39941"/>
                  </a:lnTo>
                  <a:lnTo>
                    <a:pt x="9525" y="38747"/>
                  </a:lnTo>
                  <a:lnTo>
                    <a:pt x="2933" y="38239"/>
                  </a:lnTo>
                  <a:lnTo>
                    <a:pt x="2413" y="38100"/>
                  </a:lnTo>
                  <a:lnTo>
                    <a:pt x="2159" y="38100"/>
                  </a:lnTo>
                  <a:lnTo>
                    <a:pt x="1143" y="38100"/>
                  </a:lnTo>
                  <a:lnTo>
                    <a:pt x="381" y="38100"/>
                  </a:lnTo>
                  <a:lnTo>
                    <a:pt x="0" y="39674"/>
                  </a:lnTo>
                  <a:lnTo>
                    <a:pt x="914" y="39928"/>
                  </a:lnTo>
                  <a:lnTo>
                    <a:pt x="0" y="47434"/>
                  </a:lnTo>
                  <a:lnTo>
                    <a:pt x="8382" y="47625"/>
                  </a:lnTo>
                  <a:lnTo>
                    <a:pt x="9080" y="42125"/>
                  </a:lnTo>
                  <a:lnTo>
                    <a:pt x="171196" y="85725"/>
                  </a:lnTo>
                  <a:lnTo>
                    <a:pt x="171450" y="82765"/>
                  </a:lnTo>
                  <a:close/>
                </a:path>
                <a:path w="247650" h="95250">
                  <a:moveTo>
                    <a:pt x="180975" y="92290"/>
                  </a:moveTo>
                  <a:lnTo>
                    <a:pt x="2540" y="47625"/>
                  </a:lnTo>
                  <a:lnTo>
                    <a:pt x="381" y="47625"/>
                  </a:lnTo>
                  <a:lnTo>
                    <a:pt x="0" y="49199"/>
                  </a:lnTo>
                  <a:lnTo>
                    <a:pt x="180721" y="95250"/>
                  </a:lnTo>
                  <a:lnTo>
                    <a:pt x="180975" y="92290"/>
                  </a:lnTo>
                  <a:close/>
                </a:path>
                <a:path w="247650" h="95250">
                  <a:moveTo>
                    <a:pt x="247650" y="38100"/>
                  </a:moveTo>
                  <a:lnTo>
                    <a:pt x="247523" y="38201"/>
                  </a:lnTo>
                  <a:lnTo>
                    <a:pt x="171450" y="84162"/>
                  </a:lnTo>
                  <a:lnTo>
                    <a:pt x="171577" y="85725"/>
                  </a:lnTo>
                  <a:lnTo>
                    <a:pt x="172593" y="85725"/>
                  </a:lnTo>
                  <a:lnTo>
                    <a:pt x="233324" y="49593"/>
                  </a:lnTo>
                  <a:lnTo>
                    <a:pt x="181229" y="91351"/>
                  </a:lnTo>
                  <a:lnTo>
                    <a:pt x="180975" y="95250"/>
                  </a:lnTo>
                  <a:lnTo>
                    <a:pt x="247396" y="42430"/>
                  </a:lnTo>
                  <a:lnTo>
                    <a:pt x="247459" y="41173"/>
                  </a:lnTo>
                  <a:lnTo>
                    <a:pt x="247650" y="41059"/>
                  </a:lnTo>
                  <a:lnTo>
                    <a:pt x="247573" y="39357"/>
                  </a:lnTo>
                  <a:lnTo>
                    <a:pt x="247650" y="3810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9" name="object 16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0029825" y="5638800"/>
              <a:ext cx="161925" cy="333375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0153650" y="5657850"/>
              <a:ext cx="38100" cy="300469"/>
            </a:xfrm>
            <a:prstGeom prst="rect">
              <a:avLst/>
            </a:prstGeom>
          </p:spPr>
        </p:pic>
        <p:sp>
          <p:nvSpPr>
            <p:cNvPr id="171" name="object 171"/>
            <p:cNvSpPr/>
            <p:nvPr/>
          </p:nvSpPr>
          <p:spPr>
            <a:xfrm>
              <a:off x="10034651" y="5681662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66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0034651" y="5681662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0" y="9525"/>
                  </a:moveTo>
                  <a:lnTo>
                    <a:pt x="66675" y="9525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0086975" y="5667375"/>
              <a:ext cx="76200" cy="28575"/>
            </a:xfrm>
            <a:custGeom>
              <a:avLst/>
              <a:gdLst/>
              <a:ahLst/>
              <a:cxnLst/>
              <a:rect l="l" t="t" r="r" b="b"/>
              <a:pathLst>
                <a:path w="76200" h="28575">
                  <a:moveTo>
                    <a:pt x="69850" y="0"/>
                  </a:moveTo>
                  <a:lnTo>
                    <a:pt x="6350" y="0"/>
                  </a:lnTo>
                  <a:lnTo>
                    <a:pt x="0" y="6400"/>
                  </a:lnTo>
                  <a:lnTo>
                    <a:pt x="0" y="14287"/>
                  </a:lnTo>
                  <a:lnTo>
                    <a:pt x="0" y="22174"/>
                  </a:lnTo>
                  <a:lnTo>
                    <a:pt x="6350" y="28575"/>
                  </a:lnTo>
                  <a:lnTo>
                    <a:pt x="69850" y="28575"/>
                  </a:lnTo>
                  <a:lnTo>
                    <a:pt x="76200" y="22174"/>
                  </a:lnTo>
                  <a:lnTo>
                    <a:pt x="76200" y="6400"/>
                  </a:lnTo>
                  <a:lnTo>
                    <a:pt x="69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4" name="object 174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0096500" y="5676900"/>
              <a:ext cx="66675" cy="9525"/>
            </a:xfrm>
            <a:prstGeom prst="rect">
              <a:avLst/>
            </a:prstGeom>
          </p:spPr>
        </p:pic>
        <p:sp>
          <p:nvSpPr>
            <p:cNvPr id="175" name="object 175"/>
            <p:cNvSpPr/>
            <p:nvPr/>
          </p:nvSpPr>
          <p:spPr>
            <a:xfrm>
              <a:off x="10034651" y="5729287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666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0034651" y="5729287"/>
              <a:ext cx="66675" cy="9525"/>
            </a:xfrm>
            <a:custGeom>
              <a:avLst/>
              <a:gdLst/>
              <a:ahLst/>
              <a:cxnLst/>
              <a:rect l="l" t="t" r="r" b="b"/>
              <a:pathLst>
                <a:path w="66675" h="9525">
                  <a:moveTo>
                    <a:pt x="0" y="9525"/>
                  </a:moveTo>
                  <a:lnTo>
                    <a:pt x="66675" y="9525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0086975" y="5715000"/>
              <a:ext cx="71755" cy="19050"/>
            </a:xfrm>
            <a:custGeom>
              <a:avLst/>
              <a:gdLst/>
              <a:ahLst/>
              <a:cxnLst/>
              <a:rect l="l" t="t" r="r" b="b"/>
              <a:pathLst>
                <a:path w="71754" h="19050">
                  <a:moveTo>
                    <a:pt x="0" y="19050"/>
                  </a:moveTo>
                  <a:lnTo>
                    <a:pt x="71500" y="19050"/>
                  </a:lnTo>
                  <a:lnTo>
                    <a:pt x="715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8" name="object 178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0029888" y="5724525"/>
              <a:ext cx="161861" cy="104775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0158476" y="5643562"/>
              <a:ext cx="9525" cy="333375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10158476" y="5643562"/>
              <a:ext cx="9525" cy="333375"/>
            </a:xfrm>
            <a:custGeom>
              <a:avLst/>
              <a:gdLst/>
              <a:ahLst/>
              <a:cxnLst/>
              <a:rect l="l" t="t" r="r" b="b"/>
              <a:pathLst>
                <a:path w="9525" h="333375">
                  <a:moveTo>
                    <a:pt x="0" y="333375"/>
                  </a:moveTo>
                  <a:lnTo>
                    <a:pt x="9525" y="3333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33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1" name="object 181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0163175" y="5724525"/>
              <a:ext cx="28575" cy="28575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0163175" y="5676900"/>
              <a:ext cx="28575" cy="28575"/>
            </a:xfrm>
            <a:prstGeom prst="rect">
              <a:avLst/>
            </a:prstGeom>
          </p:spPr>
        </p:pic>
        <p:sp>
          <p:nvSpPr>
            <p:cNvPr id="183" name="object 183"/>
            <p:cNvSpPr/>
            <p:nvPr/>
          </p:nvSpPr>
          <p:spPr>
            <a:xfrm>
              <a:off x="10153650" y="5953125"/>
              <a:ext cx="38100" cy="28575"/>
            </a:xfrm>
            <a:custGeom>
              <a:avLst/>
              <a:gdLst/>
              <a:ahLst/>
              <a:cxnLst/>
              <a:rect l="l" t="t" r="r" b="b"/>
              <a:pathLst>
                <a:path w="38100" h="28575">
                  <a:moveTo>
                    <a:pt x="38100" y="4267"/>
                  </a:moveTo>
                  <a:lnTo>
                    <a:pt x="37515" y="3124"/>
                  </a:lnTo>
                  <a:lnTo>
                    <a:pt x="37338" y="0"/>
                  </a:lnTo>
                  <a:lnTo>
                    <a:pt x="36144" y="406"/>
                  </a:lnTo>
                  <a:lnTo>
                    <a:pt x="35941" y="0"/>
                  </a:lnTo>
                  <a:lnTo>
                    <a:pt x="30734" y="0"/>
                  </a:lnTo>
                  <a:lnTo>
                    <a:pt x="29362" y="2705"/>
                  </a:lnTo>
                  <a:lnTo>
                    <a:pt x="0" y="12623"/>
                  </a:lnTo>
                  <a:lnTo>
                    <a:pt x="254" y="28575"/>
                  </a:lnTo>
                  <a:lnTo>
                    <a:pt x="29489" y="16611"/>
                  </a:lnTo>
                  <a:lnTo>
                    <a:pt x="30734" y="19050"/>
                  </a:lnTo>
                  <a:lnTo>
                    <a:pt x="35941" y="19050"/>
                  </a:lnTo>
                  <a:lnTo>
                    <a:pt x="38100" y="14782"/>
                  </a:lnTo>
                  <a:lnTo>
                    <a:pt x="38100" y="13093"/>
                  </a:lnTo>
                  <a:lnTo>
                    <a:pt x="38100" y="426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0025126" y="5967412"/>
              <a:ext cx="142875" cy="19050"/>
            </a:xfrm>
            <a:custGeom>
              <a:avLst/>
              <a:gdLst/>
              <a:ahLst/>
              <a:cxnLst/>
              <a:rect l="l" t="t" r="r" b="b"/>
              <a:pathLst>
                <a:path w="142875" h="19050">
                  <a:moveTo>
                    <a:pt x="138556" y="0"/>
                  </a:moveTo>
                  <a:lnTo>
                    <a:pt x="4191" y="0"/>
                  </a:lnTo>
                  <a:lnTo>
                    <a:pt x="0" y="4267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191" y="19050"/>
                  </a:lnTo>
                  <a:lnTo>
                    <a:pt x="138556" y="19050"/>
                  </a:lnTo>
                  <a:lnTo>
                    <a:pt x="142875" y="14782"/>
                  </a:lnTo>
                  <a:lnTo>
                    <a:pt x="142875" y="4267"/>
                  </a:lnTo>
                  <a:lnTo>
                    <a:pt x="138556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0025126" y="5967412"/>
              <a:ext cx="142875" cy="19050"/>
            </a:xfrm>
            <a:custGeom>
              <a:avLst/>
              <a:gdLst/>
              <a:ahLst/>
              <a:cxnLst/>
              <a:rect l="l" t="t" r="r" b="b"/>
              <a:pathLst>
                <a:path w="142875" h="19050">
                  <a:moveTo>
                    <a:pt x="0" y="9525"/>
                  </a:moveTo>
                  <a:lnTo>
                    <a:pt x="0" y="4267"/>
                  </a:lnTo>
                  <a:lnTo>
                    <a:pt x="4191" y="0"/>
                  </a:lnTo>
                  <a:lnTo>
                    <a:pt x="9525" y="0"/>
                  </a:lnTo>
                  <a:lnTo>
                    <a:pt x="133350" y="0"/>
                  </a:lnTo>
                  <a:lnTo>
                    <a:pt x="138556" y="0"/>
                  </a:lnTo>
                  <a:lnTo>
                    <a:pt x="142875" y="4267"/>
                  </a:lnTo>
                  <a:lnTo>
                    <a:pt x="142875" y="9525"/>
                  </a:lnTo>
                  <a:lnTo>
                    <a:pt x="142875" y="14782"/>
                  </a:lnTo>
                  <a:lnTo>
                    <a:pt x="138556" y="19050"/>
                  </a:lnTo>
                  <a:lnTo>
                    <a:pt x="133350" y="19050"/>
                  </a:lnTo>
                  <a:lnTo>
                    <a:pt x="9525" y="19050"/>
                  </a:lnTo>
                  <a:lnTo>
                    <a:pt x="4191" y="19050"/>
                  </a:lnTo>
                  <a:lnTo>
                    <a:pt x="0" y="14782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6" name="object 186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0034651" y="5976937"/>
              <a:ext cx="123825" cy="9525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10034651" y="5976937"/>
              <a:ext cx="123825" cy="9525"/>
            </a:xfrm>
            <a:custGeom>
              <a:avLst/>
              <a:gdLst/>
              <a:ahLst/>
              <a:cxnLst/>
              <a:rect l="l" t="t" r="r" b="b"/>
              <a:pathLst>
                <a:path w="123825" h="9525">
                  <a:moveTo>
                    <a:pt x="0" y="4762"/>
                  </a:moveTo>
                  <a:lnTo>
                    <a:pt x="0" y="2133"/>
                  </a:lnTo>
                  <a:lnTo>
                    <a:pt x="2031" y="0"/>
                  </a:lnTo>
                  <a:lnTo>
                    <a:pt x="4699" y="0"/>
                  </a:lnTo>
                  <a:lnTo>
                    <a:pt x="118999" y="0"/>
                  </a:lnTo>
                  <a:lnTo>
                    <a:pt x="121666" y="0"/>
                  </a:lnTo>
                  <a:lnTo>
                    <a:pt x="123825" y="2133"/>
                  </a:lnTo>
                  <a:lnTo>
                    <a:pt x="123825" y="4762"/>
                  </a:lnTo>
                  <a:lnTo>
                    <a:pt x="123825" y="7391"/>
                  </a:lnTo>
                  <a:lnTo>
                    <a:pt x="121666" y="9525"/>
                  </a:lnTo>
                  <a:lnTo>
                    <a:pt x="118999" y="9525"/>
                  </a:lnTo>
                  <a:lnTo>
                    <a:pt x="4699" y="9525"/>
                  </a:lnTo>
                  <a:lnTo>
                    <a:pt x="2031" y="9525"/>
                  </a:lnTo>
                  <a:lnTo>
                    <a:pt x="0" y="7391"/>
                  </a:lnTo>
                  <a:lnTo>
                    <a:pt x="0" y="47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0039350" y="5924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267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82"/>
                  </a:lnTo>
                  <a:lnTo>
                    <a:pt x="19050" y="4267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0058400" y="5924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267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82"/>
                  </a:lnTo>
                  <a:lnTo>
                    <a:pt x="19050" y="4267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0077450" y="592455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4731" y="0"/>
                  </a:moveTo>
                  <a:lnTo>
                    <a:pt x="4318" y="0"/>
                  </a:lnTo>
                  <a:lnTo>
                    <a:pt x="0" y="4267"/>
                  </a:lnTo>
                  <a:lnTo>
                    <a:pt x="0" y="9525"/>
                  </a:lnTo>
                  <a:lnTo>
                    <a:pt x="0" y="14782"/>
                  </a:lnTo>
                  <a:lnTo>
                    <a:pt x="4318" y="19050"/>
                  </a:lnTo>
                  <a:lnTo>
                    <a:pt x="14731" y="19050"/>
                  </a:lnTo>
                  <a:lnTo>
                    <a:pt x="19050" y="14782"/>
                  </a:lnTo>
                  <a:lnTo>
                    <a:pt x="19050" y="4267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0129901" y="5843587"/>
              <a:ext cx="9525" cy="114300"/>
            </a:xfrm>
            <a:custGeom>
              <a:avLst/>
              <a:gdLst/>
              <a:ahLst/>
              <a:cxnLst/>
              <a:rect l="l" t="t" r="r" b="b"/>
              <a:pathLst>
                <a:path w="9525" h="114300">
                  <a:moveTo>
                    <a:pt x="952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9525" y="11430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0129901" y="5843587"/>
              <a:ext cx="9525" cy="114300"/>
            </a:xfrm>
            <a:custGeom>
              <a:avLst/>
              <a:gdLst/>
              <a:ahLst/>
              <a:cxnLst/>
              <a:rect l="l" t="t" r="r" b="b"/>
              <a:pathLst>
                <a:path w="9525" h="114300">
                  <a:moveTo>
                    <a:pt x="0" y="114300"/>
                  </a:moveTo>
                  <a:lnTo>
                    <a:pt x="9525" y="11430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3" name="object 19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772400" y="5276850"/>
              <a:ext cx="342900" cy="323850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7924800" y="5314950"/>
              <a:ext cx="161925" cy="142875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6356181" y="1268055"/>
              <a:ext cx="5362575" cy="4962525"/>
            </a:xfrm>
            <a:custGeom>
              <a:avLst/>
              <a:gdLst/>
              <a:ahLst/>
              <a:cxnLst/>
              <a:rect l="l" t="t" r="r" b="b"/>
              <a:pathLst>
                <a:path w="5362575" h="4962525">
                  <a:moveTo>
                    <a:pt x="5362575" y="0"/>
                  </a:moveTo>
                  <a:lnTo>
                    <a:pt x="0" y="0"/>
                  </a:lnTo>
                  <a:lnTo>
                    <a:pt x="0" y="4962525"/>
                  </a:lnTo>
                  <a:lnTo>
                    <a:pt x="5362575" y="4962525"/>
                  </a:lnTo>
                  <a:lnTo>
                    <a:pt x="5362575" y="0"/>
                  </a:lnTo>
                  <a:close/>
                </a:path>
              </a:pathLst>
            </a:custGeom>
            <a:solidFill>
              <a:srgbClr val="FFFFFF">
                <a:alpha val="67842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96" name="object 196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7981950" y="2162175"/>
              <a:ext cx="457200" cy="333375"/>
            </a:xfrm>
            <a:prstGeom prst="rect">
              <a:avLst/>
            </a:prstGeom>
          </p:spPr>
        </p:pic>
        <p:sp>
          <p:nvSpPr>
            <p:cNvPr id="197" name="object 197"/>
            <p:cNvSpPr/>
            <p:nvPr/>
          </p:nvSpPr>
          <p:spPr>
            <a:xfrm>
              <a:off x="8215376" y="2709925"/>
              <a:ext cx="228600" cy="171450"/>
            </a:xfrm>
            <a:custGeom>
              <a:avLst/>
              <a:gdLst/>
              <a:ahLst/>
              <a:cxnLst/>
              <a:rect l="l" t="t" r="r" b="b"/>
              <a:pathLst>
                <a:path w="228600" h="171450">
                  <a:moveTo>
                    <a:pt x="0" y="0"/>
                  </a:moveTo>
                  <a:lnTo>
                    <a:pt x="228600" y="1714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8048625" y="2305050"/>
              <a:ext cx="304800" cy="466725"/>
            </a:xfrm>
            <a:custGeom>
              <a:avLst/>
              <a:gdLst/>
              <a:ahLst/>
              <a:cxnLst/>
              <a:rect l="l" t="t" r="r" b="b"/>
              <a:pathLst>
                <a:path w="304800" h="466725">
                  <a:moveTo>
                    <a:pt x="152400" y="0"/>
                  </a:moveTo>
                  <a:lnTo>
                    <a:pt x="0" y="428625"/>
                  </a:lnTo>
                </a:path>
                <a:path w="304800" h="466725">
                  <a:moveTo>
                    <a:pt x="152400" y="0"/>
                  </a:moveTo>
                  <a:lnTo>
                    <a:pt x="304800" y="419100"/>
                  </a:lnTo>
                </a:path>
                <a:path w="304800" h="466725">
                  <a:moveTo>
                    <a:pt x="0" y="419100"/>
                  </a:moveTo>
                  <a:lnTo>
                    <a:pt x="152400" y="466725"/>
                  </a:lnTo>
                </a:path>
                <a:path w="304800" h="466725">
                  <a:moveTo>
                    <a:pt x="304800" y="419100"/>
                  </a:moveTo>
                  <a:lnTo>
                    <a:pt x="152400" y="466725"/>
                  </a:lnTo>
                </a:path>
                <a:path w="304800" h="466725">
                  <a:moveTo>
                    <a:pt x="152400" y="9525"/>
                  </a:moveTo>
                  <a:lnTo>
                    <a:pt x="152400" y="466725"/>
                  </a:lnTo>
                </a:path>
                <a:path w="304800" h="466725">
                  <a:moveTo>
                    <a:pt x="0" y="428625"/>
                  </a:moveTo>
                  <a:lnTo>
                    <a:pt x="152400" y="381000"/>
                  </a:lnTo>
                </a:path>
                <a:path w="304800" h="466725">
                  <a:moveTo>
                    <a:pt x="304800" y="419100"/>
                  </a:moveTo>
                  <a:lnTo>
                    <a:pt x="152400" y="381000"/>
                  </a:lnTo>
                </a:path>
                <a:path w="304800" h="466725">
                  <a:moveTo>
                    <a:pt x="66675" y="238125"/>
                  </a:moveTo>
                  <a:lnTo>
                    <a:pt x="152400" y="276225"/>
                  </a:lnTo>
                </a:path>
                <a:path w="304800" h="466725">
                  <a:moveTo>
                    <a:pt x="152400" y="276225"/>
                  </a:moveTo>
                  <a:lnTo>
                    <a:pt x="238125" y="238125"/>
                  </a:lnTo>
                </a:path>
                <a:path w="304800" h="466725">
                  <a:moveTo>
                    <a:pt x="38100" y="304800"/>
                  </a:moveTo>
                  <a:lnTo>
                    <a:pt x="152400" y="352425"/>
                  </a:lnTo>
                </a:path>
                <a:path w="304800" h="466725">
                  <a:moveTo>
                    <a:pt x="152400" y="352425"/>
                  </a:moveTo>
                  <a:lnTo>
                    <a:pt x="266700" y="314325"/>
                  </a:lnTo>
                </a:path>
                <a:path w="304800" h="466725">
                  <a:moveTo>
                    <a:pt x="152400" y="200025"/>
                  </a:moveTo>
                  <a:lnTo>
                    <a:pt x="209550" y="180975"/>
                  </a:lnTo>
                </a:path>
                <a:path w="304800" h="466725">
                  <a:moveTo>
                    <a:pt x="152400" y="104775"/>
                  </a:moveTo>
                  <a:lnTo>
                    <a:pt x="190500" y="95250"/>
                  </a:lnTo>
                </a:path>
                <a:path w="304800" h="466725">
                  <a:moveTo>
                    <a:pt x="85725" y="171450"/>
                  </a:moveTo>
                  <a:lnTo>
                    <a:pt x="152400" y="200025"/>
                  </a:lnTo>
                </a:path>
                <a:path w="304800" h="466725">
                  <a:moveTo>
                    <a:pt x="114300" y="85725"/>
                  </a:moveTo>
                  <a:lnTo>
                    <a:pt x="161925" y="1143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9" name="object 199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8443976" y="2871850"/>
              <a:ext cx="352425" cy="114300"/>
            </a:xfrm>
            <a:prstGeom prst="rect">
              <a:avLst/>
            </a:prstGeom>
          </p:spPr>
        </p:pic>
        <p:sp>
          <p:nvSpPr>
            <p:cNvPr id="200" name="object 200"/>
            <p:cNvSpPr/>
            <p:nvPr/>
          </p:nvSpPr>
          <p:spPr>
            <a:xfrm>
              <a:off x="8443976" y="2871850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352298" y="253"/>
                  </a:moveTo>
                  <a:lnTo>
                    <a:pt x="352425" y="60325"/>
                  </a:lnTo>
                  <a:lnTo>
                    <a:pt x="282940" y="102409"/>
                  </a:lnTo>
                  <a:lnTo>
                    <a:pt x="228105" y="111527"/>
                  </a:lnTo>
                  <a:lnTo>
                    <a:pt x="177546" y="114300"/>
                  </a:lnTo>
                  <a:lnTo>
                    <a:pt x="126537" y="111543"/>
                  </a:lnTo>
                  <a:lnTo>
                    <a:pt x="70754" y="102536"/>
                  </a:lnTo>
                  <a:lnTo>
                    <a:pt x="24044" y="85885"/>
                  </a:lnTo>
                  <a:lnTo>
                    <a:pt x="253" y="60198"/>
                  </a:lnTo>
                  <a:lnTo>
                    <a:pt x="303" y="46470"/>
                  </a:lnTo>
                  <a:lnTo>
                    <a:pt x="174" y="30099"/>
                  </a:lnTo>
                  <a:lnTo>
                    <a:pt x="21" y="13727"/>
                  </a:lnTo>
                  <a:lnTo>
                    <a:pt x="0" y="0"/>
                  </a:lnTo>
                  <a:lnTo>
                    <a:pt x="26078" y="23062"/>
                  </a:lnTo>
                  <a:lnTo>
                    <a:pt x="71754" y="39624"/>
                  </a:lnTo>
                  <a:lnTo>
                    <a:pt x="125337" y="49613"/>
                  </a:lnTo>
                  <a:lnTo>
                    <a:pt x="175132" y="52959"/>
                  </a:lnTo>
                  <a:lnTo>
                    <a:pt x="225371" y="50385"/>
                  </a:lnTo>
                  <a:lnTo>
                    <a:pt x="279765" y="41608"/>
                  </a:lnTo>
                  <a:lnTo>
                    <a:pt x="326134" y="25330"/>
                  </a:lnTo>
                  <a:lnTo>
                    <a:pt x="352298" y="253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8443976" y="2814700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176149" y="0"/>
                  </a:moveTo>
                  <a:lnTo>
                    <a:pt x="107584" y="4482"/>
                  </a:lnTo>
                  <a:lnTo>
                    <a:pt x="51593" y="16716"/>
                  </a:lnTo>
                  <a:lnTo>
                    <a:pt x="13843" y="34879"/>
                  </a:lnTo>
                  <a:lnTo>
                    <a:pt x="0" y="57150"/>
                  </a:lnTo>
                  <a:lnTo>
                    <a:pt x="13843" y="79367"/>
                  </a:lnTo>
                  <a:lnTo>
                    <a:pt x="51593" y="97536"/>
                  </a:lnTo>
                  <a:lnTo>
                    <a:pt x="107584" y="109799"/>
                  </a:lnTo>
                  <a:lnTo>
                    <a:pt x="176149" y="114300"/>
                  </a:lnTo>
                  <a:lnTo>
                    <a:pt x="244732" y="109799"/>
                  </a:lnTo>
                  <a:lnTo>
                    <a:pt x="300767" y="97536"/>
                  </a:lnTo>
                  <a:lnTo>
                    <a:pt x="338562" y="79367"/>
                  </a:lnTo>
                  <a:lnTo>
                    <a:pt x="352425" y="57150"/>
                  </a:lnTo>
                  <a:lnTo>
                    <a:pt x="338562" y="34879"/>
                  </a:lnTo>
                  <a:lnTo>
                    <a:pt x="300767" y="16716"/>
                  </a:lnTo>
                  <a:lnTo>
                    <a:pt x="244732" y="4482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443976" y="2814700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0" y="57150"/>
                  </a:moveTo>
                  <a:lnTo>
                    <a:pt x="13843" y="34879"/>
                  </a:lnTo>
                  <a:lnTo>
                    <a:pt x="51593" y="16716"/>
                  </a:lnTo>
                  <a:lnTo>
                    <a:pt x="107584" y="4482"/>
                  </a:lnTo>
                  <a:lnTo>
                    <a:pt x="176149" y="0"/>
                  </a:lnTo>
                  <a:lnTo>
                    <a:pt x="244732" y="4482"/>
                  </a:lnTo>
                  <a:lnTo>
                    <a:pt x="300767" y="16716"/>
                  </a:lnTo>
                  <a:lnTo>
                    <a:pt x="338562" y="34879"/>
                  </a:lnTo>
                  <a:lnTo>
                    <a:pt x="352425" y="57150"/>
                  </a:lnTo>
                  <a:lnTo>
                    <a:pt x="338562" y="79367"/>
                  </a:lnTo>
                  <a:lnTo>
                    <a:pt x="300767" y="97536"/>
                  </a:lnTo>
                  <a:lnTo>
                    <a:pt x="244732" y="109799"/>
                  </a:lnTo>
                  <a:lnTo>
                    <a:pt x="176149" y="114300"/>
                  </a:lnTo>
                  <a:lnTo>
                    <a:pt x="107584" y="109799"/>
                  </a:lnTo>
                  <a:lnTo>
                    <a:pt x="51593" y="97536"/>
                  </a:lnTo>
                  <a:lnTo>
                    <a:pt x="13843" y="79367"/>
                  </a:lnTo>
                  <a:lnTo>
                    <a:pt x="0" y="571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3" name="object 20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8496300" y="2828925"/>
              <a:ext cx="247650" cy="76200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7753350" y="1857375"/>
              <a:ext cx="409575" cy="95250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7439025" y="2352675"/>
              <a:ext cx="533400" cy="228600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8639175" y="2324100"/>
              <a:ext cx="533400" cy="219075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8715375" y="2057400"/>
              <a:ext cx="523875" cy="228600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7610475" y="3857625"/>
              <a:ext cx="371475" cy="314325"/>
            </a:xfrm>
            <a:prstGeom prst="rect">
              <a:avLst/>
            </a:prstGeom>
          </p:spPr>
        </p:pic>
        <p:sp>
          <p:nvSpPr>
            <p:cNvPr id="209" name="object 209"/>
            <p:cNvSpPr/>
            <p:nvPr/>
          </p:nvSpPr>
          <p:spPr>
            <a:xfrm>
              <a:off x="7862950" y="3833876"/>
              <a:ext cx="390525" cy="219075"/>
            </a:xfrm>
            <a:custGeom>
              <a:avLst/>
              <a:gdLst/>
              <a:ahLst/>
              <a:cxnLst/>
              <a:rect l="l" t="t" r="r" b="b"/>
              <a:pathLst>
                <a:path w="390525" h="219075">
                  <a:moveTo>
                    <a:pt x="390525" y="0"/>
                  </a:moveTo>
                  <a:lnTo>
                    <a:pt x="390525" y="133350"/>
                  </a:lnTo>
                </a:path>
                <a:path w="390525" h="219075">
                  <a:moveTo>
                    <a:pt x="0" y="219075"/>
                  </a:moveTo>
                  <a:lnTo>
                    <a:pt x="171450" y="2095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0" name="object 21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7562850" y="3810000"/>
              <a:ext cx="504825" cy="114300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8053450" y="4033901"/>
              <a:ext cx="352425" cy="114300"/>
            </a:xfrm>
            <a:prstGeom prst="rect">
              <a:avLst/>
            </a:prstGeom>
          </p:spPr>
        </p:pic>
        <p:sp>
          <p:nvSpPr>
            <p:cNvPr id="212" name="object 212"/>
            <p:cNvSpPr/>
            <p:nvPr/>
          </p:nvSpPr>
          <p:spPr>
            <a:xfrm>
              <a:off x="8053450" y="4033901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352298" y="254"/>
                  </a:moveTo>
                  <a:lnTo>
                    <a:pt x="352425" y="60325"/>
                  </a:lnTo>
                  <a:lnTo>
                    <a:pt x="282940" y="102409"/>
                  </a:lnTo>
                  <a:lnTo>
                    <a:pt x="228105" y="111527"/>
                  </a:lnTo>
                  <a:lnTo>
                    <a:pt x="177546" y="114300"/>
                  </a:lnTo>
                  <a:lnTo>
                    <a:pt x="126537" y="111543"/>
                  </a:lnTo>
                  <a:lnTo>
                    <a:pt x="70754" y="102536"/>
                  </a:lnTo>
                  <a:lnTo>
                    <a:pt x="24044" y="85885"/>
                  </a:lnTo>
                  <a:lnTo>
                    <a:pt x="253" y="60198"/>
                  </a:lnTo>
                  <a:lnTo>
                    <a:pt x="303" y="46470"/>
                  </a:lnTo>
                  <a:lnTo>
                    <a:pt x="174" y="30099"/>
                  </a:lnTo>
                  <a:lnTo>
                    <a:pt x="21" y="13727"/>
                  </a:lnTo>
                  <a:lnTo>
                    <a:pt x="0" y="0"/>
                  </a:lnTo>
                  <a:lnTo>
                    <a:pt x="26078" y="23062"/>
                  </a:lnTo>
                  <a:lnTo>
                    <a:pt x="71754" y="39624"/>
                  </a:lnTo>
                  <a:lnTo>
                    <a:pt x="125337" y="49613"/>
                  </a:lnTo>
                  <a:lnTo>
                    <a:pt x="175132" y="52959"/>
                  </a:lnTo>
                  <a:lnTo>
                    <a:pt x="225371" y="50385"/>
                  </a:lnTo>
                  <a:lnTo>
                    <a:pt x="279765" y="41608"/>
                  </a:lnTo>
                  <a:lnTo>
                    <a:pt x="326134" y="25330"/>
                  </a:lnTo>
                  <a:lnTo>
                    <a:pt x="352298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053450" y="3967226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176149" y="0"/>
                  </a:moveTo>
                  <a:lnTo>
                    <a:pt x="107584" y="4482"/>
                  </a:lnTo>
                  <a:lnTo>
                    <a:pt x="51593" y="16716"/>
                  </a:lnTo>
                  <a:lnTo>
                    <a:pt x="13843" y="34879"/>
                  </a:lnTo>
                  <a:lnTo>
                    <a:pt x="0" y="57150"/>
                  </a:lnTo>
                  <a:lnTo>
                    <a:pt x="13843" y="79367"/>
                  </a:lnTo>
                  <a:lnTo>
                    <a:pt x="51593" y="97536"/>
                  </a:lnTo>
                  <a:lnTo>
                    <a:pt x="107584" y="109799"/>
                  </a:lnTo>
                  <a:lnTo>
                    <a:pt x="176149" y="114300"/>
                  </a:lnTo>
                  <a:lnTo>
                    <a:pt x="244732" y="109799"/>
                  </a:lnTo>
                  <a:lnTo>
                    <a:pt x="300767" y="97536"/>
                  </a:lnTo>
                  <a:lnTo>
                    <a:pt x="338562" y="79367"/>
                  </a:lnTo>
                  <a:lnTo>
                    <a:pt x="352425" y="57150"/>
                  </a:lnTo>
                  <a:lnTo>
                    <a:pt x="338562" y="34879"/>
                  </a:lnTo>
                  <a:lnTo>
                    <a:pt x="300767" y="16716"/>
                  </a:lnTo>
                  <a:lnTo>
                    <a:pt x="244732" y="4482"/>
                  </a:lnTo>
                  <a:lnTo>
                    <a:pt x="1761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053450" y="3967226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0" y="57150"/>
                  </a:moveTo>
                  <a:lnTo>
                    <a:pt x="13843" y="34879"/>
                  </a:lnTo>
                  <a:lnTo>
                    <a:pt x="51593" y="16716"/>
                  </a:lnTo>
                  <a:lnTo>
                    <a:pt x="107584" y="4482"/>
                  </a:lnTo>
                  <a:lnTo>
                    <a:pt x="176149" y="0"/>
                  </a:lnTo>
                  <a:lnTo>
                    <a:pt x="244732" y="4482"/>
                  </a:lnTo>
                  <a:lnTo>
                    <a:pt x="300767" y="16716"/>
                  </a:lnTo>
                  <a:lnTo>
                    <a:pt x="338562" y="34879"/>
                  </a:lnTo>
                  <a:lnTo>
                    <a:pt x="352425" y="57150"/>
                  </a:lnTo>
                  <a:lnTo>
                    <a:pt x="338562" y="79367"/>
                  </a:lnTo>
                  <a:lnTo>
                    <a:pt x="300767" y="97536"/>
                  </a:lnTo>
                  <a:lnTo>
                    <a:pt x="244732" y="109799"/>
                  </a:lnTo>
                  <a:lnTo>
                    <a:pt x="176149" y="114300"/>
                  </a:lnTo>
                  <a:lnTo>
                    <a:pt x="107584" y="109799"/>
                  </a:lnTo>
                  <a:lnTo>
                    <a:pt x="51593" y="97536"/>
                  </a:lnTo>
                  <a:lnTo>
                    <a:pt x="13843" y="79367"/>
                  </a:lnTo>
                  <a:lnTo>
                    <a:pt x="0" y="5715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5" name="object 215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8105775" y="3981450"/>
              <a:ext cx="247650" cy="85725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7496175" y="3419475"/>
              <a:ext cx="342900" cy="171450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7800975" y="3324225"/>
              <a:ext cx="352425" cy="171450"/>
            </a:xfrm>
            <a:prstGeom prst="rect">
              <a:avLst/>
            </a:prstGeom>
          </p:spPr>
        </p:pic>
        <p:pic>
          <p:nvPicPr>
            <p:cNvPr id="218" name="object 21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0891901" y="3643376"/>
              <a:ext cx="171450" cy="57150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0890279" y="3603688"/>
              <a:ext cx="343632" cy="98425"/>
            </a:xfrm>
            <a:prstGeom prst="rect">
              <a:avLst/>
            </a:prstGeom>
          </p:spPr>
        </p:pic>
        <p:pic>
          <p:nvPicPr>
            <p:cNvPr id="220" name="object 220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1363325" y="3486150"/>
              <a:ext cx="123823" cy="314325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1182350" y="3476625"/>
              <a:ext cx="133350" cy="314325"/>
            </a:xfrm>
            <a:prstGeom prst="rect">
              <a:avLst/>
            </a:prstGeom>
          </p:spPr>
        </p:pic>
        <p:pic>
          <p:nvPicPr>
            <p:cNvPr id="222" name="object 222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1258550" y="3429000"/>
              <a:ext cx="161925" cy="409575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10020363" y="5027676"/>
              <a:ext cx="0" cy="396875"/>
            </a:xfrm>
            <a:custGeom>
              <a:avLst/>
              <a:gdLst/>
              <a:ahLst/>
              <a:cxnLst/>
              <a:rect l="l" t="t" r="r" b="b"/>
              <a:pathLst>
                <a:path h="396875">
                  <a:moveTo>
                    <a:pt x="0" y="0"/>
                  </a:moveTo>
                  <a:lnTo>
                    <a:pt x="0" y="396875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8243951" y="5005451"/>
              <a:ext cx="647700" cy="209550"/>
            </a:xfrm>
            <a:custGeom>
              <a:avLst/>
              <a:gdLst/>
              <a:ahLst/>
              <a:cxnLst/>
              <a:rect l="l" t="t" r="r" b="b"/>
              <a:pathLst>
                <a:path w="647700" h="209550">
                  <a:moveTo>
                    <a:pt x="0" y="85725"/>
                  </a:moveTo>
                  <a:lnTo>
                    <a:pt x="228600" y="209550"/>
                  </a:lnTo>
                </a:path>
                <a:path w="647700" h="209550">
                  <a:moveTo>
                    <a:pt x="247650" y="209550"/>
                  </a:moveTo>
                  <a:lnTo>
                    <a:pt x="6477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0187051" y="5433948"/>
              <a:ext cx="114300" cy="635"/>
            </a:xfrm>
            <a:custGeom>
              <a:avLst/>
              <a:gdLst/>
              <a:ahLst/>
              <a:cxnLst/>
              <a:rect l="l" t="t" r="r" b="b"/>
              <a:pathLst>
                <a:path w="114300" h="635">
                  <a:moveTo>
                    <a:pt x="0" y="126"/>
                  </a:moveTo>
                  <a:lnTo>
                    <a:pt x="1143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7977250" y="4805426"/>
              <a:ext cx="2009775" cy="895350"/>
            </a:xfrm>
            <a:custGeom>
              <a:avLst/>
              <a:gdLst/>
              <a:ahLst/>
              <a:cxnLst/>
              <a:rect l="l" t="t" r="r" b="b"/>
              <a:pathLst>
                <a:path w="2009775" h="895350">
                  <a:moveTo>
                    <a:pt x="1485900" y="0"/>
                  </a:moveTo>
                  <a:lnTo>
                    <a:pt x="2009775" y="266700"/>
                  </a:lnTo>
                </a:path>
                <a:path w="2009775" h="895350">
                  <a:moveTo>
                    <a:pt x="904875" y="247650"/>
                  </a:moveTo>
                  <a:lnTo>
                    <a:pt x="1476375" y="0"/>
                  </a:lnTo>
                </a:path>
                <a:path w="2009775" h="895350">
                  <a:moveTo>
                    <a:pt x="876300" y="276225"/>
                  </a:moveTo>
                  <a:lnTo>
                    <a:pt x="1905000" y="276098"/>
                  </a:lnTo>
                </a:path>
                <a:path w="2009775" h="895350">
                  <a:moveTo>
                    <a:pt x="0" y="581025"/>
                  </a:moveTo>
                  <a:lnTo>
                    <a:pt x="419100" y="457200"/>
                  </a:lnTo>
                </a:path>
                <a:path w="2009775" h="895350">
                  <a:moveTo>
                    <a:pt x="495300" y="447675"/>
                  </a:moveTo>
                  <a:lnTo>
                    <a:pt x="428625" y="742950"/>
                  </a:lnTo>
                </a:path>
                <a:path w="2009775" h="895350">
                  <a:moveTo>
                    <a:pt x="828675" y="742950"/>
                  </a:moveTo>
                  <a:lnTo>
                    <a:pt x="542925" y="476250"/>
                  </a:lnTo>
                </a:path>
                <a:path w="2009775" h="895350">
                  <a:moveTo>
                    <a:pt x="542925" y="419100"/>
                  </a:moveTo>
                  <a:lnTo>
                    <a:pt x="1457325" y="89528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0106088" y="5361051"/>
              <a:ext cx="0" cy="384175"/>
            </a:xfrm>
            <a:custGeom>
              <a:avLst/>
              <a:gdLst/>
              <a:ahLst/>
              <a:cxnLst/>
              <a:rect l="l" t="t" r="r" b="b"/>
              <a:pathLst>
                <a:path h="384175">
                  <a:moveTo>
                    <a:pt x="0" y="139700"/>
                  </a:moveTo>
                  <a:lnTo>
                    <a:pt x="0" y="384111"/>
                  </a:lnTo>
                </a:path>
                <a:path h="384175">
                  <a:moveTo>
                    <a:pt x="0" y="0"/>
                  </a:moveTo>
                  <a:lnTo>
                    <a:pt x="0" y="63500"/>
                  </a:lnTo>
                </a:path>
              </a:pathLst>
            </a:custGeom>
            <a:ln w="22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8" name="object 228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9267825" y="5448300"/>
              <a:ext cx="457200" cy="95250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9315450" y="5486400"/>
              <a:ext cx="381000" cy="323850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9815576" y="5034026"/>
              <a:ext cx="390525" cy="142875"/>
            </a:xfrm>
            <a:prstGeom prst="rect">
              <a:avLst/>
            </a:prstGeom>
          </p:spPr>
        </p:pic>
        <p:sp>
          <p:nvSpPr>
            <p:cNvPr id="231" name="object 231"/>
            <p:cNvSpPr/>
            <p:nvPr/>
          </p:nvSpPr>
          <p:spPr>
            <a:xfrm>
              <a:off x="9815546" y="5034026"/>
              <a:ext cx="391160" cy="142875"/>
            </a:xfrm>
            <a:custGeom>
              <a:avLst/>
              <a:gdLst/>
              <a:ahLst/>
              <a:cxnLst/>
              <a:rect l="l" t="t" r="r" b="b"/>
              <a:pathLst>
                <a:path w="391159" h="142875">
                  <a:moveTo>
                    <a:pt x="390427" y="254"/>
                  </a:moveTo>
                  <a:lnTo>
                    <a:pt x="390554" y="75311"/>
                  </a:lnTo>
                  <a:lnTo>
                    <a:pt x="335906" y="120874"/>
                  </a:lnTo>
                  <a:lnTo>
                    <a:pt x="289623" y="133613"/>
                  </a:lnTo>
                  <a:lnTo>
                    <a:pt x="240731" y="140688"/>
                  </a:lnTo>
                  <a:lnTo>
                    <a:pt x="196752" y="142875"/>
                  </a:lnTo>
                  <a:lnTo>
                    <a:pt x="152449" y="140712"/>
                  </a:lnTo>
                  <a:lnTo>
                    <a:pt x="102805" y="133777"/>
                  </a:lnTo>
                  <a:lnTo>
                    <a:pt x="55679" y="121167"/>
                  </a:lnTo>
                  <a:lnTo>
                    <a:pt x="18928" y="101978"/>
                  </a:lnTo>
                  <a:lnTo>
                    <a:pt x="369" y="58114"/>
                  </a:lnTo>
                  <a:lnTo>
                    <a:pt x="172" y="37655"/>
                  </a:lnTo>
                  <a:lnTo>
                    <a:pt x="0" y="17196"/>
                  </a:lnTo>
                  <a:lnTo>
                    <a:pt x="29" y="0"/>
                  </a:lnTo>
                  <a:lnTo>
                    <a:pt x="28977" y="28878"/>
                  </a:lnTo>
                  <a:lnTo>
                    <a:pt x="79595" y="49577"/>
                  </a:lnTo>
                  <a:lnTo>
                    <a:pt x="138975" y="62061"/>
                  </a:lnTo>
                  <a:lnTo>
                    <a:pt x="194212" y="66293"/>
                  </a:lnTo>
                  <a:lnTo>
                    <a:pt x="237881" y="64217"/>
                  </a:lnTo>
                  <a:lnTo>
                    <a:pt x="286250" y="57422"/>
                  </a:lnTo>
                  <a:lnTo>
                    <a:pt x="332406" y="45061"/>
                  </a:lnTo>
                  <a:lnTo>
                    <a:pt x="369436" y="26287"/>
                  </a:lnTo>
                  <a:lnTo>
                    <a:pt x="390427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9815576" y="495782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195199" y="0"/>
                  </a:moveTo>
                  <a:lnTo>
                    <a:pt x="133494" y="3631"/>
                  </a:lnTo>
                  <a:lnTo>
                    <a:pt x="79909" y="13748"/>
                  </a:lnTo>
                  <a:lnTo>
                    <a:pt x="37657" y="29187"/>
                  </a:lnTo>
                  <a:lnTo>
                    <a:pt x="0" y="71374"/>
                  </a:lnTo>
                  <a:lnTo>
                    <a:pt x="9949" y="93976"/>
                  </a:lnTo>
                  <a:lnTo>
                    <a:pt x="37657" y="113605"/>
                  </a:lnTo>
                  <a:lnTo>
                    <a:pt x="79909" y="129081"/>
                  </a:lnTo>
                  <a:lnTo>
                    <a:pt x="133494" y="139230"/>
                  </a:lnTo>
                  <a:lnTo>
                    <a:pt x="195199" y="142875"/>
                  </a:lnTo>
                  <a:lnTo>
                    <a:pt x="256916" y="139230"/>
                  </a:lnTo>
                  <a:lnTo>
                    <a:pt x="310533" y="129081"/>
                  </a:lnTo>
                  <a:lnTo>
                    <a:pt x="352823" y="113605"/>
                  </a:lnTo>
                  <a:lnTo>
                    <a:pt x="380562" y="93976"/>
                  </a:lnTo>
                  <a:lnTo>
                    <a:pt x="390525" y="71374"/>
                  </a:lnTo>
                  <a:lnTo>
                    <a:pt x="380562" y="48784"/>
                  </a:lnTo>
                  <a:lnTo>
                    <a:pt x="352823" y="29187"/>
                  </a:lnTo>
                  <a:lnTo>
                    <a:pt x="310533" y="13748"/>
                  </a:lnTo>
                  <a:lnTo>
                    <a:pt x="256916" y="3631"/>
                  </a:lnTo>
                  <a:lnTo>
                    <a:pt x="19519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9815576" y="495782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0" y="71374"/>
                  </a:moveTo>
                  <a:lnTo>
                    <a:pt x="37657" y="29187"/>
                  </a:lnTo>
                  <a:lnTo>
                    <a:pt x="79909" y="13748"/>
                  </a:lnTo>
                  <a:lnTo>
                    <a:pt x="133494" y="3631"/>
                  </a:lnTo>
                  <a:lnTo>
                    <a:pt x="195199" y="0"/>
                  </a:lnTo>
                  <a:lnTo>
                    <a:pt x="256916" y="3631"/>
                  </a:lnTo>
                  <a:lnTo>
                    <a:pt x="310533" y="13748"/>
                  </a:lnTo>
                  <a:lnTo>
                    <a:pt x="352823" y="29187"/>
                  </a:lnTo>
                  <a:lnTo>
                    <a:pt x="380562" y="48784"/>
                  </a:lnTo>
                  <a:lnTo>
                    <a:pt x="390525" y="71374"/>
                  </a:lnTo>
                  <a:lnTo>
                    <a:pt x="380562" y="93976"/>
                  </a:lnTo>
                  <a:lnTo>
                    <a:pt x="352823" y="113605"/>
                  </a:lnTo>
                  <a:lnTo>
                    <a:pt x="310533" y="129081"/>
                  </a:lnTo>
                  <a:lnTo>
                    <a:pt x="256916" y="139230"/>
                  </a:lnTo>
                  <a:lnTo>
                    <a:pt x="195199" y="142875"/>
                  </a:lnTo>
                  <a:lnTo>
                    <a:pt x="133494" y="139230"/>
                  </a:lnTo>
                  <a:lnTo>
                    <a:pt x="79909" y="129081"/>
                  </a:lnTo>
                  <a:lnTo>
                    <a:pt x="37657" y="113605"/>
                  </a:lnTo>
                  <a:lnTo>
                    <a:pt x="9949" y="93976"/>
                  </a:lnTo>
                  <a:lnTo>
                    <a:pt x="0" y="713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9877425" y="4972050"/>
              <a:ext cx="257175" cy="57150"/>
            </a:xfrm>
            <a:custGeom>
              <a:avLst/>
              <a:gdLst/>
              <a:ahLst/>
              <a:cxnLst/>
              <a:rect l="l" t="t" r="r" b="b"/>
              <a:pathLst>
                <a:path w="257175" h="57150">
                  <a:moveTo>
                    <a:pt x="206755" y="0"/>
                  </a:moveTo>
                  <a:lnTo>
                    <a:pt x="127889" y="33527"/>
                  </a:lnTo>
                  <a:lnTo>
                    <a:pt x="50165" y="888"/>
                  </a:lnTo>
                  <a:lnTo>
                    <a:pt x="0" y="14986"/>
                  </a:lnTo>
                  <a:lnTo>
                    <a:pt x="34290" y="29463"/>
                  </a:lnTo>
                  <a:lnTo>
                    <a:pt x="50165" y="24892"/>
                  </a:lnTo>
                  <a:lnTo>
                    <a:pt x="126619" y="57150"/>
                  </a:lnTo>
                  <a:lnTo>
                    <a:pt x="210057" y="25400"/>
                  </a:lnTo>
                  <a:lnTo>
                    <a:pt x="219836" y="29463"/>
                  </a:lnTo>
                  <a:lnTo>
                    <a:pt x="257175" y="13081"/>
                  </a:lnTo>
                  <a:lnTo>
                    <a:pt x="206755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5" name="object 235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9867900" y="5000625"/>
              <a:ext cx="276225" cy="76200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9882251" y="5424551"/>
              <a:ext cx="304800" cy="76200"/>
            </a:xfrm>
            <a:prstGeom prst="rect">
              <a:avLst/>
            </a:prstGeom>
          </p:spPr>
        </p:pic>
        <p:sp>
          <p:nvSpPr>
            <p:cNvPr id="237" name="object 237"/>
            <p:cNvSpPr/>
            <p:nvPr/>
          </p:nvSpPr>
          <p:spPr>
            <a:xfrm>
              <a:off x="9882251" y="5424551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0" y="76200"/>
                  </a:moveTo>
                  <a:lnTo>
                    <a:pt x="304800" y="762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9882251" y="5310251"/>
              <a:ext cx="304800" cy="114300"/>
            </a:xfrm>
            <a:custGeom>
              <a:avLst/>
              <a:gdLst/>
              <a:ahLst/>
              <a:cxnLst/>
              <a:rect l="l" t="t" r="r" b="b"/>
              <a:pathLst>
                <a:path w="304800" h="114300">
                  <a:moveTo>
                    <a:pt x="20193" y="0"/>
                  </a:moveTo>
                  <a:lnTo>
                    <a:pt x="0" y="113284"/>
                  </a:lnTo>
                  <a:lnTo>
                    <a:pt x="304800" y="114300"/>
                  </a:lnTo>
                  <a:lnTo>
                    <a:pt x="275081" y="1778"/>
                  </a:lnTo>
                  <a:lnTo>
                    <a:pt x="20193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9882251" y="5310251"/>
              <a:ext cx="304800" cy="114300"/>
            </a:xfrm>
            <a:custGeom>
              <a:avLst/>
              <a:gdLst/>
              <a:ahLst/>
              <a:cxnLst/>
              <a:rect l="l" t="t" r="r" b="b"/>
              <a:pathLst>
                <a:path w="304800" h="114300">
                  <a:moveTo>
                    <a:pt x="0" y="113284"/>
                  </a:moveTo>
                  <a:lnTo>
                    <a:pt x="20193" y="0"/>
                  </a:lnTo>
                  <a:lnTo>
                    <a:pt x="275081" y="1778"/>
                  </a:lnTo>
                  <a:lnTo>
                    <a:pt x="304800" y="114300"/>
                  </a:lnTo>
                  <a:lnTo>
                    <a:pt x="0" y="11328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0" name="object 240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9896475" y="5314950"/>
              <a:ext cx="266700" cy="95250"/>
            </a:xfrm>
            <a:prstGeom prst="rect">
              <a:avLst/>
            </a:prstGeom>
          </p:spPr>
        </p:pic>
        <p:pic>
          <p:nvPicPr>
            <p:cNvPr id="241" name="object 241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8710676" y="5014976"/>
              <a:ext cx="390525" cy="142875"/>
            </a:xfrm>
            <a:prstGeom prst="rect">
              <a:avLst/>
            </a:prstGeom>
          </p:spPr>
        </p:pic>
        <p:sp>
          <p:nvSpPr>
            <p:cNvPr id="242" name="object 242"/>
            <p:cNvSpPr/>
            <p:nvPr/>
          </p:nvSpPr>
          <p:spPr>
            <a:xfrm>
              <a:off x="8710646" y="5014976"/>
              <a:ext cx="391160" cy="142875"/>
            </a:xfrm>
            <a:custGeom>
              <a:avLst/>
              <a:gdLst/>
              <a:ahLst/>
              <a:cxnLst/>
              <a:rect l="l" t="t" r="r" b="b"/>
              <a:pathLst>
                <a:path w="391159" h="142875">
                  <a:moveTo>
                    <a:pt x="390427" y="254"/>
                  </a:moveTo>
                  <a:lnTo>
                    <a:pt x="390554" y="75311"/>
                  </a:lnTo>
                  <a:lnTo>
                    <a:pt x="335906" y="120874"/>
                  </a:lnTo>
                  <a:lnTo>
                    <a:pt x="289623" y="133613"/>
                  </a:lnTo>
                  <a:lnTo>
                    <a:pt x="240731" y="140688"/>
                  </a:lnTo>
                  <a:lnTo>
                    <a:pt x="196752" y="142875"/>
                  </a:lnTo>
                  <a:lnTo>
                    <a:pt x="152449" y="140712"/>
                  </a:lnTo>
                  <a:lnTo>
                    <a:pt x="102805" y="133777"/>
                  </a:lnTo>
                  <a:lnTo>
                    <a:pt x="55679" y="121167"/>
                  </a:lnTo>
                  <a:lnTo>
                    <a:pt x="18928" y="101978"/>
                  </a:lnTo>
                  <a:lnTo>
                    <a:pt x="369" y="58114"/>
                  </a:lnTo>
                  <a:lnTo>
                    <a:pt x="172" y="37655"/>
                  </a:lnTo>
                  <a:lnTo>
                    <a:pt x="0" y="17196"/>
                  </a:lnTo>
                  <a:lnTo>
                    <a:pt x="29" y="0"/>
                  </a:lnTo>
                  <a:lnTo>
                    <a:pt x="28977" y="28878"/>
                  </a:lnTo>
                  <a:lnTo>
                    <a:pt x="79595" y="49577"/>
                  </a:lnTo>
                  <a:lnTo>
                    <a:pt x="138975" y="62061"/>
                  </a:lnTo>
                  <a:lnTo>
                    <a:pt x="194212" y="66293"/>
                  </a:lnTo>
                  <a:lnTo>
                    <a:pt x="237881" y="64217"/>
                  </a:lnTo>
                  <a:lnTo>
                    <a:pt x="286250" y="57422"/>
                  </a:lnTo>
                  <a:lnTo>
                    <a:pt x="332406" y="45061"/>
                  </a:lnTo>
                  <a:lnTo>
                    <a:pt x="369436" y="26287"/>
                  </a:lnTo>
                  <a:lnTo>
                    <a:pt x="390427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8710676" y="493877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195199" y="0"/>
                  </a:moveTo>
                  <a:lnTo>
                    <a:pt x="133494" y="3631"/>
                  </a:lnTo>
                  <a:lnTo>
                    <a:pt x="79909" y="13748"/>
                  </a:lnTo>
                  <a:lnTo>
                    <a:pt x="37657" y="29187"/>
                  </a:lnTo>
                  <a:lnTo>
                    <a:pt x="0" y="71374"/>
                  </a:lnTo>
                  <a:lnTo>
                    <a:pt x="9949" y="93976"/>
                  </a:lnTo>
                  <a:lnTo>
                    <a:pt x="37657" y="113605"/>
                  </a:lnTo>
                  <a:lnTo>
                    <a:pt x="79909" y="129081"/>
                  </a:lnTo>
                  <a:lnTo>
                    <a:pt x="133494" y="139230"/>
                  </a:lnTo>
                  <a:lnTo>
                    <a:pt x="195199" y="142875"/>
                  </a:lnTo>
                  <a:lnTo>
                    <a:pt x="256916" y="139230"/>
                  </a:lnTo>
                  <a:lnTo>
                    <a:pt x="310533" y="129081"/>
                  </a:lnTo>
                  <a:lnTo>
                    <a:pt x="352823" y="113605"/>
                  </a:lnTo>
                  <a:lnTo>
                    <a:pt x="380562" y="93976"/>
                  </a:lnTo>
                  <a:lnTo>
                    <a:pt x="390525" y="71374"/>
                  </a:lnTo>
                  <a:lnTo>
                    <a:pt x="380562" y="48784"/>
                  </a:lnTo>
                  <a:lnTo>
                    <a:pt x="352823" y="29187"/>
                  </a:lnTo>
                  <a:lnTo>
                    <a:pt x="310533" y="13748"/>
                  </a:lnTo>
                  <a:lnTo>
                    <a:pt x="256916" y="3631"/>
                  </a:lnTo>
                  <a:lnTo>
                    <a:pt x="19519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8710676" y="493877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0" y="71374"/>
                  </a:moveTo>
                  <a:lnTo>
                    <a:pt x="37657" y="29187"/>
                  </a:lnTo>
                  <a:lnTo>
                    <a:pt x="79909" y="13748"/>
                  </a:lnTo>
                  <a:lnTo>
                    <a:pt x="133494" y="3631"/>
                  </a:lnTo>
                  <a:lnTo>
                    <a:pt x="195199" y="0"/>
                  </a:lnTo>
                  <a:lnTo>
                    <a:pt x="256916" y="3631"/>
                  </a:lnTo>
                  <a:lnTo>
                    <a:pt x="310533" y="13748"/>
                  </a:lnTo>
                  <a:lnTo>
                    <a:pt x="352823" y="29187"/>
                  </a:lnTo>
                  <a:lnTo>
                    <a:pt x="380562" y="48784"/>
                  </a:lnTo>
                  <a:lnTo>
                    <a:pt x="390525" y="71374"/>
                  </a:lnTo>
                  <a:lnTo>
                    <a:pt x="380562" y="93976"/>
                  </a:lnTo>
                  <a:lnTo>
                    <a:pt x="352823" y="113605"/>
                  </a:lnTo>
                  <a:lnTo>
                    <a:pt x="310533" y="129081"/>
                  </a:lnTo>
                  <a:lnTo>
                    <a:pt x="256916" y="139230"/>
                  </a:lnTo>
                  <a:lnTo>
                    <a:pt x="195199" y="142875"/>
                  </a:lnTo>
                  <a:lnTo>
                    <a:pt x="133494" y="139230"/>
                  </a:lnTo>
                  <a:lnTo>
                    <a:pt x="79909" y="129081"/>
                  </a:lnTo>
                  <a:lnTo>
                    <a:pt x="37657" y="113605"/>
                  </a:lnTo>
                  <a:lnTo>
                    <a:pt x="9949" y="93976"/>
                  </a:lnTo>
                  <a:lnTo>
                    <a:pt x="0" y="713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8772525" y="4953000"/>
              <a:ext cx="257175" cy="57150"/>
            </a:xfrm>
            <a:custGeom>
              <a:avLst/>
              <a:gdLst/>
              <a:ahLst/>
              <a:cxnLst/>
              <a:rect l="l" t="t" r="r" b="b"/>
              <a:pathLst>
                <a:path w="257175" h="57150">
                  <a:moveTo>
                    <a:pt x="206755" y="0"/>
                  </a:moveTo>
                  <a:lnTo>
                    <a:pt x="127889" y="33527"/>
                  </a:lnTo>
                  <a:lnTo>
                    <a:pt x="50165" y="888"/>
                  </a:lnTo>
                  <a:lnTo>
                    <a:pt x="0" y="14986"/>
                  </a:lnTo>
                  <a:lnTo>
                    <a:pt x="34290" y="29463"/>
                  </a:lnTo>
                  <a:lnTo>
                    <a:pt x="50165" y="24892"/>
                  </a:lnTo>
                  <a:lnTo>
                    <a:pt x="126619" y="57150"/>
                  </a:lnTo>
                  <a:lnTo>
                    <a:pt x="210057" y="25400"/>
                  </a:lnTo>
                  <a:lnTo>
                    <a:pt x="219836" y="29463"/>
                  </a:lnTo>
                  <a:lnTo>
                    <a:pt x="257175" y="13081"/>
                  </a:lnTo>
                  <a:lnTo>
                    <a:pt x="206755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6" name="object 246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8763000" y="4972050"/>
              <a:ext cx="276225" cy="85725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8339201" y="5281676"/>
              <a:ext cx="314325" cy="76200"/>
            </a:xfrm>
            <a:prstGeom prst="rect">
              <a:avLst/>
            </a:prstGeom>
          </p:spPr>
        </p:pic>
        <p:sp>
          <p:nvSpPr>
            <p:cNvPr id="248" name="object 248"/>
            <p:cNvSpPr/>
            <p:nvPr/>
          </p:nvSpPr>
          <p:spPr>
            <a:xfrm>
              <a:off x="8339201" y="5281676"/>
              <a:ext cx="314325" cy="76200"/>
            </a:xfrm>
            <a:custGeom>
              <a:avLst/>
              <a:gdLst/>
              <a:ahLst/>
              <a:cxnLst/>
              <a:rect l="l" t="t" r="r" b="b"/>
              <a:pathLst>
                <a:path w="314325" h="76200">
                  <a:moveTo>
                    <a:pt x="0" y="76200"/>
                  </a:moveTo>
                  <a:lnTo>
                    <a:pt x="314325" y="76200"/>
                  </a:lnTo>
                  <a:lnTo>
                    <a:pt x="314325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635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8348726" y="5167376"/>
              <a:ext cx="304800" cy="114300"/>
            </a:xfrm>
            <a:custGeom>
              <a:avLst/>
              <a:gdLst/>
              <a:ahLst/>
              <a:cxnLst/>
              <a:rect l="l" t="t" r="r" b="b"/>
              <a:pathLst>
                <a:path w="304800" h="114300">
                  <a:moveTo>
                    <a:pt x="20193" y="0"/>
                  </a:moveTo>
                  <a:lnTo>
                    <a:pt x="0" y="113284"/>
                  </a:lnTo>
                  <a:lnTo>
                    <a:pt x="304800" y="114300"/>
                  </a:lnTo>
                  <a:lnTo>
                    <a:pt x="275081" y="1778"/>
                  </a:lnTo>
                  <a:lnTo>
                    <a:pt x="20193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8348726" y="5167376"/>
              <a:ext cx="304800" cy="114300"/>
            </a:xfrm>
            <a:custGeom>
              <a:avLst/>
              <a:gdLst/>
              <a:ahLst/>
              <a:cxnLst/>
              <a:rect l="l" t="t" r="r" b="b"/>
              <a:pathLst>
                <a:path w="304800" h="114300">
                  <a:moveTo>
                    <a:pt x="0" y="113284"/>
                  </a:moveTo>
                  <a:lnTo>
                    <a:pt x="20193" y="0"/>
                  </a:lnTo>
                  <a:lnTo>
                    <a:pt x="275081" y="1778"/>
                  </a:lnTo>
                  <a:lnTo>
                    <a:pt x="304800" y="114300"/>
                  </a:lnTo>
                  <a:lnTo>
                    <a:pt x="0" y="11328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1" name="object 251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8362950" y="5172075"/>
              <a:ext cx="257175" cy="95250"/>
            </a:xfrm>
            <a:prstGeom prst="rect">
              <a:avLst/>
            </a:prstGeom>
          </p:spPr>
        </p:pic>
        <p:pic>
          <p:nvPicPr>
            <p:cNvPr id="252" name="object 252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9282176" y="4824476"/>
              <a:ext cx="390525" cy="142875"/>
            </a:xfrm>
            <a:prstGeom prst="rect">
              <a:avLst/>
            </a:prstGeom>
          </p:spPr>
        </p:pic>
        <p:sp>
          <p:nvSpPr>
            <p:cNvPr id="253" name="object 253"/>
            <p:cNvSpPr/>
            <p:nvPr/>
          </p:nvSpPr>
          <p:spPr>
            <a:xfrm>
              <a:off x="9282146" y="4824476"/>
              <a:ext cx="391160" cy="142875"/>
            </a:xfrm>
            <a:custGeom>
              <a:avLst/>
              <a:gdLst/>
              <a:ahLst/>
              <a:cxnLst/>
              <a:rect l="l" t="t" r="r" b="b"/>
              <a:pathLst>
                <a:path w="391159" h="142875">
                  <a:moveTo>
                    <a:pt x="390427" y="254"/>
                  </a:moveTo>
                  <a:lnTo>
                    <a:pt x="390554" y="75311"/>
                  </a:lnTo>
                  <a:lnTo>
                    <a:pt x="335906" y="120874"/>
                  </a:lnTo>
                  <a:lnTo>
                    <a:pt x="289623" y="133613"/>
                  </a:lnTo>
                  <a:lnTo>
                    <a:pt x="240731" y="140688"/>
                  </a:lnTo>
                  <a:lnTo>
                    <a:pt x="196752" y="142875"/>
                  </a:lnTo>
                  <a:lnTo>
                    <a:pt x="152449" y="140712"/>
                  </a:lnTo>
                  <a:lnTo>
                    <a:pt x="102805" y="133777"/>
                  </a:lnTo>
                  <a:lnTo>
                    <a:pt x="55679" y="121167"/>
                  </a:lnTo>
                  <a:lnTo>
                    <a:pt x="18928" y="101978"/>
                  </a:lnTo>
                  <a:lnTo>
                    <a:pt x="369" y="58114"/>
                  </a:lnTo>
                  <a:lnTo>
                    <a:pt x="172" y="37655"/>
                  </a:lnTo>
                  <a:lnTo>
                    <a:pt x="0" y="17196"/>
                  </a:lnTo>
                  <a:lnTo>
                    <a:pt x="29" y="0"/>
                  </a:lnTo>
                  <a:lnTo>
                    <a:pt x="28977" y="28878"/>
                  </a:lnTo>
                  <a:lnTo>
                    <a:pt x="79595" y="49577"/>
                  </a:lnTo>
                  <a:lnTo>
                    <a:pt x="138975" y="62061"/>
                  </a:lnTo>
                  <a:lnTo>
                    <a:pt x="194212" y="66293"/>
                  </a:lnTo>
                  <a:lnTo>
                    <a:pt x="237881" y="64217"/>
                  </a:lnTo>
                  <a:lnTo>
                    <a:pt x="286250" y="57422"/>
                  </a:lnTo>
                  <a:lnTo>
                    <a:pt x="332406" y="45061"/>
                  </a:lnTo>
                  <a:lnTo>
                    <a:pt x="369436" y="26287"/>
                  </a:lnTo>
                  <a:lnTo>
                    <a:pt x="390427" y="25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9282176" y="474827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195199" y="0"/>
                  </a:moveTo>
                  <a:lnTo>
                    <a:pt x="133494" y="3631"/>
                  </a:lnTo>
                  <a:lnTo>
                    <a:pt x="79909" y="13748"/>
                  </a:lnTo>
                  <a:lnTo>
                    <a:pt x="37657" y="29187"/>
                  </a:lnTo>
                  <a:lnTo>
                    <a:pt x="0" y="71374"/>
                  </a:lnTo>
                  <a:lnTo>
                    <a:pt x="9949" y="93976"/>
                  </a:lnTo>
                  <a:lnTo>
                    <a:pt x="37657" y="113605"/>
                  </a:lnTo>
                  <a:lnTo>
                    <a:pt x="79909" y="129081"/>
                  </a:lnTo>
                  <a:lnTo>
                    <a:pt x="133494" y="139230"/>
                  </a:lnTo>
                  <a:lnTo>
                    <a:pt x="195199" y="142875"/>
                  </a:lnTo>
                  <a:lnTo>
                    <a:pt x="256916" y="139230"/>
                  </a:lnTo>
                  <a:lnTo>
                    <a:pt x="310533" y="129081"/>
                  </a:lnTo>
                  <a:lnTo>
                    <a:pt x="352823" y="113605"/>
                  </a:lnTo>
                  <a:lnTo>
                    <a:pt x="380562" y="93976"/>
                  </a:lnTo>
                  <a:lnTo>
                    <a:pt x="390525" y="71374"/>
                  </a:lnTo>
                  <a:lnTo>
                    <a:pt x="380562" y="48784"/>
                  </a:lnTo>
                  <a:lnTo>
                    <a:pt x="352823" y="29187"/>
                  </a:lnTo>
                  <a:lnTo>
                    <a:pt x="310533" y="13748"/>
                  </a:lnTo>
                  <a:lnTo>
                    <a:pt x="256916" y="3631"/>
                  </a:lnTo>
                  <a:lnTo>
                    <a:pt x="19519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9282176" y="4748276"/>
              <a:ext cx="390525" cy="142875"/>
            </a:xfrm>
            <a:custGeom>
              <a:avLst/>
              <a:gdLst/>
              <a:ahLst/>
              <a:cxnLst/>
              <a:rect l="l" t="t" r="r" b="b"/>
              <a:pathLst>
                <a:path w="390525" h="142875">
                  <a:moveTo>
                    <a:pt x="0" y="71374"/>
                  </a:moveTo>
                  <a:lnTo>
                    <a:pt x="37657" y="29187"/>
                  </a:lnTo>
                  <a:lnTo>
                    <a:pt x="79909" y="13748"/>
                  </a:lnTo>
                  <a:lnTo>
                    <a:pt x="133494" y="3631"/>
                  </a:lnTo>
                  <a:lnTo>
                    <a:pt x="195199" y="0"/>
                  </a:lnTo>
                  <a:lnTo>
                    <a:pt x="256916" y="3631"/>
                  </a:lnTo>
                  <a:lnTo>
                    <a:pt x="310533" y="13748"/>
                  </a:lnTo>
                  <a:lnTo>
                    <a:pt x="352823" y="29187"/>
                  </a:lnTo>
                  <a:lnTo>
                    <a:pt x="380562" y="48784"/>
                  </a:lnTo>
                  <a:lnTo>
                    <a:pt x="390525" y="71374"/>
                  </a:lnTo>
                  <a:lnTo>
                    <a:pt x="380562" y="93976"/>
                  </a:lnTo>
                  <a:lnTo>
                    <a:pt x="352823" y="113605"/>
                  </a:lnTo>
                  <a:lnTo>
                    <a:pt x="310533" y="129081"/>
                  </a:lnTo>
                  <a:lnTo>
                    <a:pt x="256916" y="139230"/>
                  </a:lnTo>
                  <a:lnTo>
                    <a:pt x="195199" y="142875"/>
                  </a:lnTo>
                  <a:lnTo>
                    <a:pt x="133494" y="139230"/>
                  </a:lnTo>
                  <a:lnTo>
                    <a:pt x="79909" y="129081"/>
                  </a:lnTo>
                  <a:lnTo>
                    <a:pt x="37657" y="113605"/>
                  </a:lnTo>
                  <a:lnTo>
                    <a:pt x="9949" y="93976"/>
                  </a:lnTo>
                  <a:lnTo>
                    <a:pt x="0" y="713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9344025" y="4762500"/>
              <a:ext cx="257175" cy="57150"/>
            </a:xfrm>
            <a:custGeom>
              <a:avLst/>
              <a:gdLst/>
              <a:ahLst/>
              <a:cxnLst/>
              <a:rect l="l" t="t" r="r" b="b"/>
              <a:pathLst>
                <a:path w="257175" h="57150">
                  <a:moveTo>
                    <a:pt x="206755" y="0"/>
                  </a:moveTo>
                  <a:lnTo>
                    <a:pt x="127889" y="33527"/>
                  </a:lnTo>
                  <a:lnTo>
                    <a:pt x="50165" y="888"/>
                  </a:lnTo>
                  <a:lnTo>
                    <a:pt x="0" y="14986"/>
                  </a:lnTo>
                  <a:lnTo>
                    <a:pt x="34290" y="29463"/>
                  </a:lnTo>
                  <a:lnTo>
                    <a:pt x="50165" y="24892"/>
                  </a:lnTo>
                  <a:lnTo>
                    <a:pt x="126619" y="57150"/>
                  </a:lnTo>
                  <a:lnTo>
                    <a:pt x="210057" y="25400"/>
                  </a:lnTo>
                  <a:lnTo>
                    <a:pt x="219836" y="29463"/>
                  </a:lnTo>
                  <a:lnTo>
                    <a:pt x="257175" y="13081"/>
                  </a:lnTo>
                  <a:lnTo>
                    <a:pt x="206755" y="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7" name="object 257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9334500" y="4781550"/>
              <a:ext cx="276225" cy="85725"/>
            </a:xfrm>
            <a:prstGeom prst="rect">
              <a:avLst/>
            </a:prstGeom>
          </p:spPr>
        </p:pic>
        <p:pic>
          <p:nvPicPr>
            <p:cNvPr id="258" name="object 258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9229725" y="5819775"/>
              <a:ext cx="304800" cy="171450"/>
            </a:xfrm>
            <a:prstGeom prst="rect">
              <a:avLst/>
            </a:prstGeom>
          </p:spPr>
        </p:pic>
        <p:pic>
          <p:nvPicPr>
            <p:cNvPr id="259" name="object 259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9563100" y="5762625"/>
              <a:ext cx="314325" cy="133350"/>
            </a:xfrm>
            <a:prstGeom prst="rect">
              <a:avLst/>
            </a:prstGeom>
          </p:spPr>
        </p:pic>
        <p:sp>
          <p:nvSpPr>
            <p:cNvPr id="260" name="object 260"/>
            <p:cNvSpPr/>
            <p:nvPr/>
          </p:nvSpPr>
          <p:spPr>
            <a:xfrm>
              <a:off x="11101451" y="4433951"/>
              <a:ext cx="186690" cy="0"/>
            </a:xfrm>
            <a:custGeom>
              <a:avLst/>
              <a:gdLst/>
              <a:ahLst/>
              <a:cxnLst/>
              <a:rect l="l" t="t" r="r" b="b"/>
              <a:pathLst>
                <a:path w="186690">
                  <a:moveTo>
                    <a:pt x="0" y="0"/>
                  </a:moveTo>
                  <a:lnTo>
                    <a:pt x="186181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1" name="object 261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1439525" y="4257675"/>
              <a:ext cx="142875" cy="342900"/>
            </a:xfrm>
            <a:prstGeom prst="rect">
              <a:avLst/>
            </a:prstGeom>
          </p:spPr>
        </p:pic>
        <p:pic>
          <p:nvPicPr>
            <p:cNvPr id="262" name="object 262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1229975" y="4248150"/>
              <a:ext cx="152400" cy="352425"/>
            </a:xfrm>
            <a:prstGeom prst="rect">
              <a:avLst/>
            </a:prstGeom>
          </p:spPr>
        </p:pic>
        <p:pic>
          <p:nvPicPr>
            <p:cNvPr id="263" name="object 263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1315700" y="4191000"/>
              <a:ext cx="190500" cy="447675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0930001" y="4414901"/>
              <a:ext cx="228600" cy="76200"/>
            </a:xfrm>
            <a:prstGeom prst="rect">
              <a:avLst/>
            </a:prstGeom>
          </p:spPr>
        </p:pic>
        <p:sp>
          <p:nvSpPr>
            <p:cNvPr id="265" name="object 265"/>
            <p:cNvSpPr/>
            <p:nvPr/>
          </p:nvSpPr>
          <p:spPr>
            <a:xfrm>
              <a:off x="10929985" y="4414901"/>
              <a:ext cx="229235" cy="76200"/>
            </a:xfrm>
            <a:custGeom>
              <a:avLst/>
              <a:gdLst/>
              <a:ahLst/>
              <a:cxnLst/>
              <a:rect l="l" t="t" r="r" b="b"/>
              <a:pathLst>
                <a:path w="229234" h="76200">
                  <a:moveTo>
                    <a:pt x="228488" y="126"/>
                  </a:moveTo>
                  <a:lnTo>
                    <a:pt x="228615" y="40131"/>
                  </a:lnTo>
                  <a:lnTo>
                    <a:pt x="183530" y="68262"/>
                  </a:lnTo>
                  <a:lnTo>
                    <a:pt x="115204" y="76200"/>
                  </a:lnTo>
                  <a:lnTo>
                    <a:pt x="82099" y="74350"/>
                  </a:lnTo>
                  <a:lnTo>
                    <a:pt x="45910" y="68357"/>
                  </a:lnTo>
                  <a:lnTo>
                    <a:pt x="15603" y="57269"/>
                  </a:lnTo>
                  <a:lnTo>
                    <a:pt x="142" y="40131"/>
                  </a:lnTo>
                  <a:lnTo>
                    <a:pt x="158" y="30968"/>
                  </a:lnTo>
                  <a:lnTo>
                    <a:pt x="79" y="20065"/>
                  </a:lnTo>
                  <a:lnTo>
                    <a:pt x="0" y="9163"/>
                  </a:lnTo>
                  <a:lnTo>
                    <a:pt x="15" y="0"/>
                  </a:lnTo>
                  <a:lnTo>
                    <a:pt x="16918" y="15374"/>
                  </a:lnTo>
                  <a:lnTo>
                    <a:pt x="46561" y="26415"/>
                  </a:lnTo>
                  <a:lnTo>
                    <a:pt x="81347" y="33075"/>
                  </a:lnTo>
                  <a:lnTo>
                    <a:pt x="113680" y="35306"/>
                  </a:lnTo>
                  <a:lnTo>
                    <a:pt x="146228" y="33541"/>
                  </a:lnTo>
                  <a:lnTo>
                    <a:pt x="181467" y="27670"/>
                  </a:lnTo>
                  <a:lnTo>
                    <a:pt x="211514" y="16821"/>
                  </a:lnTo>
                  <a:lnTo>
                    <a:pt x="228488" y="12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0930001" y="4376801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114300" y="0"/>
                  </a:moveTo>
                  <a:lnTo>
                    <a:pt x="69758" y="2988"/>
                  </a:lnTo>
                  <a:lnTo>
                    <a:pt x="33432" y="11144"/>
                  </a:lnTo>
                  <a:lnTo>
                    <a:pt x="8965" y="23252"/>
                  </a:lnTo>
                  <a:lnTo>
                    <a:pt x="0" y="38100"/>
                  </a:lnTo>
                  <a:lnTo>
                    <a:pt x="8965" y="52893"/>
                  </a:lnTo>
                  <a:lnTo>
                    <a:pt x="33432" y="65008"/>
                  </a:lnTo>
                  <a:lnTo>
                    <a:pt x="69758" y="73193"/>
                  </a:lnTo>
                  <a:lnTo>
                    <a:pt x="114300" y="76200"/>
                  </a:lnTo>
                  <a:lnTo>
                    <a:pt x="158787" y="73193"/>
                  </a:lnTo>
                  <a:lnTo>
                    <a:pt x="195119" y="65008"/>
                  </a:lnTo>
                  <a:lnTo>
                    <a:pt x="219616" y="52893"/>
                  </a:lnTo>
                  <a:lnTo>
                    <a:pt x="228600" y="38100"/>
                  </a:lnTo>
                  <a:lnTo>
                    <a:pt x="219616" y="23252"/>
                  </a:lnTo>
                  <a:lnTo>
                    <a:pt x="195119" y="11144"/>
                  </a:lnTo>
                  <a:lnTo>
                    <a:pt x="158787" y="2988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0930001" y="4376801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38100"/>
                  </a:moveTo>
                  <a:lnTo>
                    <a:pt x="8965" y="23252"/>
                  </a:lnTo>
                  <a:lnTo>
                    <a:pt x="33432" y="11144"/>
                  </a:lnTo>
                  <a:lnTo>
                    <a:pt x="69758" y="2988"/>
                  </a:lnTo>
                  <a:lnTo>
                    <a:pt x="114300" y="0"/>
                  </a:lnTo>
                  <a:lnTo>
                    <a:pt x="158787" y="2988"/>
                  </a:lnTo>
                  <a:lnTo>
                    <a:pt x="195119" y="11144"/>
                  </a:lnTo>
                  <a:lnTo>
                    <a:pt x="219616" y="23252"/>
                  </a:lnTo>
                  <a:lnTo>
                    <a:pt x="228600" y="38100"/>
                  </a:lnTo>
                  <a:lnTo>
                    <a:pt x="219616" y="52893"/>
                  </a:lnTo>
                  <a:lnTo>
                    <a:pt x="195119" y="65008"/>
                  </a:lnTo>
                  <a:lnTo>
                    <a:pt x="158787" y="73193"/>
                  </a:lnTo>
                  <a:lnTo>
                    <a:pt x="114300" y="76200"/>
                  </a:lnTo>
                  <a:lnTo>
                    <a:pt x="69758" y="73193"/>
                  </a:lnTo>
                  <a:lnTo>
                    <a:pt x="33432" y="65008"/>
                  </a:lnTo>
                  <a:lnTo>
                    <a:pt x="8965" y="52893"/>
                  </a:lnTo>
                  <a:lnTo>
                    <a:pt x="0" y="38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10963275" y="4381499"/>
              <a:ext cx="152400" cy="57150"/>
            </a:xfrm>
            <a:custGeom>
              <a:avLst/>
              <a:gdLst/>
              <a:ahLst/>
              <a:cxnLst/>
              <a:rect l="l" t="t" r="r" b="b"/>
              <a:pathLst>
                <a:path w="152400" h="57150">
                  <a:moveTo>
                    <a:pt x="152400" y="50546"/>
                  </a:moveTo>
                  <a:lnTo>
                    <a:pt x="105410" y="28575"/>
                  </a:lnTo>
                  <a:lnTo>
                    <a:pt x="104775" y="42799"/>
                  </a:lnTo>
                  <a:lnTo>
                    <a:pt x="136017" y="57150"/>
                  </a:lnTo>
                  <a:lnTo>
                    <a:pt x="152400" y="50546"/>
                  </a:lnTo>
                  <a:close/>
                </a:path>
                <a:path w="152400" h="57150">
                  <a:moveTo>
                    <a:pt x="152400" y="6477"/>
                  </a:moveTo>
                  <a:lnTo>
                    <a:pt x="122555" y="0"/>
                  </a:lnTo>
                  <a:lnTo>
                    <a:pt x="75819" y="16764"/>
                  </a:lnTo>
                  <a:lnTo>
                    <a:pt x="29718" y="508"/>
                  </a:lnTo>
                  <a:lnTo>
                    <a:pt x="0" y="7493"/>
                  </a:lnTo>
                  <a:lnTo>
                    <a:pt x="20320" y="14732"/>
                  </a:lnTo>
                  <a:lnTo>
                    <a:pt x="29718" y="12446"/>
                  </a:lnTo>
                  <a:lnTo>
                    <a:pt x="75057" y="28575"/>
                  </a:lnTo>
                  <a:lnTo>
                    <a:pt x="124460" y="12700"/>
                  </a:lnTo>
                  <a:lnTo>
                    <a:pt x="130302" y="14732"/>
                  </a:lnTo>
                  <a:lnTo>
                    <a:pt x="152400" y="6477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10963275" y="4410075"/>
              <a:ext cx="47625" cy="19050"/>
            </a:xfrm>
            <a:custGeom>
              <a:avLst/>
              <a:gdLst/>
              <a:ahLst/>
              <a:cxnLst/>
              <a:rect l="l" t="t" r="r" b="b"/>
              <a:pathLst>
                <a:path w="47625" h="19050">
                  <a:moveTo>
                    <a:pt x="47371" y="0"/>
                  </a:moveTo>
                  <a:lnTo>
                    <a:pt x="0" y="14731"/>
                  </a:lnTo>
                  <a:lnTo>
                    <a:pt x="16128" y="19050"/>
                  </a:lnTo>
                  <a:lnTo>
                    <a:pt x="47625" y="10032"/>
                  </a:lnTo>
                  <a:lnTo>
                    <a:pt x="47371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10982325" y="4391025"/>
              <a:ext cx="114300" cy="47625"/>
            </a:xfrm>
            <a:custGeom>
              <a:avLst/>
              <a:gdLst/>
              <a:ahLst/>
              <a:cxnLst/>
              <a:rect l="l" t="t" r="r" b="b"/>
              <a:pathLst>
                <a:path w="114300" h="47625">
                  <a:moveTo>
                    <a:pt x="102997" y="0"/>
                  </a:moveTo>
                  <a:lnTo>
                    <a:pt x="56896" y="19812"/>
                  </a:lnTo>
                  <a:lnTo>
                    <a:pt x="13716" y="0"/>
                  </a:lnTo>
                  <a:lnTo>
                    <a:pt x="4952" y="2412"/>
                  </a:lnTo>
                  <a:lnTo>
                    <a:pt x="5206" y="2539"/>
                  </a:lnTo>
                  <a:lnTo>
                    <a:pt x="761" y="762"/>
                  </a:lnTo>
                  <a:lnTo>
                    <a:pt x="33781" y="15112"/>
                  </a:lnTo>
                  <a:lnTo>
                    <a:pt x="33781" y="19938"/>
                  </a:lnTo>
                  <a:lnTo>
                    <a:pt x="34163" y="25526"/>
                  </a:lnTo>
                  <a:lnTo>
                    <a:pt x="34163" y="30352"/>
                  </a:lnTo>
                  <a:lnTo>
                    <a:pt x="0" y="44704"/>
                  </a:lnTo>
                  <a:lnTo>
                    <a:pt x="7874" y="47625"/>
                  </a:lnTo>
                  <a:lnTo>
                    <a:pt x="57276" y="25018"/>
                  </a:lnTo>
                  <a:lnTo>
                    <a:pt x="105536" y="47243"/>
                  </a:lnTo>
                  <a:lnTo>
                    <a:pt x="114300" y="45212"/>
                  </a:lnTo>
                  <a:lnTo>
                    <a:pt x="80518" y="30352"/>
                  </a:lnTo>
                  <a:lnTo>
                    <a:pt x="80772" y="15112"/>
                  </a:lnTo>
                  <a:lnTo>
                    <a:pt x="109727" y="2412"/>
                  </a:lnTo>
                  <a:lnTo>
                    <a:pt x="102997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481950" y="3757676"/>
              <a:ext cx="1009650" cy="447675"/>
            </a:xfrm>
            <a:custGeom>
              <a:avLst/>
              <a:gdLst/>
              <a:ahLst/>
              <a:cxnLst/>
              <a:rect l="l" t="t" r="r" b="b"/>
              <a:pathLst>
                <a:path w="1009650" h="447675">
                  <a:moveTo>
                    <a:pt x="0" y="223774"/>
                  </a:moveTo>
                  <a:lnTo>
                    <a:pt x="15412" y="168680"/>
                  </a:lnTo>
                  <a:lnTo>
                    <a:pt x="59131" y="118583"/>
                  </a:lnTo>
                  <a:lnTo>
                    <a:pt x="90424" y="95934"/>
                  </a:lnTo>
                  <a:lnTo>
                    <a:pt x="127377" y="75163"/>
                  </a:lnTo>
                  <a:lnTo>
                    <a:pt x="169516" y="56480"/>
                  </a:lnTo>
                  <a:lnTo>
                    <a:pt x="216370" y="40097"/>
                  </a:lnTo>
                  <a:lnTo>
                    <a:pt x="267466" y="26221"/>
                  </a:lnTo>
                  <a:lnTo>
                    <a:pt x="322332" y="15064"/>
                  </a:lnTo>
                  <a:lnTo>
                    <a:pt x="380495" y="6835"/>
                  </a:lnTo>
                  <a:lnTo>
                    <a:pt x="441484" y="1743"/>
                  </a:lnTo>
                  <a:lnTo>
                    <a:pt x="504825" y="0"/>
                  </a:lnTo>
                  <a:lnTo>
                    <a:pt x="568140" y="1743"/>
                  </a:lnTo>
                  <a:lnTo>
                    <a:pt x="629112" y="6835"/>
                  </a:lnTo>
                  <a:lnTo>
                    <a:pt x="687265" y="15064"/>
                  </a:lnTo>
                  <a:lnTo>
                    <a:pt x="742127" y="26221"/>
                  </a:lnTo>
                  <a:lnTo>
                    <a:pt x="793223" y="40097"/>
                  </a:lnTo>
                  <a:lnTo>
                    <a:pt x="840082" y="56480"/>
                  </a:lnTo>
                  <a:lnTo>
                    <a:pt x="882229" y="75163"/>
                  </a:lnTo>
                  <a:lnTo>
                    <a:pt x="919190" y="95934"/>
                  </a:lnTo>
                  <a:lnTo>
                    <a:pt x="950493" y="118583"/>
                  </a:lnTo>
                  <a:lnTo>
                    <a:pt x="994229" y="168680"/>
                  </a:lnTo>
                  <a:lnTo>
                    <a:pt x="1009650" y="223774"/>
                  </a:lnTo>
                  <a:lnTo>
                    <a:pt x="1005716" y="251842"/>
                  </a:lnTo>
                  <a:lnTo>
                    <a:pt x="975664" y="304662"/>
                  </a:lnTo>
                  <a:lnTo>
                    <a:pt x="919190" y="351655"/>
                  </a:lnTo>
                  <a:lnTo>
                    <a:pt x="882229" y="372440"/>
                  </a:lnTo>
                  <a:lnTo>
                    <a:pt x="840082" y="391137"/>
                  </a:lnTo>
                  <a:lnTo>
                    <a:pt x="793223" y="407535"/>
                  </a:lnTo>
                  <a:lnTo>
                    <a:pt x="742127" y="421424"/>
                  </a:lnTo>
                  <a:lnTo>
                    <a:pt x="687265" y="432593"/>
                  </a:lnTo>
                  <a:lnTo>
                    <a:pt x="629112" y="440831"/>
                  </a:lnTo>
                  <a:lnTo>
                    <a:pt x="568140" y="445929"/>
                  </a:lnTo>
                  <a:lnTo>
                    <a:pt x="504825" y="447675"/>
                  </a:lnTo>
                  <a:lnTo>
                    <a:pt x="441484" y="445929"/>
                  </a:lnTo>
                  <a:lnTo>
                    <a:pt x="380495" y="440831"/>
                  </a:lnTo>
                  <a:lnTo>
                    <a:pt x="322332" y="432593"/>
                  </a:lnTo>
                  <a:lnTo>
                    <a:pt x="267466" y="421424"/>
                  </a:lnTo>
                  <a:lnTo>
                    <a:pt x="216370" y="407535"/>
                  </a:lnTo>
                  <a:lnTo>
                    <a:pt x="169516" y="391137"/>
                  </a:lnTo>
                  <a:lnTo>
                    <a:pt x="127377" y="372440"/>
                  </a:lnTo>
                  <a:lnTo>
                    <a:pt x="90424" y="351655"/>
                  </a:lnTo>
                  <a:lnTo>
                    <a:pt x="59131" y="328992"/>
                  </a:lnTo>
                  <a:lnTo>
                    <a:pt x="15412" y="278875"/>
                  </a:lnTo>
                  <a:lnTo>
                    <a:pt x="0" y="223774"/>
                  </a:lnTo>
                  <a:close/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8614539" y="5260011"/>
              <a:ext cx="792480" cy="428625"/>
            </a:xfrm>
            <a:custGeom>
              <a:avLst/>
              <a:gdLst/>
              <a:ahLst/>
              <a:cxnLst/>
              <a:rect l="l" t="t" r="r" b="b"/>
              <a:pathLst>
                <a:path w="792479" h="428625">
                  <a:moveTo>
                    <a:pt x="759" y="12520"/>
                  </a:moveTo>
                  <a:lnTo>
                    <a:pt x="11903" y="3453"/>
                  </a:lnTo>
                  <a:lnTo>
                    <a:pt x="32550" y="0"/>
                  </a:lnTo>
                  <a:lnTo>
                    <a:pt x="61810" y="1891"/>
                  </a:lnTo>
                  <a:lnTo>
                    <a:pt x="142602" y="20632"/>
                  </a:lnTo>
                  <a:lnTo>
                    <a:pt x="192353" y="36943"/>
                  </a:lnTo>
                  <a:lnTo>
                    <a:pt x="247153" y="57524"/>
                  </a:lnTo>
                  <a:lnTo>
                    <a:pt x="306111" y="82103"/>
                  </a:lnTo>
                  <a:lnTo>
                    <a:pt x="368337" y="110414"/>
                  </a:lnTo>
                  <a:lnTo>
                    <a:pt x="432940" y="142187"/>
                  </a:lnTo>
                  <a:lnTo>
                    <a:pt x="496577" y="175878"/>
                  </a:lnTo>
                  <a:lnTo>
                    <a:pt x="556009" y="209671"/>
                  </a:lnTo>
                  <a:lnTo>
                    <a:pt x="610497" y="243003"/>
                  </a:lnTo>
                  <a:lnTo>
                    <a:pt x="659302" y="275310"/>
                  </a:lnTo>
                  <a:lnTo>
                    <a:pt x="701688" y="306029"/>
                  </a:lnTo>
                  <a:lnTo>
                    <a:pt x="736914" y="334597"/>
                  </a:lnTo>
                  <a:lnTo>
                    <a:pt x="782935" y="383021"/>
                  </a:lnTo>
                  <a:lnTo>
                    <a:pt x="792254" y="401751"/>
                  </a:lnTo>
                  <a:lnTo>
                    <a:pt x="791461" y="416075"/>
                  </a:lnTo>
                  <a:lnTo>
                    <a:pt x="780320" y="425116"/>
                  </a:lnTo>
                  <a:lnTo>
                    <a:pt x="759682" y="428551"/>
                  </a:lnTo>
                  <a:lnTo>
                    <a:pt x="730437" y="426647"/>
                  </a:lnTo>
                  <a:lnTo>
                    <a:pt x="649681" y="407896"/>
                  </a:lnTo>
                  <a:lnTo>
                    <a:pt x="599949" y="391584"/>
                  </a:lnTo>
                  <a:lnTo>
                    <a:pt x="545166" y="371003"/>
                  </a:lnTo>
                  <a:lnTo>
                    <a:pt x="486222" y="346423"/>
                  </a:lnTo>
                  <a:lnTo>
                    <a:pt x="424006" y="318110"/>
                  </a:lnTo>
                  <a:lnTo>
                    <a:pt x="359407" y="286332"/>
                  </a:lnTo>
                  <a:lnTo>
                    <a:pt x="295769" y="252642"/>
                  </a:lnTo>
                  <a:lnTo>
                    <a:pt x="236337" y="218853"/>
                  </a:lnTo>
                  <a:lnTo>
                    <a:pt x="181846" y="185527"/>
                  </a:lnTo>
                  <a:lnTo>
                    <a:pt x="133036" y="153228"/>
                  </a:lnTo>
                  <a:lnTo>
                    <a:pt x="90643" y="122518"/>
                  </a:lnTo>
                  <a:lnTo>
                    <a:pt x="55405" y="93960"/>
                  </a:lnTo>
                  <a:lnTo>
                    <a:pt x="9346" y="45556"/>
                  </a:lnTo>
                  <a:lnTo>
                    <a:pt x="0" y="26835"/>
                  </a:lnTo>
                  <a:lnTo>
                    <a:pt x="759" y="12520"/>
                  </a:lnTo>
                  <a:close/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8177276" y="1976501"/>
              <a:ext cx="2209800" cy="3705225"/>
            </a:xfrm>
            <a:custGeom>
              <a:avLst/>
              <a:gdLst/>
              <a:ahLst/>
              <a:cxnLst/>
              <a:rect l="l" t="t" r="r" b="b"/>
              <a:pathLst>
                <a:path w="2209800" h="3705225">
                  <a:moveTo>
                    <a:pt x="533400" y="123825"/>
                  </a:moveTo>
                  <a:lnTo>
                    <a:pt x="565897" y="61298"/>
                  </a:lnTo>
                  <a:lnTo>
                    <a:pt x="603123" y="36242"/>
                  </a:lnTo>
                  <a:lnTo>
                    <a:pt x="651312" y="16890"/>
                  </a:lnTo>
                  <a:lnTo>
                    <a:pt x="708201" y="4418"/>
                  </a:lnTo>
                  <a:lnTo>
                    <a:pt x="771525" y="0"/>
                  </a:lnTo>
                  <a:lnTo>
                    <a:pt x="834804" y="4418"/>
                  </a:lnTo>
                  <a:lnTo>
                    <a:pt x="891681" y="16890"/>
                  </a:lnTo>
                  <a:lnTo>
                    <a:pt x="939879" y="36242"/>
                  </a:lnTo>
                  <a:lnTo>
                    <a:pt x="977123" y="61298"/>
                  </a:lnTo>
                  <a:lnTo>
                    <a:pt x="1001139" y="90884"/>
                  </a:lnTo>
                  <a:lnTo>
                    <a:pt x="1009650" y="123825"/>
                  </a:lnTo>
                  <a:lnTo>
                    <a:pt x="1001139" y="156721"/>
                  </a:lnTo>
                  <a:lnTo>
                    <a:pt x="939879" y="211359"/>
                  </a:lnTo>
                  <a:lnTo>
                    <a:pt x="891681" y="230730"/>
                  </a:lnTo>
                  <a:lnTo>
                    <a:pt x="834804" y="243222"/>
                  </a:lnTo>
                  <a:lnTo>
                    <a:pt x="771525" y="247650"/>
                  </a:lnTo>
                  <a:lnTo>
                    <a:pt x="708201" y="243222"/>
                  </a:lnTo>
                  <a:lnTo>
                    <a:pt x="651312" y="230730"/>
                  </a:lnTo>
                  <a:lnTo>
                    <a:pt x="603123" y="211359"/>
                  </a:lnTo>
                  <a:lnTo>
                    <a:pt x="565897" y="186294"/>
                  </a:lnTo>
                  <a:lnTo>
                    <a:pt x="533400" y="123825"/>
                  </a:lnTo>
                  <a:close/>
                </a:path>
                <a:path w="2209800" h="3705225">
                  <a:moveTo>
                    <a:pt x="428625" y="2971800"/>
                  </a:moveTo>
                  <a:lnTo>
                    <a:pt x="439718" y="2930065"/>
                  </a:lnTo>
                  <a:lnTo>
                    <a:pt x="471836" y="2890482"/>
                  </a:lnTo>
                  <a:lnTo>
                    <a:pt x="523234" y="2853578"/>
                  </a:lnTo>
                  <a:lnTo>
                    <a:pt x="592168" y="2819881"/>
                  </a:lnTo>
                  <a:lnTo>
                    <a:pt x="632666" y="2804400"/>
                  </a:lnTo>
                  <a:lnTo>
                    <a:pt x="676894" y="2789920"/>
                  </a:lnTo>
                  <a:lnTo>
                    <a:pt x="724633" y="2776505"/>
                  </a:lnTo>
                  <a:lnTo>
                    <a:pt x="775667" y="2764222"/>
                  </a:lnTo>
                  <a:lnTo>
                    <a:pt x="829776" y="2753136"/>
                  </a:lnTo>
                  <a:lnTo>
                    <a:pt x="886743" y="2743315"/>
                  </a:lnTo>
                  <a:lnTo>
                    <a:pt x="946350" y="2734823"/>
                  </a:lnTo>
                  <a:lnTo>
                    <a:pt x="1008378" y="2727728"/>
                  </a:lnTo>
                  <a:lnTo>
                    <a:pt x="1072611" y="2722094"/>
                  </a:lnTo>
                  <a:lnTo>
                    <a:pt x="1138829" y="2717988"/>
                  </a:lnTo>
                  <a:lnTo>
                    <a:pt x="1206814" y="2715476"/>
                  </a:lnTo>
                  <a:lnTo>
                    <a:pt x="1276350" y="2714625"/>
                  </a:lnTo>
                  <a:lnTo>
                    <a:pt x="1345868" y="2715476"/>
                  </a:lnTo>
                  <a:lnTo>
                    <a:pt x="1413839" y="2717988"/>
                  </a:lnTo>
                  <a:lnTo>
                    <a:pt x="1480047" y="2722094"/>
                  </a:lnTo>
                  <a:lnTo>
                    <a:pt x="1544272" y="2727728"/>
                  </a:lnTo>
                  <a:lnTo>
                    <a:pt x="1606296" y="2734823"/>
                  </a:lnTo>
                  <a:lnTo>
                    <a:pt x="1665900" y="2743315"/>
                  </a:lnTo>
                  <a:lnTo>
                    <a:pt x="1722867" y="2753136"/>
                  </a:lnTo>
                  <a:lnTo>
                    <a:pt x="1776977" y="2764222"/>
                  </a:lnTo>
                  <a:lnTo>
                    <a:pt x="1828014" y="2776505"/>
                  </a:lnTo>
                  <a:lnTo>
                    <a:pt x="1875758" y="2789920"/>
                  </a:lnTo>
                  <a:lnTo>
                    <a:pt x="1919991" y="2804400"/>
                  </a:lnTo>
                  <a:lnTo>
                    <a:pt x="1960494" y="2819881"/>
                  </a:lnTo>
                  <a:lnTo>
                    <a:pt x="1997051" y="2836296"/>
                  </a:lnTo>
                  <a:lnTo>
                    <a:pt x="2057447" y="2871662"/>
                  </a:lnTo>
                  <a:lnTo>
                    <a:pt x="2099434" y="2909972"/>
                  </a:lnTo>
                  <a:lnTo>
                    <a:pt x="2121264" y="2950696"/>
                  </a:lnTo>
                  <a:lnTo>
                    <a:pt x="2124075" y="2971800"/>
                  </a:lnTo>
                  <a:lnTo>
                    <a:pt x="2121264" y="2992885"/>
                  </a:lnTo>
                  <a:lnTo>
                    <a:pt x="2099434" y="3033586"/>
                  </a:lnTo>
                  <a:lnTo>
                    <a:pt x="2057447" y="3071883"/>
                  </a:lnTo>
                  <a:lnTo>
                    <a:pt x="1997051" y="3107247"/>
                  </a:lnTo>
                  <a:lnTo>
                    <a:pt x="1960494" y="3123663"/>
                  </a:lnTo>
                  <a:lnTo>
                    <a:pt x="1919991" y="3139147"/>
                  </a:lnTo>
                  <a:lnTo>
                    <a:pt x="1875758" y="3153632"/>
                  </a:lnTo>
                  <a:lnTo>
                    <a:pt x="1828014" y="3167052"/>
                  </a:lnTo>
                  <a:lnTo>
                    <a:pt x="1776977" y="3179341"/>
                  </a:lnTo>
                  <a:lnTo>
                    <a:pt x="1722867" y="3190432"/>
                  </a:lnTo>
                  <a:lnTo>
                    <a:pt x="1665900" y="3200260"/>
                  </a:lnTo>
                  <a:lnTo>
                    <a:pt x="1606296" y="3208758"/>
                  </a:lnTo>
                  <a:lnTo>
                    <a:pt x="1544272" y="3215859"/>
                  </a:lnTo>
                  <a:lnTo>
                    <a:pt x="1480047" y="3221498"/>
                  </a:lnTo>
                  <a:lnTo>
                    <a:pt x="1413839" y="3225607"/>
                  </a:lnTo>
                  <a:lnTo>
                    <a:pt x="1345868" y="3228122"/>
                  </a:lnTo>
                  <a:lnTo>
                    <a:pt x="1276350" y="3228975"/>
                  </a:lnTo>
                  <a:lnTo>
                    <a:pt x="1206814" y="3228122"/>
                  </a:lnTo>
                  <a:lnTo>
                    <a:pt x="1138829" y="3225607"/>
                  </a:lnTo>
                  <a:lnTo>
                    <a:pt x="1072611" y="3221498"/>
                  </a:lnTo>
                  <a:lnTo>
                    <a:pt x="1008378" y="3215859"/>
                  </a:lnTo>
                  <a:lnTo>
                    <a:pt x="946350" y="3208758"/>
                  </a:lnTo>
                  <a:lnTo>
                    <a:pt x="886743" y="3200260"/>
                  </a:lnTo>
                  <a:lnTo>
                    <a:pt x="829776" y="3190432"/>
                  </a:lnTo>
                  <a:lnTo>
                    <a:pt x="775667" y="3179341"/>
                  </a:lnTo>
                  <a:lnTo>
                    <a:pt x="724633" y="3167052"/>
                  </a:lnTo>
                  <a:lnTo>
                    <a:pt x="676894" y="3153632"/>
                  </a:lnTo>
                  <a:lnTo>
                    <a:pt x="632666" y="3139147"/>
                  </a:lnTo>
                  <a:lnTo>
                    <a:pt x="592168" y="3123663"/>
                  </a:lnTo>
                  <a:lnTo>
                    <a:pt x="555618" y="3107247"/>
                  </a:lnTo>
                  <a:lnTo>
                    <a:pt x="495234" y="3071883"/>
                  </a:lnTo>
                  <a:lnTo>
                    <a:pt x="453258" y="3033586"/>
                  </a:lnTo>
                  <a:lnTo>
                    <a:pt x="431434" y="2992885"/>
                  </a:lnTo>
                  <a:lnTo>
                    <a:pt x="428625" y="2971800"/>
                  </a:lnTo>
                  <a:close/>
                </a:path>
                <a:path w="2209800" h="3705225">
                  <a:moveTo>
                    <a:pt x="0" y="3305175"/>
                  </a:moveTo>
                  <a:lnTo>
                    <a:pt x="4299" y="3260345"/>
                  </a:lnTo>
                  <a:lnTo>
                    <a:pt x="16746" y="3217828"/>
                  </a:lnTo>
                  <a:lnTo>
                    <a:pt x="36666" y="3178189"/>
                  </a:lnTo>
                  <a:lnTo>
                    <a:pt x="63382" y="3141997"/>
                  </a:lnTo>
                  <a:lnTo>
                    <a:pt x="96218" y="3109817"/>
                  </a:lnTo>
                  <a:lnTo>
                    <a:pt x="134499" y="3082216"/>
                  </a:lnTo>
                  <a:lnTo>
                    <a:pt x="177548" y="3059762"/>
                  </a:lnTo>
                  <a:lnTo>
                    <a:pt x="224690" y="3043022"/>
                  </a:lnTo>
                  <a:lnTo>
                    <a:pt x="275249" y="3032562"/>
                  </a:lnTo>
                  <a:lnTo>
                    <a:pt x="328549" y="3028950"/>
                  </a:lnTo>
                  <a:lnTo>
                    <a:pt x="381852" y="3032562"/>
                  </a:lnTo>
                  <a:lnTo>
                    <a:pt x="432420" y="3043022"/>
                  </a:lnTo>
                  <a:lnTo>
                    <a:pt x="479577" y="3059762"/>
                  </a:lnTo>
                  <a:lnTo>
                    <a:pt x="522643" y="3082216"/>
                  </a:lnTo>
                  <a:lnTo>
                    <a:pt x="560943" y="3109817"/>
                  </a:lnTo>
                  <a:lnTo>
                    <a:pt x="593798" y="3141997"/>
                  </a:lnTo>
                  <a:lnTo>
                    <a:pt x="620531" y="3178189"/>
                  </a:lnTo>
                  <a:lnTo>
                    <a:pt x="640465" y="3217828"/>
                  </a:lnTo>
                  <a:lnTo>
                    <a:pt x="652922" y="3260345"/>
                  </a:lnTo>
                  <a:lnTo>
                    <a:pt x="657225" y="3305175"/>
                  </a:lnTo>
                  <a:lnTo>
                    <a:pt x="652922" y="3349973"/>
                  </a:lnTo>
                  <a:lnTo>
                    <a:pt x="640465" y="3392472"/>
                  </a:lnTo>
                  <a:lnTo>
                    <a:pt x="620531" y="3432104"/>
                  </a:lnTo>
                  <a:lnTo>
                    <a:pt x="593798" y="3468297"/>
                  </a:lnTo>
                  <a:lnTo>
                    <a:pt x="560943" y="3500485"/>
                  </a:lnTo>
                  <a:lnTo>
                    <a:pt x="522643" y="3528096"/>
                  </a:lnTo>
                  <a:lnTo>
                    <a:pt x="479577" y="3550563"/>
                  </a:lnTo>
                  <a:lnTo>
                    <a:pt x="432420" y="3567315"/>
                  </a:lnTo>
                  <a:lnTo>
                    <a:pt x="381852" y="3577783"/>
                  </a:lnTo>
                  <a:lnTo>
                    <a:pt x="328549" y="3581400"/>
                  </a:lnTo>
                  <a:lnTo>
                    <a:pt x="275249" y="3577783"/>
                  </a:lnTo>
                  <a:lnTo>
                    <a:pt x="224690" y="3567315"/>
                  </a:lnTo>
                  <a:lnTo>
                    <a:pt x="177548" y="3550563"/>
                  </a:lnTo>
                  <a:lnTo>
                    <a:pt x="134499" y="3528096"/>
                  </a:lnTo>
                  <a:lnTo>
                    <a:pt x="96218" y="3500485"/>
                  </a:lnTo>
                  <a:lnTo>
                    <a:pt x="63382" y="3468297"/>
                  </a:lnTo>
                  <a:lnTo>
                    <a:pt x="36666" y="3432104"/>
                  </a:lnTo>
                  <a:lnTo>
                    <a:pt x="16746" y="3392472"/>
                  </a:lnTo>
                  <a:lnTo>
                    <a:pt x="4299" y="3349973"/>
                  </a:lnTo>
                  <a:lnTo>
                    <a:pt x="0" y="3305175"/>
                  </a:lnTo>
                  <a:close/>
                </a:path>
                <a:path w="2209800" h="3705225">
                  <a:moveTo>
                    <a:pt x="400050" y="381000"/>
                  </a:moveTo>
                  <a:lnTo>
                    <a:pt x="425685" y="326515"/>
                  </a:lnTo>
                  <a:lnTo>
                    <a:pt x="494535" y="284357"/>
                  </a:lnTo>
                  <a:lnTo>
                    <a:pt x="541388" y="269749"/>
                  </a:lnTo>
                  <a:lnTo>
                    <a:pt x="594513" y="260441"/>
                  </a:lnTo>
                  <a:lnTo>
                    <a:pt x="652399" y="257175"/>
                  </a:lnTo>
                  <a:lnTo>
                    <a:pt x="710291" y="260441"/>
                  </a:lnTo>
                  <a:lnTo>
                    <a:pt x="763434" y="269749"/>
                  </a:lnTo>
                  <a:lnTo>
                    <a:pt x="810312" y="284357"/>
                  </a:lnTo>
                  <a:lnTo>
                    <a:pt x="849411" y="303525"/>
                  </a:lnTo>
                  <a:lnTo>
                    <a:pt x="898207" y="352587"/>
                  </a:lnTo>
                  <a:lnTo>
                    <a:pt x="904875" y="381000"/>
                  </a:lnTo>
                  <a:lnTo>
                    <a:pt x="898207" y="409372"/>
                  </a:lnTo>
                  <a:lnTo>
                    <a:pt x="849411" y="458420"/>
                  </a:lnTo>
                  <a:lnTo>
                    <a:pt x="810312" y="477602"/>
                  </a:lnTo>
                  <a:lnTo>
                    <a:pt x="763434" y="492228"/>
                  </a:lnTo>
                  <a:lnTo>
                    <a:pt x="710291" y="501551"/>
                  </a:lnTo>
                  <a:lnTo>
                    <a:pt x="652399" y="504825"/>
                  </a:lnTo>
                  <a:lnTo>
                    <a:pt x="594513" y="501551"/>
                  </a:lnTo>
                  <a:lnTo>
                    <a:pt x="541388" y="492228"/>
                  </a:lnTo>
                  <a:lnTo>
                    <a:pt x="494535" y="477602"/>
                  </a:lnTo>
                  <a:lnTo>
                    <a:pt x="455463" y="458420"/>
                  </a:lnTo>
                  <a:lnTo>
                    <a:pt x="406710" y="409372"/>
                  </a:lnTo>
                  <a:lnTo>
                    <a:pt x="400050" y="381000"/>
                  </a:lnTo>
                  <a:close/>
                </a:path>
                <a:path w="2209800" h="3705225">
                  <a:moveTo>
                    <a:pt x="1600200" y="3448050"/>
                  </a:moveTo>
                  <a:lnTo>
                    <a:pt x="1604187" y="3406315"/>
                  </a:lnTo>
                  <a:lnTo>
                    <a:pt x="1615732" y="3366732"/>
                  </a:lnTo>
                  <a:lnTo>
                    <a:pt x="1634208" y="3329828"/>
                  </a:lnTo>
                  <a:lnTo>
                    <a:pt x="1658989" y="3296131"/>
                  </a:lnTo>
                  <a:lnTo>
                    <a:pt x="1689449" y="3266170"/>
                  </a:lnTo>
                  <a:lnTo>
                    <a:pt x="1724960" y="3240472"/>
                  </a:lnTo>
                  <a:lnTo>
                    <a:pt x="1764897" y="3219565"/>
                  </a:lnTo>
                  <a:lnTo>
                    <a:pt x="1808634" y="3203978"/>
                  </a:lnTo>
                  <a:lnTo>
                    <a:pt x="1855543" y="3194238"/>
                  </a:lnTo>
                  <a:lnTo>
                    <a:pt x="1905000" y="3190875"/>
                  </a:lnTo>
                  <a:lnTo>
                    <a:pt x="1954425" y="3194238"/>
                  </a:lnTo>
                  <a:lnTo>
                    <a:pt x="2001316" y="3203978"/>
                  </a:lnTo>
                  <a:lnTo>
                    <a:pt x="2045046" y="3219565"/>
                  </a:lnTo>
                  <a:lnTo>
                    <a:pt x="2084984" y="3240472"/>
                  </a:lnTo>
                  <a:lnTo>
                    <a:pt x="2120503" y="3266170"/>
                  </a:lnTo>
                  <a:lnTo>
                    <a:pt x="2150973" y="3296131"/>
                  </a:lnTo>
                  <a:lnTo>
                    <a:pt x="2175767" y="3329828"/>
                  </a:lnTo>
                  <a:lnTo>
                    <a:pt x="2194255" y="3366732"/>
                  </a:lnTo>
                  <a:lnTo>
                    <a:pt x="2205809" y="3406315"/>
                  </a:lnTo>
                  <a:lnTo>
                    <a:pt x="2209800" y="3448050"/>
                  </a:lnTo>
                  <a:lnTo>
                    <a:pt x="2205809" y="3489751"/>
                  </a:lnTo>
                  <a:lnTo>
                    <a:pt x="2194255" y="3529312"/>
                  </a:lnTo>
                  <a:lnTo>
                    <a:pt x="2175767" y="3566201"/>
                  </a:lnTo>
                  <a:lnTo>
                    <a:pt x="2150973" y="3599891"/>
                  </a:lnTo>
                  <a:lnTo>
                    <a:pt x="2120503" y="3629850"/>
                  </a:lnTo>
                  <a:lnTo>
                    <a:pt x="2084984" y="3655550"/>
                  </a:lnTo>
                  <a:lnTo>
                    <a:pt x="2045046" y="3676460"/>
                  </a:lnTo>
                  <a:lnTo>
                    <a:pt x="2001316" y="3692052"/>
                  </a:lnTo>
                  <a:lnTo>
                    <a:pt x="1954425" y="3701796"/>
                  </a:lnTo>
                  <a:lnTo>
                    <a:pt x="1905000" y="3705161"/>
                  </a:lnTo>
                  <a:lnTo>
                    <a:pt x="1855543" y="3701796"/>
                  </a:lnTo>
                  <a:lnTo>
                    <a:pt x="1808634" y="3692052"/>
                  </a:lnTo>
                  <a:lnTo>
                    <a:pt x="1764897" y="3676460"/>
                  </a:lnTo>
                  <a:lnTo>
                    <a:pt x="1724960" y="3655550"/>
                  </a:lnTo>
                  <a:lnTo>
                    <a:pt x="1689449" y="3629850"/>
                  </a:lnTo>
                  <a:lnTo>
                    <a:pt x="1658989" y="3599891"/>
                  </a:lnTo>
                  <a:lnTo>
                    <a:pt x="1634208" y="3566201"/>
                  </a:lnTo>
                  <a:lnTo>
                    <a:pt x="1615732" y="3529312"/>
                  </a:lnTo>
                  <a:lnTo>
                    <a:pt x="1604187" y="3489751"/>
                  </a:lnTo>
                  <a:lnTo>
                    <a:pt x="1600200" y="3448050"/>
                  </a:lnTo>
                  <a:close/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8251733" y="2603563"/>
              <a:ext cx="568960" cy="558165"/>
            </a:xfrm>
            <a:custGeom>
              <a:avLst/>
              <a:gdLst/>
              <a:ahLst/>
              <a:cxnLst/>
              <a:rect l="l" t="t" r="r" b="b"/>
              <a:pathLst>
                <a:path w="568959" h="558164">
                  <a:moveTo>
                    <a:pt x="57241" y="73596"/>
                  </a:moveTo>
                  <a:lnTo>
                    <a:pt x="87996" y="45590"/>
                  </a:lnTo>
                  <a:lnTo>
                    <a:pt x="122947" y="24263"/>
                  </a:lnTo>
                  <a:lnTo>
                    <a:pt x="161275" y="9579"/>
                  </a:lnTo>
                  <a:lnTo>
                    <a:pt x="202161" y="1503"/>
                  </a:lnTo>
                  <a:lnTo>
                    <a:pt x="244788" y="0"/>
                  </a:lnTo>
                  <a:lnTo>
                    <a:pt x="288337" y="5034"/>
                  </a:lnTo>
                  <a:lnTo>
                    <a:pt x="331990" y="16572"/>
                  </a:lnTo>
                  <a:lnTo>
                    <a:pt x="374928" y="34578"/>
                  </a:lnTo>
                  <a:lnTo>
                    <a:pt x="416333" y="59016"/>
                  </a:lnTo>
                  <a:lnTo>
                    <a:pt x="455386" y="89852"/>
                  </a:lnTo>
                  <a:lnTo>
                    <a:pt x="489996" y="125637"/>
                  </a:lnTo>
                  <a:lnTo>
                    <a:pt x="518464" y="164404"/>
                  </a:lnTo>
                  <a:lnTo>
                    <a:pt x="540677" y="205340"/>
                  </a:lnTo>
                  <a:lnTo>
                    <a:pt x="556519" y="247631"/>
                  </a:lnTo>
                  <a:lnTo>
                    <a:pt x="565876" y="290464"/>
                  </a:lnTo>
                  <a:lnTo>
                    <a:pt x="568634" y="333028"/>
                  </a:lnTo>
                  <a:lnTo>
                    <a:pt x="564680" y="374507"/>
                  </a:lnTo>
                  <a:lnTo>
                    <a:pt x="553897" y="414090"/>
                  </a:lnTo>
                  <a:lnTo>
                    <a:pt x="536173" y="450963"/>
                  </a:lnTo>
                  <a:lnTo>
                    <a:pt x="511393" y="484314"/>
                  </a:lnTo>
                  <a:lnTo>
                    <a:pt x="480638" y="512320"/>
                  </a:lnTo>
                  <a:lnTo>
                    <a:pt x="445687" y="533647"/>
                  </a:lnTo>
                  <a:lnTo>
                    <a:pt x="407359" y="548331"/>
                  </a:lnTo>
                  <a:lnTo>
                    <a:pt x="366473" y="556407"/>
                  </a:lnTo>
                  <a:lnTo>
                    <a:pt x="323846" y="557911"/>
                  </a:lnTo>
                  <a:lnTo>
                    <a:pt x="280297" y="552876"/>
                  </a:lnTo>
                  <a:lnTo>
                    <a:pt x="236644" y="541338"/>
                  </a:lnTo>
                  <a:lnTo>
                    <a:pt x="193706" y="523332"/>
                  </a:lnTo>
                  <a:lnTo>
                    <a:pt x="152301" y="498894"/>
                  </a:lnTo>
                  <a:lnTo>
                    <a:pt x="113248" y="468058"/>
                  </a:lnTo>
                  <a:lnTo>
                    <a:pt x="78638" y="432273"/>
                  </a:lnTo>
                  <a:lnTo>
                    <a:pt x="50170" y="393506"/>
                  </a:lnTo>
                  <a:lnTo>
                    <a:pt x="27957" y="352570"/>
                  </a:lnTo>
                  <a:lnTo>
                    <a:pt x="12115" y="310279"/>
                  </a:lnTo>
                  <a:lnTo>
                    <a:pt x="2758" y="267446"/>
                  </a:lnTo>
                  <a:lnTo>
                    <a:pt x="0" y="224882"/>
                  </a:lnTo>
                  <a:lnTo>
                    <a:pt x="3954" y="183403"/>
                  </a:lnTo>
                  <a:lnTo>
                    <a:pt x="14737" y="143820"/>
                  </a:lnTo>
                  <a:lnTo>
                    <a:pt x="32461" y="106947"/>
                  </a:lnTo>
                  <a:lnTo>
                    <a:pt x="57241" y="73596"/>
                  </a:lnTo>
                  <a:close/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386700" y="1805050"/>
              <a:ext cx="4324350" cy="2857500"/>
            </a:xfrm>
            <a:custGeom>
              <a:avLst/>
              <a:gdLst/>
              <a:ahLst/>
              <a:cxnLst/>
              <a:rect l="l" t="t" r="r" b="b"/>
              <a:pathLst>
                <a:path w="4324350" h="2857500">
                  <a:moveTo>
                    <a:pt x="523875" y="671449"/>
                  </a:moveTo>
                  <a:lnTo>
                    <a:pt x="526656" y="620400"/>
                  </a:lnTo>
                  <a:lnTo>
                    <a:pt x="534758" y="571441"/>
                  </a:lnTo>
                  <a:lnTo>
                    <a:pt x="547818" y="525018"/>
                  </a:lnTo>
                  <a:lnTo>
                    <a:pt x="565474" y="481579"/>
                  </a:lnTo>
                  <a:lnTo>
                    <a:pt x="587363" y="441573"/>
                  </a:lnTo>
                  <a:lnTo>
                    <a:pt x="613124" y="405447"/>
                  </a:lnTo>
                  <a:lnTo>
                    <a:pt x="642392" y="373650"/>
                  </a:lnTo>
                  <a:lnTo>
                    <a:pt x="674807" y="346630"/>
                  </a:lnTo>
                  <a:lnTo>
                    <a:pt x="710005" y="324834"/>
                  </a:lnTo>
                  <a:lnTo>
                    <a:pt x="747624" y="308711"/>
                  </a:lnTo>
                  <a:lnTo>
                    <a:pt x="787301" y="298708"/>
                  </a:lnTo>
                  <a:lnTo>
                    <a:pt x="828675" y="295275"/>
                  </a:lnTo>
                  <a:lnTo>
                    <a:pt x="870021" y="298708"/>
                  </a:lnTo>
                  <a:lnTo>
                    <a:pt x="909681" y="308711"/>
                  </a:lnTo>
                  <a:lnTo>
                    <a:pt x="947291" y="324834"/>
                  </a:lnTo>
                  <a:lnTo>
                    <a:pt x="982486" y="346630"/>
                  </a:lnTo>
                  <a:lnTo>
                    <a:pt x="1014903" y="373650"/>
                  </a:lnTo>
                  <a:lnTo>
                    <a:pt x="1044178" y="405447"/>
                  </a:lnTo>
                  <a:lnTo>
                    <a:pt x="1069947" y="441573"/>
                  </a:lnTo>
                  <a:lnTo>
                    <a:pt x="1091847" y="481579"/>
                  </a:lnTo>
                  <a:lnTo>
                    <a:pt x="1109513" y="525017"/>
                  </a:lnTo>
                  <a:lnTo>
                    <a:pt x="1122582" y="571441"/>
                  </a:lnTo>
                  <a:lnTo>
                    <a:pt x="1130691" y="620400"/>
                  </a:lnTo>
                  <a:lnTo>
                    <a:pt x="1133475" y="671449"/>
                  </a:lnTo>
                  <a:lnTo>
                    <a:pt x="1130691" y="722499"/>
                  </a:lnTo>
                  <a:lnTo>
                    <a:pt x="1122582" y="771466"/>
                  </a:lnTo>
                  <a:lnTo>
                    <a:pt x="1109513" y="817899"/>
                  </a:lnTo>
                  <a:lnTo>
                    <a:pt x="1091847" y="861351"/>
                  </a:lnTo>
                  <a:lnTo>
                    <a:pt x="1069947" y="901372"/>
                  </a:lnTo>
                  <a:lnTo>
                    <a:pt x="1044178" y="937513"/>
                  </a:lnTo>
                  <a:lnTo>
                    <a:pt x="1014903" y="969326"/>
                  </a:lnTo>
                  <a:lnTo>
                    <a:pt x="982486" y="996362"/>
                  </a:lnTo>
                  <a:lnTo>
                    <a:pt x="947291" y="1018170"/>
                  </a:lnTo>
                  <a:lnTo>
                    <a:pt x="909681" y="1034304"/>
                  </a:lnTo>
                  <a:lnTo>
                    <a:pt x="870021" y="1044313"/>
                  </a:lnTo>
                  <a:lnTo>
                    <a:pt x="828675" y="1047750"/>
                  </a:lnTo>
                  <a:lnTo>
                    <a:pt x="787301" y="1044313"/>
                  </a:lnTo>
                  <a:lnTo>
                    <a:pt x="747624" y="1034304"/>
                  </a:lnTo>
                  <a:lnTo>
                    <a:pt x="710005" y="1018170"/>
                  </a:lnTo>
                  <a:lnTo>
                    <a:pt x="674807" y="996362"/>
                  </a:lnTo>
                  <a:lnTo>
                    <a:pt x="642392" y="969326"/>
                  </a:lnTo>
                  <a:lnTo>
                    <a:pt x="613124" y="937513"/>
                  </a:lnTo>
                  <a:lnTo>
                    <a:pt x="587363" y="901372"/>
                  </a:lnTo>
                  <a:lnTo>
                    <a:pt x="565474" y="861351"/>
                  </a:lnTo>
                  <a:lnTo>
                    <a:pt x="547818" y="817899"/>
                  </a:lnTo>
                  <a:lnTo>
                    <a:pt x="534758" y="771466"/>
                  </a:lnTo>
                  <a:lnTo>
                    <a:pt x="526656" y="722499"/>
                  </a:lnTo>
                  <a:lnTo>
                    <a:pt x="523875" y="671449"/>
                  </a:lnTo>
                  <a:close/>
                </a:path>
                <a:path w="4324350" h="2857500">
                  <a:moveTo>
                    <a:pt x="342900" y="118999"/>
                  </a:moveTo>
                  <a:lnTo>
                    <a:pt x="375397" y="58909"/>
                  </a:lnTo>
                  <a:lnTo>
                    <a:pt x="412623" y="34829"/>
                  </a:lnTo>
                  <a:lnTo>
                    <a:pt x="460812" y="16232"/>
                  </a:lnTo>
                  <a:lnTo>
                    <a:pt x="517701" y="4246"/>
                  </a:lnTo>
                  <a:lnTo>
                    <a:pt x="581025" y="0"/>
                  </a:lnTo>
                  <a:lnTo>
                    <a:pt x="644304" y="4246"/>
                  </a:lnTo>
                  <a:lnTo>
                    <a:pt x="701181" y="16232"/>
                  </a:lnTo>
                  <a:lnTo>
                    <a:pt x="749379" y="34829"/>
                  </a:lnTo>
                  <a:lnTo>
                    <a:pt x="786623" y="58909"/>
                  </a:lnTo>
                  <a:lnTo>
                    <a:pt x="819150" y="118999"/>
                  </a:lnTo>
                  <a:lnTo>
                    <a:pt x="810639" y="150665"/>
                  </a:lnTo>
                  <a:lnTo>
                    <a:pt x="749379" y="203231"/>
                  </a:lnTo>
                  <a:lnTo>
                    <a:pt x="701181" y="221859"/>
                  </a:lnTo>
                  <a:lnTo>
                    <a:pt x="644304" y="233869"/>
                  </a:lnTo>
                  <a:lnTo>
                    <a:pt x="581025" y="238125"/>
                  </a:lnTo>
                  <a:lnTo>
                    <a:pt x="517701" y="233869"/>
                  </a:lnTo>
                  <a:lnTo>
                    <a:pt x="460812" y="221859"/>
                  </a:lnTo>
                  <a:lnTo>
                    <a:pt x="412623" y="203231"/>
                  </a:lnTo>
                  <a:lnTo>
                    <a:pt x="375397" y="179121"/>
                  </a:lnTo>
                  <a:lnTo>
                    <a:pt x="342900" y="118999"/>
                  </a:lnTo>
                  <a:close/>
                </a:path>
                <a:path w="4324350" h="2857500">
                  <a:moveTo>
                    <a:pt x="0" y="609600"/>
                  </a:moveTo>
                  <a:lnTo>
                    <a:pt x="32497" y="547073"/>
                  </a:lnTo>
                  <a:lnTo>
                    <a:pt x="69723" y="522017"/>
                  </a:lnTo>
                  <a:lnTo>
                    <a:pt x="117912" y="502665"/>
                  </a:lnTo>
                  <a:lnTo>
                    <a:pt x="174801" y="490193"/>
                  </a:lnTo>
                  <a:lnTo>
                    <a:pt x="238125" y="485775"/>
                  </a:lnTo>
                  <a:lnTo>
                    <a:pt x="301404" y="490193"/>
                  </a:lnTo>
                  <a:lnTo>
                    <a:pt x="358281" y="502665"/>
                  </a:lnTo>
                  <a:lnTo>
                    <a:pt x="406479" y="522017"/>
                  </a:lnTo>
                  <a:lnTo>
                    <a:pt x="443723" y="547073"/>
                  </a:lnTo>
                  <a:lnTo>
                    <a:pt x="467739" y="576659"/>
                  </a:lnTo>
                  <a:lnTo>
                    <a:pt x="476250" y="609600"/>
                  </a:lnTo>
                  <a:lnTo>
                    <a:pt x="467739" y="642496"/>
                  </a:lnTo>
                  <a:lnTo>
                    <a:pt x="406479" y="697134"/>
                  </a:lnTo>
                  <a:lnTo>
                    <a:pt x="358281" y="716505"/>
                  </a:lnTo>
                  <a:lnTo>
                    <a:pt x="301404" y="728997"/>
                  </a:lnTo>
                  <a:lnTo>
                    <a:pt x="238125" y="733425"/>
                  </a:lnTo>
                  <a:lnTo>
                    <a:pt x="174801" y="728997"/>
                  </a:lnTo>
                  <a:lnTo>
                    <a:pt x="117912" y="716505"/>
                  </a:lnTo>
                  <a:lnTo>
                    <a:pt x="69723" y="697134"/>
                  </a:lnTo>
                  <a:lnTo>
                    <a:pt x="32497" y="672069"/>
                  </a:lnTo>
                  <a:lnTo>
                    <a:pt x="0" y="609600"/>
                  </a:lnTo>
                  <a:close/>
                </a:path>
                <a:path w="4324350" h="2857500">
                  <a:moveTo>
                    <a:pt x="361950" y="1533525"/>
                  </a:moveTo>
                  <a:lnTo>
                    <a:pt x="393789" y="1470998"/>
                  </a:lnTo>
                  <a:lnTo>
                    <a:pt x="430260" y="1445942"/>
                  </a:lnTo>
                  <a:lnTo>
                    <a:pt x="477472" y="1426590"/>
                  </a:lnTo>
                  <a:lnTo>
                    <a:pt x="533208" y="1414118"/>
                  </a:lnTo>
                  <a:lnTo>
                    <a:pt x="595249" y="1409700"/>
                  </a:lnTo>
                  <a:lnTo>
                    <a:pt x="657298" y="1414118"/>
                  </a:lnTo>
                  <a:lnTo>
                    <a:pt x="713057" y="1426590"/>
                  </a:lnTo>
                  <a:lnTo>
                    <a:pt x="760301" y="1445942"/>
                  </a:lnTo>
                  <a:lnTo>
                    <a:pt x="796802" y="1470998"/>
                  </a:lnTo>
                  <a:lnTo>
                    <a:pt x="828675" y="1533525"/>
                  </a:lnTo>
                  <a:lnTo>
                    <a:pt x="820335" y="1566421"/>
                  </a:lnTo>
                  <a:lnTo>
                    <a:pt x="760301" y="1621059"/>
                  </a:lnTo>
                  <a:lnTo>
                    <a:pt x="713057" y="1640430"/>
                  </a:lnTo>
                  <a:lnTo>
                    <a:pt x="657298" y="1652922"/>
                  </a:lnTo>
                  <a:lnTo>
                    <a:pt x="595249" y="1657350"/>
                  </a:lnTo>
                  <a:lnTo>
                    <a:pt x="533208" y="1652922"/>
                  </a:lnTo>
                  <a:lnTo>
                    <a:pt x="477472" y="1640430"/>
                  </a:lnTo>
                  <a:lnTo>
                    <a:pt x="430260" y="1621059"/>
                  </a:lnTo>
                  <a:lnTo>
                    <a:pt x="393789" y="1595994"/>
                  </a:lnTo>
                  <a:lnTo>
                    <a:pt x="361950" y="1533525"/>
                  </a:lnTo>
                  <a:close/>
                </a:path>
                <a:path w="4324350" h="2857500">
                  <a:moveTo>
                    <a:pt x="9525" y="1647825"/>
                  </a:moveTo>
                  <a:lnTo>
                    <a:pt x="42022" y="1585298"/>
                  </a:lnTo>
                  <a:lnTo>
                    <a:pt x="79248" y="1560242"/>
                  </a:lnTo>
                  <a:lnTo>
                    <a:pt x="127437" y="1540890"/>
                  </a:lnTo>
                  <a:lnTo>
                    <a:pt x="184326" y="1528418"/>
                  </a:lnTo>
                  <a:lnTo>
                    <a:pt x="247650" y="1524000"/>
                  </a:lnTo>
                  <a:lnTo>
                    <a:pt x="310929" y="1528418"/>
                  </a:lnTo>
                  <a:lnTo>
                    <a:pt x="367806" y="1540890"/>
                  </a:lnTo>
                  <a:lnTo>
                    <a:pt x="416004" y="1560242"/>
                  </a:lnTo>
                  <a:lnTo>
                    <a:pt x="453248" y="1585298"/>
                  </a:lnTo>
                  <a:lnTo>
                    <a:pt x="477264" y="1614884"/>
                  </a:lnTo>
                  <a:lnTo>
                    <a:pt x="485775" y="1647825"/>
                  </a:lnTo>
                  <a:lnTo>
                    <a:pt x="477264" y="1680721"/>
                  </a:lnTo>
                  <a:lnTo>
                    <a:pt x="416004" y="1735359"/>
                  </a:lnTo>
                  <a:lnTo>
                    <a:pt x="367806" y="1754730"/>
                  </a:lnTo>
                  <a:lnTo>
                    <a:pt x="310929" y="1767222"/>
                  </a:lnTo>
                  <a:lnTo>
                    <a:pt x="247650" y="1771650"/>
                  </a:lnTo>
                  <a:lnTo>
                    <a:pt x="184326" y="1767222"/>
                  </a:lnTo>
                  <a:lnTo>
                    <a:pt x="127437" y="1754730"/>
                  </a:lnTo>
                  <a:lnTo>
                    <a:pt x="79248" y="1735359"/>
                  </a:lnTo>
                  <a:lnTo>
                    <a:pt x="42022" y="1710294"/>
                  </a:lnTo>
                  <a:lnTo>
                    <a:pt x="9525" y="1647825"/>
                  </a:lnTo>
                  <a:close/>
                </a:path>
                <a:path w="4324350" h="2857500">
                  <a:moveTo>
                    <a:pt x="3429000" y="1823974"/>
                  </a:moveTo>
                  <a:lnTo>
                    <a:pt x="3446331" y="1751063"/>
                  </a:lnTo>
                  <a:lnTo>
                    <a:pt x="3467048" y="1717556"/>
                  </a:lnTo>
                  <a:lnTo>
                    <a:pt x="3494956" y="1686533"/>
                  </a:lnTo>
                  <a:lnTo>
                    <a:pt x="3529423" y="1658383"/>
                  </a:lnTo>
                  <a:lnTo>
                    <a:pt x="3569818" y="1633495"/>
                  </a:lnTo>
                  <a:lnTo>
                    <a:pt x="3615507" y="1612260"/>
                  </a:lnTo>
                  <a:lnTo>
                    <a:pt x="3665860" y="1595066"/>
                  </a:lnTo>
                  <a:lnTo>
                    <a:pt x="3720243" y="1582302"/>
                  </a:lnTo>
                  <a:lnTo>
                    <a:pt x="3778025" y="1574359"/>
                  </a:lnTo>
                  <a:lnTo>
                    <a:pt x="3838575" y="1571625"/>
                  </a:lnTo>
                  <a:lnTo>
                    <a:pt x="3899095" y="1574359"/>
                  </a:lnTo>
                  <a:lnTo>
                    <a:pt x="3956860" y="1582302"/>
                  </a:lnTo>
                  <a:lnTo>
                    <a:pt x="4011234" y="1595066"/>
                  </a:lnTo>
                  <a:lnTo>
                    <a:pt x="4061586" y="1612260"/>
                  </a:lnTo>
                  <a:lnTo>
                    <a:pt x="4107280" y="1633495"/>
                  </a:lnTo>
                  <a:lnTo>
                    <a:pt x="4147683" y="1658383"/>
                  </a:lnTo>
                  <a:lnTo>
                    <a:pt x="4182161" y="1686533"/>
                  </a:lnTo>
                  <a:lnTo>
                    <a:pt x="4210080" y="1717556"/>
                  </a:lnTo>
                  <a:lnTo>
                    <a:pt x="4230807" y="1751063"/>
                  </a:lnTo>
                  <a:lnTo>
                    <a:pt x="4248150" y="1823974"/>
                  </a:lnTo>
                  <a:lnTo>
                    <a:pt x="4243708" y="1861284"/>
                  </a:lnTo>
                  <a:lnTo>
                    <a:pt x="4210080" y="1930414"/>
                  </a:lnTo>
                  <a:lnTo>
                    <a:pt x="4182161" y="1961453"/>
                  </a:lnTo>
                  <a:lnTo>
                    <a:pt x="4147683" y="1989619"/>
                  </a:lnTo>
                  <a:lnTo>
                    <a:pt x="4107280" y="2014524"/>
                  </a:lnTo>
                  <a:lnTo>
                    <a:pt x="4061586" y="2035776"/>
                  </a:lnTo>
                  <a:lnTo>
                    <a:pt x="4011234" y="2052985"/>
                  </a:lnTo>
                  <a:lnTo>
                    <a:pt x="3956860" y="2065761"/>
                  </a:lnTo>
                  <a:lnTo>
                    <a:pt x="3899095" y="2073712"/>
                  </a:lnTo>
                  <a:lnTo>
                    <a:pt x="3838575" y="2076450"/>
                  </a:lnTo>
                  <a:lnTo>
                    <a:pt x="3778025" y="2073712"/>
                  </a:lnTo>
                  <a:lnTo>
                    <a:pt x="3720243" y="2065761"/>
                  </a:lnTo>
                  <a:lnTo>
                    <a:pt x="3665860" y="2052985"/>
                  </a:lnTo>
                  <a:lnTo>
                    <a:pt x="3615507" y="2035776"/>
                  </a:lnTo>
                  <a:lnTo>
                    <a:pt x="3569818" y="2014524"/>
                  </a:lnTo>
                  <a:lnTo>
                    <a:pt x="3529423" y="1989619"/>
                  </a:lnTo>
                  <a:lnTo>
                    <a:pt x="3494956" y="1961453"/>
                  </a:lnTo>
                  <a:lnTo>
                    <a:pt x="3467048" y="1930414"/>
                  </a:lnTo>
                  <a:lnTo>
                    <a:pt x="3446331" y="1896895"/>
                  </a:lnTo>
                  <a:lnTo>
                    <a:pt x="3429000" y="1823974"/>
                  </a:lnTo>
                  <a:close/>
                </a:path>
                <a:path w="4324350" h="2857500">
                  <a:moveTo>
                    <a:pt x="3505200" y="2605024"/>
                  </a:moveTo>
                  <a:lnTo>
                    <a:pt x="3522531" y="2532113"/>
                  </a:lnTo>
                  <a:lnTo>
                    <a:pt x="3543248" y="2498606"/>
                  </a:lnTo>
                  <a:lnTo>
                    <a:pt x="3571156" y="2467583"/>
                  </a:lnTo>
                  <a:lnTo>
                    <a:pt x="3605623" y="2439433"/>
                  </a:lnTo>
                  <a:lnTo>
                    <a:pt x="3646018" y="2414545"/>
                  </a:lnTo>
                  <a:lnTo>
                    <a:pt x="3691707" y="2393310"/>
                  </a:lnTo>
                  <a:lnTo>
                    <a:pt x="3742060" y="2376116"/>
                  </a:lnTo>
                  <a:lnTo>
                    <a:pt x="3796443" y="2363352"/>
                  </a:lnTo>
                  <a:lnTo>
                    <a:pt x="3854225" y="2355409"/>
                  </a:lnTo>
                  <a:lnTo>
                    <a:pt x="3914775" y="2352675"/>
                  </a:lnTo>
                  <a:lnTo>
                    <a:pt x="3975295" y="2355409"/>
                  </a:lnTo>
                  <a:lnTo>
                    <a:pt x="4033060" y="2363352"/>
                  </a:lnTo>
                  <a:lnTo>
                    <a:pt x="4087434" y="2376116"/>
                  </a:lnTo>
                  <a:lnTo>
                    <a:pt x="4137786" y="2393310"/>
                  </a:lnTo>
                  <a:lnTo>
                    <a:pt x="4183480" y="2414545"/>
                  </a:lnTo>
                  <a:lnTo>
                    <a:pt x="4223883" y="2439433"/>
                  </a:lnTo>
                  <a:lnTo>
                    <a:pt x="4258361" y="2467583"/>
                  </a:lnTo>
                  <a:lnTo>
                    <a:pt x="4286280" y="2498606"/>
                  </a:lnTo>
                  <a:lnTo>
                    <a:pt x="4307007" y="2532113"/>
                  </a:lnTo>
                  <a:lnTo>
                    <a:pt x="4324350" y="2605024"/>
                  </a:lnTo>
                  <a:lnTo>
                    <a:pt x="4319908" y="2642334"/>
                  </a:lnTo>
                  <a:lnTo>
                    <a:pt x="4286280" y="2711464"/>
                  </a:lnTo>
                  <a:lnTo>
                    <a:pt x="4258361" y="2742503"/>
                  </a:lnTo>
                  <a:lnTo>
                    <a:pt x="4223883" y="2770669"/>
                  </a:lnTo>
                  <a:lnTo>
                    <a:pt x="4183480" y="2795574"/>
                  </a:lnTo>
                  <a:lnTo>
                    <a:pt x="4137786" y="2816826"/>
                  </a:lnTo>
                  <a:lnTo>
                    <a:pt x="4087434" y="2834035"/>
                  </a:lnTo>
                  <a:lnTo>
                    <a:pt x="4033060" y="2846811"/>
                  </a:lnTo>
                  <a:lnTo>
                    <a:pt x="3975295" y="2854762"/>
                  </a:lnTo>
                  <a:lnTo>
                    <a:pt x="3914775" y="2857500"/>
                  </a:lnTo>
                  <a:lnTo>
                    <a:pt x="3854225" y="2854762"/>
                  </a:lnTo>
                  <a:lnTo>
                    <a:pt x="3796443" y="2846811"/>
                  </a:lnTo>
                  <a:lnTo>
                    <a:pt x="3742060" y="2834035"/>
                  </a:lnTo>
                  <a:lnTo>
                    <a:pt x="3691707" y="2816826"/>
                  </a:lnTo>
                  <a:lnTo>
                    <a:pt x="3646018" y="2795574"/>
                  </a:lnTo>
                  <a:lnTo>
                    <a:pt x="3605623" y="2770669"/>
                  </a:lnTo>
                  <a:lnTo>
                    <a:pt x="3571156" y="2742503"/>
                  </a:lnTo>
                  <a:lnTo>
                    <a:pt x="3543248" y="2711464"/>
                  </a:lnTo>
                  <a:lnTo>
                    <a:pt x="3522531" y="2677945"/>
                  </a:lnTo>
                  <a:lnTo>
                    <a:pt x="3505200" y="2605024"/>
                  </a:lnTo>
                  <a:close/>
                </a:path>
              </a:pathLst>
            </a:custGeom>
            <a:ln w="28575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6" name="object 276"/>
          <p:cNvSpPr txBox="1"/>
          <p:nvPr/>
        </p:nvSpPr>
        <p:spPr>
          <a:xfrm>
            <a:off x="918844" y="1392174"/>
            <a:ext cx="5612765" cy="34810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650"/>
              </a:lnSpc>
              <a:spcBef>
                <a:spcPts val="130"/>
              </a:spcBef>
            </a:pP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Q:</a:t>
            </a:r>
            <a:r>
              <a:rPr sz="3200" i="1" spc="-5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How</a:t>
            </a:r>
            <a:r>
              <a:rPr sz="3200" i="1" spc="-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to</a:t>
            </a:r>
            <a:r>
              <a:rPr sz="3200" i="1" spc="-5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connect</a:t>
            </a:r>
            <a:r>
              <a:rPr sz="3200" i="1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end</a:t>
            </a:r>
            <a:r>
              <a:rPr sz="3200" b="1" i="1" spc="-5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systems</a:t>
            </a:r>
            <a:r>
              <a:rPr sz="3200" b="1" i="1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>
                <a:solidFill>
                  <a:srgbClr val="CC0000"/>
                </a:solidFill>
                <a:latin typeface="Times New Roman"/>
                <a:cs typeface="Times New Roman"/>
              </a:rPr>
              <a:t>to</a:t>
            </a:r>
            <a:endParaRPr sz="3200" dirty="0">
              <a:latin typeface="Times New Roman"/>
              <a:cs typeface="Times New Roman"/>
            </a:endParaRPr>
          </a:p>
          <a:p>
            <a:pPr marL="241300">
              <a:lnSpc>
                <a:spcPts val="3650"/>
              </a:lnSpc>
            </a:pP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edge</a:t>
            </a:r>
            <a:r>
              <a:rPr sz="3200" b="1" i="1" spc="-7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routers</a:t>
            </a:r>
            <a:r>
              <a:rPr sz="3200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?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</a:pPr>
            <a:r>
              <a:rPr sz="3200" i="1" dirty="0">
                <a:solidFill>
                  <a:srgbClr val="CC0000"/>
                </a:solidFill>
                <a:latin typeface="Times New Roman"/>
                <a:cs typeface="Times New Roman"/>
              </a:rPr>
              <a:t>A:</a:t>
            </a:r>
            <a:r>
              <a:rPr sz="3200" i="1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CC0000"/>
                </a:solidFill>
                <a:latin typeface="Times New Roman"/>
                <a:cs typeface="Times New Roman"/>
              </a:rPr>
              <a:t>Access</a:t>
            </a:r>
            <a:r>
              <a:rPr sz="3200" b="1" i="1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CC0000"/>
                </a:solidFill>
                <a:latin typeface="Times New Roman"/>
                <a:cs typeface="Times New Roman"/>
              </a:rPr>
              <a:t>Networks</a:t>
            </a:r>
            <a:endParaRPr sz="3200" dirty="0">
              <a:latin typeface="Times New Roman"/>
              <a:cs typeface="Times New Roman"/>
            </a:endParaRPr>
          </a:p>
          <a:p>
            <a:pPr marL="246379" indent="-228600">
              <a:lnSpc>
                <a:spcPct val="100000"/>
              </a:lnSpc>
              <a:spcBef>
                <a:spcPts val="340"/>
              </a:spcBef>
              <a:buSzPct val="75000"/>
              <a:buFont typeface="Arial MT"/>
              <a:buChar char="•"/>
              <a:tabLst>
                <a:tab pos="246379" algn="l"/>
              </a:tabLst>
            </a:pPr>
            <a:r>
              <a:rPr sz="2400" spc="-10" dirty="0">
                <a:latin typeface="Times New Roman"/>
                <a:cs typeface="Times New Roman"/>
              </a:rPr>
              <a:t>Residential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Nets</a:t>
            </a:r>
            <a:endParaRPr sz="2400" dirty="0">
              <a:latin typeface="Times New Roman"/>
              <a:cs typeface="Times New Roman"/>
            </a:endParaRPr>
          </a:p>
          <a:p>
            <a:pPr marL="246379" marR="655320" indent="-229235">
              <a:lnSpc>
                <a:spcPts val="2550"/>
              </a:lnSpc>
              <a:spcBef>
                <a:spcPts val="710"/>
              </a:spcBef>
              <a:buSzPct val="75000"/>
              <a:buFont typeface="Arial MT"/>
              <a:buChar char="•"/>
              <a:tabLst>
                <a:tab pos="246379" algn="l"/>
              </a:tabLst>
            </a:pPr>
            <a:r>
              <a:rPr sz="2400" spc="-10" dirty="0">
                <a:latin typeface="Times New Roman"/>
                <a:cs typeface="Times New Roman"/>
              </a:rPr>
              <a:t>Institutional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(school, company)</a:t>
            </a:r>
            <a:endParaRPr sz="2400" dirty="0">
              <a:latin typeface="Times New Roman"/>
              <a:cs typeface="Times New Roman"/>
            </a:endParaRPr>
          </a:p>
          <a:p>
            <a:pPr marL="246379" indent="-228600">
              <a:lnSpc>
                <a:spcPct val="100000"/>
              </a:lnSpc>
              <a:spcBef>
                <a:spcPts val="325"/>
              </a:spcBef>
              <a:buSzPct val="75000"/>
              <a:buFont typeface="Arial MT"/>
              <a:buChar char="•"/>
              <a:tabLst>
                <a:tab pos="246379" algn="l"/>
              </a:tabLst>
            </a:pPr>
            <a:r>
              <a:rPr sz="2400" dirty="0">
                <a:latin typeface="Times New Roman"/>
                <a:cs typeface="Times New Roman"/>
              </a:rPr>
              <a:t>Mobile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(WiFi,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4G/5G)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77" name="object 277"/>
          <p:cNvSpPr txBox="1">
            <a:spLocks noGrp="1"/>
          </p:cNvSpPr>
          <p:nvPr>
            <p:ph type="sldNum" sz="quarter" idx="7"/>
          </p:nvPr>
        </p:nvSpPr>
        <p:spPr>
          <a:xfrm>
            <a:off x="11840844" y="6508199"/>
            <a:ext cx="244475" cy="203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2225">
              <a:lnSpc>
                <a:spcPts val="1425"/>
              </a:lnSpc>
            </a:pPr>
            <a:fld id="{81D60167-4931-47E6-BA6A-407CBD079E47}" type="slidenum">
              <a:rPr lang="en-US" spc="-25" smtClean="0">
                <a:latin typeface="Arial MT"/>
                <a:cs typeface="Arial MT"/>
              </a:rPr>
              <a:pPr marL="22225">
                <a:lnSpc>
                  <a:spcPts val="1425"/>
                </a:lnSpc>
              </a:pPr>
              <a:t>27</a:t>
            </a:fld>
            <a:endParaRPr spc="-25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Access</a:t>
            </a:r>
            <a:r>
              <a:rPr spc="114" dirty="0"/>
              <a:t> </a:t>
            </a:r>
            <a:r>
              <a:rPr dirty="0"/>
              <a:t>Network:</a:t>
            </a:r>
            <a:r>
              <a:rPr spc="40" dirty="0"/>
              <a:t> </a:t>
            </a:r>
            <a:r>
              <a:rPr dirty="0"/>
              <a:t>Digital</a:t>
            </a:r>
            <a:r>
              <a:rPr spc="35" dirty="0"/>
              <a:t> </a:t>
            </a:r>
            <a:r>
              <a:rPr dirty="0"/>
              <a:t>Subscriber</a:t>
            </a:r>
            <a:r>
              <a:rPr spc="114" dirty="0"/>
              <a:t> </a:t>
            </a:r>
            <a:r>
              <a:rPr dirty="0"/>
              <a:t>Line</a:t>
            </a:r>
            <a:r>
              <a:rPr spc="50" dirty="0"/>
              <a:t> </a:t>
            </a:r>
            <a:r>
              <a:rPr spc="-10" dirty="0"/>
              <a:t>(DSL)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64568" y="3084038"/>
            <a:ext cx="2133600" cy="1109345"/>
            <a:chOff x="6777094" y="2958778"/>
            <a:chExt cx="2133600" cy="1109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7094" y="2958778"/>
              <a:ext cx="2133537" cy="11090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348600" y="3310001"/>
              <a:ext cx="1257300" cy="514350"/>
            </a:xfrm>
            <a:custGeom>
              <a:avLst/>
              <a:gdLst/>
              <a:ahLst/>
              <a:cxnLst/>
              <a:rect l="l" t="t" r="r" b="b"/>
              <a:pathLst>
                <a:path w="1257300" h="514350">
                  <a:moveTo>
                    <a:pt x="228600" y="114300"/>
                  </a:moveTo>
                  <a:lnTo>
                    <a:pt x="400050" y="0"/>
                  </a:lnTo>
                </a:path>
                <a:path w="1257300" h="514350">
                  <a:moveTo>
                    <a:pt x="0" y="238125"/>
                  </a:moveTo>
                  <a:lnTo>
                    <a:pt x="0" y="352425"/>
                  </a:lnTo>
                </a:path>
                <a:path w="1257300" h="514350">
                  <a:moveTo>
                    <a:pt x="228600" y="495300"/>
                  </a:moveTo>
                  <a:lnTo>
                    <a:pt x="590550" y="95250"/>
                  </a:lnTo>
                </a:path>
                <a:path w="1257300" h="514350">
                  <a:moveTo>
                    <a:pt x="723900" y="95250"/>
                  </a:moveTo>
                  <a:lnTo>
                    <a:pt x="723900" y="361950"/>
                  </a:lnTo>
                </a:path>
                <a:path w="1257300" h="514350">
                  <a:moveTo>
                    <a:pt x="257175" y="514350"/>
                  </a:moveTo>
                  <a:lnTo>
                    <a:pt x="514350" y="514350"/>
                  </a:lnTo>
                </a:path>
                <a:path w="1257300" h="514350">
                  <a:moveTo>
                    <a:pt x="1009650" y="504825"/>
                  </a:moveTo>
                  <a:lnTo>
                    <a:pt x="1257300" y="5048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24950" y="3805301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650" y="0"/>
                  </a:lnTo>
                </a:path>
              </a:pathLst>
            </a:custGeom>
            <a:ln w="9525">
              <a:solidFill>
                <a:srgbClr val="E7E6E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391064" y="3351377"/>
            <a:ext cx="353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ISP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10923" y="1579880"/>
            <a:ext cx="2495550" cy="2487295"/>
            <a:chOff x="5923449" y="1454620"/>
            <a:chExt cx="2495550" cy="24872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1425" y="3319525"/>
              <a:ext cx="571500" cy="2190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91425" y="3319525"/>
              <a:ext cx="571500" cy="219075"/>
            </a:xfrm>
            <a:custGeom>
              <a:avLst/>
              <a:gdLst/>
              <a:ahLst/>
              <a:cxnLst/>
              <a:rect l="l" t="t" r="r" b="b"/>
              <a:pathLst>
                <a:path w="571500" h="219075">
                  <a:moveTo>
                    <a:pt x="571373" y="508"/>
                  </a:moveTo>
                  <a:lnTo>
                    <a:pt x="571500" y="115570"/>
                  </a:lnTo>
                  <a:lnTo>
                    <a:pt x="524278" y="169857"/>
                  </a:lnTo>
                  <a:lnTo>
                    <a:pt x="482525" y="188725"/>
                  </a:lnTo>
                  <a:lnTo>
                    <a:pt x="434020" y="202649"/>
                  </a:lnTo>
                  <a:lnTo>
                    <a:pt x="382766" y="212062"/>
                  </a:lnTo>
                  <a:lnTo>
                    <a:pt x="332769" y="217393"/>
                  </a:lnTo>
                  <a:lnTo>
                    <a:pt x="288035" y="219075"/>
                  </a:lnTo>
                  <a:lnTo>
                    <a:pt x="242990" y="217413"/>
                  </a:lnTo>
                  <a:lnTo>
                    <a:pt x="192289" y="212203"/>
                  </a:lnTo>
                  <a:lnTo>
                    <a:pt x="140119" y="202946"/>
                  </a:lnTo>
                  <a:lnTo>
                    <a:pt x="90668" y="189141"/>
                  </a:lnTo>
                  <a:lnTo>
                    <a:pt x="48124" y="170289"/>
                  </a:lnTo>
                  <a:lnTo>
                    <a:pt x="16675" y="145889"/>
                  </a:lnTo>
                  <a:lnTo>
                    <a:pt x="500" y="89082"/>
                  </a:lnTo>
                  <a:lnTo>
                    <a:pt x="254" y="57721"/>
                  </a:lnTo>
                  <a:lnTo>
                    <a:pt x="7" y="26360"/>
                  </a:lnTo>
                  <a:lnTo>
                    <a:pt x="0" y="0"/>
                  </a:lnTo>
                  <a:lnTo>
                    <a:pt x="19216" y="26815"/>
                  </a:lnTo>
                  <a:lnTo>
                    <a:pt x="51435" y="49555"/>
                  </a:lnTo>
                  <a:lnTo>
                    <a:pt x="93129" y="68206"/>
                  </a:lnTo>
                  <a:lnTo>
                    <a:pt x="140770" y="82752"/>
                  </a:lnTo>
                  <a:lnTo>
                    <a:pt x="190831" y="93176"/>
                  </a:lnTo>
                  <a:lnTo>
                    <a:pt x="239783" y="99464"/>
                  </a:lnTo>
                  <a:lnTo>
                    <a:pt x="284099" y="101600"/>
                  </a:lnTo>
                  <a:lnTo>
                    <a:pt x="328637" y="100052"/>
                  </a:lnTo>
                  <a:lnTo>
                    <a:pt x="378151" y="94987"/>
                  </a:lnTo>
                  <a:lnTo>
                    <a:pt x="428956" y="85937"/>
                  </a:lnTo>
                  <a:lnTo>
                    <a:pt x="477367" y="72433"/>
                  </a:lnTo>
                  <a:lnTo>
                    <a:pt x="519696" y="54006"/>
                  </a:lnTo>
                  <a:lnTo>
                    <a:pt x="552260" y="30187"/>
                  </a:lnTo>
                  <a:lnTo>
                    <a:pt x="571373" y="50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91425" y="3205225"/>
              <a:ext cx="571500" cy="209550"/>
            </a:xfrm>
            <a:custGeom>
              <a:avLst/>
              <a:gdLst/>
              <a:ahLst/>
              <a:cxnLst/>
              <a:rect l="l" t="t" r="r" b="b"/>
              <a:pathLst>
                <a:path w="571500" h="209550">
                  <a:moveTo>
                    <a:pt x="285750" y="0"/>
                  </a:moveTo>
                  <a:lnTo>
                    <a:pt x="220215" y="2764"/>
                  </a:lnTo>
                  <a:lnTo>
                    <a:pt x="160064" y="10641"/>
                  </a:lnTo>
                  <a:lnTo>
                    <a:pt x="107008" y="23003"/>
                  </a:lnTo>
                  <a:lnTo>
                    <a:pt x="62761" y="39224"/>
                  </a:lnTo>
                  <a:lnTo>
                    <a:pt x="29035" y="58677"/>
                  </a:lnTo>
                  <a:lnTo>
                    <a:pt x="0" y="104775"/>
                  </a:lnTo>
                  <a:lnTo>
                    <a:pt x="7544" y="128773"/>
                  </a:lnTo>
                  <a:lnTo>
                    <a:pt x="62761" y="170272"/>
                  </a:lnTo>
                  <a:lnTo>
                    <a:pt x="107008" y="186506"/>
                  </a:lnTo>
                  <a:lnTo>
                    <a:pt x="160064" y="198886"/>
                  </a:lnTo>
                  <a:lnTo>
                    <a:pt x="220215" y="206778"/>
                  </a:lnTo>
                  <a:lnTo>
                    <a:pt x="285750" y="209550"/>
                  </a:lnTo>
                  <a:lnTo>
                    <a:pt x="351244" y="206778"/>
                  </a:lnTo>
                  <a:lnTo>
                    <a:pt x="411380" y="198886"/>
                  </a:lnTo>
                  <a:lnTo>
                    <a:pt x="464437" y="186506"/>
                  </a:lnTo>
                  <a:lnTo>
                    <a:pt x="508698" y="170272"/>
                  </a:lnTo>
                  <a:lnTo>
                    <a:pt x="542441" y="150817"/>
                  </a:lnTo>
                  <a:lnTo>
                    <a:pt x="571500" y="104775"/>
                  </a:lnTo>
                  <a:lnTo>
                    <a:pt x="563948" y="80736"/>
                  </a:lnTo>
                  <a:lnTo>
                    <a:pt x="508698" y="39224"/>
                  </a:lnTo>
                  <a:lnTo>
                    <a:pt x="464437" y="23003"/>
                  </a:lnTo>
                  <a:lnTo>
                    <a:pt x="411380" y="10641"/>
                  </a:lnTo>
                  <a:lnTo>
                    <a:pt x="351244" y="276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91425" y="3205225"/>
              <a:ext cx="571500" cy="209550"/>
            </a:xfrm>
            <a:custGeom>
              <a:avLst/>
              <a:gdLst/>
              <a:ahLst/>
              <a:cxnLst/>
              <a:rect l="l" t="t" r="r" b="b"/>
              <a:pathLst>
                <a:path w="571500" h="209550">
                  <a:moveTo>
                    <a:pt x="0" y="104775"/>
                  </a:moveTo>
                  <a:lnTo>
                    <a:pt x="29035" y="58677"/>
                  </a:lnTo>
                  <a:lnTo>
                    <a:pt x="62761" y="39224"/>
                  </a:lnTo>
                  <a:lnTo>
                    <a:pt x="107008" y="23003"/>
                  </a:lnTo>
                  <a:lnTo>
                    <a:pt x="160064" y="10641"/>
                  </a:lnTo>
                  <a:lnTo>
                    <a:pt x="220215" y="2764"/>
                  </a:lnTo>
                  <a:lnTo>
                    <a:pt x="285750" y="0"/>
                  </a:lnTo>
                  <a:lnTo>
                    <a:pt x="351244" y="2764"/>
                  </a:lnTo>
                  <a:lnTo>
                    <a:pt x="411380" y="10641"/>
                  </a:lnTo>
                  <a:lnTo>
                    <a:pt x="464437" y="23003"/>
                  </a:lnTo>
                  <a:lnTo>
                    <a:pt x="508698" y="39224"/>
                  </a:lnTo>
                  <a:lnTo>
                    <a:pt x="542441" y="58677"/>
                  </a:lnTo>
                  <a:lnTo>
                    <a:pt x="571500" y="104775"/>
                  </a:lnTo>
                  <a:lnTo>
                    <a:pt x="563948" y="128773"/>
                  </a:lnTo>
                  <a:lnTo>
                    <a:pt x="508698" y="170272"/>
                  </a:lnTo>
                  <a:lnTo>
                    <a:pt x="464437" y="186506"/>
                  </a:lnTo>
                  <a:lnTo>
                    <a:pt x="411380" y="198886"/>
                  </a:lnTo>
                  <a:lnTo>
                    <a:pt x="351244" y="206778"/>
                  </a:lnTo>
                  <a:lnTo>
                    <a:pt x="285750" y="209550"/>
                  </a:lnTo>
                  <a:lnTo>
                    <a:pt x="220215" y="206778"/>
                  </a:lnTo>
                  <a:lnTo>
                    <a:pt x="160064" y="198886"/>
                  </a:lnTo>
                  <a:lnTo>
                    <a:pt x="107008" y="186506"/>
                  </a:lnTo>
                  <a:lnTo>
                    <a:pt x="62761" y="170272"/>
                  </a:lnTo>
                  <a:lnTo>
                    <a:pt x="29035" y="150817"/>
                  </a:lnTo>
                  <a:lnTo>
                    <a:pt x="0" y="1047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81850" y="3228974"/>
              <a:ext cx="390525" cy="152400"/>
            </a:xfrm>
            <a:custGeom>
              <a:avLst/>
              <a:gdLst/>
              <a:ahLst/>
              <a:cxnLst/>
              <a:rect l="l" t="t" r="r" b="b"/>
              <a:pathLst>
                <a:path w="390525" h="152400">
                  <a:moveTo>
                    <a:pt x="381000" y="19558"/>
                  </a:moveTo>
                  <a:lnTo>
                    <a:pt x="306324" y="0"/>
                  </a:lnTo>
                  <a:lnTo>
                    <a:pt x="189484" y="50292"/>
                  </a:lnTo>
                  <a:lnTo>
                    <a:pt x="74422" y="1397"/>
                  </a:lnTo>
                  <a:lnTo>
                    <a:pt x="0" y="22479"/>
                  </a:lnTo>
                  <a:lnTo>
                    <a:pt x="50927" y="44196"/>
                  </a:lnTo>
                  <a:lnTo>
                    <a:pt x="74422" y="37338"/>
                  </a:lnTo>
                  <a:lnTo>
                    <a:pt x="187579" y="85725"/>
                  </a:lnTo>
                  <a:lnTo>
                    <a:pt x="311150" y="38227"/>
                  </a:lnTo>
                  <a:lnTo>
                    <a:pt x="325628" y="44196"/>
                  </a:lnTo>
                  <a:lnTo>
                    <a:pt x="381000" y="19558"/>
                  </a:lnTo>
                  <a:close/>
                </a:path>
                <a:path w="390525" h="152400">
                  <a:moveTo>
                    <a:pt x="390525" y="134620"/>
                  </a:moveTo>
                  <a:lnTo>
                    <a:pt x="249428" y="76200"/>
                  </a:lnTo>
                  <a:lnTo>
                    <a:pt x="247650" y="114300"/>
                  </a:lnTo>
                  <a:lnTo>
                    <a:pt x="341503" y="152400"/>
                  </a:lnTo>
                  <a:lnTo>
                    <a:pt x="390525" y="13462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72325" y="3305175"/>
              <a:ext cx="133350" cy="76200"/>
            </a:xfrm>
            <a:custGeom>
              <a:avLst/>
              <a:gdLst/>
              <a:ahLst/>
              <a:cxnLst/>
              <a:rect l="l" t="t" r="r" b="b"/>
              <a:pathLst>
                <a:path w="133350" h="76200">
                  <a:moveTo>
                    <a:pt x="132588" y="0"/>
                  </a:moveTo>
                  <a:lnTo>
                    <a:pt x="0" y="59182"/>
                  </a:lnTo>
                  <a:lnTo>
                    <a:pt x="44957" y="76200"/>
                  </a:lnTo>
                  <a:lnTo>
                    <a:pt x="133350" y="40386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19950" y="3267075"/>
              <a:ext cx="304800" cy="114300"/>
            </a:xfrm>
            <a:custGeom>
              <a:avLst/>
              <a:gdLst/>
              <a:ahLst/>
              <a:cxnLst/>
              <a:rect l="l" t="t" r="r" b="b"/>
              <a:pathLst>
                <a:path w="304800" h="114300">
                  <a:moveTo>
                    <a:pt x="274700" y="0"/>
                  </a:moveTo>
                  <a:lnTo>
                    <a:pt x="151638" y="47625"/>
                  </a:lnTo>
                  <a:lnTo>
                    <a:pt x="36449" y="0"/>
                  </a:lnTo>
                  <a:lnTo>
                    <a:pt x="13207" y="5969"/>
                  </a:lnTo>
                  <a:lnTo>
                    <a:pt x="9386" y="4504"/>
                  </a:lnTo>
                  <a:lnTo>
                    <a:pt x="90170" y="36449"/>
                  </a:lnTo>
                  <a:lnTo>
                    <a:pt x="91058" y="72771"/>
                  </a:lnTo>
                  <a:lnTo>
                    <a:pt x="0" y="107187"/>
                  </a:lnTo>
                  <a:lnTo>
                    <a:pt x="20954" y="114300"/>
                  </a:lnTo>
                  <a:lnTo>
                    <a:pt x="152526" y="60071"/>
                  </a:lnTo>
                  <a:lnTo>
                    <a:pt x="281558" y="113411"/>
                  </a:lnTo>
                  <a:lnTo>
                    <a:pt x="304800" y="108330"/>
                  </a:lnTo>
                  <a:lnTo>
                    <a:pt x="214756" y="72771"/>
                  </a:lnTo>
                  <a:lnTo>
                    <a:pt x="215392" y="36195"/>
                  </a:lnTo>
                  <a:lnTo>
                    <a:pt x="292734" y="5969"/>
                  </a:lnTo>
                  <a:lnTo>
                    <a:pt x="2747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2375" y="3729100"/>
              <a:ext cx="571500" cy="2095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072375" y="3729100"/>
              <a:ext cx="571500" cy="209550"/>
            </a:xfrm>
            <a:custGeom>
              <a:avLst/>
              <a:gdLst/>
              <a:ahLst/>
              <a:cxnLst/>
              <a:rect l="l" t="t" r="r" b="b"/>
              <a:pathLst>
                <a:path w="571500" h="209550">
                  <a:moveTo>
                    <a:pt x="571373" y="381"/>
                  </a:moveTo>
                  <a:lnTo>
                    <a:pt x="571500" y="110617"/>
                  </a:lnTo>
                  <a:lnTo>
                    <a:pt x="524278" y="162498"/>
                  </a:lnTo>
                  <a:lnTo>
                    <a:pt x="482525" y="180533"/>
                  </a:lnTo>
                  <a:lnTo>
                    <a:pt x="434020" y="193844"/>
                  </a:lnTo>
                  <a:lnTo>
                    <a:pt x="382766" y="202843"/>
                  </a:lnTo>
                  <a:lnTo>
                    <a:pt x="332769" y="207941"/>
                  </a:lnTo>
                  <a:lnTo>
                    <a:pt x="288035" y="209550"/>
                  </a:lnTo>
                  <a:lnTo>
                    <a:pt x="242990" y="207954"/>
                  </a:lnTo>
                  <a:lnTo>
                    <a:pt x="192289" y="202963"/>
                  </a:lnTo>
                  <a:lnTo>
                    <a:pt x="140119" y="194101"/>
                  </a:lnTo>
                  <a:lnTo>
                    <a:pt x="90668" y="180896"/>
                  </a:lnTo>
                  <a:lnTo>
                    <a:pt x="48124" y="162874"/>
                  </a:lnTo>
                  <a:lnTo>
                    <a:pt x="16675" y="139563"/>
                  </a:lnTo>
                  <a:lnTo>
                    <a:pt x="500" y="85242"/>
                  </a:lnTo>
                  <a:lnTo>
                    <a:pt x="254" y="55197"/>
                  </a:lnTo>
                  <a:lnTo>
                    <a:pt x="7" y="25175"/>
                  </a:lnTo>
                  <a:lnTo>
                    <a:pt x="0" y="0"/>
                  </a:lnTo>
                  <a:lnTo>
                    <a:pt x="19216" y="25655"/>
                  </a:lnTo>
                  <a:lnTo>
                    <a:pt x="51435" y="47419"/>
                  </a:lnTo>
                  <a:lnTo>
                    <a:pt x="93129" y="65270"/>
                  </a:lnTo>
                  <a:lnTo>
                    <a:pt x="140770" y="79190"/>
                  </a:lnTo>
                  <a:lnTo>
                    <a:pt x="190831" y="89157"/>
                  </a:lnTo>
                  <a:lnTo>
                    <a:pt x="239783" y="95152"/>
                  </a:lnTo>
                  <a:lnTo>
                    <a:pt x="284099" y="97155"/>
                  </a:lnTo>
                  <a:lnTo>
                    <a:pt x="328637" y="95673"/>
                  </a:lnTo>
                  <a:lnTo>
                    <a:pt x="378151" y="90821"/>
                  </a:lnTo>
                  <a:lnTo>
                    <a:pt x="428956" y="82152"/>
                  </a:lnTo>
                  <a:lnTo>
                    <a:pt x="477367" y="69220"/>
                  </a:lnTo>
                  <a:lnTo>
                    <a:pt x="519696" y="51579"/>
                  </a:lnTo>
                  <a:lnTo>
                    <a:pt x="552260" y="28781"/>
                  </a:lnTo>
                  <a:lnTo>
                    <a:pt x="571373" y="38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72375" y="3614800"/>
              <a:ext cx="571500" cy="209550"/>
            </a:xfrm>
            <a:custGeom>
              <a:avLst/>
              <a:gdLst/>
              <a:ahLst/>
              <a:cxnLst/>
              <a:rect l="l" t="t" r="r" b="b"/>
              <a:pathLst>
                <a:path w="571500" h="209550">
                  <a:moveTo>
                    <a:pt x="285750" y="0"/>
                  </a:moveTo>
                  <a:lnTo>
                    <a:pt x="220215" y="2764"/>
                  </a:lnTo>
                  <a:lnTo>
                    <a:pt x="160064" y="10641"/>
                  </a:lnTo>
                  <a:lnTo>
                    <a:pt x="107008" y="23003"/>
                  </a:lnTo>
                  <a:lnTo>
                    <a:pt x="62761" y="39224"/>
                  </a:lnTo>
                  <a:lnTo>
                    <a:pt x="29035" y="58677"/>
                  </a:lnTo>
                  <a:lnTo>
                    <a:pt x="0" y="104775"/>
                  </a:lnTo>
                  <a:lnTo>
                    <a:pt x="7544" y="128773"/>
                  </a:lnTo>
                  <a:lnTo>
                    <a:pt x="62761" y="170272"/>
                  </a:lnTo>
                  <a:lnTo>
                    <a:pt x="107008" y="186506"/>
                  </a:lnTo>
                  <a:lnTo>
                    <a:pt x="160064" y="198886"/>
                  </a:lnTo>
                  <a:lnTo>
                    <a:pt x="220215" y="206778"/>
                  </a:lnTo>
                  <a:lnTo>
                    <a:pt x="285750" y="209550"/>
                  </a:lnTo>
                  <a:lnTo>
                    <a:pt x="351244" y="206778"/>
                  </a:lnTo>
                  <a:lnTo>
                    <a:pt x="411380" y="198886"/>
                  </a:lnTo>
                  <a:lnTo>
                    <a:pt x="464437" y="186506"/>
                  </a:lnTo>
                  <a:lnTo>
                    <a:pt x="508698" y="170272"/>
                  </a:lnTo>
                  <a:lnTo>
                    <a:pt x="542441" y="150817"/>
                  </a:lnTo>
                  <a:lnTo>
                    <a:pt x="571500" y="104775"/>
                  </a:lnTo>
                  <a:lnTo>
                    <a:pt x="563948" y="80736"/>
                  </a:lnTo>
                  <a:lnTo>
                    <a:pt x="508698" y="39224"/>
                  </a:lnTo>
                  <a:lnTo>
                    <a:pt x="464437" y="23003"/>
                  </a:lnTo>
                  <a:lnTo>
                    <a:pt x="411380" y="10641"/>
                  </a:lnTo>
                  <a:lnTo>
                    <a:pt x="351244" y="276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72375" y="3614800"/>
              <a:ext cx="571500" cy="209550"/>
            </a:xfrm>
            <a:custGeom>
              <a:avLst/>
              <a:gdLst/>
              <a:ahLst/>
              <a:cxnLst/>
              <a:rect l="l" t="t" r="r" b="b"/>
              <a:pathLst>
                <a:path w="571500" h="209550">
                  <a:moveTo>
                    <a:pt x="0" y="104775"/>
                  </a:moveTo>
                  <a:lnTo>
                    <a:pt x="29035" y="58677"/>
                  </a:lnTo>
                  <a:lnTo>
                    <a:pt x="62761" y="39224"/>
                  </a:lnTo>
                  <a:lnTo>
                    <a:pt x="107008" y="23003"/>
                  </a:lnTo>
                  <a:lnTo>
                    <a:pt x="160064" y="10641"/>
                  </a:lnTo>
                  <a:lnTo>
                    <a:pt x="220215" y="2764"/>
                  </a:lnTo>
                  <a:lnTo>
                    <a:pt x="285750" y="0"/>
                  </a:lnTo>
                  <a:lnTo>
                    <a:pt x="351244" y="2764"/>
                  </a:lnTo>
                  <a:lnTo>
                    <a:pt x="411380" y="10641"/>
                  </a:lnTo>
                  <a:lnTo>
                    <a:pt x="464437" y="23003"/>
                  </a:lnTo>
                  <a:lnTo>
                    <a:pt x="508698" y="39224"/>
                  </a:lnTo>
                  <a:lnTo>
                    <a:pt x="542441" y="58677"/>
                  </a:lnTo>
                  <a:lnTo>
                    <a:pt x="571500" y="104775"/>
                  </a:lnTo>
                  <a:lnTo>
                    <a:pt x="563948" y="128773"/>
                  </a:lnTo>
                  <a:lnTo>
                    <a:pt x="508698" y="170272"/>
                  </a:lnTo>
                  <a:lnTo>
                    <a:pt x="464437" y="186506"/>
                  </a:lnTo>
                  <a:lnTo>
                    <a:pt x="411380" y="198886"/>
                  </a:lnTo>
                  <a:lnTo>
                    <a:pt x="351244" y="206778"/>
                  </a:lnTo>
                  <a:lnTo>
                    <a:pt x="285750" y="209550"/>
                  </a:lnTo>
                  <a:lnTo>
                    <a:pt x="220215" y="206778"/>
                  </a:lnTo>
                  <a:lnTo>
                    <a:pt x="160064" y="198886"/>
                  </a:lnTo>
                  <a:lnTo>
                    <a:pt x="107008" y="186506"/>
                  </a:lnTo>
                  <a:lnTo>
                    <a:pt x="62761" y="170272"/>
                  </a:lnTo>
                  <a:lnTo>
                    <a:pt x="29035" y="150817"/>
                  </a:lnTo>
                  <a:lnTo>
                    <a:pt x="0" y="1047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62800" y="3629024"/>
              <a:ext cx="390525" cy="152400"/>
            </a:xfrm>
            <a:custGeom>
              <a:avLst/>
              <a:gdLst/>
              <a:ahLst/>
              <a:cxnLst/>
              <a:rect l="l" t="t" r="r" b="b"/>
              <a:pathLst>
                <a:path w="390525" h="152400">
                  <a:moveTo>
                    <a:pt x="381000" y="21717"/>
                  </a:moveTo>
                  <a:lnTo>
                    <a:pt x="306324" y="0"/>
                  </a:lnTo>
                  <a:lnTo>
                    <a:pt x="189484" y="55880"/>
                  </a:lnTo>
                  <a:lnTo>
                    <a:pt x="74422" y="1524"/>
                  </a:lnTo>
                  <a:lnTo>
                    <a:pt x="0" y="24892"/>
                  </a:lnTo>
                  <a:lnTo>
                    <a:pt x="50927" y="49149"/>
                  </a:lnTo>
                  <a:lnTo>
                    <a:pt x="74422" y="41529"/>
                  </a:lnTo>
                  <a:lnTo>
                    <a:pt x="187579" y="95250"/>
                  </a:lnTo>
                  <a:lnTo>
                    <a:pt x="311150" y="42418"/>
                  </a:lnTo>
                  <a:lnTo>
                    <a:pt x="325628" y="49149"/>
                  </a:lnTo>
                  <a:lnTo>
                    <a:pt x="381000" y="21717"/>
                  </a:lnTo>
                  <a:close/>
                </a:path>
                <a:path w="390525" h="152400">
                  <a:moveTo>
                    <a:pt x="390525" y="134620"/>
                  </a:moveTo>
                  <a:lnTo>
                    <a:pt x="249428" y="76200"/>
                  </a:lnTo>
                  <a:lnTo>
                    <a:pt x="247650" y="114300"/>
                  </a:lnTo>
                  <a:lnTo>
                    <a:pt x="341503" y="152400"/>
                  </a:lnTo>
                  <a:lnTo>
                    <a:pt x="390525" y="13462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53275" y="3705225"/>
              <a:ext cx="142875" cy="76200"/>
            </a:xfrm>
            <a:custGeom>
              <a:avLst/>
              <a:gdLst/>
              <a:ahLst/>
              <a:cxnLst/>
              <a:rect l="l" t="t" r="r" b="b"/>
              <a:pathLst>
                <a:path w="142875" h="76200">
                  <a:moveTo>
                    <a:pt x="141985" y="0"/>
                  </a:moveTo>
                  <a:lnTo>
                    <a:pt x="0" y="59181"/>
                  </a:lnTo>
                  <a:lnTo>
                    <a:pt x="48259" y="76200"/>
                  </a:lnTo>
                  <a:lnTo>
                    <a:pt x="142875" y="40386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00900" y="3667125"/>
              <a:ext cx="304800" cy="123825"/>
            </a:xfrm>
            <a:custGeom>
              <a:avLst/>
              <a:gdLst/>
              <a:ahLst/>
              <a:cxnLst/>
              <a:rect l="l" t="t" r="r" b="b"/>
              <a:pathLst>
                <a:path w="304800" h="123825">
                  <a:moveTo>
                    <a:pt x="274700" y="0"/>
                  </a:moveTo>
                  <a:lnTo>
                    <a:pt x="151638" y="51688"/>
                  </a:lnTo>
                  <a:lnTo>
                    <a:pt x="36449" y="0"/>
                  </a:lnTo>
                  <a:lnTo>
                    <a:pt x="13207" y="6476"/>
                  </a:lnTo>
                  <a:lnTo>
                    <a:pt x="9386" y="4905"/>
                  </a:lnTo>
                  <a:lnTo>
                    <a:pt x="90170" y="39497"/>
                  </a:lnTo>
                  <a:lnTo>
                    <a:pt x="91058" y="78867"/>
                  </a:lnTo>
                  <a:lnTo>
                    <a:pt x="0" y="116205"/>
                  </a:lnTo>
                  <a:lnTo>
                    <a:pt x="20954" y="123825"/>
                  </a:lnTo>
                  <a:lnTo>
                    <a:pt x="152526" y="65150"/>
                  </a:lnTo>
                  <a:lnTo>
                    <a:pt x="281558" y="122936"/>
                  </a:lnTo>
                  <a:lnTo>
                    <a:pt x="304800" y="117348"/>
                  </a:lnTo>
                  <a:lnTo>
                    <a:pt x="214756" y="78739"/>
                  </a:lnTo>
                  <a:lnTo>
                    <a:pt x="215392" y="39116"/>
                  </a:lnTo>
                  <a:lnTo>
                    <a:pt x="292734" y="6476"/>
                  </a:lnTo>
                  <a:lnTo>
                    <a:pt x="2747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4375" y="3719575"/>
              <a:ext cx="581025" cy="2190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834375" y="3719575"/>
              <a:ext cx="581025" cy="219075"/>
            </a:xfrm>
            <a:custGeom>
              <a:avLst/>
              <a:gdLst/>
              <a:ahLst/>
              <a:cxnLst/>
              <a:rect l="l" t="t" r="r" b="b"/>
              <a:pathLst>
                <a:path w="581025" h="219075">
                  <a:moveTo>
                    <a:pt x="580898" y="507"/>
                  </a:moveTo>
                  <a:lnTo>
                    <a:pt x="581025" y="115569"/>
                  </a:lnTo>
                  <a:lnTo>
                    <a:pt x="533024" y="169857"/>
                  </a:lnTo>
                  <a:lnTo>
                    <a:pt x="490564" y="188725"/>
                  </a:lnTo>
                  <a:lnTo>
                    <a:pt x="441231" y="202649"/>
                  </a:lnTo>
                  <a:lnTo>
                    <a:pt x="389099" y="212062"/>
                  </a:lnTo>
                  <a:lnTo>
                    <a:pt x="338242" y="217393"/>
                  </a:lnTo>
                  <a:lnTo>
                    <a:pt x="292734" y="219075"/>
                  </a:lnTo>
                  <a:lnTo>
                    <a:pt x="247002" y="217413"/>
                  </a:lnTo>
                  <a:lnTo>
                    <a:pt x="195490" y="212203"/>
                  </a:lnTo>
                  <a:lnTo>
                    <a:pt x="142462" y="202946"/>
                  </a:lnTo>
                  <a:lnTo>
                    <a:pt x="92184" y="189141"/>
                  </a:lnTo>
                  <a:lnTo>
                    <a:pt x="48922" y="170289"/>
                  </a:lnTo>
                  <a:lnTo>
                    <a:pt x="16942" y="145889"/>
                  </a:lnTo>
                  <a:lnTo>
                    <a:pt x="500" y="89082"/>
                  </a:lnTo>
                  <a:lnTo>
                    <a:pt x="254" y="57721"/>
                  </a:lnTo>
                  <a:lnTo>
                    <a:pt x="7" y="26360"/>
                  </a:lnTo>
                  <a:lnTo>
                    <a:pt x="0" y="0"/>
                  </a:lnTo>
                  <a:lnTo>
                    <a:pt x="19516" y="26815"/>
                  </a:lnTo>
                  <a:lnTo>
                    <a:pt x="52269" y="49555"/>
                  </a:lnTo>
                  <a:lnTo>
                    <a:pt x="94669" y="68206"/>
                  </a:lnTo>
                  <a:lnTo>
                    <a:pt x="143124" y="82752"/>
                  </a:lnTo>
                  <a:lnTo>
                    <a:pt x="194045" y="93176"/>
                  </a:lnTo>
                  <a:lnTo>
                    <a:pt x="243842" y="99464"/>
                  </a:lnTo>
                  <a:lnTo>
                    <a:pt x="288925" y="101600"/>
                  </a:lnTo>
                  <a:lnTo>
                    <a:pt x="334176" y="100052"/>
                  </a:lnTo>
                  <a:lnTo>
                    <a:pt x="384486" y="94987"/>
                  </a:lnTo>
                  <a:lnTo>
                    <a:pt x="436112" y="85937"/>
                  </a:lnTo>
                  <a:lnTo>
                    <a:pt x="485309" y="72433"/>
                  </a:lnTo>
                  <a:lnTo>
                    <a:pt x="528334" y="54006"/>
                  </a:lnTo>
                  <a:lnTo>
                    <a:pt x="561445" y="30187"/>
                  </a:lnTo>
                  <a:lnTo>
                    <a:pt x="580898" y="507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34375" y="3605275"/>
              <a:ext cx="581025" cy="209550"/>
            </a:xfrm>
            <a:custGeom>
              <a:avLst/>
              <a:gdLst/>
              <a:ahLst/>
              <a:cxnLst/>
              <a:rect l="l" t="t" r="r" b="b"/>
              <a:pathLst>
                <a:path w="581025" h="209550">
                  <a:moveTo>
                    <a:pt x="290449" y="0"/>
                  </a:moveTo>
                  <a:lnTo>
                    <a:pt x="223854" y="2764"/>
                  </a:lnTo>
                  <a:lnTo>
                    <a:pt x="162721" y="10641"/>
                  </a:lnTo>
                  <a:lnTo>
                    <a:pt x="108791" y="23003"/>
                  </a:lnTo>
                  <a:lnTo>
                    <a:pt x="63811" y="39224"/>
                  </a:lnTo>
                  <a:lnTo>
                    <a:pt x="29523" y="58677"/>
                  </a:lnTo>
                  <a:lnTo>
                    <a:pt x="0" y="104775"/>
                  </a:lnTo>
                  <a:lnTo>
                    <a:pt x="7671" y="128773"/>
                  </a:lnTo>
                  <a:lnTo>
                    <a:pt x="63811" y="170272"/>
                  </a:lnTo>
                  <a:lnTo>
                    <a:pt x="108791" y="186506"/>
                  </a:lnTo>
                  <a:lnTo>
                    <a:pt x="162721" y="198886"/>
                  </a:lnTo>
                  <a:lnTo>
                    <a:pt x="223854" y="206778"/>
                  </a:lnTo>
                  <a:lnTo>
                    <a:pt x="290449" y="209550"/>
                  </a:lnTo>
                  <a:lnTo>
                    <a:pt x="357050" y="206778"/>
                  </a:lnTo>
                  <a:lnTo>
                    <a:pt x="418202" y="198886"/>
                  </a:lnTo>
                  <a:lnTo>
                    <a:pt x="472156" y="186506"/>
                  </a:lnTo>
                  <a:lnTo>
                    <a:pt x="517163" y="170272"/>
                  </a:lnTo>
                  <a:lnTo>
                    <a:pt x="551476" y="150817"/>
                  </a:lnTo>
                  <a:lnTo>
                    <a:pt x="581025" y="104775"/>
                  </a:lnTo>
                  <a:lnTo>
                    <a:pt x="573346" y="80736"/>
                  </a:lnTo>
                  <a:lnTo>
                    <a:pt x="517163" y="39224"/>
                  </a:lnTo>
                  <a:lnTo>
                    <a:pt x="472156" y="23003"/>
                  </a:lnTo>
                  <a:lnTo>
                    <a:pt x="418202" y="10641"/>
                  </a:lnTo>
                  <a:lnTo>
                    <a:pt x="357050" y="2764"/>
                  </a:lnTo>
                  <a:lnTo>
                    <a:pt x="2904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34375" y="3605275"/>
              <a:ext cx="581025" cy="209550"/>
            </a:xfrm>
            <a:custGeom>
              <a:avLst/>
              <a:gdLst/>
              <a:ahLst/>
              <a:cxnLst/>
              <a:rect l="l" t="t" r="r" b="b"/>
              <a:pathLst>
                <a:path w="581025" h="209550">
                  <a:moveTo>
                    <a:pt x="0" y="104775"/>
                  </a:moveTo>
                  <a:lnTo>
                    <a:pt x="29523" y="58677"/>
                  </a:lnTo>
                  <a:lnTo>
                    <a:pt x="63811" y="39224"/>
                  </a:lnTo>
                  <a:lnTo>
                    <a:pt x="108791" y="23003"/>
                  </a:lnTo>
                  <a:lnTo>
                    <a:pt x="162721" y="10641"/>
                  </a:lnTo>
                  <a:lnTo>
                    <a:pt x="223854" y="2764"/>
                  </a:lnTo>
                  <a:lnTo>
                    <a:pt x="290449" y="0"/>
                  </a:lnTo>
                  <a:lnTo>
                    <a:pt x="357050" y="2764"/>
                  </a:lnTo>
                  <a:lnTo>
                    <a:pt x="418202" y="10641"/>
                  </a:lnTo>
                  <a:lnTo>
                    <a:pt x="472156" y="23003"/>
                  </a:lnTo>
                  <a:lnTo>
                    <a:pt x="517163" y="39224"/>
                  </a:lnTo>
                  <a:lnTo>
                    <a:pt x="551476" y="58677"/>
                  </a:lnTo>
                  <a:lnTo>
                    <a:pt x="581025" y="104775"/>
                  </a:lnTo>
                  <a:lnTo>
                    <a:pt x="573346" y="128773"/>
                  </a:lnTo>
                  <a:lnTo>
                    <a:pt x="517163" y="170272"/>
                  </a:lnTo>
                  <a:lnTo>
                    <a:pt x="472156" y="186506"/>
                  </a:lnTo>
                  <a:lnTo>
                    <a:pt x="418202" y="198886"/>
                  </a:lnTo>
                  <a:lnTo>
                    <a:pt x="357050" y="206778"/>
                  </a:lnTo>
                  <a:lnTo>
                    <a:pt x="290449" y="209550"/>
                  </a:lnTo>
                  <a:lnTo>
                    <a:pt x="223854" y="206778"/>
                  </a:lnTo>
                  <a:lnTo>
                    <a:pt x="162721" y="198886"/>
                  </a:lnTo>
                  <a:lnTo>
                    <a:pt x="108791" y="186506"/>
                  </a:lnTo>
                  <a:lnTo>
                    <a:pt x="63811" y="170272"/>
                  </a:lnTo>
                  <a:lnTo>
                    <a:pt x="29523" y="150817"/>
                  </a:lnTo>
                  <a:lnTo>
                    <a:pt x="0" y="1047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24800" y="3629024"/>
              <a:ext cx="400050" cy="152400"/>
            </a:xfrm>
            <a:custGeom>
              <a:avLst/>
              <a:gdLst/>
              <a:ahLst/>
              <a:cxnLst/>
              <a:rect l="l" t="t" r="r" b="b"/>
              <a:pathLst>
                <a:path w="400050" h="152400">
                  <a:moveTo>
                    <a:pt x="390525" y="19558"/>
                  </a:moveTo>
                  <a:lnTo>
                    <a:pt x="313944" y="0"/>
                  </a:lnTo>
                  <a:lnTo>
                    <a:pt x="194183" y="50292"/>
                  </a:lnTo>
                  <a:lnTo>
                    <a:pt x="76200" y="1397"/>
                  </a:lnTo>
                  <a:lnTo>
                    <a:pt x="0" y="22479"/>
                  </a:lnTo>
                  <a:lnTo>
                    <a:pt x="52197" y="44196"/>
                  </a:lnTo>
                  <a:lnTo>
                    <a:pt x="76200" y="37338"/>
                  </a:lnTo>
                  <a:lnTo>
                    <a:pt x="192278" y="85725"/>
                  </a:lnTo>
                  <a:lnTo>
                    <a:pt x="318897" y="38227"/>
                  </a:lnTo>
                  <a:lnTo>
                    <a:pt x="333756" y="44196"/>
                  </a:lnTo>
                  <a:lnTo>
                    <a:pt x="390525" y="19558"/>
                  </a:lnTo>
                  <a:close/>
                </a:path>
                <a:path w="400050" h="152400">
                  <a:moveTo>
                    <a:pt x="400050" y="134620"/>
                  </a:moveTo>
                  <a:lnTo>
                    <a:pt x="258953" y="76200"/>
                  </a:lnTo>
                  <a:lnTo>
                    <a:pt x="257175" y="114300"/>
                  </a:lnTo>
                  <a:lnTo>
                    <a:pt x="351028" y="152400"/>
                  </a:lnTo>
                  <a:lnTo>
                    <a:pt x="400050" y="13462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15275" y="3705225"/>
              <a:ext cx="142875" cy="76200"/>
            </a:xfrm>
            <a:custGeom>
              <a:avLst/>
              <a:gdLst/>
              <a:ahLst/>
              <a:cxnLst/>
              <a:rect l="l" t="t" r="r" b="b"/>
              <a:pathLst>
                <a:path w="142875" h="76200">
                  <a:moveTo>
                    <a:pt x="141985" y="0"/>
                  </a:moveTo>
                  <a:lnTo>
                    <a:pt x="0" y="59181"/>
                  </a:lnTo>
                  <a:lnTo>
                    <a:pt x="48259" y="76200"/>
                  </a:lnTo>
                  <a:lnTo>
                    <a:pt x="142875" y="40386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62900" y="3667125"/>
              <a:ext cx="304800" cy="114300"/>
            </a:xfrm>
            <a:custGeom>
              <a:avLst/>
              <a:gdLst/>
              <a:ahLst/>
              <a:cxnLst/>
              <a:rect l="l" t="t" r="r" b="b"/>
              <a:pathLst>
                <a:path w="304800" h="114300">
                  <a:moveTo>
                    <a:pt x="274700" y="0"/>
                  </a:moveTo>
                  <a:lnTo>
                    <a:pt x="151638" y="47625"/>
                  </a:lnTo>
                  <a:lnTo>
                    <a:pt x="36449" y="0"/>
                  </a:lnTo>
                  <a:lnTo>
                    <a:pt x="13207" y="5968"/>
                  </a:lnTo>
                  <a:lnTo>
                    <a:pt x="9386" y="4504"/>
                  </a:lnTo>
                  <a:lnTo>
                    <a:pt x="90170" y="36449"/>
                  </a:lnTo>
                  <a:lnTo>
                    <a:pt x="91058" y="72770"/>
                  </a:lnTo>
                  <a:lnTo>
                    <a:pt x="0" y="107187"/>
                  </a:lnTo>
                  <a:lnTo>
                    <a:pt x="20954" y="114300"/>
                  </a:lnTo>
                  <a:lnTo>
                    <a:pt x="152526" y="60070"/>
                  </a:lnTo>
                  <a:lnTo>
                    <a:pt x="281558" y="113411"/>
                  </a:lnTo>
                  <a:lnTo>
                    <a:pt x="304800" y="108331"/>
                  </a:lnTo>
                  <a:lnTo>
                    <a:pt x="214756" y="72770"/>
                  </a:lnTo>
                  <a:lnTo>
                    <a:pt x="215392" y="36194"/>
                  </a:lnTo>
                  <a:lnTo>
                    <a:pt x="292734" y="5968"/>
                  </a:lnTo>
                  <a:lnTo>
                    <a:pt x="2747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29600" y="3205225"/>
              <a:ext cx="581025" cy="21907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729600" y="3205225"/>
              <a:ext cx="581025" cy="219075"/>
            </a:xfrm>
            <a:custGeom>
              <a:avLst/>
              <a:gdLst/>
              <a:ahLst/>
              <a:cxnLst/>
              <a:rect l="l" t="t" r="r" b="b"/>
              <a:pathLst>
                <a:path w="581025" h="219075">
                  <a:moveTo>
                    <a:pt x="580898" y="508"/>
                  </a:moveTo>
                  <a:lnTo>
                    <a:pt x="581025" y="115570"/>
                  </a:lnTo>
                  <a:lnTo>
                    <a:pt x="533024" y="169857"/>
                  </a:lnTo>
                  <a:lnTo>
                    <a:pt x="490564" y="188725"/>
                  </a:lnTo>
                  <a:lnTo>
                    <a:pt x="441231" y="202649"/>
                  </a:lnTo>
                  <a:lnTo>
                    <a:pt x="389099" y="212062"/>
                  </a:lnTo>
                  <a:lnTo>
                    <a:pt x="338242" y="217393"/>
                  </a:lnTo>
                  <a:lnTo>
                    <a:pt x="292734" y="219075"/>
                  </a:lnTo>
                  <a:lnTo>
                    <a:pt x="247002" y="217413"/>
                  </a:lnTo>
                  <a:lnTo>
                    <a:pt x="195490" y="212203"/>
                  </a:lnTo>
                  <a:lnTo>
                    <a:pt x="142462" y="202946"/>
                  </a:lnTo>
                  <a:lnTo>
                    <a:pt x="92184" y="189141"/>
                  </a:lnTo>
                  <a:lnTo>
                    <a:pt x="48922" y="170289"/>
                  </a:lnTo>
                  <a:lnTo>
                    <a:pt x="16942" y="145889"/>
                  </a:lnTo>
                  <a:lnTo>
                    <a:pt x="500" y="89082"/>
                  </a:lnTo>
                  <a:lnTo>
                    <a:pt x="254" y="57721"/>
                  </a:lnTo>
                  <a:lnTo>
                    <a:pt x="7" y="26360"/>
                  </a:lnTo>
                  <a:lnTo>
                    <a:pt x="0" y="0"/>
                  </a:lnTo>
                  <a:lnTo>
                    <a:pt x="19516" y="26815"/>
                  </a:lnTo>
                  <a:lnTo>
                    <a:pt x="52269" y="49555"/>
                  </a:lnTo>
                  <a:lnTo>
                    <a:pt x="94669" y="68206"/>
                  </a:lnTo>
                  <a:lnTo>
                    <a:pt x="143124" y="82752"/>
                  </a:lnTo>
                  <a:lnTo>
                    <a:pt x="194045" y="93176"/>
                  </a:lnTo>
                  <a:lnTo>
                    <a:pt x="243842" y="99464"/>
                  </a:lnTo>
                  <a:lnTo>
                    <a:pt x="288925" y="101600"/>
                  </a:lnTo>
                  <a:lnTo>
                    <a:pt x="334176" y="100052"/>
                  </a:lnTo>
                  <a:lnTo>
                    <a:pt x="384486" y="94987"/>
                  </a:lnTo>
                  <a:lnTo>
                    <a:pt x="436112" y="85937"/>
                  </a:lnTo>
                  <a:lnTo>
                    <a:pt x="485309" y="72433"/>
                  </a:lnTo>
                  <a:lnTo>
                    <a:pt x="528334" y="54006"/>
                  </a:lnTo>
                  <a:lnTo>
                    <a:pt x="561445" y="30187"/>
                  </a:lnTo>
                  <a:lnTo>
                    <a:pt x="580898" y="50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39125" y="3090925"/>
              <a:ext cx="571500" cy="219075"/>
            </a:xfrm>
            <a:custGeom>
              <a:avLst/>
              <a:gdLst/>
              <a:ahLst/>
              <a:cxnLst/>
              <a:rect l="l" t="t" r="r" b="b"/>
              <a:pathLst>
                <a:path w="571500" h="219075">
                  <a:moveTo>
                    <a:pt x="285750" y="0"/>
                  </a:moveTo>
                  <a:lnTo>
                    <a:pt x="220215" y="2891"/>
                  </a:lnTo>
                  <a:lnTo>
                    <a:pt x="160064" y="11128"/>
                  </a:lnTo>
                  <a:lnTo>
                    <a:pt x="107008" y="24052"/>
                  </a:lnTo>
                  <a:lnTo>
                    <a:pt x="62761" y="41007"/>
                  </a:lnTo>
                  <a:lnTo>
                    <a:pt x="29035" y="61333"/>
                  </a:lnTo>
                  <a:lnTo>
                    <a:pt x="0" y="109474"/>
                  </a:lnTo>
                  <a:lnTo>
                    <a:pt x="7544" y="134579"/>
                  </a:lnTo>
                  <a:lnTo>
                    <a:pt x="62761" y="177990"/>
                  </a:lnTo>
                  <a:lnTo>
                    <a:pt x="107008" y="194972"/>
                  </a:lnTo>
                  <a:lnTo>
                    <a:pt x="160064" y="207921"/>
                  </a:lnTo>
                  <a:lnTo>
                    <a:pt x="220215" y="216176"/>
                  </a:lnTo>
                  <a:lnTo>
                    <a:pt x="285750" y="219075"/>
                  </a:lnTo>
                  <a:lnTo>
                    <a:pt x="351244" y="216176"/>
                  </a:lnTo>
                  <a:lnTo>
                    <a:pt x="411380" y="207921"/>
                  </a:lnTo>
                  <a:lnTo>
                    <a:pt x="464437" y="194972"/>
                  </a:lnTo>
                  <a:lnTo>
                    <a:pt x="508698" y="177990"/>
                  </a:lnTo>
                  <a:lnTo>
                    <a:pt x="542441" y="157639"/>
                  </a:lnTo>
                  <a:lnTo>
                    <a:pt x="571500" y="109474"/>
                  </a:lnTo>
                  <a:lnTo>
                    <a:pt x="563948" y="84375"/>
                  </a:lnTo>
                  <a:lnTo>
                    <a:pt x="508698" y="41007"/>
                  </a:lnTo>
                  <a:lnTo>
                    <a:pt x="464437" y="24052"/>
                  </a:lnTo>
                  <a:lnTo>
                    <a:pt x="411380" y="11128"/>
                  </a:lnTo>
                  <a:lnTo>
                    <a:pt x="351244" y="2891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39125" y="3090925"/>
              <a:ext cx="571500" cy="219075"/>
            </a:xfrm>
            <a:custGeom>
              <a:avLst/>
              <a:gdLst/>
              <a:ahLst/>
              <a:cxnLst/>
              <a:rect l="l" t="t" r="r" b="b"/>
              <a:pathLst>
                <a:path w="571500" h="219075">
                  <a:moveTo>
                    <a:pt x="0" y="109474"/>
                  </a:moveTo>
                  <a:lnTo>
                    <a:pt x="29035" y="61333"/>
                  </a:lnTo>
                  <a:lnTo>
                    <a:pt x="62761" y="41007"/>
                  </a:lnTo>
                  <a:lnTo>
                    <a:pt x="107008" y="24052"/>
                  </a:lnTo>
                  <a:lnTo>
                    <a:pt x="160064" y="11128"/>
                  </a:lnTo>
                  <a:lnTo>
                    <a:pt x="220215" y="2891"/>
                  </a:lnTo>
                  <a:lnTo>
                    <a:pt x="285750" y="0"/>
                  </a:lnTo>
                  <a:lnTo>
                    <a:pt x="351244" y="2891"/>
                  </a:lnTo>
                  <a:lnTo>
                    <a:pt x="411380" y="11128"/>
                  </a:lnTo>
                  <a:lnTo>
                    <a:pt x="464437" y="24052"/>
                  </a:lnTo>
                  <a:lnTo>
                    <a:pt x="508698" y="41007"/>
                  </a:lnTo>
                  <a:lnTo>
                    <a:pt x="542441" y="61333"/>
                  </a:lnTo>
                  <a:lnTo>
                    <a:pt x="571500" y="109474"/>
                  </a:lnTo>
                  <a:lnTo>
                    <a:pt x="563948" y="134579"/>
                  </a:lnTo>
                  <a:lnTo>
                    <a:pt x="508698" y="177990"/>
                  </a:lnTo>
                  <a:lnTo>
                    <a:pt x="464437" y="194972"/>
                  </a:lnTo>
                  <a:lnTo>
                    <a:pt x="411380" y="207921"/>
                  </a:lnTo>
                  <a:lnTo>
                    <a:pt x="351244" y="216176"/>
                  </a:lnTo>
                  <a:lnTo>
                    <a:pt x="285750" y="219075"/>
                  </a:lnTo>
                  <a:lnTo>
                    <a:pt x="220215" y="216176"/>
                  </a:lnTo>
                  <a:lnTo>
                    <a:pt x="160064" y="207921"/>
                  </a:lnTo>
                  <a:lnTo>
                    <a:pt x="107008" y="194972"/>
                  </a:lnTo>
                  <a:lnTo>
                    <a:pt x="62761" y="177990"/>
                  </a:lnTo>
                  <a:lnTo>
                    <a:pt x="29035" y="157639"/>
                  </a:lnTo>
                  <a:lnTo>
                    <a:pt x="0" y="1094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829550" y="3114674"/>
              <a:ext cx="390525" cy="152400"/>
            </a:xfrm>
            <a:custGeom>
              <a:avLst/>
              <a:gdLst/>
              <a:ahLst/>
              <a:cxnLst/>
              <a:rect l="l" t="t" r="r" b="b"/>
              <a:pathLst>
                <a:path w="390525" h="152400">
                  <a:moveTo>
                    <a:pt x="381000" y="19558"/>
                  </a:moveTo>
                  <a:lnTo>
                    <a:pt x="306324" y="0"/>
                  </a:lnTo>
                  <a:lnTo>
                    <a:pt x="189484" y="50292"/>
                  </a:lnTo>
                  <a:lnTo>
                    <a:pt x="74422" y="1397"/>
                  </a:lnTo>
                  <a:lnTo>
                    <a:pt x="0" y="22479"/>
                  </a:lnTo>
                  <a:lnTo>
                    <a:pt x="50927" y="44196"/>
                  </a:lnTo>
                  <a:lnTo>
                    <a:pt x="74422" y="37338"/>
                  </a:lnTo>
                  <a:lnTo>
                    <a:pt x="187579" y="85725"/>
                  </a:lnTo>
                  <a:lnTo>
                    <a:pt x="311150" y="38227"/>
                  </a:lnTo>
                  <a:lnTo>
                    <a:pt x="325628" y="44196"/>
                  </a:lnTo>
                  <a:lnTo>
                    <a:pt x="381000" y="19558"/>
                  </a:lnTo>
                  <a:close/>
                </a:path>
                <a:path w="390525" h="152400">
                  <a:moveTo>
                    <a:pt x="390525" y="134620"/>
                  </a:moveTo>
                  <a:lnTo>
                    <a:pt x="249428" y="76200"/>
                  </a:lnTo>
                  <a:lnTo>
                    <a:pt x="247650" y="114300"/>
                  </a:lnTo>
                  <a:lnTo>
                    <a:pt x="341503" y="152400"/>
                  </a:lnTo>
                  <a:lnTo>
                    <a:pt x="390525" y="13462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10500" y="3190875"/>
              <a:ext cx="142875" cy="76200"/>
            </a:xfrm>
            <a:custGeom>
              <a:avLst/>
              <a:gdLst/>
              <a:ahLst/>
              <a:cxnLst/>
              <a:rect l="l" t="t" r="r" b="b"/>
              <a:pathLst>
                <a:path w="142875" h="76200">
                  <a:moveTo>
                    <a:pt x="141985" y="0"/>
                  </a:moveTo>
                  <a:lnTo>
                    <a:pt x="0" y="59182"/>
                  </a:lnTo>
                  <a:lnTo>
                    <a:pt x="48259" y="76200"/>
                  </a:lnTo>
                  <a:lnTo>
                    <a:pt x="142875" y="40386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67650" y="3152775"/>
              <a:ext cx="304800" cy="123825"/>
            </a:xfrm>
            <a:custGeom>
              <a:avLst/>
              <a:gdLst/>
              <a:ahLst/>
              <a:cxnLst/>
              <a:rect l="l" t="t" r="r" b="b"/>
              <a:pathLst>
                <a:path w="304800" h="123825">
                  <a:moveTo>
                    <a:pt x="274700" y="0"/>
                  </a:moveTo>
                  <a:lnTo>
                    <a:pt x="151638" y="51688"/>
                  </a:lnTo>
                  <a:lnTo>
                    <a:pt x="36449" y="0"/>
                  </a:lnTo>
                  <a:lnTo>
                    <a:pt x="13207" y="6476"/>
                  </a:lnTo>
                  <a:lnTo>
                    <a:pt x="9386" y="4905"/>
                  </a:lnTo>
                  <a:lnTo>
                    <a:pt x="90170" y="39497"/>
                  </a:lnTo>
                  <a:lnTo>
                    <a:pt x="91058" y="78866"/>
                  </a:lnTo>
                  <a:lnTo>
                    <a:pt x="0" y="116204"/>
                  </a:lnTo>
                  <a:lnTo>
                    <a:pt x="20954" y="123825"/>
                  </a:lnTo>
                  <a:lnTo>
                    <a:pt x="152526" y="65150"/>
                  </a:lnTo>
                  <a:lnTo>
                    <a:pt x="281558" y="122936"/>
                  </a:lnTo>
                  <a:lnTo>
                    <a:pt x="304800" y="117348"/>
                  </a:lnTo>
                  <a:lnTo>
                    <a:pt x="214756" y="78739"/>
                  </a:lnTo>
                  <a:lnTo>
                    <a:pt x="215392" y="39115"/>
                  </a:lnTo>
                  <a:lnTo>
                    <a:pt x="292734" y="6476"/>
                  </a:lnTo>
                  <a:lnTo>
                    <a:pt x="2747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23449" y="1454620"/>
              <a:ext cx="2175510" cy="1452245"/>
            </a:xfrm>
            <a:custGeom>
              <a:avLst/>
              <a:gdLst/>
              <a:ahLst/>
              <a:cxnLst/>
              <a:rect l="l" t="t" r="r" b="b"/>
              <a:pathLst>
                <a:path w="2175509" h="1452245">
                  <a:moveTo>
                    <a:pt x="1582905" y="0"/>
                  </a:moveTo>
                  <a:lnTo>
                    <a:pt x="1536164" y="1006"/>
                  </a:lnTo>
                  <a:lnTo>
                    <a:pt x="1489515" y="4610"/>
                  </a:lnTo>
                  <a:lnTo>
                    <a:pt x="1434818" y="11347"/>
                  </a:lnTo>
                  <a:lnTo>
                    <a:pt x="1363937" y="21754"/>
                  </a:lnTo>
                  <a:lnTo>
                    <a:pt x="1230172" y="43177"/>
                  </a:lnTo>
                  <a:lnTo>
                    <a:pt x="1178283" y="51795"/>
                  </a:lnTo>
                  <a:lnTo>
                    <a:pt x="1124397" y="61176"/>
                  </a:lnTo>
                  <a:lnTo>
                    <a:pt x="1069505" y="71333"/>
                  </a:lnTo>
                  <a:lnTo>
                    <a:pt x="1014599" y="82282"/>
                  </a:lnTo>
                  <a:lnTo>
                    <a:pt x="960670" y="94037"/>
                  </a:lnTo>
                  <a:lnTo>
                    <a:pt x="908710" y="106611"/>
                  </a:lnTo>
                  <a:lnTo>
                    <a:pt x="859710" y="120019"/>
                  </a:lnTo>
                  <a:lnTo>
                    <a:pt x="814662" y="134276"/>
                  </a:lnTo>
                  <a:lnTo>
                    <a:pt x="763069" y="153296"/>
                  </a:lnTo>
                  <a:lnTo>
                    <a:pt x="713713" y="174959"/>
                  </a:lnTo>
                  <a:lnTo>
                    <a:pt x="666491" y="198491"/>
                  </a:lnTo>
                  <a:lnTo>
                    <a:pt x="621297" y="223121"/>
                  </a:lnTo>
                  <a:lnTo>
                    <a:pt x="578028" y="248076"/>
                  </a:lnTo>
                  <a:lnTo>
                    <a:pt x="496845" y="295872"/>
                  </a:lnTo>
                  <a:lnTo>
                    <a:pt x="458722" y="317167"/>
                  </a:lnTo>
                  <a:lnTo>
                    <a:pt x="422105" y="335698"/>
                  </a:lnTo>
                  <a:lnTo>
                    <a:pt x="370459" y="356034"/>
                  </a:lnTo>
                  <a:lnTo>
                    <a:pt x="323008" y="369268"/>
                  </a:lnTo>
                  <a:lnTo>
                    <a:pt x="279437" y="379942"/>
                  </a:lnTo>
                  <a:lnTo>
                    <a:pt x="239432" y="392594"/>
                  </a:lnTo>
                  <a:lnTo>
                    <a:pt x="202680" y="411766"/>
                  </a:lnTo>
                  <a:lnTo>
                    <a:pt x="168867" y="441997"/>
                  </a:lnTo>
                  <a:lnTo>
                    <a:pt x="142042" y="477523"/>
                  </a:lnTo>
                  <a:lnTo>
                    <a:pt x="117287" y="519392"/>
                  </a:lnTo>
                  <a:lnTo>
                    <a:pt x="94745" y="566387"/>
                  </a:lnTo>
                  <a:lnTo>
                    <a:pt x="74558" y="617296"/>
                  </a:lnTo>
                  <a:lnTo>
                    <a:pt x="56868" y="670901"/>
                  </a:lnTo>
                  <a:lnTo>
                    <a:pt x="41818" y="725988"/>
                  </a:lnTo>
                  <a:lnTo>
                    <a:pt x="29548" y="781341"/>
                  </a:lnTo>
                  <a:lnTo>
                    <a:pt x="21315" y="827074"/>
                  </a:lnTo>
                  <a:lnTo>
                    <a:pt x="13778" y="877482"/>
                  </a:lnTo>
                  <a:lnTo>
                    <a:pt x="7408" y="930778"/>
                  </a:lnTo>
                  <a:lnTo>
                    <a:pt x="2674" y="985175"/>
                  </a:lnTo>
                  <a:lnTo>
                    <a:pt x="48" y="1038885"/>
                  </a:lnTo>
                  <a:lnTo>
                    <a:pt x="0" y="1090120"/>
                  </a:lnTo>
                  <a:lnTo>
                    <a:pt x="2999" y="1137095"/>
                  </a:lnTo>
                  <a:lnTo>
                    <a:pt x="9517" y="1178020"/>
                  </a:lnTo>
                  <a:lnTo>
                    <a:pt x="44585" y="1243702"/>
                  </a:lnTo>
                  <a:lnTo>
                    <a:pt x="117607" y="1269116"/>
                  </a:lnTo>
                  <a:lnTo>
                    <a:pt x="162997" y="1272944"/>
                  </a:lnTo>
                  <a:lnTo>
                    <a:pt x="212261" y="1278190"/>
                  </a:lnTo>
                  <a:lnTo>
                    <a:pt x="263863" y="1290357"/>
                  </a:lnTo>
                  <a:lnTo>
                    <a:pt x="303676" y="1305067"/>
                  </a:lnTo>
                  <a:lnTo>
                    <a:pt x="345078" y="1322335"/>
                  </a:lnTo>
                  <a:lnTo>
                    <a:pt x="388452" y="1341160"/>
                  </a:lnTo>
                  <a:lnTo>
                    <a:pt x="434186" y="1360540"/>
                  </a:lnTo>
                  <a:lnTo>
                    <a:pt x="482664" y="1379474"/>
                  </a:lnTo>
                  <a:lnTo>
                    <a:pt x="534272" y="1396960"/>
                  </a:lnTo>
                  <a:lnTo>
                    <a:pt x="589395" y="1411996"/>
                  </a:lnTo>
                  <a:lnTo>
                    <a:pt x="648419" y="1423580"/>
                  </a:lnTo>
                  <a:lnTo>
                    <a:pt x="690876" y="1429353"/>
                  </a:lnTo>
                  <a:lnTo>
                    <a:pt x="736350" y="1434046"/>
                  </a:lnTo>
                  <a:lnTo>
                    <a:pt x="784297" y="1437768"/>
                  </a:lnTo>
                  <a:lnTo>
                    <a:pt x="834173" y="1440631"/>
                  </a:lnTo>
                  <a:lnTo>
                    <a:pt x="885434" y="1442744"/>
                  </a:lnTo>
                  <a:lnTo>
                    <a:pt x="937535" y="1444218"/>
                  </a:lnTo>
                  <a:lnTo>
                    <a:pt x="989932" y="1445162"/>
                  </a:lnTo>
                  <a:lnTo>
                    <a:pt x="1042082" y="1445687"/>
                  </a:lnTo>
                  <a:lnTo>
                    <a:pt x="1237318" y="1445805"/>
                  </a:lnTo>
                  <a:lnTo>
                    <a:pt x="1289896" y="1446424"/>
                  </a:lnTo>
                  <a:lnTo>
                    <a:pt x="1341287" y="1447907"/>
                  </a:lnTo>
                  <a:lnTo>
                    <a:pt x="1440697" y="1451222"/>
                  </a:lnTo>
                  <a:lnTo>
                    <a:pt x="1488810" y="1451933"/>
                  </a:lnTo>
                  <a:lnTo>
                    <a:pt x="1535925" y="1451264"/>
                  </a:lnTo>
                  <a:lnTo>
                    <a:pt x="1582088" y="1448655"/>
                  </a:lnTo>
                  <a:lnTo>
                    <a:pt x="1627348" y="1443546"/>
                  </a:lnTo>
                  <a:lnTo>
                    <a:pt x="1671752" y="1435374"/>
                  </a:lnTo>
                  <a:lnTo>
                    <a:pt x="1715346" y="1423580"/>
                  </a:lnTo>
                  <a:lnTo>
                    <a:pt x="1764050" y="1406483"/>
                  </a:lnTo>
                  <a:lnTo>
                    <a:pt x="1813434" y="1386031"/>
                  </a:lnTo>
                  <a:lnTo>
                    <a:pt x="1862549" y="1362512"/>
                  </a:lnTo>
                  <a:lnTo>
                    <a:pt x="1910447" y="1336211"/>
                  </a:lnTo>
                  <a:lnTo>
                    <a:pt x="1956180" y="1307415"/>
                  </a:lnTo>
                  <a:lnTo>
                    <a:pt x="1998801" y="1276411"/>
                  </a:lnTo>
                  <a:lnTo>
                    <a:pt x="2037361" y="1243484"/>
                  </a:lnTo>
                  <a:lnTo>
                    <a:pt x="2070911" y="1208921"/>
                  </a:lnTo>
                  <a:lnTo>
                    <a:pt x="2098505" y="1173009"/>
                  </a:lnTo>
                  <a:lnTo>
                    <a:pt x="2119206" y="1135055"/>
                  </a:lnTo>
                  <a:lnTo>
                    <a:pt x="2133568" y="1094417"/>
                  </a:lnTo>
                  <a:lnTo>
                    <a:pt x="2142748" y="1051461"/>
                  </a:lnTo>
                  <a:lnTo>
                    <a:pt x="2147905" y="1006551"/>
                  </a:lnTo>
                  <a:lnTo>
                    <a:pt x="2150197" y="960052"/>
                  </a:lnTo>
                  <a:lnTo>
                    <a:pt x="2150782" y="912330"/>
                  </a:lnTo>
                  <a:lnTo>
                    <a:pt x="2150818" y="863748"/>
                  </a:lnTo>
                  <a:lnTo>
                    <a:pt x="2151464" y="814672"/>
                  </a:lnTo>
                  <a:lnTo>
                    <a:pt x="2153877" y="765466"/>
                  </a:lnTo>
                  <a:lnTo>
                    <a:pt x="2157225" y="718858"/>
                  </a:lnTo>
                  <a:lnTo>
                    <a:pt x="2165467" y="617301"/>
                  </a:lnTo>
                  <a:lnTo>
                    <a:pt x="2169432" y="564310"/>
                  </a:lnTo>
                  <a:lnTo>
                    <a:pt x="2172673" y="511149"/>
                  </a:lnTo>
                  <a:lnTo>
                    <a:pt x="2174725" y="458795"/>
                  </a:lnTo>
                  <a:lnTo>
                    <a:pt x="2175124" y="408227"/>
                  </a:lnTo>
                  <a:lnTo>
                    <a:pt x="2173405" y="360423"/>
                  </a:lnTo>
                  <a:lnTo>
                    <a:pt x="2169102" y="316363"/>
                  </a:lnTo>
                  <a:lnTo>
                    <a:pt x="2161751" y="277024"/>
                  </a:lnTo>
                  <a:lnTo>
                    <a:pt x="2143512" y="220106"/>
                  </a:lnTo>
                  <a:lnTo>
                    <a:pt x="2119300" y="170932"/>
                  </a:lnTo>
                  <a:lnTo>
                    <a:pt x="2089726" y="128799"/>
                  </a:lnTo>
                  <a:lnTo>
                    <a:pt x="2055400" y="93006"/>
                  </a:lnTo>
                  <a:lnTo>
                    <a:pt x="2016933" y="62850"/>
                  </a:lnTo>
                  <a:lnTo>
                    <a:pt x="1974934" y="37629"/>
                  </a:lnTo>
                  <a:lnTo>
                    <a:pt x="1933663" y="21774"/>
                  </a:lnTo>
                  <a:lnTo>
                    <a:pt x="1887052" y="11494"/>
                  </a:lnTo>
                  <a:lnTo>
                    <a:pt x="1836928" y="5572"/>
                  </a:lnTo>
                  <a:lnTo>
                    <a:pt x="1785120" y="2786"/>
                  </a:lnTo>
                  <a:lnTo>
                    <a:pt x="1733456" y="1917"/>
                  </a:lnTo>
                  <a:lnTo>
                    <a:pt x="1683766" y="1746"/>
                  </a:lnTo>
                  <a:lnTo>
                    <a:pt x="1582905" y="0"/>
                  </a:lnTo>
                  <a:close/>
                </a:path>
              </a:pathLst>
            </a:custGeom>
            <a:solidFill>
              <a:srgbClr val="9CD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05688" y="2152713"/>
              <a:ext cx="200025" cy="20002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86688" y="1781238"/>
              <a:ext cx="200025" cy="20002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996175" y="1928876"/>
              <a:ext cx="314325" cy="333375"/>
            </a:xfrm>
            <a:custGeom>
              <a:avLst/>
              <a:gdLst/>
              <a:ahLst/>
              <a:cxnLst/>
              <a:rect l="l" t="t" r="r" b="b"/>
              <a:pathLst>
                <a:path w="314325" h="333375">
                  <a:moveTo>
                    <a:pt x="0" y="333375"/>
                  </a:moveTo>
                  <a:lnTo>
                    <a:pt x="3143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86700" y="1900301"/>
              <a:ext cx="400050" cy="590550"/>
            </a:xfrm>
            <a:custGeom>
              <a:avLst/>
              <a:gdLst/>
              <a:ahLst/>
              <a:cxnLst/>
              <a:rect l="l" t="t" r="r" b="b"/>
              <a:pathLst>
                <a:path w="400050" h="590550">
                  <a:moveTo>
                    <a:pt x="0" y="0"/>
                  </a:moveTo>
                  <a:lnTo>
                    <a:pt x="400050" y="59055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86550" y="1909826"/>
              <a:ext cx="952500" cy="695325"/>
            </a:xfrm>
            <a:custGeom>
              <a:avLst/>
              <a:gdLst/>
              <a:ahLst/>
              <a:cxnLst/>
              <a:rect l="l" t="t" r="r" b="b"/>
              <a:pathLst>
                <a:path w="952500" h="695325">
                  <a:moveTo>
                    <a:pt x="0" y="695325"/>
                  </a:moveTo>
                  <a:lnTo>
                    <a:pt x="952500" y="695325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695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040675" y="1522196"/>
            <a:ext cx="110299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Times New Roman"/>
                <a:cs typeface="Times New Roman"/>
              </a:rPr>
              <a:t>central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office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792519" y="2144623"/>
            <a:ext cx="1815464" cy="523875"/>
            <a:chOff x="4805045" y="2019363"/>
            <a:chExt cx="1815464" cy="523875"/>
          </a:xfrm>
        </p:grpSpPr>
        <p:sp>
          <p:nvSpPr>
            <p:cNvPr id="45" name="object 45"/>
            <p:cNvSpPr/>
            <p:nvPr/>
          </p:nvSpPr>
          <p:spPr>
            <a:xfrm>
              <a:off x="4810125" y="2309812"/>
              <a:ext cx="1424305" cy="0"/>
            </a:xfrm>
            <a:custGeom>
              <a:avLst/>
              <a:gdLst/>
              <a:ahLst/>
              <a:cxnLst/>
              <a:rect l="l" t="t" r="r" b="b"/>
              <a:pathLst>
                <a:path w="1424304">
                  <a:moveTo>
                    <a:pt x="0" y="0"/>
                  </a:moveTo>
                  <a:lnTo>
                    <a:pt x="1424051" y="0"/>
                  </a:lnTo>
                </a:path>
              </a:pathLst>
            </a:custGeom>
            <a:ln w="96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43701" y="2090801"/>
              <a:ext cx="333375" cy="44767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243701" y="2090801"/>
              <a:ext cx="333375" cy="447675"/>
            </a:xfrm>
            <a:custGeom>
              <a:avLst/>
              <a:gdLst/>
              <a:ahLst/>
              <a:cxnLst/>
              <a:rect l="l" t="t" r="r" b="b"/>
              <a:pathLst>
                <a:path w="333375" h="447675">
                  <a:moveTo>
                    <a:pt x="0" y="447675"/>
                  </a:moveTo>
                  <a:lnTo>
                    <a:pt x="3048" y="1015"/>
                  </a:lnTo>
                  <a:lnTo>
                    <a:pt x="77470" y="0"/>
                  </a:lnTo>
                  <a:lnTo>
                    <a:pt x="266192" y="120523"/>
                  </a:lnTo>
                  <a:lnTo>
                    <a:pt x="333375" y="124840"/>
                  </a:lnTo>
                  <a:lnTo>
                    <a:pt x="333375" y="334645"/>
                  </a:lnTo>
                  <a:lnTo>
                    <a:pt x="257810" y="334645"/>
                  </a:lnTo>
                  <a:lnTo>
                    <a:pt x="77470" y="447675"/>
                  </a:lnTo>
                  <a:lnTo>
                    <a:pt x="0" y="447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243701" y="2024126"/>
              <a:ext cx="371475" cy="409575"/>
            </a:xfrm>
            <a:custGeom>
              <a:avLst/>
              <a:gdLst/>
              <a:ahLst/>
              <a:cxnLst/>
              <a:rect l="l" t="t" r="r" b="b"/>
              <a:pathLst>
                <a:path w="371475" h="409575">
                  <a:moveTo>
                    <a:pt x="110489" y="0"/>
                  </a:moveTo>
                  <a:lnTo>
                    <a:pt x="33654" y="0"/>
                  </a:lnTo>
                  <a:lnTo>
                    <a:pt x="0" y="65404"/>
                  </a:lnTo>
                  <a:lnTo>
                    <a:pt x="78866" y="66548"/>
                  </a:lnTo>
                  <a:lnTo>
                    <a:pt x="267207" y="191897"/>
                  </a:lnTo>
                  <a:lnTo>
                    <a:pt x="331470" y="191897"/>
                  </a:lnTo>
                  <a:lnTo>
                    <a:pt x="334518" y="409575"/>
                  </a:lnTo>
                  <a:lnTo>
                    <a:pt x="371475" y="349631"/>
                  </a:lnTo>
                  <a:lnTo>
                    <a:pt x="371475" y="125349"/>
                  </a:lnTo>
                  <a:lnTo>
                    <a:pt x="290322" y="125349"/>
                  </a:lnTo>
                  <a:lnTo>
                    <a:pt x="1104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43701" y="2024126"/>
              <a:ext cx="371475" cy="409575"/>
            </a:xfrm>
            <a:custGeom>
              <a:avLst/>
              <a:gdLst/>
              <a:ahLst/>
              <a:cxnLst/>
              <a:rect l="l" t="t" r="r" b="b"/>
              <a:pathLst>
                <a:path w="371475" h="409575">
                  <a:moveTo>
                    <a:pt x="0" y="65404"/>
                  </a:moveTo>
                  <a:lnTo>
                    <a:pt x="33654" y="0"/>
                  </a:lnTo>
                  <a:lnTo>
                    <a:pt x="110489" y="0"/>
                  </a:lnTo>
                  <a:lnTo>
                    <a:pt x="290322" y="125349"/>
                  </a:lnTo>
                  <a:lnTo>
                    <a:pt x="371475" y="125349"/>
                  </a:lnTo>
                  <a:lnTo>
                    <a:pt x="371475" y="349631"/>
                  </a:lnTo>
                  <a:lnTo>
                    <a:pt x="334518" y="409575"/>
                  </a:lnTo>
                  <a:lnTo>
                    <a:pt x="331470" y="191897"/>
                  </a:lnTo>
                  <a:lnTo>
                    <a:pt x="267207" y="191897"/>
                  </a:lnTo>
                  <a:lnTo>
                    <a:pt x="78866" y="66548"/>
                  </a:lnTo>
                  <a:lnTo>
                    <a:pt x="0" y="65404"/>
                  </a:lnTo>
                  <a:close/>
                </a:path>
                <a:path w="371475" h="409575">
                  <a:moveTo>
                    <a:pt x="361950" y="123825"/>
                  </a:moveTo>
                  <a:lnTo>
                    <a:pt x="323850" y="1905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62624" y="2133599"/>
              <a:ext cx="276225" cy="361950"/>
            </a:xfrm>
            <a:custGeom>
              <a:avLst/>
              <a:gdLst/>
              <a:ahLst/>
              <a:cxnLst/>
              <a:rect l="l" t="t" r="r" b="b"/>
              <a:pathLst>
                <a:path w="276225" h="361950">
                  <a:moveTo>
                    <a:pt x="276225" y="185801"/>
                  </a:moveTo>
                  <a:lnTo>
                    <a:pt x="266573" y="180975"/>
                  </a:lnTo>
                  <a:lnTo>
                    <a:pt x="200025" y="147701"/>
                  </a:lnTo>
                  <a:lnTo>
                    <a:pt x="200025" y="180975"/>
                  </a:lnTo>
                  <a:lnTo>
                    <a:pt x="9525" y="180975"/>
                  </a:lnTo>
                  <a:lnTo>
                    <a:pt x="9525" y="190500"/>
                  </a:lnTo>
                  <a:lnTo>
                    <a:pt x="200025" y="190500"/>
                  </a:lnTo>
                  <a:lnTo>
                    <a:pt x="200025" y="217830"/>
                  </a:lnTo>
                  <a:lnTo>
                    <a:pt x="195326" y="216281"/>
                  </a:lnTo>
                  <a:lnTo>
                    <a:pt x="201002" y="254647"/>
                  </a:lnTo>
                  <a:lnTo>
                    <a:pt x="52959" y="352425"/>
                  </a:lnTo>
                  <a:lnTo>
                    <a:pt x="0" y="352425"/>
                  </a:lnTo>
                  <a:lnTo>
                    <a:pt x="0" y="361950"/>
                  </a:lnTo>
                  <a:lnTo>
                    <a:pt x="55372" y="361950"/>
                  </a:lnTo>
                  <a:lnTo>
                    <a:pt x="56261" y="361696"/>
                  </a:lnTo>
                  <a:lnTo>
                    <a:pt x="57150" y="361188"/>
                  </a:lnTo>
                  <a:lnTo>
                    <a:pt x="69240" y="353187"/>
                  </a:lnTo>
                  <a:lnTo>
                    <a:pt x="70396" y="352425"/>
                  </a:lnTo>
                  <a:lnTo>
                    <a:pt x="202552" y="265074"/>
                  </a:lnTo>
                  <a:lnTo>
                    <a:pt x="206502" y="291719"/>
                  </a:lnTo>
                  <a:lnTo>
                    <a:pt x="268770" y="248158"/>
                  </a:lnTo>
                  <a:lnTo>
                    <a:pt x="276225" y="242951"/>
                  </a:lnTo>
                  <a:lnTo>
                    <a:pt x="207340" y="220243"/>
                  </a:lnTo>
                  <a:lnTo>
                    <a:pt x="266827" y="190500"/>
                  </a:lnTo>
                  <a:lnTo>
                    <a:pt x="276225" y="185801"/>
                  </a:lnTo>
                  <a:close/>
                </a:path>
                <a:path w="276225" h="361950">
                  <a:moveTo>
                    <a:pt x="276225" y="118999"/>
                  </a:moveTo>
                  <a:lnTo>
                    <a:pt x="268770" y="113792"/>
                  </a:lnTo>
                  <a:lnTo>
                    <a:pt x="206502" y="70231"/>
                  </a:lnTo>
                  <a:lnTo>
                    <a:pt x="202552" y="96888"/>
                  </a:lnTo>
                  <a:lnTo>
                    <a:pt x="70396" y="9525"/>
                  </a:lnTo>
                  <a:lnTo>
                    <a:pt x="69240" y="8763"/>
                  </a:lnTo>
                  <a:lnTo>
                    <a:pt x="57150" y="762"/>
                  </a:lnTo>
                  <a:lnTo>
                    <a:pt x="56261" y="254"/>
                  </a:lnTo>
                  <a:lnTo>
                    <a:pt x="55372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52959" y="9525"/>
                  </a:lnTo>
                  <a:lnTo>
                    <a:pt x="201002" y="107315"/>
                  </a:lnTo>
                  <a:lnTo>
                    <a:pt x="195326" y="145669"/>
                  </a:lnTo>
                  <a:lnTo>
                    <a:pt x="276225" y="118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611665" y="1595348"/>
            <a:ext cx="817880" cy="4756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355"/>
              </a:spcBef>
            </a:pPr>
            <a:r>
              <a:rPr sz="1550" spc="-10" dirty="0">
                <a:latin typeface="Times New Roman"/>
                <a:cs typeface="Times New Roman"/>
              </a:rPr>
              <a:t>telephone network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89494" y="2723997"/>
            <a:ext cx="7378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10" dirty="0">
                <a:latin typeface="Times New Roman"/>
                <a:cs typeface="Times New Roman"/>
              </a:rPr>
              <a:t>DSLAM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969049" y="1430185"/>
            <a:ext cx="2105660" cy="2038985"/>
            <a:chOff x="4981575" y="1304925"/>
            <a:chExt cx="2105660" cy="2038985"/>
          </a:xfrm>
        </p:grpSpPr>
        <p:sp>
          <p:nvSpPr>
            <p:cNvPr id="54" name="object 54"/>
            <p:cNvSpPr/>
            <p:nvPr/>
          </p:nvSpPr>
          <p:spPr>
            <a:xfrm>
              <a:off x="4981575" y="1304924"/>
              <a:ext cx="800100" cy="657225"/>
            </a:xfrm>
            <a:custGeom>
              <a:avLst/>
              <a:gdLst/>
              <a:ahLst/>
              <a:cxnLst/>
              <a:rect l="l" t="t" r="r" b="b"/>
              <a:pathLst>
                <a:path w="800100" h="657225">
                  <a:moveTo>
                    <a:pt x="800100" y="209550"/>
                  </a:moveTo>
                  <a:lnTo>
                    <a:pt x="400050" y="0"/>
                  </a:lnTo>
                  <a:lnTo>
                    <a:pt x="0" y="209550"/>
                  </a:lnTo>
                  <a:lnTo>
                    <a:pt x="114300" y="209550"/>
                  </a:lnTo>
                  <a:lnTo>
                    <a:pt x="114300" y="657225"/>
                  </a:lnTo>
                  <a:lnTo>
                    <a:pt x="685800" y="657225"/>
                  </a:lnTo>
                  <a:lnTo>
                    <a:pt x="685800" y="209550"/>
                  </a:lnTo>
                  <a:lnTo>
                    <a:pt x="800100" y="20955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86476" y="1900301"/>
              <a:ext cx="676275" cy="238125"/>
            </a:xfrm>
            <a:custGeom>
              <a:avLst/>
              <a:gdLst/>
              <a:ahLst/>
              <a:cxnLst/>
              <a:rect l="l" t="t" r="r" b="b"/>
              <a:pathLst>
                <a:path w="676275" h="238125">
                  <a:moveTo>
                    <a:pt x="0" y="0"/>
                  </a:moveTo>
                  <a:lnTo>
                    <a:pt x="0" y="238125"/>
                  </a:lnTo>
                  <a:lnTo>
                    <a:pt x="676275" y="238125"/>
                  </a:lnTo>
                </a:path>
              </a:pathLst>
            </a:custGeom>
            <a:ln w="9525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615176" y="2262250"/>
              <a:ext cx="466725" cy="1076325"/>
            </a:xfrm>
            <a:custGeom>
              <a:avLst/>
              <a:gdLst/>
              <a:ahLst/>
              <a:cxnLst/>
              <a:rect l="l" t="t" r="r" b="b"/>
              <a:pathLst>
                <a:path w="466725" h="1076325">
                  <a:moveTo>
                    <a:pt x="0" y="0"/>
                  </a:moveTo>
                  <a:lnTo>
                    <a:pt x="381000" y="0"/>
                  </a:lnTo>
                </a:path>
                <a:path w="466725" h="1076325">
                  <a:moveTo>
                    <a:pt x="0" y="66675"/>
                  </a:moveTo>
                  <a:lnTo>
                    <a:pt x="207772" y="66675"/>
                  </a:lnTo>
                  <a:lnTo>
                    <a:pt x="207772" y="1076325"/>
                  </a:lnTo>
                  <a:lnTo>
                    <a:pt x="466725" y="1076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258739" y="3404463"/>
            <a:ext cx="18935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dirty="0">
                <a:latin typeface="Times New Roman"/>
                <a:cs typeface="Times New Roman"/>
              </a:rPr>
              <a:t>voice,</a:t>
            </a:r>
            <a:r>
              <a:rPr sz="1550" i="1" spc="90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data</a:t>
            </a:r>
            <a:r>
              <a:rPr sz="1550" i="1" spc="70" dirty="0">
                <a:latin typeface="Times New Roman"/>
                <a:cs typeface="Times New Roman"/>
              </a:rPr>
              <a:t> </a:t>
            </a:r>
            <a:r>
              <a:rPr sz="1550" i="1" spc="-10" dirty="0">
                <a:latin typeface="Times New Roman"/>
                <a:cs typeface="Times New Roman"/>
              </a:rPr>
              <a:t>transmitted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841418" y="3614267"/>
            <a:ext cx="23133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dirty="0">
                <a:latin typeface="Times New Roman"/>
                <a:cs typeface="Times New Roman"/>
              </a:rPr>
              <a:t>at</a:t>
            </a:r>
            <a:r>
              <a:rPr sz="1550" i="1" spc="100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different</a:t>
            </a:r>
            <a:r>
              <a:rPr sz="1550" i="1" spc="10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frequencies</a:t>
            </a:r>
            <a:r>
              <a:rPr sz="1550" i="1" spc="70" dirty="0">
                <a:latin typeface="Times New Roman"/>
                <a:cs typeface="Times New Roman"/>
              </a:rPr>
              <a:t> </a:t>
            </a:r>
            <a:r>
              <a:rPr sz="1550" i="1" spc="-20" dirty="0">
                <a:latin typeface="Times New Roman"/>
                <a:cs typeface="Times New Roman"/>
              </a:rPr>
              <a:t>over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38853" y="3814546"/>
            <a:ext cx="251587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i="1" dirty="0">
                <a:solidFill>
                  <a:srgbClr val="CC0000"/>
                </a:solidFill>
                <a:latin typeface="Times New Roman"/>
                <a:cs typeface="Times New Roman"/>
              </a:rPr>
              <a:t>dedicated</a:t>
            </a:r>
            <a:r>
              <a:rPr sz="1550" i="1" spc="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line</a:t>
            </a:r>
            <a:r>
              <a:rPr sz="1550" i="1" spc="114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to</a:t>
            </a:r>
            <a:r>
              <a:rPr sz="1550" i="1" spc="100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central</a:t>
            </a:r>
            <a:r>
              <a:rPr sz="1550" i="1" spc="160" dirty="0">
                <a:latin typeface="Times New Roman"/>
                <a:cs typeface="Times New Roman"/>
              </a:rPr>
              <a:t> </a:t>
            </a:r>
            <a:r>
              <a:rPr sz="1550" i="1" spc="-10" dirty="0">
                <a:latin typeface="Times New Roman"/>
                <a:cs typeface="Times New Roman"/>
              </a:rPr>
              <a:t>office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825924" y="1887385"/>
            <a:ext cx="2667635" cy="1562735"/>
            <a:chOff x="2838450" y="1762125"/>
            <a:chExt cx="2667635" cy="1562735"/>
          </a:xfrm>
        </p:grpSpPr>
        <p:sp>
          <p:nvSpPr>
            <p:cNvPr id="61" name="object 61"/>
            <p:cNvSpPr/>
            <p:nvPr/>
          </p:nvSpPr>
          <p:spPr>
            <a:xfrm>
              <a:off x="4929251" y="2386076"/>
              <a:ext cx="571500" cy="933450"/>
            </a:xfrm>
            <a:custGeom>
              <a:avLst/>
              <a:gdLst/>
              <a:ahLst/>
              <a:cxnLst/>
              <a:rect l="l" t="t" r="r" b="b"/>
              <a:pathLst>
                <a:path w="571500" h="933450">
                  <a:moveTo>
                    <a:pt x="0" y="93345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38450" y="1762125"/>
              <a:ext cx="1971675" cy="1390650"/>
            </a:xfrm>
            <a:custGeom>
              <a:avLst/>
              <a:gdLst/>
              <a:ahLst/>
              <a:cxnLst/>
              <a:rect l="l" t="t" r="r" b="b"/>
              <a:pathLst>
                <a:path w="1971675" h="1390650">
                  <a:moveTo>
                    <a:pt x="1971675" y="0"/>
                  </a:moveTo>
                  <a:lnTo>
                    <a:pt x="0" y="0"/>
                  </a:lnTo>
                  <a:lnTo>
                    <a:pt x="0" y="1390650"/>
                  </a:lnTo>
                  <a:lnTo>
                    <a:pt x="1971675" y="1390650"/>
                  </a:lnTo>
                  <a:lnTo>
                    <a:pt x="197167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324288" y="2314638"/>
              <a:ext cx="357505" cy="0"/>
            </a:xfrm>
            <a:custGeom>
              <a:avLst/>
              <a:gdLst/>
              <a:ahLst/>
              <a:cxnLst/>
              <a:rect l="l" t="t" r="r" b="b"/>
              <a:pathLst>
                <a:path w="357504">
                  <a:moveTo>
                    <a:pt x="0" y="0"/>
                  </a:moveTo>
                  <a:lnTo>
                    <a:pt x="35718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609978" y="4399978"/>
            <a:ext cx="6679565" cy="21336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31140" indent="-218440">
              <a:lnSpc>
                <a:spcPct val="100000"/>
              </a:lnSpc>
              <a:spcBef>
                <a:spcPts val="525"/>
              </a:spcBef>
              <a:buClr>
                <a:srgbClr val="000099"/>
              </a:buClr>
              <a:buFont typeface="Wingdings"/>
              <a:buChar char=""/>
              <a:tabLst>
                <a:tab pos="231140" algn="l"/>
              </a:tabLst>
            </a:pP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0000"/>
                </a:solidFill>
                <a:latin typeface="Times New Roman"/>
                <a:cs typeface="Times New Roman"/>
              </a:rPr>
              <a:t>existing </a:t>
            </a:r>
            <a:r>
              <a:rPr sz="2400" dirty="0">
                <a:latin typeface="Times New Roman"/>
                <a:cs typeface="Times New Roman"/>
              </a:rPr>
              <a:t>telephone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central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office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DSLAM</a:t>
            </a:r>
            <a:endParaRPr sz="2400">
              <a:latin typeface="Times New Roman"/>
              <a:cs typeface="Times New Roman"/>
            </a:endParaRPr>
          </a:p>
          <a:p>
            <a:pPr marL="641985" lvl="1" indent="-234315">
              <a:lnSpc>
                <a:spcPct val="100000"/>
              </a:lnSpc>
              <a:spcBef>
                <a:spcPts val="425"/>
              </a:spcBef>
              <a:buClr>
                <a:srgbClr val="000099"/>
              </a:buClr>
              <a:buFont typeface="Arial MT"/>
              <a:buChar char="•"/>
              <a:tabLst>
                <a:tab pos="641985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DSL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goes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Internet</a:t>
            </a:r>
            <a:endParaRPr sz="2400">
              <a:latin typeface="Times New Roman"/>
              <a:cs typeface="Times New Roman"/>
            </a:endParaRPr>
          </a:p>
          <a:p>
            <a:pPr marL="641985" lvl="1" indent="-234315">
              <a:lnSpc>
                <a:spcPct val="100000"/>
              </a:lnSpc>
              <a:spcBef>
                <a:spcPts val="425"/>
              </a:spcBef>
              <a:buClr>
                <a:srgbClr val="000099"/>
              </a:buClr>
              <a:buFont typeface="Arial MT"/>
              <a:buChar char="•"/>
              <a:tabLst>
                <a:tab pos="641985" algn="l"/>
              </a:tabLst>
            </a:pPr>
            <a:r>
              <a:rPr sz="2400" spc="-55" dirty="0">
                <a:latin typeface="Times New Roman"/>
                <a:cs typeface="Times New Roman"/>
              </a:rPr>
              <a:t>Voice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DSL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phone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goes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telephone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net</a:t>
            </a:r>
            <a:endParaRPr sz="2400">
              <a:latin typeface="Times New Roman"/>
              <a:cs typeface="Times New Roman"/>
            </a:endParaRPr>
          </a:p>
          <a:p>
            <a:pPr marL="231775" indent="-219075">
              <a:lnSpc>
                <a:spcPct val="100000"/>
              </a:lnSpc>
              <a:spcBef>
                <a:spcPts val="495"/>
              </a:spcBef>
              <a:buClr>
                <a:srgbClr val="000099"/>
              </a:buClr>
              <a:buFont typeface="Wingdings"/>
              <a:buChar char=""/>
              <a:tabLst>
                <a:tab pos="231775" algn="l"/>
              </a:tabLst>
            </a:pPr>
            <a:r>
              <a:rPr sz="2400" spc="-10" dirty="0">
                <a:latin typeface="Times New Roman"/>
                <a:cs typeface="Times New Roman"/>
              </a:rPr>
              <a:t>24-</a:t>
            </a:r>
            <a:r>
              <a:rPr sz="2400" dirty="0">
                <a:latin typeface="Times New Roman"/>
                <a:cs typeface="Times New Roman"/>
              </a:rPr>
              <a:t>52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Mbps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dedicated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downstream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transmission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rate</a:t>
            </a:r>
            <a:endParaRPr sz="2400">
              <a:latin typeface="Times New Roman"/>
              <a:cs typeface="Times New Roman"/>
            </a:endParaRPr>
          </a:p>
          <a:p>
            <a:pPr marL="231775" indent="-219075">
              <a:lnSpc>
                <a:spcPct val="100000"/>
              </a:lnSpc>
              <a:spcBef>
                <a:spcPts val="425"/>
              </a:spcBef>
              <a:buClr>
                <a:srgbClr val="000099"/>
              </a:buClr>
              <a:buFont typeface="Wingdings"/>
              <a:buChar char=""/>
              <a:tabLst>
                <a:tab pos="231775" algn="l"/>
              </a:tabLst>
            </a:pPr>
            <a:r>
              <a:rPr sz="2400" spc="-10" dirty="0">
                <a:latin typeface="Times New Roman"/>
                <a:cs typeface="Times New Roman"/>
              </a:rPr>
              <a:t>3.5-</a:t>
            </a:r>
            <a:r>
              <a:rPr sz="2400" dirty="0">
                <a:latin typeface="Times New Roman"/>
                <a:cs typeface="Times New Roman"/>
              </a:rPr>
              <a:t>16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Mbps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dedicated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upstream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transmission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rate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681903" y="2528417"/>
            <a:ext cx="566420" cy="405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1760">
              <a:lnSpc>
                <a:spcPts val="1480"/>
              </a:lnSpc>
              <a:spcBef>
                <a:spcPts val="125"/>
              </a:spcBef>
            </a:pPr>
            <a:r>
              <a:rPr sz="1400" spc="-25" dirty="0">
                <a:latin typeface="Times New Roman"/>
                <a:cs typeface="Times New Roman"/>
              </a:rPr>
              <a:t>DSL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480"/>
              </a:lnSpc>
            </a:pPr>
            <a:r>
              <a:rPr sz="1400" spc="-10" dirty="0">
                <a:latin typeface="Times New Roman"/>
                <a:cs typeface="Times New Roman"/>
              </a:rPr>
              <a:t>modem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345733" y="2552166"/>
            <a:ext cx="52514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Times New Roman"/>
                <a:cs typeface="Times New Roman"/>
              </a:rPr>
              <a:t>splitter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540174" y="1468285"/>
            <a:ext cx="4705985" cy="2162810"/>
            <a:chOff x="2552700" y="1343025"/>
            <a:chExt cx="4705985" cy="2162810"/>
          </a:xfrm>
        </p:grpSpPr>
        <p:sp>
          <p:nvSpPr>
            <p:cNvPr id="68" name="object 68"/>
            <p:cNvSpPr/>
            <p:nvPr/>
          </p:nvSpPr>
          <p:spPr>
            <a:xfrm>
              <a:off x="3681475" y="2271775"/>
              <a:ext cx="619125" cy="152400"/>
            </a:xfrm>
            <a:custGeom>
              <a:avLst/>
              <a:gdLst/>
              <a:ahLst/>
              <a:cxnLst/>
              <a:rect l="l" t="t" r="r" b="b"/>
              <a:pathLst>
                <a:path w="619125" h="152400">
                  <a:moveTo>
                    <a:pt x="61912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619125" y="152400"/>
                  </a:lnTo>
                  <a:lnTo>
                    <a:pt x="61912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681475" y="2271775"/>
              <a:ext cx="619125" cy="152400"/>
            </a:xfrm>
            <a:custGeom>
              <a:avLst/>
              <a:gdLst/>
              <a:ahLst/>
              <a:cxnLst/>
              <a:rect l="l" t="t" r="r" b="b"/>
              <a:pathLst>
                <a:path w="619125" h="152400">
                  <a:moveTo>
                    <a:pt x="0" y="152400"/>
                  </a:moveTo>
                  <a:lnTo>
                    <a:pt x="619125" y="152400"/>
                  </a:lnTo>
                  <a:lnTo>
                    <a:pt x="619125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724275" y="23145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781425" y="23145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29050" y="2314574"/>
              <a:ext cx="95250" cy="38100"/>
            </a:xfrm>
            <a:custGeom>
              <a:avLst/>
              <a:gdLst/>
              <a:ahLst/>
              <a:cxnLst/>
              <a:rect l="l" t="t" r="r" b="b"/>
              <a:pathLst>
                <a:path w="95250" h="381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  <a:path w="95250" h="38100">
                  <a:moveTo>
                    <a:pt x="95250" y="0"/>
                  </a:moveTo>
                  <a:lnTo>
                    <a:pt x="57150" y="0"/>
                  </a:lnTo>
                  <a:lnTo>
                    <a:pt x="57150" y="38100"/>
                  </a:lnTo>
                  <a:lnTo>
                    <a:pt x="95250" y="3810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681475" y="2205100"/>
              <a:ext cx="609600" cy="66675"/>
            </a:xfrm>
            <a:custGeom>
              <a:avLst/>
              <a:gdLst/>
              <a:ahLst/>
              <a:cxnLst/>
              <a:rect l="l" t="t" r="r" b="b"/>
              <a:pathLst>
                <a:path w="609600" h="66675">
                  <a:moveTo>
                    <a:pt x="457200" y="0"/>
                  </a:moveTo>
                  <a:lnTo>
                    <a:pt x="152400" y="0"/>
                  </a:lnTo>
                  <a:lnTo>
                    <a:pt x="0" y="66675"/>
                  </a:lnTo>
                  <a:lnTo>
                    <a:pt x="609600" y="6667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681475" y="2205100"/>
              <a:ext cx="609600" cy="66675"/>
            </a:xfrm>
            <a:custGeom>
              <a:avLst/>
              <a:gdLst/>
              <a:ahLst/>
              <a:cxnLst/>
              <a:rect l="l" t="t" r="r" b="b"/>
              <a:pathLst>
                <a:path w="609600" h="66675">
                  <a:moveTo>
                    <a:pt x="0" y="66675"/>
                  </a:moveTo>
                  <a:lnTo>
                    <a:pt x="152400" y="0"/>
                  </a:lnTo>
                  <a:lnTo>
                    <a:pt x="457200" y="0"/>
                  </a:lnTo>
                  <a:lnTo>
                    <a:pt x="609600" y="66675"/>
                  </a:lnTo>
                  <a:lnTo>
                    <a:pt x="0" y="66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552700" y="1343025"/>
              <a:ext cx="2495550" cy="476250"/>
            </a:xfrm>
            <a:custGeom>
              <a:avLst/>
              <a:gdLst/>
              <a:ahLst/>
              <a:cxnLst/>
              <a:rect l="l" t="t" r="r" b="b"/>
              <a:pathLst>
                <a:path w="2495550" h="476250">
                  <a:moveTo>
                    <a:pt x="1247775" y="0"/>
                  </a:moveTo>
                  <a:lnTo>
                    <a:pt x="0" y="476250"/>
                  </a:lnTo>
                  <a:lnTo>
                    <a:pt x="2495550" y="476250"/>
                  </a:lnTo>
                  <a:lnTo>
                    <a:pt x="124777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538726" y="2252725"/>
              <a:ext cx="161925" cy="142875"/>
            </a:xfrm>
            <a:custGeom>
              <a:avLst/>
              <a:gdLst/>
              <a:ahLst/>
              <a:cxnLst/>
              <a:rect l="l" t="t" r="r" b="b"/>
              <a:pathLst>
                <a:path w="161925" h="142875">
                  <a:moveTo>
                    <a:pt x="161925" y="0"/>
                  </a:moveTo>
                  <a:lnTo>
                    <a:pt x="0" y="0"/>
                  </a:lnTo>
                  <a:lnTo>
                    <a:pt x="0" y="142875"/>
                  </a:lnTo>
                  <a:lnTo>
                    <a:pt x="161925" y="142875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538726" y="2252725"/>
              <a:ext cx="161925" cy="142875"/>
            </a:xfrm>
            <a:custGeom>
              <a:avLst/>
              <a:gdLst/>
              <a:ahLst/>
              <a:cxnLst/>
              <a:rect l="l" t="t" r="r" b="b"/>
              <a:pathLst>
                <a:path w="161925" h="142875">
                  <a:moveTo>
                    <a:pt x="0" y="142875"/>
                  </a:moveTo>
                  <a:lnTo>
                    <a:pt x="161925" y="142875"/>
                  </a:lnTo>
                  <a:lnTo>
                    <a:pt x="161925" y="0"/>
                  </a:lnTo>
                  <a:lnTo>
                    <a:pt x="0" y="0"/>
                  </a:lnTo>
                  <a:lnTo>
                    <a:pt x="0" y="142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14850" y="1805051"/>
              <a:ext cx="600075" cy="438150"/>
            </a:xfrm>
            <a:custGeom>
              <a:avLst/>
              <a:gdLst/>
              <a:ahLst/>
              <a:cxnLst/>
              <a:rect l="l" t="t" r="r" b="b"/>
              <a:pathLst>
                <a:path w="600075" h="438150">
                  <a:moveTo>
                    <a:pt x="600075" y="438150"/>
                  </a:moveTo>
                  <a:lnTo>
                    <a:pt x="600075" y="207772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667361" y="1600513"/>
              <a:ext cx="495300" cy="370840"/>
            </a:xfrm>
            <a:custGeom>
              <a:avLst/>
              <a:gdLst/>
              <a:ahLst/>
              <a:cxnLst/>
              <a:rect l="l" t="t" r="r" b="b"/>
              <a:pathLst>
                <a:path w="495300" h="370839">
                  <a:moveTo>
                    <a:pt x="203464" y="81280"/>
                  </a:moveTo>
                  <a:lnTo>
                    <a:pt x="136710" y="81280"/>
                  </a:lnTo>
                  <a:lnTo>
                    <a:pt x="140184" y="83820"/>
                  </a:lnTo>
                  <a:lnTo>
                    <a:pt x="142665" y="90170"/>
                  </a:lnTo>
                  <a:lnTo>
                    <a:pt x="144152" y="97790"/>
                  </a:lnTo>
                  <a:lnTo>
                    <a:pt x="144647" y="111760"/>
                  </a:lnTo>
                  <a:lnTo>
                    <a:pt x="143654" y="125730"/>
                  </a:lnTo>
                  <a:lnTo>
                    <a:pt x="127785" y="166370"/>
                  </a:lnTo>
                  <a:lnTo>
                    <a:pt x="100012" y="203200"/>
                  </a:lnTo>
                  <a:lnTo>
                    <a:pt x="94062" y="209550"/>
                  </a:lnTo>
                  <a:lnTo>
                    <a:pt x="88112" y="217170"/>
                  </a:lnTo>
                  <a:lnTo>
                    <a:pt x="67777" y="259080"/>
                  </a:lnTo>
                  <a:lnTo>
                    <a:pt x="50915" y="306070"/>
                  </a:lnTo>
                  <a:lnTo>
                    <a:pt x="46947" y="334010"/>
                  </a:lnTo>
                  <a:lnTo>
                    <a:pt x="47446" y="346710"/>
                  </a:lnTo>
                  <a:lnTo>
                    <a:pt x="81663" y="370840"/>
                  </a:lnTo>
                  <a:lnTo>
                    <a:pt x="244827" y="370840"/>
                  </a:lnTo>
                  <a:lnTo>
                    <a:pt x="244827" y="330200"/>
                  </a:lnTo>
                  <a:lnTo>
                    <a:pt x="235898" y="330200"/>
                  </a:lnTo>
                  <a:lnTo>
                    <a:pt x="226973" y="327660"/>
                  </a:lnTo>
                  <a:lnTo>
                    <a:pt x="188787" y="308610"/>
                  </a:lnTo>
                  <a:lnTo>
                    <a:pt x="163494" y="271780"/>
                  </a:lnTo>
                  <a:lnTo>
                    <a:pt x="156551" y="234950"/>
                  </a:lnTo>
                  <a:lnTo>
                    <a:pt x="157046" y="224790"/>
                  </a:lnTo>
                  <a:lnTo>
                    <a:pt x="171427" y="181610"/>
                  </a:lnTo>
                  <a:lnTo>
                    <a:pt x="202673" y="151130"/>
                  </a:lnTo>
                  <a:lnTo>
                    <a:pt x="235898" y="139700"/>
                  </a:lnTo>
                  <a:lnTo>
                    <a:pt x="244827" y="139700"/>
                  </a:lnTo>
                  <a:lnTo>
                    <a:pt x="244827" y="92710"/>
                  </a:lnTo>
                  <a:lnTo>
                    <a:pt x="210605" y="92710"/>
                  </a:lnTo>
                  <a:lnTo>
                    <a:pt x="206143" y="90170"/>
                  </a:lnTo>
                  <a:lnTo>
                    <a:pt x="203662" y="83820"/>
                  </a:lnTo>
                  <a:lnTo>
                    <a:pt x="203563" y="82550"/>
                  </a:lnTo>
                  <a:lnTo>
                    <a:pt x="203464" y="81280"/>
                  </a:lnTo>
                  <a:close/>
                </a:path>
                <a:path w="495300" h="370839">
                  <a:moveTo>
                    <a:pt x="272102" y="91440"/>
                  </a:moveTo>
                  <a:lnTo>
                    <a:pt x="244827" y="91440"/>
                  </a:lnTo>
                  <a:lnTo>
                    <a:pt x="244827" y="139700"/>
                  </a:lnTo>
                  <a:lnTo>
                    <a:pt x="255735" y="139700"/>
                  </a:lnTo>
                  <a:lnTo>
                    <a:pt x="264664" y="140970"/>
                  </a:lnTo>
                  <a:lnTo>
                    <a:pt x="303843" y="161290"/>
                  </a:lnTo>
                  <a:lnTo>
                    <a:pt x="329630" y="198120"/>
                  </a:lnTo>
                  <a:lnTo>
                    <a:pt x="336573" y="234950"/>
                  </a:lnTo>
                  <a:lnTo>
                    <a:pt x="336140" y="243840"/>
                  </a:lnTo>
                  <a:lnTo>
                    <a:pt x="325662" y="280670"/>
                  </a:lnTo>
                  <a:lnTo>
                    <a:pt x="296900" y="313690"/>
                  </a:lnTo>
                  <a:lnTo>
                    <a:pt x="264664" y="327660"/>
                  </a:lnTo>
                  <a:lnTo>
                    <a:pt x="255735" y="330200"/>
                  </a:lnTo>
                  <a:lnTo>
                    <a:pt x="244827" y="330200"/>
                  </a:lnTo>
                  <a:lnTo>
                    <a:pt x="244827" y="370840"/>
                  </a:lnTo>
                  <a:lnTo>
                    <a:pt x="413443" y="370840"/>
                  </a:lnTo>
                  <a:lnTo>
                    <a:pt x="447166" y="346710"/>
                  </a:lnTo>
                  <a:lnTo>
                    <a:pt x="447665" y="334010"/>
                  </a:lnTo>
                  <a:lnTo>
                    <a:pt x="446177" y="318770"/>
                  </a:lnTo>
                  <a:lnTo>
                    <a:pt x="433778" y="276860"/>
                  </a:lnTo>
                  <a:lnTo>
                    <a:pt x="412948" y="229870"/>
                  </a:lnTo>
                  <a:lnTo>
                    <a:pt x="394599" y="203200"/>
                  </a:lnTo>
                  <a:lnTo>
                    <a:pt x="380713" y="185420"/>
                  </a:lnTo>
                  <a:lnTo>
                    <a:pt x="356908" y="152400"/>
                  </a:lnTo>
                  <a:lnTo>
                    <a:pt x="350459" y="111760"/>
                  </a:lnTo>
                  <a:lnTo>
                    <a:pt x="350459" y="97790"/>
                  </a:lnTo>
                  <a:lnTo>
                    <a:pt x="351451" y="92710"/>
                  </a:lnTo>
                  <a:lnTo>
                    <a:pt x="277063" y="92710"/>
                  </a:lnTo>
                  <a:lnTo>
                    <a:pt x="272102" y="91440"/>
                  </a:lnTo>
                  <a:close/>
                </a:path>
                <a:path w="495300" h="370839">
                  <a:moveTo>
                    <a:pt x="328142" y="3810"/>
                  </a:moveTo>
                  <a:lnTo>
                    <a:pt x="166964" y="3810"/>
                  </a:lnTo>
                  <a:lnTo>
                    <a:pt x="155063" y="6350"/>
                  </a:lnTo>
                  <a:lnTo>
                    <a:pt x="143654" y="7620"/>
                  </a:lnTo>
                  <a:lnTo>
                    <a:pt x="132248" y="10160"/>
                  </a:lnTo>
                  <a:lnTo>
                    <a:pt x="121336" y="13970"/>
                  </a:lnTo>
                  <a:lnTo>
                    <a:pt x="110923" y="16510"/>
                  </a:lnTo>
                  <a:lnTo>
                    <a:pt x="100012" y="19050"/>
                  </a:lnTo>
                  <a:lnTo>
                    <a:pt x="89599" y="22860"/>
                  </a:lnTo>
                  <a:lnTo>
                    <a:pt x="79681" y="27940"/>
                  </a:lnTo>
                  <a:lnTo>
                    <a:pt x="69264" y="31750"/>
                  </a:lnTo>
                  <a:lnTo>
                    <a:pt x="27606" y="60960"/>
                  </a:lnTo>
                  <a:lnTo>
                    <a:pt x="4793" y="101600"/>
                  </a:lnTo>
                  <a:lnTo>
                    <a:pt x="0" y="134620"/>
                  </a:lnTo>
                  <a:lnTo>
                    <a:pt x="0" y="140970"/>
                  </a:lnTo>
                  <a:lnTo>
                    <a:pt x="18680" y="168910"/>
                  </a:lnTo>
                  <a:lnTo>
                    <a:pt x="25127" y="171450"/>
                  </a:lnTo>
                  <a:lnTo>
                    <a:pt x="32070" y="172720"/>
                  </a:lnTo>
                  <a:lnTo>
                    <a:pt x="49922" y="172720"/>
                  </a:lnTo>
                  <a:lnTo>
                    <a:pt x="55876" y="171450"/>
                  </a:lnTo>
                  <a:lnTo>
                    <a:pt x="62321" y="170180"/>
                  </a:lnTo>
                  <a:lnTo>
                    <a:pt x="74225" y="167640"/>
                  </a:lnTo>
                  <a:lnTo>
                    <a:pt x="80670" y="166370"/>
                  </a:lnTo>
                  <a:lnTo>
                    <a:pt x="97037" y="160020"/>
                  </a:lnTo>
                  <a:lnTo>
                    <a:pt x="101998" y="156210"/>
                  </a:lnTo>
                  <a:lnTo>
                    <a:pt x="106461" y="154940"/>
                  </a:lnTo>
                  <a:lnTo>
                    <a:pt x="110429" y="152400"/>
                  </a:lnTo>
                  <a:lnTo>
                    <a:pt x="113899" y="149860"/>
                  </a:lnTo>
                  <a:lnTo>
                    <a:pt x="116874" y="147320"/>
                  </a:lnTo>
                  <a:lnTo>
                    <a:pt x="121835" y="143510"/>
                  </a:lnTo>
                  <a:lnTo>
                    <a:pt x="136216" y="119380"/>
                  </a:lnTo>
                  <a:lnTo>
                    <a:pt x="135721" y="115570"/>
                  </a:lnTo>
                  <a:lnTo>
                    <a:pt x="133241" y="106680"/>
                  </a:lnTo>
                  <a:lnTo>
                    <a:pt x="130760" y="96520"/>
                  </a:lnTo>
                  <a:lnTo>
                    <a:pt x="129767" y="87630"/>
                  </a:lnTo>
                  <a:lnTo>
                    <a:pt x="132248" y="82550"/>
                  </a:lnTo>
                  <a:lnTo>
                    <a:pt x="136710" y="81280"/>
                  </a:lnTo>
                  <a:lnTo>
                    <a:pt x="203464" y="81280"/>
                  </a:lnTo>
                  <a:lnTo>
                    <a:pt x="203168" y="77470"/>
                  </a:lnTo>
                  <a:lnTo>
                    <a:pt x="205150" y="73660"/>
                  </a:lnTo>
                  <a:lnTo>
                    <a:pt x="476473" y="73660"/>
                  </a:lnTo>
                  <a:lnTo>
                    <a:pt x="467003" y="60960"/>
                  </a:lnTo>
                  <a:lnTo>
                    <a:pt x="453116" y="48260"/>
                  </a:lnTo>
                  <a:lnTo>
                    <a:pt x="435265" y="36830"/>
                  </a:lnTo>
                  <a:lnTo>
                    <a:pt x="425347" y="31750"/>
                  </a:lnTo>
                  <a:lnTo>
                    <a:pt x="415429" y="27940"/>
                  </a:lnTo>
                  <a:lnTo>
                    <a:pt x="405012" y="22860"/>
                  </a:lnTo>
                  <a:lnTo>
                    <a:pt x="384182" y="16510"/>
                  </a:lnTo>
                  <a:lnTo>
                    <a:pt x="373769" y="13970"/>
                  </a:lnTo>
                  <a:lnTo>
                    <a:pt x="362363" y="10160"/>
                  </a:lnTo>
                  <a:lnTo>
                    <a:pt x="351452" y="7620"/>
                  </a:lnTo>
                  <a:lnTo>
                    <a:pt x="340046" y="6350"/>
                  </a:lnTo>
                  <a:lnTo>
                    <a:pt x="328142" y="3810"/>
                  </a:lnTo>
                  <a:close/>
                </a:path>
                <a:path w="495300" h="370839">
                  <a:moveTo>
                    <a:pt x="481388" y="81280"/>
                  </a:moveTo>
                  <a:lnTo>
                    <a:pt x="357897" y="81280"/>
                  </a:lnTo>
                  <a:lnTo>
                    <a:pt x="362364" y="82550"/>
                  </a:lnTo>
                  <a:lnTo>
                    <a:pt x="364840" y="87630"/>
                  </a:lnTo>
                  <a:lnTo>
                    <a:pt x="363851" y="96520"/>
                  </a:lnTo>
                  <a:lnTo>
                    <a:pt x="361371" y="106680"/>
                  </a:lnTo>
                  <a:lnTo>
                    <a:pt x="358890" y="115570"/>
                  </a:lnTo>
                  <a:lnTo>
                    <a:pt x="358395" y="119380"/>
                  </a:lnTo>
                  <a:lnTo>
                    <a:pt x="377738" y="147320"/>
                  </a:lnTo>
                  <a:lnTo>
                    <a:pt x="380713" y="149860"/>
                  </a:lnTo>
                  <a:lnTo>
                    <a:pt x="384182" y="152400"/>
                  </a:lnTo>
                  <a:lnTo>
                    <a:pt x="388151" y="154940"/>
                  </a:lnTo>
                  <a:lnTo>
                    <a:pt x="392613" y="156210"/>
                  </a:lnTo>
                  <a:lnTo>
                    <a:pt x="397574" y="160020"/>
                  </a:lnTo>
                  <a:lnTo>
                    <a:pt x="408486" y="163830"/>
                  </a:lnTo>
                  <a:lnTo>
                    <a:pt x="414436" y="166370"/>
                  </a:lnTo>
                  <a:lnTo>
                    <a:pt x="426336" y="168910"/>
                  </a:lnTo>
                  <a:lnTo>
                    <a:pt x="432785" y="170180"/>
                  </a:lnTo>
                  <a:lnTo>
                    <a:pt x="438735" y="171450"/>
                  </a:lnTo>
                  <a:lnTo>
                    <a:pt x="445184" y="172720"/>
                  </a:lnTo>
                  <a:lnTo>
                    <a:pt x="462540" y="172720"/>
                  </a:lnTo>
                  <a:lnTo>
                    <a:pt x="469483" y="171450"/>
                  </a:lnTo>
                  <a:lnTo>
                    <a:pt x="475932" y="168910"/>
                  </a:lnTo>
                  <a:lnTo>
                    <a:pt x="481388" y="167640"/>
                  </a:lnTo>
                  <a:lnTo>
                    <a:pt x="495108" y="140970"/>
                  </a:lnTo>
                  <a:lnTo>
                    <a:pt x="495191" y="139700"/>
                  </a:lnTo>
                  <a:lnTo>
                    <a:pt x="490313" y="101600"/>
                  </a:lnTo>
                  <a:lnTo>
                    <a:pt x="485356" y="87630"/>
                  </a:lnTo>
                  <a:lnTo>
                    <a:pt x="481388" y="81280"/>
                  </a:lnTo>
                  <a:close/>
                </a:path>
                <a:path w="495300" h="370839">
                  <a:moveTo>
                    <a:pt x="244827" y="91440"/>
                  </a:moveTo>
                  <a:lnTo>
                    <a:pt x="222011" y="91440"/>
                  </a:lnTo>
                  <a:lnTo>
                    <a:pt x="217549" y="92710"/>
                  </a:lnTo>
                  <a:lnTo>
                    <a:pt x="244827" y="92710"/>
                  </a:lnTo>
                  <a:lnTo>
                    <a:pt x="244827" y="91440"/>
                  </a:lnTo>
                  <a:close/>
                </a:path>
                <a:path w="495300" h="370839">
                  <a:moveTo>
                    <a:pt x="476473" y="73660"/>
                  </a:moveTo>
                  <a:lnTo>
                    <a:pt x="289956" y="73660"/>
                  </a:lnTo>
                  <a:lnTo>
                    <a:pt x="291938" y="77470"/>
                  </a:lnTo>
                  <a:lnTo>
                    <a:pt x="291938" y="83820"/>
                  </a:lnTo>
                  <a:lnTo>
                    <a:pt x="288963" y="90170"/>
                  </a:lnTo>
                  <a:lnTo>
                    <a:pt x="284500" y="92710"/>
                  </a:lnTo>
                  <a:lnTo>
                    <a:pt x="351451" y="92710"/>
                  </a:lnTo>
                  <a:lnTo>
                    <a:pt x="351947" y="90170"/>
                  </a:lnTo>
                  <a:lnTo>
                    <a:pt x="354427" y="83820"/>
                  </a:lnTo>
                  <a:lnTo>
                    <a:pt x="357897" y="81280"/>
                  </a:lnTo>
                  <a:lnTo>
                    <a:pt x="481388" y="81280"/>
                  </a:lnTo>
                  <a:lnTo>
                    <a:pt x="477419" y="74930"/>
                  </a:lnTo>
                  <a:lnTo>
                    <a:pt x="476473" y="73660"/>
                  </a:lnTo>
                  <a:close/>
                </a:path>
                <a:path w="495300" h="370839">
                  <a:moveTo>
                    <a:pt x="303344" y="1270"/>
                  </a:moveTo>
                  <a:lnTo>
                    <a:pt x="192256" y="1270"/>
                  </a:lnTo>
                  <a:lnTo>
                    <a:pt x="179363" y="3810"/>
                  </a:lnTo>
                  <a:lnTo>
                    <a:pt x="315743" y="3810"/>
                  </a:lnTo>
                  <a:lnTo>
                    <a:pt x="303344" y="1270"/>
                  </a:lnTo>
                  <a:close/>
                </a:path>
                <a:path w="495300" h="370839">
                  <a:moveTo>
                    <a:pt x="262183" y="0"/>
                  </a:moveTo>
                  <a:lnTo>
                    <a:pt x="232923" y="0"/>
                  </a:lnTo>
                  <a:lnTo>
                    <a:pt x="205150" y="1270"/>
                  </a:lnTo>
                  <a:lnTo>
                    <a:pt x="276564" y="1270"/>
                  </a:lnTo>
                  <a:lnTo>
                    <a:pt x="2621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300601" y="2309875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238125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043676" y="1652650"/>
              <a:ext cx="1209675" cy="257175"/>
            </a:xfrm>
            <a:custGeom>
              <a:avLst/>
              <a:gdLst/>
              <a:ahLst/>
              <a:cxnLst/>
              <a:rect l="l" t="t" r="r" b="b"/>
              <a:pathLst>
                <a:path w="1209675" h="257175">
                  <a:moveTo>
                    <a:pt x="0" y="257175"/>
                  </a:moveTo>
                  <a:lnTo>
                    <a:pt x="604774" y="0"/>
                  </a:lnTo>
                  <a:lnTo>
                    <a:pt x="1209675" y="257175"/>
                  </a:lnTo>
                  <a:lnTo>
                    <a:pt x="0" y="2571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43651" y="2814700"/>
              <a:ext cx="428625" cy="685800"/>
            </a:xfrm>
            <a:custGeom>
              <a:avLst/>
              <a:gdLst/>
              <a:ahLst/>
              <a:cxnLst/>
              <a:rect l="l" t="t" r="r" b="b"/>
              <a:pathLst>
                <a:path w="428625" h="685800">
                  <a:moveTo>
                    <a:pt x="0" y="685800"/>
                  </a:moveTo>
                  <a:lnTo>
                    <a:pt x="428625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496099" y="3601567"/>
            <a:ext cx="1012190" cy="47561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73660" marR="5080" indent="-61594">
              <a:lnSpc>
                <a:spcPts val="1650"/>
              </a:lnSpc>
              <a:spcBef>
                <a:spcPts val="355"/>
              </a:spcBef>
            </a:pPr>
            <a:r>
              <a:rPr sz="1550" i="1" dirty="0">
                <a:latin typeface="Times New Roman"/>
                <a:cs typeface="Times New Roman"/>
              </a:rPr>
              <a:t>DSL</a:t>
            </a:r>
            <a:r>
              <a:rPr sz="1550" i="1" spc="45" dirty="0">
                <a:latin typeface="Times New Roman"/>
                <a:cs typeface="Times New Roman"/>
              </a:rPr>
              <a:t> </a:t>
            </a:r>
            <a:r>
              <a:rPr sz="1550" i="1" spc="-10" dirty="0">
                <a:latin typeface="Times New Roman"/>
                <a:cs typeface="Times New Roman"/>
              </a:rPr>
              <a:t>access multiplexer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730674" y="2115985"/>
            <a:ext cx="638175" cy="638175"/>
            <a:chOff x="2743200" y="1990725"/>
            <a:chExt cx="638175" cy="638175"/>
          </a:xfrm>
        </p:grpSpPr>
        <p:pic>
          <p:nvPicPr>
            <p:cNvPr id="85" name="object 8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43200" y="1990725"/>
              <a:ext cx="638175" cy="638175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09900" y="2047875"/>
              <a:ext cx="314325" cy="295275"/>
            </a:xfrm>
            <a:prstGeom prst="rect">
              <a:avLst/>
            </a:prstGeom>
          </p:spPr>
        </p:pic>
      </p:grp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xfrm>
            <a:off x="11840844" y="6508199"/>
            <a:ext cx="244475" cy="203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2225">
              <a:lnSpc>
                <a:spcPts val="1425"/>
              </a:lnSpc>
            </a:pPr>
            <a:fld id="{81D60167-4931-47E6-BA6A-407CBD079E47}" type="slidenum">
              <a:rPr lang="en-US" spc="-25" smtClean="0">
                <a:latin typeface="Arial MT"/>
                <a:cs typeface="Arial MT"/>
              </a:rPr>
              <a:pPr marL="22225">
                <a:lnSpc>
                  <a:spcPts val="1425"/>
                </a:lnSpc>
              </a:pPr>
              <a:t>28</a:t>
            </a:fld>
            <a:endParaRPr spc="-25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Access</a:t>
            </a:r>
            <a:r>
              <a:rPr spc="150" dirty="0"/>
              <a:t> </a:t>
            </a:r>
            <a:r>
              <a:rPr dirty="0"/>
              <a:t>Network:</a:t>
            </a:r>
            <a:r>
              <a:rPr spc="65" dirty="0"/>
              <a:t> </a:t>
            </a:r>
            <a:r>
              <a:rPr dirty="0"/>
              <a:t>Cable-Based</a:t>
            </a:r>
            <a:r>
              <a:rPr spc="-150" dirty="0"/>
              <a:t> </a:t>
            </a:r>
            <a:r>
              <a:rPr spc="-10" dirty="0"/>
              <a:t>Access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95500" y="1685925"/>
            <a:ext cx="1800225" cy="923925"/>
            <a:chOff x="2095500" y="1685925"/>
            <a:chExt cx="1800225" cy="923925"/>
          </a:xfrm>
        </p:grpSpPr>
        <p:sp>
          <p:nvSpPr>
            <p:cNvPr id="4" name="object 4"/>
            <p:cNvSpPr/>
            <p:nvPr/>
          </p:nvSpPr>
          <p:spPr>
            <a:xfrm>
              <a:off x="2095500" y="1685925"/>
              <a:ext cx="1800225" cy="923925"/>
            </a:xfrm>
            <a:custGeom>
              <a:avLst/>
              <a:gdLst/>
              <a:ahLst/>
              <a:cxnLst/>
              <a:rect l="l" t="t" r="r" b="b"/>
              <a:pathLst>
                <a:path w="1800225" h="923925">
                  <a:moveTo>
                    <a:pt x="1800225" y="0"/>
                  </a:moveTo>
                  <a:lnTo>
                    <a:pt x="0" y="0"/>
                  </a:lnTo>
                  <a:lnTo>
                    <a:pt x="0" y="923925"/>
                  </a:lnTo>
                  <a:lnTo>
                    <a:pt x="1800225" y="923925"/>
                  </a:lnTo>
                  <a:lnTo>
                    <a:pt x="180022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0363" y="2247963"/>
              <a:ext cx="347980" cy="0"/>
            </a:xfrm>
            <a:custGeom>
              <a:avLst/>
              <a:gdLst/>
              <a:ahLst/>
              <a:cxnLst/>
              <a:rect l="l" t="t" r="r" b="b"/>
              <a:pathLst>
                <a:path w="347980">
                  <a:moveTo>
                    <a:pt x="0" y="0"/>
                  </a:moveTo>
                  <a:lnTo>
                    <a:pt x="347662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70810" y="2376741"/>
            <a:ext cx="566420" cy="4057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indent="78105">
              <a:lnSpc>
                <a:spcPct val="76100"/>
              </a:lnSpc>
              <a:spcBef>
                <a:spcPts val="530"/>
              </a:spcBef>
            </a:pPr>
            <a:r>
              <a:rPr sz="1400" spc="-10" dirty="0">
                <a:latin typeface="Times New Roman"/>
                <a:cs typeface="Times New Roman"/>
              </a:rPr>
              <a:t>cable modem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3590" y="2378392"/>
            <a:ext cx="52451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Times New Roman"/>
                <a:cs typeface="Times New Roman"/>
              </a:rPr>
              <a:t>splitter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57375" y="1276350"/>
            <a:ext cx="5505450" cy="1609725"/>
            <a:chOff x="1857375" y="1276350"/>
            <a:chExt cx="5505450" cy="1609725"/>
          </a:xfrm>
        </p:grpSpPr>
        <p:sp>
          <p:nvSpPr>
            <p:cNvPr id="9" name="object 9"/>
            <p:cNvSpPr/>
            <p:nvPr/>
          </p:nvSpPr>
          <p:spPr>
            <a:xfrm>
              <a:off x="2748025" y="2195575"/>
              <a:ext cx="619125" cy="142875"/>
            </a:xfrm>
            <a:custGeom>
              <a:avLst/>
              <a:gdLst/>
              <a:ahLst/>
              <a:cxnLst/>
              <a:rect l="l" t="t" r="r" b="b"/>
              <a:pathLst>
                <a:path w="619125" h="142875">
                  <a:moveTo>
                    <a:pt x="619125" y="0"/>
                  </a:moveTo>
                  <a:lnTo>
                    <a:pt x="0" y="0"/>
                  </a:lnTo>
                  <a:lnTo>
                    <a:pt x="0" y="142875"/>
                  </a:lnTo>
                  <a:lnTo>
                    <a:pt x="619125" y="142875"/>
                  </a:lnTo>
                  <a:lnTo>
                    <a:pt x="6191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48025" y="2195575"/>
              <a:ext cx="619125" cy="142875"/>
            </a:xfrm>
            <a:custGeom>
              <a:avLst/>
              <a:gdLst/>
              <a:ahLst/>
              <a:cxnLst/>
              <a:rect l="l" t="t" r="r" b="b"/>
              <a:pathLst>
                <a:path w="619125" h="142875">
                  <a:moveTo>
                    <a:pt x="0" y="142875"/>
                  </a:moveTo>
                  <a:lnTo>
                    <a:pt x="619125" y="142875"/>
                  </a:lnTo>
                  <a:lnTo>
                    <a:pt x="619125" y="0"/>
                  </a:lnTo>
                  <a:lnTo>
                    <a:pt x="0" y="0"/>
                  </a:lnTo>
                  <a:lnTo>
                    <a:pt x="0" y="142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0825" y="22288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47975" y="22288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2228849"/>
              <a:ext cx="95250" cy="38100"/>
            </a:xfrm>
            <a:custGeom>
              <a:avLst/>
              <a:gdLst/>
              <a:ahLst/>
              <a:cxnLst/>
              <a:rect l="l" t="t" r="r" b="b"/>
              <a:pathLst>
                <a:path w="95250" h="38100">
                  <a:moveTo>
                    <a:pt x="476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7625" y="38100"/>
                  </a:lnTo>
                  <a:lnTo>
                    <a:pt x="47625" y="0"/>
                  </a:lnTo>
                  <a:close/>
                </a:path>
                <a:path w="95250" h="38100">
                  <a:moveTo>
                    <a:pt x="95250" y="0"/>
                  </a:moveTo>
                  <a:lnTo>
                    <a:pt x="57150" y="0"/>
                  </a:lnTo>
                  <a:lnTo>
                    <a:pt x="57150" y="38100"/>
                  </a:lnTo>
                  <a:lnTo>
                    <a:pt x="95250" y="3810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48025" y="2119375"/>
              <a:ext cx="609600" cy="66675"/>
            </a:xfrm>
            <a:custGeom>
              <a:avLst/>
              <a:gdLst/>
              <a:ahLst/>
              <a:cxnLst/>
              <a:rect l="l" t="t" r="r" b="b"/>
              <a:pathLst>
                <a:path w="609600" h="66675">
                  <a:moveTo>
                    <a:pt x="457200" y="0"/>
                  </a:moveTo>
                  <a:lnTo>
                    <a:pt x="152400" y="0"/>
                  </a:lnTo>
                  <a:lnTo>
                    <a:pt x="0" y="66675"/>
                  </a:lnTo>
                  <a:lnTo>
                    <a:pt x="609600" y="6667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48025" y="2119375"/>
              <a:ext cx="609600" cy="66675"/>
            </a:xfrm>
            <a:custGeom>
              <a:avLst/>
              <a:gdLst/>
              <a:ahLst/>
              <a:cxnLst/>
              <a:rect l="l" t="t" r="r" b="b"/>
              <a:pathLst>
                <a:path w="609600" h="66675">
                  <a:moveTo>
                    <a:pt x="0" y="66675"/>
                  </a:moveTo>
                  <a:lnTo>
                    <a:pt x="152400" y="0"/>
                  </a:lnTo>
                  <a:lnTo>
                    <a:pt x="457200" y="0"/>
                  </a:lnTo>
                  <a:lnTo>
                    <a:pt x="609600" y="66675"/>
                  </a:lnTo>
                  <a:lnTo>
                    <a:pt x="0" y="66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57375" y="1276350"/>
              <a:ext cx="2266950" cy="466725"/>
            </a:xfrm>
            <a:custGeom>
              <a:avLst/>
              <a:gdLst/>
              <a:ahLst/>
              <a:cxnLst/>
              <a:rect l="l" t="t" r="r" b="b"/>
              <a:pathLst>
                <a:path w="2266950" h="466725">
                  <a:moveTo>
                    <a:pt x="1133475" y="0"/>
                  </a:moveTo>
                  <a:lnTo>
                    <a:pt x="0" y="466725"/>
                  </a:lnTo>
                  <a:lnTo>
                    <a:pt x="2266950" y="466725"/>
                  </a:lnTo>
                  <a:lnTo>
                    <a:pt x="113347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81450" y="2176525"/>
              <a:ext cx="161925" cy="152400"/>
            </a:xfrm>
            <a:custGeom>
              <a:avLst/>
              <a:gdLst/>
              <a:ahLst/>
              <a:cxnLst/>
              <a:rect l="l" t="t" r="r" b="b"/>
              <a:pathLst>
                <a:path w="161925" h="152400">
                  <a:moveTo>
                    <a:pt x="16192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61925" y="15240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81450" y="2176525"/>
              <a:ext cx="161925" cy="152400"/>
            </a:xfrm>
            <a:custGeom>
              <a:avLst/>
              <a:gdLst/>
              <a:ahLst/>
              <a:cxnLst/>
              <a:rect l="l" t="t" r="r" b="b"/>
              <a:pathLst>
                <a:path w="161925" h="152400">
                  <a:moveTo>
                    <a:pt x="0" y="152400"/>
                  </a:moveTo>
                  <a:lnTo>
                    <a:pt x="161925" y="152400"/>
                  </a:lnTo>
                  <a:lnTo>
                    <a:pt x="161925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90925" y="1738376"/>
              <a:ext cx="533400" cy="504825"/>
            </a:xfrm>
            <a:custGeom>
              <a:avLst/>
              <a:gdLst/>
              <a:ahLst/>
              <a:cxnLst/>
              <a:rect l="l" t="t" r="r" b="b"/>
              <a:pathLst>
                <a:path w="533400" h="504825">
                  <a:moveTo>
                    <a:pt x="476250" y="428625"/>
                  </a:moveTo>
                  <a:lnTo>
                    <a:pt x="476250" y="203326"/>
                  </a:lnTo>
                  <a:lnTo>
                    <a:pt x="0" y="0"/>
                  </a:lnTo>
                </a:path>
                <a:path w="533400" h="504825">
                  <a:moveTo>
                    <a:pt x="533400" y="504825"/>
                  </a:moveTo>
                  <a:lnTo>
                    <a:pt x="295275" y="5048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8425" y="1390650"/>
              <a:ext cx="762000" cy="6762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14800" y="1504949"/>
              <a:ext cx="857250" cy="523875"/>
            </a:xfrm>
            <a:custGeom>
              <a:avLst/>
              <a:gdLst/>
              <a:ahLst/>
              <a:cxnLst/>
              <a:rect l="l" t="t" r="r" b="b"/>
              <a:pathLst>
                <a:path w="857250" h="523875">
                  <a:moveTo>
                    <a:pt x="857250" y="180975"/>
                  </a:moveTo>
                  <a:lnTo>
                    <a:pt x="428625" y="0"/>
                  </a:lnTo>
                  <a:lnTo>
                    <a:pt x="0" y="180975"/>
                  </a:lnTo>
                  <a:lnTo>
                    <a:pt x="95250" y="180975"/>
                  </a:lnTo>
                  <a:lnTo>
                    <a:pt x="95250" y="523875"/>
                  </a:lnTo>
                  <a:lnTo>
                    <a:pt x="762000" y="523875"/>
                  </a:lnTo>
                  <a:lnTo>
                    <a:pt x="762000" y="180975"/>
                  </a:lnTo>
                  <a:lnTo>
                    <a:pt x="857250" y="180975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14888" y="1895538"/>
              <a:ext cx="138430" cy="0"/>
            </a:xfrm>
            <a:custGeom>
              <a:avLst/>
              <a:gdLst/>
              <a:ahLst/>
              <a:cxnLst/>
              <a:rect l="l" t="t" r="r" b="b"/>
              <a:pathLst>
                <a:path w="138429">
                  <a:moveTo>
                    <a:pt x="0" y="0"/>
                  </a:moveTo>
                  <a:lnTo>
                    <a:pt x="138112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3001" y="1871726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22860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228600" y="5715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3001" y="1871726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0" y="57150"/>
                  </a:moveTo>
                  <a:lnTo>
                    <a:pt x="228600" y="5715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7225" y="18859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86275" y="18859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05325" y="1885949"/>
              <a:ext cx="38100" cy="9525"/>
            </a:xfrm>
            <a:custGeom>
              <a:avLst/>
              <a:gdLst/>
              <a:ahLst/>
              <a:cxnLst/>
              <a:rect l="l" t="t" r="r" b="b"/>
              <a:pathLst>
                <a:path w="38100" h="9525">
                  <a:moveTo>
                    <a:pt x="3810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38100" y="95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53001" y="1843151"/>
              <a:ext cx="228600" cy="28575"/>
            </a:xfrm>
            <a:custGeom>
              <a:avLst/>
              <a:gdLst/>
              <a:ahLst/>
              <a:cxnLst/>
              <a:rect l="l" t="t" r="r" b="b"/>
              <a:pathLst>
                <a:path w="228600" h="28575">
                  <a:moveTo>
                    <a:pt x="171450" y="0"/>
                  </a:moveTo>
                  <a:lnTo>
                    <a:pt x="57150" y="0"/>
                  </a:lnTo>
                  <a:lnTo>
                    <a:pt x="0" y="28575"/>
                  </a:lnTo>
                  <a:lnTo>
                    <a:pt x="228600" y="2857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53001" y="1843151"/>
              <a:ext cx="228600" cy="28575"/>
            </a:xfrm>
            <a:custGeom>
              <a:avLst/>
              <a:gdLst/>
              <a:ahLst/>
              <a:cxnLst/>
              <a:rect l="l" t="t" r="r" b="b"/>
              <a:pathLst>
                <a:path w="228600" h="28575">
                  <a:moveTo>
                    <a:pt x="0" y="28575"/>
                  </a:moveTo>
                  <a:lnTo>
                    <a:pt x="57150" y="0"/>
                  </a:lnTo>
                  <a:lnTo>
                    <a:pt x="171450" y="0"/>
                  </a:lnTo>
                  <a:lnTo>
                    <a:pt x="228600" y="28575"/>
                  </a:lnTo>
                  <a:lnTo>
                    <a:pt x="0" y="28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900" y="1743075"/>
              <a:ext cx="266700" cy="25717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729226" y="18622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29226" y="18622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76826" y="1690751"/>
              <a:ext cx="209550" cy="200025"/>
            </a:xfrm>
            <a:custGeom>
              <a:avLst/>
              <a:gdLst/>
              <a:ahLst/>
              <a:cxnLst/>
              <a:rect l="l" t="t" r="r" b="b"/>
              <a:pathLst>
                <a:path w="209550" h="200025">
                  <a:moveTo>
                    <a:pt x="180975" y="171450"/>
                  </a:moveTo>
                  <a:lnTo>
                    <a:pt x="180975" y="81279"/>
                  </a:lnTo>
                  <a:lnTo>
                    <a:pt x="0" y="0"/>
                  </a:lnTo>
                </a:path>
                <a:path w="209550" h="200025">
                  <a:moveTo>
                    <a:pt x="209550" y="200025"/>
                  </a:moveTo>
                  <a:lnTo>
                    <a:pt x="114300" y="2000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075" y="1552575"/>
              <a:ext cx="285750" cy="2667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019675" y="1495424"/>
              <a:ext cx="847725" cy="533400"/>
            </a:xfrm>
            <a:custGeom>
              <a:avLst/>
              <a:gdLst/>
              <a:ahLst/>
              <a:cxnLst/>
              <a:rect l="l" t="t" r="r" b="b"/>
              <a:pathLst>
                <a:path w="847725" h="533400">
                  <a:moveTo>
                    <a:pt x="847725" y="190500"/>
                  </a:moveTo>
                  <a:lnTo>
                    <a:pt x="423926" y="0"/>
                  </a:lnTo>
                  <a:lnTo>
                    <a:pt x="0" y="190500"/>
                  </a:lnTo>
                  <a:lnTo>
                    <a:pt x="85725" y="190500"/>
                  </a:lnTo>
                  <a:lnTo>
                    <a:pt x="85725" y="533400"/>
                  </a:lnTo>
                  <a:lnTo>
                    <a:pt x="762000" y="533400"/>
                  </a:lnTo>
                  <a:lnTo>
                    <a:pt x="762000" y="190500"/>
                  </a:lnTo>
                  <a:lnTo>
                    <a:pt x="847725" y="1905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19763" y="1886013"/>
              <a:ext cx="138430" cy="0"/>
            </a:xfrm>
            <a:custGeom>
              <a:avLst/>
              <a:gdLst/>
              <a:ahLst/>
              <a:cxnLst/>
              <a:rect l="l" t="t" r="r" b="b"/>
              <a:pathLst>
                <a:path w="138429">
                  <a:moveTo>
                    <a:pt x="0" y="0"/>
                  </a:moveTo>
                  <a:lnTo>
                    <a:pt x="138112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57876" y="1862201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22860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228600" y="5715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57876" y="1862201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0" y="57150"/>
                  </a:moveTo>
                  <a:lnTo>
                    <a:pt x="228600" y="5715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72100" y="187642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9525" y="19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91150" y="187642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9525" y="19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10200" y="1876424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8575" h="9525">
                  <a:moveTo>
                    <a:pt x="28575" y="0"/>
                  </a:moveTo>
                  <a:lnTo>
                    <a:pt x="19050" y="0"/>
                  </a:lnTo>
                  <a:lnTo>
                    <a:pt x="19050" y="9525"/>
                  </a:lnTo>
                  <a:lnTo>
                    <a:pt x="28575" y="952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57876" y="1833626"/>
              <a:ext cx="228600" cy="28575"/>
            </a:xfrm>
            <a:custGeom>
              <a:avLst/>
              <a:gdLst/>
              <a:ahLst/>
              <a:cxnLst/>
              <a:rect l="l" t="t" r="r" b="b"/>
              <a:pathLst>
                <a:path w="228600" h="28575">
                  <a:moveTo>
                    <a:pt x="171450" y="0"/>
                  </a:moveTo>
                  <a:lnTo>
                    <a:pt x="57150" y="0"/>
                  </a:lnTo>
                  <a:lnTo>
                    <a:pt x="0" y="28575"/>
                  </a:lnTo>
                  <a:lnTo>
                    <a:pt x="228600" y="2857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57876" y="1833626"/>
              <a:ext cx="228600" cy="28575"/>
            </a:xfrm>
            <a:custGeom>
              <a:avLst/>
              <a:gdLst/>
              <a:ahLst/>
              <a:cxnLst/>
              <a:rect l="l" t="t" r="r" b="b"/>
              <a:pathLst>
                <a:path w="228600" h="28575">
                  <a:moveTo>
                    <a:pt x="0" y="28575"/>
                  </a:moveTo>
                  <a:lnTo>
                    <a:pt x="57150" y="0"/>
                  </a:lnTo>
                  <a:lnTo>
                    <a:pt x="171450" y="0"/>
                  </a:lnTo>
                  <a:lnTo>
                    <a:pt x="228600" y="28575"/>
                  </a:lnTo>
                  <a:lnTo>
                    <a:pt x="0" y="28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7775" y="1743075"/>
              <a:ext cx="266700" cy="25717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624576" y="1862201"/>
              <a:ext cx="66675" cy="57150"/>
            </a:xfrm>
            <a:custGeom>
              <a:avLst/>
              <a:gdLst/>
              <a:ahLst/>
              <a:cxnLst/>
              <a:rect l="l" t="t" r="r" b="b"/>
              <a:pathLst>
                <a:path w="66675" h="57150">
                  <a:moveTo>
                    <a:pt x="66675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66675" y="571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24576" y="1862201"/>
              <a:ext cx="66675" cy="57150"/>
            </a:xfrm>
            <a:custGeom>
              <a:avLst/>
              <a:gdLst/>
              <a:ahLst/>
              <a:cxnLst/>
              <a:rect l="l" t="t" r="r" b="b"/>
              <a:pathLst>
                <a:path w="66675" h="57150">
                  <a:moveTo>
                    <a:pt x="0" y="57150"/>
                  </a:moveTo>
                  <a:lnTo>
                    <a:pt x="66675" y="57150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81701" y="168122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180975" y="171450"/>
                  </a:moveTo>
                  <a:lnTo>
                    <a:pt x="180975" y="81279"/>
                  </a:lnTo>
                  <a:lnTo>
                    <a:pt x="0" y="0"/>
                  </a:lnTo>
                </a:path>
                <a:path w="200025" h="200025">
                  <a:moveTo>
                    <a:pt x="200025" y="200025"/>
                  </a:moveTo>
                  <a:lnTo>
                    <a:pt x="114300" y="2000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4950" y="1543050"/>
              <a:ext cx="276225" cy="2667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200525" y="2343149"/>
              <a:ext cx="857250" cy="533400"/>
            </a:xfrm>
            <a:custGeom>
              <a:avLst/>
              <a:gdLst/>
              <a:ahLst/>
              <a:cxnLst/>
              <a:rect l="l" t="t" r="r" b="b"/>
              <a:pathLst>
                <a:path w="857250" h="533400">
                  <a:moveTo>
                    <a:pt x="857250" y="190500"/>
                  </a:moveTo>
                  <a:lnTo>
                    <a:pt x="428625" y="0"/>
                  </a:lnTo>
                  <a:lnTo>
                    <a:pt x="0" y="190500"/>
                  </a:lnTo>
                  <a:lnTo>
                    <a:pt x="95250" y="190500"/>
                  </a:lnTo>
                  <a:lnTo>
                    <a:pt x="95250" y="533400"/>
                  </a:lnTo>
                  <a:lnTo>
                    <a:pt x="762000" y="533400"/>
                  </a:lnTo>
                  <a:lnTo>
                    <a:pt x="762000" y="190500"/>
                  </a:lnTo>
                  <a:lnTo>
                    <a:pt x="857250" y="1905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10138" y="2733738"/>
              <a:ext cx="128905" cy="0"/>
            </a:xfrm>
            <a:custGeom>
              <a:avLst/>
              <a:gdLst/>
              <a:ahLst/>
              <a:cxnLst/>
              <a:rect l="l" t="t" r="r" b="b"/>
              <a:pathLst>
                <a:path w="128904">
                  <a:moveTo>
                    <a:pt x="0" y="0"/>
                  </a:moveTo>
                  <a:lnTo>
                    <a:pt x="12858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38726" y="2709925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22860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228600" y="5715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38726" y="2709925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0" y="57150"/>
                  </a:moveTo>
                  <a:lnTo>
                    <a:pt x="228600" y="5715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52950" y="2724150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90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72000" y="2724150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90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91050" y="2724149"/>
              <a:ext cx="38100" cy="9525"/>
            </a:xfrm>
            <a:custGeom>
              <a:avLst/>
              <a:gdLst/>
              <a:ahLst/>
              <a:cxnLst/>
              <a:rect l="l" t="t" r="r" b="b"/>
              <a:pathLst>
                <a:path w="38100" h="9525">
                  <a:moveTo>
                    <a:pt x="3810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38100" y="95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38726" y="2681350"/>
              <a:ext cx="228600" cy="28575"/>
            </a:xfrm>
            <a:custGeom>
              <a:avLst/>
              <a:gdLst/>
              <a:ahLst/>
              <a:cxnLst/>
              <a:rect l="l" t="t" r="r" b="b"/>
              <a:pathLst>
                <a:path w="228600" h="28575">
                  <a:moveTo>
                    <a:pt x="171450" y="0"/>
                  </a:moveTo>
                  <a:lnTo>
                    <a:pt x="57150" y="0"/>
                  </a:lnTo>
                  <a:lnTo>
                    <a:pt x="0" y="28575"/>
                  </a:lnTo>
                  <a:lnTo>
                    <a:pt x="228600" y="2857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38726" y="2681350"/>
              <a:ext cx="228600" cy="28575"/>
            </a:xfrm>
            <a:custGeom>
              <a:avLst/>
              <a:gdLst/>
              <a:ahLst/>
              <a:cxnLst/>
              <a:rect l="l" t="t" r="r" b="b"/>
              <a:pathLst>
                <a:path w="228600" h="28575">
                  <a:moveTo>
                    <a:pt x="0" y="28575"/>
                  </a:moveTo>
                  <a:lnTo>
                    <a:pt x="57150" y="0"/>
                  </a:lnTo>
                  <a:lnTo>
                    <a:pt x="171450" y="0"/>
                  </a:lnTo>
                  <a:lnTo>
                    <a:pt x="228600" y="28575"/>
                  </a:lnTo>
                  <a:lnTo>
                    <a:pt x="0" y="28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8625" y="2590800"/>
              <a:ext cx="266700" cy="25717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814951" y="270992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14951" y="270992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672076" y="2528950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171450" y="171450"/>
                  </a:moveTo>
                  <a:lnTo>
                    <a:pt x="171450" y="81279"/>
                  </a:lnTo>
                  <a:lnTo>
                    <a:pt x="0" y="0"/>
                  </a:lnTo>
                </a:path>
                <a:path w="200025" h="200025">
                  <a:moveTo>
                    <a:pt x="200025" y="200025"/>
                  </a:moveTo>
                  <a:lnTo>
                    <a:pt x="104775" y="2000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800" y="2390775"/>
              <a:ext cx="285750" cy="26670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067300" y="2352674"/>
              <a:ext cx="857250" cy="533400"/>
            </a:xfrm>
            <a:custGeom>
              <a:avLst/>
              <a:gdLst/>
              <a:ahLst/>
              <a:cxnLst/>
              <a:rect l="l" t="t" r="r" b="b"/>
              <a:pathLst>
                <a:path w="857250" h="533400">
                  <a:moveTo>
                    <a:pt x="857250" y="190500"/>
                  </a:moveTo>
                  <a:lnTo>
                    <a:pt x="428625" y="0"/>
                  </a:lnTo>
                  <a:lnTo>
                    <a:pt x="0" y="190500"/>
                  </a:lnTo>
                  <a:lnTo>
                    <a:pt x="95250" y="190500"/>
                  </a:lnTo>
                  <a:lnTo>
                    <a:pt x="95250" y="533400"/>
                  </a:lnTo>
                  <a:lnTo>
                    <a:pt x="762000" y="533400"/>
                  </a:lnTo>
                  <a:lnTo>
                    <a:pt x="762000" y="190500"/>
                  </a:lnTo>
                  <a:lnTo>
                    <a:pt x="857250" y="1905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76913" y="2743263"/>
              <a:ext cx="128905" cy="0"/>
            </a:xfrm>
            <a:custGeom>
              <a:avLst/>
              <a:gdLst/>
              <a:ahLst/>
              <a:cxnLst/>
              <a:rect l="l" t="t" r="r" b="b"/>
              <a:pathLst>
                <a:path w="128904">
                  <a:moveTo>
                    <a:pt x="0" y="0"/>
                  </a:moveTo>
                  <a:lnTo>
                    <a:pt x="12858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05501" y="2719450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22860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228600" y="5715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405501" y="2719450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0" y="57150"/>
                  </a:moveTo>
                  <a:lnTo>
                    <a:pt x="228600" y="5715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419725" y="273367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90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438775" y="273367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90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57825" y="2733674"/>
              <a:ext cx="38100" cy="9525"/>
            </a:xfrm>
            <a:custGeom>
              <a:avLst/>
              <a:gdLst/>
              <a:ahLst/>
              <a:cxnLst/>
              <a:rect l="l" t="t" r="r" b="b"/>
              <a:pathLst>
                <a:path w="38100" h="9525">
                  <a:moveTo>
                    <a:pt x="3810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38100" y="95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405501" y="2690875"/>
              <a:ext cx="228600" cy="28575"/>
            </a:xfrm>
            <a:custGeom>
              <a:avLst/>
              <a:gdLst/>
              <a:ahLst/>
              <a:cxnLst/>
              <a:rect l="l" t="t" r="r" b="b"/>
              <a:pathLst>
                <a:path w="228600" h="28575">
                  <a:moveTo>
                    <a:pt x="171450" y="0"/>
                  </a:moveTo>
                  <a:lnTo>
                    <a:pt x="57150" y="0"/>
                  </a:lnTo>
                  <a:lnTo>
                    <a:pt x="0" y="28575"/>
                  </a:lnTo>
                  <a:lnTo>
                    <a:pt x="228600" y="2857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05501" y="2690875"/>
              <a:ext cx="228600" cy="28575"/>
            </a:xfrm>
            <a:custGeom>
              <a:avLst/>
              <a:gdLst/>
              <a:ahLst/>
              <a:cxnLst/>
              <a:rect l="l" t="t" r="r" b="b"/>
              <a:pathLst>
                <a:path w="228600" h="28575">
                  <a:moveTo>
                    <a:pt x="0" y="28575"/>
                  </a:moveTo>
                  <a:lnTo>
                    <a:pt x="57150" y="0"/>
                  </a:lnTo>
                  <a:lnTo>
                    <a:pt x="171450" y="0"/>
                  </a:lnTo>
                  <a:lnTo>
                    <a:pt x="228600" y="28575"/>
                  </a:lnTo>
                  <a:lnTo>
                    <a:pt x="0" y="28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5400" y="2600325"/>
              <a:ext cx="266700" cy="257175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5681726" y="27194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681726" y="27194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538851" y="25384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171450" y="171450"/>
                  </a:moveTo>
                  <a:lnTo>
                    <a:pt x="171450" y="81279"/>
                  </a:lnTo>
                  <a:lnTo>
                    <a:pt x="0" y="0"/>
                  </a:lnTo>
                </a:path>
                <a:path w="200025" h="200025">
                  <a:moveTo>
                    <a:pt x="200025" y="200025"/>
                  </a:moveTo>
                  <a:lnTo>
                    <a:pt x="104775" y="2000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2575" y="2400300"/>
              <a:ext cx="285750" cy="266700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3657600" y="2247900"/>
              <a:ext cx="3695700" cy="0"/>
            </a:xfrm>
            <a:custGeom>
              <a:avLst/>
              <a:gdLst/>
              <a:ahLst/>
              <a:cxnLst/>
              <a:rect l="l" t="t" r="r" b="b"/>
              <a:pathLst>
                <a:path w="3695700">
                  <a:moveTo>
                    <a:pt x="0" y="0"/>
                  </a:moveTo>
                  <a:lnTo>
                    <a:pt x="36957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162675" y="1504949"/>
              <a:ext cx="847725" cy="533400"/>
            </a:xfrm>
            <a:custGeom>
              <a:avLst/>
              <a:gdLst/>
              <a:ahLst/>
              <a:cxnLst/>
              <a:rect l="l" t="t" r="r" b="b"/>
              <a:pathLst>
                <a:path w="847725" h="533400">
                  <a:moveTo>
                    <a:pt x="847725" y="190500"/>
                  </a:moveTo>
                  <a:lnTo>
                    <a:pt x="423926" y="0"/>
                  </a:lnTo>
                  <a:lnTo>
                    <a:pt x="0" y="190500"/>
                  </a:lnTo>
                  <a:lnTo>
                    <a:pt x="85725" y="190500"/>
                  </a:lnTo>
                  <a:lnTo>
                    <a:pt x="85725" y="533400"/>
                  </a:lnTo>
                  <a:lnTo>
                    <a:pt x="762000" y="533400"/>
                  </a:lnTo>
                  <a:lnTo>
                    <a:pt x="762000" y="190500"/>
                  </a:lnTo>
                  <a:lnTo>
                    <a:pt x="847725" y="1905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362763" y="1895538"/>
              <a:ext cx="128905" cy="0"/>
            </a:xfrm>
            <a:custGeom>
              <a:avLst/>
              <a:gdLst/>
              <a:ahLst/>
              <a:cxnLst/>
              <a:rect l="l" t="t" r="r" b="b"/>
              <a:pathLst>
                <a:path w="128904">
                  <a:moveTo>
                    <a:pt x="0" y="0"/>
                  </a:moveTo>
                  <a:lnTo>
                    <a:pt x="12858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491351" y="1871726"/>
              <a:ext cx="238125" cy="57150"/>
            </a:xfrm>
            <a:custGeom>
              <a:avLst/>
              <a:gdLst/>
              <a:ahLst/>
              <a:cxnLst/>
              <a:rect l="l" t="t" r="r" b="b"/>
              <a:pathLst>
                <a:path w="238125" h="57150">
                  <a:moveTo>
                    <a:pt x="238125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238125" y="5715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491351" y="1871726"/>
              <a:ext cx="238125" cy="57150"/>
            </a:xfrm>
            <a:custGeom>
              <a:avLst/>
              <a:gdLst/>
              <a:ahLst/>
              <a:cxnLst/>
              <a:rect l="l" t="t" r="r" b="b"/>
              <a:pathLst>
                <a:path w="238125" h="57150">
                  <a:moveTo>
                    <a:pt x="0" y="57150"/>
                  </a:moveTo>
                  <a:lnTo>
                    <a:pt x="238125" y="57150"/>
                  </a:lnTo>
                  <a:lnTo>
                    <a:pt x="238125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505575" y="1885950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90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524625" y="1885950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90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543675" y="1885949"/>
              <a:ext cx="38100" cy="9525"/>
            </a:xfrm>
            <a:custGeom>
              <a:avLst/>
              <a:gdLst/>
              <a:ahLst/>
              <a:cxnLst/>
              <a:rect l="l" t="t" r="r" b="b"/>
              <a:pathLst>
                <a:path w="38100" h="9525">
                  <a:moveTo>
                    <a:pt x="190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19050" y="0"/>
                  </a:lnTo>
                  <a:close/>
                </a:path>
                <a:path w="38100" h="9525">
                  <a:moveTo>
                    <a:pt x="38100" y="0"/>
                  </a:moveTo>
                  <a:lnTo>
                    <a:pt x="28575" y="0"/>
                  </a:lnTo>
                  <a:lnTo>
                    <a:pt x="28575" y="9525"/>
                  </a:lnTo>
                  <a:lnTo>
                    <a:pt x="38100" y="95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500876" y="1843151"/>
              <a:ext cx="219075" cy="28575"/>
            </a:xfrm>
            <a:custGeom>
              <a:avLst/>
              <a:gdLst/>
              <a:ahLst/>
              <a:cxnLst/>
              <a:rect l="l" t="t" r="r" b="b"/>
              <a:pathLst>
                <a:path w="219075" h="28575">
                  <a:moveTo>
                    <a:pt x="164210" y="0"/>
                  </a:moveTo>
                  <a:lnTo>
                    <a:pt x="54737" y="0"/>
                  </a:lnTo>
                  <a:lnTo>
                    <a:pt x="0" y="28575"/>
                  </a:lnTo>
                  <a:lnTo>
                    <a:pt x="219075" y="28575"/>
                  </a:lnTo>
                  <a:lnTo>
                    <a:pt x="16421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500876" y="1843151"/>
              <a:ext cx="219075" cy="28575"/>
            </a:xfrm>
            <a:custGeom>
              <a:avLst/>
              <a:gdLst/>
              <a:ahLst/>
              <a:cxnLst/>
              <a:rect l="l" t="t" r="r" b="b"/>
              <a:pathLst>
                <a:path w="219075" h="28575">
                  <a:moveTo>
                    <a:pt x="0" y="28575"/>
                  </a:moveTo>
                  <a:lnTo>
                    <a:pt x="54737" y="0"/>
                  </a:lnTo>
                  <a:lnTo>
                    <a:pt x="164210" y="0"/>
                  </a:lnTo>
                  <a:lnTo>
                    <a:pt x="219075" y="28575"/>
                  </a:lnTo>
                  <a:lnTo>
                    <a:pt x="0" y="28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0775" y="1752600"/>
              <a:ext cx="266700" cy="257175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6767576" y="1871726"/>
              <a:ext cx="66675" cy="57150"/>
            </a:xfrm>
            <a:custGeom>
              <a:avLst/>
              <a:gdLst/>
              <a:ahLst/>
              <a:cxnLst/>
              <a:rect l="l" t="t" r="r" b="b"/>
              <a:pathLst>
                <a:path w="66675" h="57150">
                  <a:moveTo>
                    <a:pt x="66675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66675" y="571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67576" y="1871726"/>
              <a:ext cx="66675" cy="57150"/>
            </a:xfrm>
            <a:custGeom>
              <a:avLst/>
              <a:gdLst/>
              <a:ahLst/>
              <a:cxnLst/>
              <a:rect l="l" t="t" r="r" b="b"/>
              <a:pathLst>
                <a:path w="66675" h="57150">
                  <a:moveTo>
                    <a:pt x="0" y="57150"/>
                  </a:moveTo>
                  <a:lnTo>
                    <a:pt x="66675" y="57150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624701" y="1690751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180975" y="171450"/>
                  </a:moveTo>
                  <a:lnTo>
                    <a:pt x="180975" y="81279"/>
                  </a:lnTo>
                  <a:lnTo>
                    <a:pt x="0" y="0"/>
                  </a:lnTo>
                </a:path>
                <a:path w="200025" h="200025">
                  <a:moveTo>
                    <a:pt x="200025" y="200025"/>
                  </a:moveTo>
                  <a:lnTo>
                    <a:pt x="114300" y="2000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8425" y="1552575"/>
              <a:ext cx="285750" cy="266700"/>
            </a:xfrm>
            <a:prstGeom prst="rect">
              <a:avLst/>
            </a:prstGeom>
          </p:spPr>
        </p:pic>
      </p:grpSp>
      <p:sp>
        <p:nvSpPr>
          <p:cNvPr id="92" name="object 92"/>
          <p:cNvSpPr txBox="1"/>
          <p:nvPr/>
        </p:nvSpPr>
        <p:spPr>
          <a:xfrm>
            <a:off x="5853810" y="1602803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959595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4753038" y="1819338"/>
            <a:ext cx="3295650" cy="923925"/>
            <a:chOff x="4753038" y="1819338"/>
            <a:chExt cx="3295650" cy="923925"/>
          </a:xfrm>
        </p:grpSpPr>
        <p:sp>
          <p:nvSpPr>
            <p:cNvPr id="94" name="object 94"/>
            <p:cNvSpPr/>
            <p:nvPr/>
          </p:nvSpPr>
          <p:spPr>
            <a:xfrm>
              <a:off x="4757801" y="1919351"/>
              <a:ext cx="2047875" cy="819150"/>
            </a:xfrm>
            <a:custGeom>
              <a:avLst/>
              <a:gdLst/>
              <a:ahLst/>
              <a:cxnLst/>
              <a:rect l="l" t="t" r="r" b="b"/>
              <a:pathLst>
                <a:path w="2047875" h="819150">
                  <a:moveTo>
                    <a:pt x="9525" y="0"/>
                  </a:moveTo>
                  <a:lnTo>
                    <a:pt x="0" y="333375"/>
                  </a:lnTo>
                </a:path>
                <a:path w="2047875" h="819150">
                  <a:moveTo>
                    <a:pt x="914400" y="0"/>
                  </a:moveTo>
                  <a:lnTo>
                    <a:pt x="904875" y="333375"/>
                  </a:lnTo>
                </a:path>
                <a:path w="2047875" h="819150">
                  <a:moveTo>
                    <a:pt x="2047875" y="0"/>
                  </a:moveTo>
                  <a:lnTo>
                    <a:pt x="2038350" y="333375"/>
                  </a:lnTo>
                </a:path>
                <a:path w="2047875" h="819150">
                  <a:moveTo>
                    <a:pt x="990600" y="819150"/>
                  </a:moveTo>
                  <a:lnTo>
                    <a:pt x="1114425" y="819150"/>
                  </a:lnTo>
                  <a:lnTo>
                    <a:pt x="1114425" y="342900"/>
                  </a:lnTo>
                </a:path>
                <a:path w="2047875" h="819150">
                  <a:moveTo>
                    <a:pt x="123825" y="809625"/>
                  </a:moveTo>
                  <a:lnTo>
                    <a:pt x="247650" y="809625"/>
                  </a:lnTo>
                  <a:lnTo>
                    <a:pt x="247650" y="3333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91426" y="1824101"/>
              <a:ext cx="952500" cy="704850"/>
            </a:xfrm>
            <a:custGeom>
              <a:avLst/>
              <a:gdLst/>
              <a:ahLst/>
              <a:cxnLst/>
              <a:rect l="l" t="t" r="r" b="b"/>
              <a:pathLst>
                <a:path w="952500" h="704850">
                  <a:moveTo>
                    <a:pt x="0" y="704850"/>
                  </a:moveTo>
                  <a:lnTo>
                    <a:pt x="952500" y="704850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7048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6973951" y="1263967"/>
            <a:ext cx="11811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Times New Roman"/>
                <a:cs typeface="Times New Roman"/>
              </a:rPr>
              <a:t>cable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headend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4857496" y="3219513"/>
            <a:ext cx="962660" cy="929005"/>
            <a:chOff x="4857496" y="3219513"/>
            <a:chExt cx="962660" cy="929005"/>
          </a:xfrm>
        </p:grpSpPr>
        <p:sp>
          <p:nvSpPr>
            <p:cNvPr id="98" name="object 98"/>
            <p:cNvSpPr/>
            <p:nvPr/>
          </p:nvSpPr>
          <p:spPr>
            <a:xfrm>
              <a:off x="4857496" y="3679571"/>
              <a:ext cx="209550" cy="468630"/>
            </a:xfrm>
            <a:custGeom>
              <a:avLst/>
              <a:gdLst/>
              <a:ahLst/>
              <a:cxnLst/>
              <a:rect l="l" t="t" r="r" b="b"/>
              <a:pathLst>
                <a:path w="209550" h="468629">
                  <a:moveTo>
                    <a:pt x="0" y="383539"/>
                  </a:moveTo>
                  <a:lnTo>
                    <a:pt x="5079" y="468502"/>
                  </a:lnTo>
                  <a:lnTo>
                    <a:pt x="70103" y="413511"/>
                  </a:lnTo>
                  <a:lnTo>
                    <a:pt x="66836" y="412114"/>
                  </a:lnTo>
                  <a:lnTo>
                    <a:pt x="34416" y="412114"/>
                  </a:lnTo>
                  <a:lnTo>
                    <a:pt x="25653" y="408304"/>
                  </a:lnTo>
                  <a:lnTo>
                    <a:pt x="30651" y="396644"/>
                  </a:lnTo>
                  <a:lnTo>
                    <a:pt x="0" y="383539"/>
                  </a:lnTo>
                  <a:close/>
                </a:path>
                <a:path w="209550" h="468629">
                  <a:moveTo>
                    <a:pt x="30651" y="396644"/>
                  </a:moveTo>
                  <a:lnTo>
                    <a:pt x="25653" y="408304"/>
                  </a:lnTo>
                  <a:lnTo>
                    <a:pt x="34416" y="412114"/>
                  </a:lnTo>
                  <a:lnTo>
                    <a:pt x="39436" y="400400"/>
                  </a:lnTo>
                  <a:lnTo>
                    <a:pt x="30651" y="396644"/>
                  </a:lnTo>
                  <a:close/>
                </a:path>
                <a:path w="209550" h="468629">
                  <a:moveTo>
                    <a:pt x="39436" y="400400"/>
                  </a:moveTo>
                  <a:lnTo>
                    <a:pt x="34416" y="412114"/>
                  </a:lnTo>
                  <a:lnTo>
                    <a:pt x="66836" y="412114"/>
                  </a:lnTo>
                  <a:lnTo>
                    <a:pt x="39436" y="400400"/>
                  </a:lnTo>
                  <a:close/>
                </a:path>
                <a:path w="209550" h="468629">
                  <a:moveTo>
                    <a:pt x="200659" y="0"/>
                  </a:moveTo>
                  <a:lnTo>
                    <a:pt x="30651" y="396644"/>
                  </a:lnTo>
                  <a:lnTo>
                    <a:pt x="39436" y="400400"/>
                  </a:lnTo>
                  <a:lnTo>
                    <a:pt x="209423" y="3682"/>
                  </a:lnTo>
                  <a:lnTo>
                    <a:pt x="200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935506" y="3224276"/>
              <a:ext cx="879475" cy="428625"/>
            </a:xfrm>
            <a:custGeom>
              <a:avLst/>
              <a:gdLst/>
              <a:ahLst/>
              <a:cxnLst/>
              <a:rect l="l" t="t" r="r" b="b"/>
              <a:pathLst>
                <a:path w="879475" h="428625">
                  <a:moveTo>
                    <a:pt x="94" y="425323"/>
                  </a:moveTo>
                  <a:lnTo>
                    <a:pt x="97" y="349589"/>
                  </a:lnTo>
                  <a:lnTo>
                    <a:pt x="959" y="297949"/>
                  </a:lnTo>
                  <a:lnTo>
                    <a:pt x="3159" y="241845"/>
                  </a:lnTo>
                  <a:lnTo>
                    <a:pt x="7270" y="184816"/>
                  </a:lnTo>
                  <a:lnTo>
                    <a:pt x="13865" y="130401"/>
                  </a:lnTo>
                  <a:lnTo>
                    <a:pt x="23518" y="82138"/>
                  </a:lnTo>
                  <a:lnTo>
                    <a:pt x="36801" y="43567"/>
                  </a:lnTo>
                  <a:lnTo>
                    <a:pt x="76548" y="9651"/>
                  </a:lnTo>
                  <a:lnTo>
                    <a:pt x="94844" y="17202"/>
                  </a:lnTo>
                  <a:lnTo>
                    <a:pt x="115553" y="73723"/>
                  </a:lnTo>
                  <a:lnTo>
                    <a:pt x="120180" y="116807"/>
                  </a:lnTo>
                  <a:lnTo>
                    <a:pt x="122463" y="165847"/>
                  </a:lnTo>
                  <a:lnTo>
                    <a:pt x="123507" y="217900"/>
                  </a:lnTo>
                  <a:lnTo>
                    <a:pt x="124419" y="270021"/>
                  </a:lnTo>
                  <a:lnTo>
                    <a:pt x="126304" y="319268"/>
                  </a:lnTo>
                  <a:lnTo>
                    <a:pt x="130269" y="362696"/>
                  </a:lnTo>
                  <a:lnTo>
                    <a:pt x="137420" y="397360"/>
                  </a:lnTo>
                  <a:lnTo>
                    <a:pt x="148863" y="420318"/>
                  </a:lnTo>
                  <a:lnTo>
                    <a:pt x="165702" y="428625"/>
                  </a:lnTo>
                  <a:lnTo>
                    <a:pt x="183066" y="420191"/>
                  </a:lnTo>
                  <a:lnTo>
                    <a:pt x="205029" y="361652"/>
                  </a:lnTo>
                  <a:lnTo>
                    <a:pt x="211422" y="317500"/>
                  </a:lnTo>
                  <a:lnTo>
                    <a:pt x="215953" y="267394"/>
                  </a:lnTo>
                  <a:lnTo>
                    <a:pt x="219519" y="214312"/>
                  </a:lnTo>
                  <a:lnTo>
                    <a:pt x="223015" y="161230"/>
                  </a:lnTo>
                  <a:lnTo>
                    <a:pt x="227340" y="111125"/>
                  </a:lnTo>
                  <a:lnTo>
                    <a:pt x="233390" y="66972"/>
                  </a:lnTo>
                  <a:lnTo>
                    <a:pt x="242061" y="31750"/>
                  </a:lnTo>
                  <a:lnTo>
                    <a:pt x="254252" y="8433"/>
                  </a:lnTo>
                  <a:lnTo>
                    <a:pt x="270858" y="0"/>
                  </a:lnTo>
                  <a:lnTo>
                    <a:pt x="288516" y="9980"/>
                  </a:lnTo>
                  <a:lnTo>
                    <a:pt x="308288" y="78186"/>
                  </a:lnTo>
                  <a:lnTo>
                    <a:pt x="312814" y="128654"/>
                  </a:lnTo>
                  <a:lnTo>
                    <a:pt x="315373" y="184858"/>
                  </a:lnTo>
                  <a:lnTo>
                    <a:pt x="317173" y="242920"/>
                  </a:lnTo>
                  <a:lnTo>
                    <a:pt x="319418" y="298961"/>
                  </a:lnTo>
                  <a:lnTo>
                    <a:pt x="323313" y="349100"/>
                  </a:lnTo>
                  <a:lnTo>
                    <a:pt x="330066" y="389460"/>
                  </a:lnTo>
                  <a:lnTo>
                    <a:pt x="340881" y="416161"/>
                  </a:lnTo>
                  <a:lnTo>
                    <a:pt x="356964" y="425323"/>
                  </a:lnTo>
                  <a:lnTo>
                    <a:pt x="373410" y="415000"/>
                  </a:lnTo>
                  <a:lnTo>
                    <a:pt x="393362" y="348639"/>
                  </a:lnTo>
                  <a:lnTo>
                    <a:pt x="398939" y="299954"/>
                  </a:lnTo>
                  <a:lnTo>
                    <a:pt x="402963" y="245834"/>
                  </a:lnTo>
                  <a:lnTo>
                    <a:pt x="406470" y="189954"/>
                  </a:lnTo>
                  <a:lnTo>
                    <a:pt x="410494" y="135991"/>
                  </a:lnTo>
                  <a:lnTo>
                    <a:pt x="416071" y="87620"/>
                  </a:lnTo>
                  <a:lnTo>
                    <a:pt x="424236" y="48519"/>
                  </a:lnTo>
                  <a:lnTo>
                    <a:pt x="436023" y="22362"/>
                  </a:lnTo>
                  <a:lnTo>
                    <a:pt x="452468" y="12826"/>
                  </a:lnTo>
                  <a:lnTo>
                    <a:pt x="468924" y="22511"/>
                  </a:lnTo>
                  <a:lnTo>
                    <a:pt x="489082" y="88739"/>
                  </a:lnTo>
                  <a:lnTo>
                    <a:pt x="494939" y="137785"/>
                  </a:lnTo>
                  <a:lnTo>
                    <a:pt x="499417" y="192454"/>
                  </a:lnTo>
                  <a:lnTo>
                    <a:pt x="503592" y="248997"/>
                  </a:lnTo>
                  <a:lnTo>
                    <a:pt x="508542" y="303666"/>
                  </a:lnTo>
                  <a:lnTo>
                    <a:pt x="515343" y="352712"/>
                  </a:lnTo>
                  <a:lnTo>
                    <a:pt x="525073" y="392387"/>
                  </a:lnTo>
                  <a:lnTo>
                    <a:pt x="538808" y="418940"/>
                  </a:lnTo>
                  <a:lnTo>
                    <a:pt x="557624" y="428625"/>
                  </a:lnTo>
                  <a:lnTo>
                    <a:pt x="573848" y="420443"/>
                  </a:lnTo>
                  <a:lnTo>
                    <a:pt x="583634" y="397825"/>
                  </a:lnTo>
                  <a:lnTo>
                    <a:pt x="588376" y="363656"/>
                  </a:lnTo>
                  <a:lnTo>
                    <a:pt x="589469" y="320825"/>
                  </a:lnTo>
                  <a:lnTo>
                    <a:pt x="588305" y="272219"/>
                  </a:lnTo>
                  <a:lnTo>
                    <a:pt x="586279" y="220726"/>
                  </a:lnTo>
                  <a:lnTo>
                    <a:pt x="584785" y="169232"/>
                  </a:lnTo>
                  <a:lnTo>
                    <a:pt x="585216" y="120626"/>
                  </a:lnTo>
                  <a:lnTo>
                    <a:pt x="588968" y="77795"/>
                  </a:lnTo>
                  <a:lnTo>
                    <a:pt x="612005" y="21008"/>
                  </a:lnTo>
                  <a:lnTo>
                    <a:pt x="634078" y="12826"/>
                  </a:lnTo>
                  <a:lnTo>
                    <a:pt x="656653" y="21006"/>
                  </a:lnTo>
                  <a:lnTo>
                    <a:pt x="683128" y="77743"/>
                  </a:lnTo>
                  <a:lnTo>
                    <a:pt x="689441" y="120504"/>
                  </a:lnTo>
                  <a:lnTo>
                    <a:pt x="692745" y="168993"/>
                  </a:lnTo>
                  <a:lnTo>
                    <a:pt x="694245" y="220313"/>
                  </a:lnTo>
                  <a:lnTo>
                    <a:pt x="695147" y="271564"/>
                  </a:lnTo>
                  <a:lnTo>
                    <a:pt x="696657" y="319847"/>
                  </a:lnTo>
                  <a:lnTo>
                    <a:pt x="699980" y="362263"/>
                  </a:lnTo>
                  <a:lnTo>
                    <a:pt x="706322" y="395914"/>
                  </a:lnTo>
                  <a:lnTo>
                    <a:pt x="716888" y="417900"/>
                  </a:lnTo>
                  <a:lnTo>
                    <a:pt x="732884" y="425323"/>
                  </a:lnTo>
                  <a:lnTo>
                    <a:pt x="748559" y="416414"/>
                  </a:lnTo>
                  <a:lnTo>
                    <a:pt x="758197" y="393200"/>
                  </a:lnTo>
                  <a:lnTo>
                    <a:pt x="763059" y="358570"/>
                  </a:lnTo>
                  <a:lnTo>
                    <a:pt x="764404" y="315411"/>
                  </a:lnTo>
                  <a:lnTo>
                    <a:pt x="763493" y="266611"/>
                  </a:lnTo>
                  <a:lnTo>
                    <a:pt x="761586" y="215058"/>
                  </a:lnTo>
                  <a:lnTo>
                    <a:pt x="759944" y="163640"/>
                  </a:lnTo>
                  <a:lnTo>
                    <a:pt x="759827" y="115245"/>
                  </a:lnTo>
                  <a:lnTo>
                    <a:pt x="762495" y="72761"/>
                  </a:lnTo>
                  <a:lnTo>
                    <a:pt x="781228" y="17076"/>
                  </a:lnTo>
                  <a:lnTo>
                    <a:pt x="799813" y="9651"/>
                  </a:lnTo>
                  <a:lnTo>
                    <a:pt x="823310" y="18934"/>
                  </a:lnTo>
                  <a:lnTo>
                    <a:pt x="853386" y="79011"/>
                  </a:lnTo>
                  <a:lnTo>
                    <a:pt x="861840" y="124157"/>
                  </a:lnTo>
                  <a:lnTo>
                    <a:pt x="867155" y="175609"/>
                  </a:lnTo>
                  <a:lnTo>
                    <a:pt x="870268" y="230543"/>
                  </a:lnTo>
                  <a:lnTo>
                    <a:pt x="872116" y="286136"/>
                  </a:lnTo>
                  <a:lnTo>
                    <a:pt x="873636" y="339563"/>
                  </a:lnTo>
                  <a:lnTo>
                    <a:pt x="875766" y="388001"/>
                  </a:lnTo>
                  <a:lnTo>
                    <a:pt x="879442" y="4286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/>
          <p:nvPr/>
        </p:nvSpPr>
        <p:spPr>
          <a:xfrm>
            <a:off x="6484823" y="3233801"/>
            <a:ext cx="421005" cy="419100"/>
          </a:xfrm>
          <a:custGeom>
            <a:avLst/>
            <a:gdLst/>
            <a:ahLst/>
            <a:cxnLst/>
            <a:rect l="l" t="t" r="r" b="b"/>
            <a:pathLst>
              <a:path w="421004" h="419100">
                <a:moveTo>
                  <a:pt x="50" y="415925"/>
                </a:moveTo>
                <a:lnTo>
                  <a:pt x="100" y="331219"/>
                </a:lnTo>
                <a:lnTo>
                  <a:pt x="727" y="273416"/>
                </a:lnTo>
                <a:lnTo>
                  <a:pt x="2257" y="211644"/>
                </a:lnTo>
                <a:lnTo>
                  <a:pt x="5067" y="150649"/>
                </a:lnTo>
                <a:lnTo>
                  <a:pt x="9532" y="95179"/>
                </a:lnTo>
                <a:lnTo>
                  <a:pt x="16030" y="49982"/>
                </a:lnTo>
                <a:lnTo>
                  <a:pt x="36626" y="9398"/>
                </a:lnTo>
                <a:lnTo>
                  <a:pt x="46791" y="20098"/>
                </a:lnTo>
                <a:lnTo>
                  <a:pt x="56788" y="96493"/>
                </a:lnTo>
                <a:lnTo>
                  <a:pt x="58449" y="152241"/>
                </a:lnTo>
                <a:lnTo>
                  <a:pt x="59105" y="213058"/>
                </a:lnTo>
                <a:lnTo>
                  <a:pt x="59669" y="273970"/>
                </a:lnTo>
                <a:lnTo>
                  <a:pt x="61055" y="330004"/>
                </a:lnTo>
                <a:lnTo>
                  <a:pt x="64180" y="376186"/>
                </a:lnTo>
                <a:lnTo>
                  <a:pt x="69956" y="407542"/>
                </a:lnTo>
                <a:lnTo>
                  <a:pt x="79298" y="419100"/>
                </a:lnTo>
                <a:lnTo>
                  <a:pt x="88977" y="407365"/>
                </a:lnTo>
                <a:lnTo>
                  <a:pt x="100050" y="328574"/>
                </a:lnTo>
                <a:lnTo>
                  <a:pt x="102926" y="271576"/>
                </a:lnTo>
                <a:lnTo>
                  <a:pt x="105015" y="209549"/>
                </a:lnTo>
                <a:lnTo>
                  <a:pt x="107059" y="147523"/>
                </a:lnTo>
                <a:lnTo>
                  <a:pt x="109797" y="90525"/>
                </a:lnTo>
                <a:lnTo>
                  <a:pt x="113972" y="43586"/>
                </a:lnTo>
                <a:lnTo>
                  <a:pt x="120322" y="11734"/>
                </a:lnTo>
                <a:lnTo>
                  <a:pt x="129590" y="0"/>
                </a:lnTo>
                <a:lnTo>
                  <a:pt x="138756" y="11731"/>
                </a:lnTo>
                <a:lnTo>
                  <a:pt x="148330" y="90439"/>
                </a:lnTo>
                <a:lnTo>
                  <a:pt x="150282" y="147320"/>
                </a:lnTo>
                <a:lnTo>
                  <a:pt x="151370" y="209153"/>
                </a:lnTo>
                <a:lnTo>
                  <a:pt x="152367" y="270890"/>
                </a:lnTo>
                <a:lnTo>
                  <a:pt x="154044" y="327485"/>
                </a:lnTo>
                <a:lnTo>
                  <a:pt x="157172" y="373888"/>
                </a:lnTo>
                <a:lnTo>
                  <a:pt x="162522" y="405050"/>
                </a:lnTo>
                <a:lnTo>
                  <a:pt x="170865" y="415925"/>
                </a:lnTo>
                <a:lnTo>
                  <a:pt x="180159" y="401256"/>
                </a:lnTo>
                <a:lnTo>
                  <a:pt x="186293" y="363741"/>
                </a:lnTo>
                <a:lnTo>
                  <a:pt x="190169" y="309941"/>
                </a:lnTo>
                <a:lnTo>
                  <a:pt x="192690" y="246416"/>
                </a:lnTo>
                <a:lnTo>
                  <a:pt x="194759" y="179729"/>
                </a:lnTo>
                <a:lnTo>
                  <a:pt x="197281" y="116440"/>
                </a:lnTo>
                <a:lnTo>
                  <a:pt x="201157" y="63110"/>
                </a:lnTo>
                <a:lnTo>
                  <a:pt x="207290" y="26300"/>
                </a:lnTo>
                <a:lnTo>
                  <a:pt x="216585" y="12573"/>
                </a:lnTo>
                <a:lnTo>
                  <a:pt x="225885" y="26514"/>
                </a:lnTo>
                <a:lnTo>
                  <a:pt x="232063" y="63876"/>
                </a:lnTo>
                <a:lnTo>
                  <a:pt x="236058" y="117968"/>
                </a:lnTo>
                <a:lnTo>
                  <a:pt x="238811" y="182098"/>
                </a:lnTo>
                <a:lnTo>
                  <a:pt x="241263" y="249574"/>
                </a:lnTo>
                <a:lnTo>
                  <a:pt x="244355" y="313704"/>
                </a:lnTo>
                <a:lnTo>
                  <a:pt x="249028" y="367796"/>
                </a:lnTo>
                <a:lnTo>
                  <a:pt x="256221" y="405158"/>
                </a:lnTo>
                <a:lnTo>
                  <a:pt x="266877" y="419100"/>
                </a:lnTo>
                <a:lnTo>
                  <a:pt x="275832" y="407717"/>
                </a:lnTo>
                <a:lnTo>
                  <a:pt x="280533" y="376821"/>
                </a:lnTo>
                <a:lnTo>
                  <a:pt x="282133" y="331290"/>
                </a:lnTo>
                <a:lnTo>
                  <a:pt x="281790" y="276002"/>
                </a:lnTo>
                <a:lnTo>
                  <a:pt x="280656" y="215836"/>
                </a:lnTo>
                <a:lnTo>
                  <a:pt x="279889" y="155670"/>
                </a:lnTo>
                <a:lnTo>
                  <a:pt x="280642" y="100382"/>
                </a:lnTo>
                <a:lnTo>
                  <a:pt x="284071" y="54851"/>
                </a:lnTo>
                <a:lnTo>
                  <a:pt x="291332" y="23955"/>
                </a:lnTo>
                <a:lnTo>
                  <a:pt x="303580" y="12573"/>
                </a:lnTo>
                <a:lnTo>
                  <a:pt x="316136" y="23952"/>
                </a:lnTo>
                <a:lnTo>
                  <a:pt x="329050" y="100297"/>
                </a:lnTo>
                <a:lnTo>
                  <a:pt x="331402" y="155467"/>
                </a:lnTo>
                <a:lnTo>
                  <a:pt x="332345" y="215439"/>
                </a:lnTo>
                <a:lnTo>
                  <a:pt x="332877" y="275316"/>
                </a:lnTo>
                <a:lnTo>
                  <a:pt x="333994" y="330201"/>
                </a:lnTo>
                <a:lnTo>
                  <a:pt x="336693" y="375195"/>
                </a:lnTo>
                <a:lnTo>
                  <a:pt x="341971" y="405402"/>
                </a:lnTo>
                <a:lnTo>
                  <a:pt x="350824" y="415925"/>
                </a:lnTo>
                <a:lnTo>
                  <a:pt x="359456" y="403684"/>
                </a:lnTo>
                <a:lnTo>
                  <a:pt x="364101" y="372122"/>
                </a:lnTo>
                <a:lnTo>
                  <a:pt x="365802" y="326114"/>
                </a:lnTo>
                <a:lnTo>
                  <a:pt x="365600" y="270541"/>
                </a:lnTo>
                <a:lnTo>
                  <a:pt x="364540" y="210280"/>
                </a:lnTo>
                <a:lnTo>
                  <a:pt x="363662" y="150209"/>
                </a:lnTo>
                <a:lnTo>
                  <a:pt x="364009" y="95207"/>
                </a:lnTo>
                <a:lnTo>
                  <a:pt x="366625" y="50152"/>
                </a:lnTo>
                <a:lnTo>
                  <a:pt x="372550" y="19923"/>
                </a:lnTo>
                <a:lnTo>
                  <a:pt x="382828" y="9398"/>
                </a:lnTo>
                <a:lnTo>
                  <a:pt x="395156" y="20441"/>
                </a:lnTo>
                <a:lnTo>
                  <a:pt x="410034" y="91091"/>
                </a:lnTo>
                <a:lnTo>
                  <a:pt x="413820" y="143130"/>
                </a:lnTo>
                <a:lnTo>
                  <a:pt x="415994" y="201265"/>
                </a:lnTo>
                <a:lnTo>
                  <a:pt x="417174" y="261714"/>
                </a:lnTo>
                <a:lnTo>
                  <a:pt x="417978" y="320691"/>
                </a:lnTo>
                <a:lnTo>
                  <a:pt x="419023" y="374415"/>
                </a:lnTo>
                <a:lnTo>
                  <a:pt x="420928" y="4191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333871" y="3717671"/>
            <a:ext cx="209550" cy="468630"/>
          </a:xfrm>
          <a:custGeom>
            <a:avLst/>
            <a:gdLst/>
            <a:ahLst/>
            <a:cxnLst/>
            <a:rect l="l" t="t" r="r" b="b"/>
            <a:pathLst>
              <a:path w="209550" h="468629">
                <a:moveTo>
                  <a:pt x="0" y="383539"/>
                </a:moveTo>
                <a:lnTo>
                  <a:pt x="5079" y="468502"/>
                </a:lnTo>
                <a:lnTo>
                  <a:pt x="70103" y="413511"/>
                </a:lnTo>
                <a:lnTo>
                  <a:pt x="66836" y="412114"/>
                </a:lnTo>
                <a:lnTo>
                  <a:pt x="34416" y="412114"/>
                </a:lnTo>
                <a:lnTo>
                  <a:pt x="25653" y="408304"/>
                </a:lnTo>
                <a:lnTo>
                  <a:pt x="30651" y="396644"/>
                </a:lnTo>
                <a:lnTo>
                  <a:pt x="0" y="383539"/>
                </a:lnTo>
                <a:close/>
              </a:path>
              <a:path w="209550" h="468629">
                <a:moveTo>
                  <a:pt x="30651" y="396644"/>
                </a:moveTo>
                <a:lnTo>
                  <a:pt x="25653" y="408304"/>
                </a:lnTo>
                <a:lnTo>
                  <a:pt x="34416" y="412114"/>
                </a:lnTo>
                <a:lnTo>
                  <a:pt x="39436" y="400400"/>
                </a:lnTo>
                <a:lnTo>
                  <a:pt x="30651" y="396644"/>
                </a:lnTo>
                <a:close/>
              </a:path>
              <a:path w="209550" h="468629">
                <a:moveTo>
                  <a:pt x="39436" y="400400"/>
                </a:moveTo>
                <a:lnTo>
                  <a:pt x="34416" y="412114"/>
                </a:lnTo>
                <a:lnTo>
                  <a:pt x="66836" y="412114"/>
                </a:lnTo>
                <a:lnTo>
                  <a:pt x="39436" y="400400"/>
                </a:lnTo>
                <a:close/>
              </a:path>
              <a:path w="209550" h="468629">
                <a:moveTo>
                  <a:pt x="200659" y="0"/>
                </a:moveTo>
                <a:lnTo>
                  <a:pt x="30651" y="396644"/>
                </a:lnTo>
                <a:lnTo>
                  <a:pt x="39436" y="400400"/>
                </a:lnTo>
                <a:lnTo>
                  <a:pt x="209423" y="3682"/>
                </a:lnTo>
                <a:lnTo>
                  <a:pt x="200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" name="object 102"/>
          <p:cNvGrpSpPr/>
          <p:nvPr/>
        </p:nvGrpSpPr>
        <p:grpSpPr>
          <a:xfrm>
            <a:off x="4762563" y="1562163"/>
            <a:ext cx="3400425" cy="3381375"/>
            <a:chOff x="4762563" y="1562163"/>
            <a:chExt cx="3400425" cy="3381375"/>
          </a:xfrm>
        </p:grpSpPr>
        <p:pic>
          <p:nvPicPr>
            <p:cNvPr id="103" name="object 10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48601" y="2014600"/>
              <a:ext cx="333375" cy="447675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7348601" y="2014600"/>
              <a:ext cx="333375" cy="447675"/>
            </a:xfrm>
            <a:custGeom>
              <a:avLst/>
              <a:gdLst/>
              <a:ahLst/>
              <a:cxnLst/>
              <a:rect l="l" t="t" r="r" b="b"/>
              <a:pathLst>
                <a:path w="333375" h="447675">
                  <a:moveTo>
                    <a:pt x="0" y="447675"/>
                  </a:moveTo>
                  <a:lnTo>
                    <a:pt x="3048" y="1015"/>
                  </a:lnTo>
                  <a:lnTo>
                    <a:pt x="77470" y="0"/>
                  </a:lnTo>
                  <a:lnTo>
                    <a:pt x="266192" y="120523"/>
                  </a:lnTo>
                  <a:lnTo>
                    <a:pt x="333375" y="124840"/>
                  </a:lnTo>
                  <a:lnTo>
                    <a:pt x="333375" y="334645"/>
                  </a:lnTo>
                  <a:lnTo>
                    <a:pt x="257809" y="334645"/>
                  </a:lnTo>
                  <a:lnTo>
                    <a:pt x="77470" y="447675"/>
                  </a:lnTo>
                  <a:lnTo>
                    <a:pt x="0" y="447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348601" y="1947925"/>
              <a:ext cx="371475" cy="400050"/>
            </a:xfrm>
            <a:custGeom>
              <a:avLst/>
              <a:gdLst/>
              <a:ahLst/>
              <a:cxnLst/>
              <a:rect l="l" t="t" r="r" b="b"/>
              <a:pathLst>
                <a:path w="371475" h="400050">
                  <a:moveTo>
                    <a:pt x="110490" y="0"/>
                  </a:moveTo>
                  <a:lnTo>
                    <a:pt x="33654" y="0"/>
                  </a:lnTo>
                  <a:lnTo>
                    <a:pt x="0" y="63881"/>
                  </a:lnTo>
                  <a:lnTo>
                    <a:pt x="78867" y="65024"/>
                  </a:lnTo>
                  <a:lnTo>
                    <a:pt x="267207" y="187451"/>
                  </a:lnTo>
                  <a:lnTo>
                    <a:pt x="331470" y="187451"/>
                  </a:lnTo>
                  <a:lnTo>
                    <a:pt x="334518" y="400050"/>
                  </a:lnTo>
                  <a:lnTo>
                    <a:pt x="371475" y="341502"/>
                  </a:lnTo>
                  <a:lnTo>
                    <a:pt x="371475" y="122427"/>
                  </a:lnTo>
                  <a:lnTo>
                    <a:pt x="290322" y="122427"/>
                  </a:lnTo>
                  <a:lnTo>
                    <a:pt x="110490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348601" y="1947925"/>
              <a:ext cx="371475" cy="400050"/>
            </a:xfrm>
            <a:custGeom>
              <a:avLst/>
              <a:gdLst/>
              <a:ahLst/>
              <a:cxnLst/>
              <a:rect l="l" t="t" r="r" b="b"/>
              <a:pathLst>
                <a:path w="371475" h="400050">
                  <a:moveTo>
                    <a:pt x="0" y="63881"/>
                  </a:moveTo>
                  <a:lnTo>
                    <a:pt x="33654" y="0"/>
                  </a:lnTo>
                  <a:lnTo>
                    <a:pt x="110490" y="0"/>
                  </a:lnTo>
                  <a:lnTo>
                    <a:pt x="290322" y="122427"/>
                  </a:lnTo>
                  <a:lnTo>
                    <a:pt x="371475" y="122427"/>
                  </a:lnTo>
                  <a:lnTo>
                    <a:pt x="371475" y="341502"/>
                  </a:lnTo>
                  <a:lnTo>
                    <a:pt x="334518" y="400050"/>
                  </a:lnTo>
                  <a:lnTo>
                    <a:pt x="331470" y="187451"/>
                  </a:lnTo>
                  <a:lnTo>
                    <a:pt x="267207" y="187451"/>
                  </a:lnTo>
                  <a:lnTo>
                    <a:pt x="78867" y="65024"/>
                  </a:lnTo>
                  <a:lnTo>
                    <a:pt x="0" y="63881"/>
                  </a:lnTo>
                  <a:close/>
                </a:path>
                <a:path w="371475" h="400050">
                  <a:moveTo>
                    <a:pt x="361950" y="123825"/>
                  </a:moveTo>
                  <a:lnTo>
                    <a:pt x="323850" y="1905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367524" y="2057399"/>
              <a:ext cx="276225" cy="361950"/>
            </a:xfrm>
            <a:custGeom>
              <a:avLst/>
              <a:gdLst/>
              <a:ahLst/>
              <a:cxnLst/>
              <a:rect l="l" t="t" r="r" b="b"/>
              <a:pathLst>
                <a:path w="276225" h="361950">
                  <a:moveTo>
                    <a:pt x="276225" y="185801"/>
                  </a:moveTo>
                  <a:lnTo>
                    <a:pt x="266573" y="180975"/>
                  </a:lnTo>
                  <a:lnTo>
                    <a:pt x="200025" y="147701"/>
                  </a:lnTo>
                  <a:lnTo>
                    <a:pt x="200025" y="180975"/>
                  </a:lnTo>
                  <a:lnTo>
                    <a:pt x="9525" y="180975"/>
                  </a:lnTo>
                  <a:lnTo>
                    <a:pt x="9525" y="190500"/>
                  </a:lnTo>
                  <a:lnTo>
                    <a:pt x="200025" y="190500"/>
                  </a:lnTo>
                  <a:lnTo>
                    <a:pt x="200025" y="217830"/>
                  </a:lnTo>
                  <a:lnTo>
                    <a:pt x="195326" y="216281"/>
                  </a:lnTo>
                  <a:lnTo>
                    <a:pt x="201002" y="254647"/>
                  </a:lnTo>
                  <a:lnTo>
                    <a:pt x="52959" y="352425"/>
                  </a:lnTo>
                  <a:lnTo>
                    <a:pt x="0" y="352425"/>
                  </a:lnTo>
                  <a:lnTo>
                    <a:pt x="0" y="361950"/>
                  </a:lnTo>
                  <a:lnTo>
                    <a:pt x="55372" y="361950"/>
                  </a:lnTo>
                  <a:lnTo>
                    <a:pt x="56261" y="361696"/>
                  </a:lnTo>
                  <a:lnTo>
                    <a:pt x="57150" y="361188"/>
                  </a:lnTo>
                  <a:lnTo>
                    <a:pt x="69240" y="353187"/>
                  </a:lnTo>
                  <a:lnTo>
                    <a:pt x="70396" y="352425"/>
                  </a:lnTo>
                  <a:lnTo>
                    <a:pt x="202552" y="265074"/>
                  </a:lnTo>
                  <a:lnTo>
                    <a:pt x="206502" y="291719"/>
                  </a:lnTo>
                  <a:lnTo>
                    <a:pt x="268770" y="248158"/>
                  </a:lnTo>
                  <a:lnTo>
                    <a:pt x="276225" y="242951"/>
                  </a:lnTo>
                  <a:lnTo>
                    <a:pt x="207340" y="220243"/>
                  </a:lnTo>
                  <a:lnTo>
                    <a:pt x="266827" y="190500"/>
                  </a:lnTo>
                  <a:lnTo>
                    <a:pt x="276225" y="185801"/>
                  </a:lnTo>
                  <a:close/>
                </a:path>
                <a:path w="276225" h="361950">
                  <a:moveTo>
                    <a:pt x="276225" y="118999"/>
                  </a:moveTo>
                  <a:lnTo>
                    <a:pt x="268770" y="113792"/>
                  </a:lnTo>
                  <a:lnTo>
                    <a:pt x="206502" y="70231"/>
                  </a:lnTo>
                  <a:lnTo>
                    <a:pt x="202552" y="96888"/>
                  </a:lnTo>
                  <a:lnTo>
                    <a:pt x="70396" y="9525"/>
                  </a:lnTo>
                  <a:lnTo>
                    <a:pt x="69240" y="8763"/>
                  </a:lnTo>
                  <a:lnTo>
                    <a:pt x="57150" y="762"/>
                  </a:lnTo>
                  <a:lnTo>
                    <a:pt x="56261" y="254"/>
                  </a:lnTo>
                  <a:lnTo>
                    <a:pt x="55372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52959" y="9525"/>
                  </a:lnTo>
                  <a:lnTo>
                    <a:pt x="201002" y="107315"/>
                  </a:lnTo>
                  <a:lnTo>
                    <a:pt x="195326" y="145669"/>
                  </a:lnTo>
                  <a:lnTo>
                    <a:pt x="276225" y="118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948551" y="1566925"/>
              <a:ext cx="1209675" cy="257175"/>
            </a:xfrm>
            <a:custGeom>
              <a:avLst/>
              <a:gdLst/>
              <a:ahLst/>
              <a:cxnLst/>
              <a:rect l="l" t="t" r="r" b="b"/>
              <a:pathLst>
                <a:path w="1209675" h="257175">
                  <a:moveTo>
                    <a:pt x="0" y="257175"/>
                  </a:moveTo>
                  <a:lnTo>
                    <a:pt x="604774" y="0"/>
                  </a:lnTo>
                  <a:lnTo>
                    <a:pt x="1209675" y="257175"/>
                  </a:lnTo>
                  <a:lnTo>
                    <a:pt x="0" y="2571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767326" y="3386200"/>
              <a:ext cx="0" cy="1552575"/>
            </a:xfrm>
            <a:custGeom>
              <a:avLst/>
              <a:gdLst/>
              <a:ahLst/>
              <a:cxnLst/>
              <a:rect l="l" t="t" r="r" b="b"/>
              <a:pathLst>
                <a:path h="1552575">
                  <a:moveTo>
                    <a:pt x="0" y="0"/>
                  </a:moveTo>
                  <a:lnTo>
                    <a:pt x="0" y="15525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5507354" y="5196903"/>
            <a:ext cx="77914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10" dirty="0">
                <a:latin typeface="Times New Roman"/>
                <a:cs typeface="Times New Roman"/>
              </a:rPr>
              <a:t>Channels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111" name="object 111"/>
          <p:cNvGraphicFramePr>
            <a:graphicFrameLocks noGrp="1"/>
          </p:cNvGraphicFramePr>
          <p:nvPr/>
        </p:nvGraphicFramePr>
        <p:xfrm>
          <a:off x="4767326" y="3854315"/>
          <a:ext cx="2314575" cy="132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2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4780">
                <a:tc rowSpan="2"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045"/>
                        </a:lnSpc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gridSpan="8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1100"/>
                        </a:lnSpc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O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R="8890" algn="ctr">
                        <a:lnSpc>
                          <a:spcPts val="1085"/>
                        </a:lnSpc>
                        <a:spcBef>
                          <a:spcPts val="5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V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  <a:spcBef>
                          <a:spcPts val="5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V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85"/>
                        </a:lnSpc>
                        <a:spcBef>
                          <a:spcPts val="5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V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85"/>
                        </a:lnSpc>
                        <a:spcBef>
                          <a:spcPts val="5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V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085"/>
                        </a:lnSpc>
                        <a:spcBef>
                          <a:spcPts val="5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V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1085"/>
                        </a:lnSpc>
                        <a:spcBef>
                          <a:spcPts val="5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V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1120"/>
                        </a:lnSpc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N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8890" algn="ctr">
                        <a:lnSpc>
                          <a:spcPts val="1085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085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085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085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085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I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085"/>
                        </a:lnSpc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ts val="1085"/>
                        </a:lnSpc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T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R="9525"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1080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080"/>
                        </a:lnSpc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ts val="1080"/>
                        </a:lnSpc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R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R="8890" algn="ctr">
                        <a:lnSpc>
                          <a:spcPts val="1085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E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E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085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E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085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E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085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E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085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E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085"/>
                        </a:lnSpc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T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T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ts val="1085"/>
                        </a:lnSpc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O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O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O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O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O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O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O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085"/>
                        </a:lnSpc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ts val="1085"/>
                        </a:lnSpc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L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R="14604" algn="ctr">
                        <a:lnSpc>
                          <a:spcPts val="1060"/>
                        </a:lnSpc>
                        <a:spcBef>
                          <a:spcPts val="69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1060"/>
                        </a:lnSpc>
                        <a:spcBef>
                          <a:spcPts val="69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  <a:spcBef>
                          <a:spcPts val="69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060"/>
                        </a:lnSpc>
                        <a:spcBef>
                          <a:spcPts val="69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1110"/>
                        </a:lnSpc>
                        <a:spcBef>
                          <a:spcPts val="64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  <a:spcBef>
                          <a:spcPts val="64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  <a:spcBef>
                          <a:spcPts val="64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1110"/>
                        </a:lnSpc>
                        <a:spcBef>
                          <a:spcPts val="64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ts val="1110"/>
                        </a:lnSpc>
                        <a:spcBef>
                          <a:spcPts val="645"/>
                        </a:spcBef>
                      </a:pPr>
                      <a:r>
                        <a:rPr sz="95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2" name="object 112"/>
          <p:cNvGrpSpPr/>
          <p:nvPr/>
        </p:nvGrpSpPr>
        <p:grpSpPr>
          <a:xfrm>
            <a:off x="2000250" y="1962150"/>
            <a:ext cx="2743200" cy="2981325"/>
            <a:chOff x="2000250" y="1962150"/>
            <a:chExt cx="2743200" cy="2981325"/>
          </a:xfrm>
        </p:grpSpPr>
        <p:pic>
          <p:nvPicPr>
            <p:cNvPr id="113" name="object 1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52900" y="3409950"/>
              <a:ext cx="590550" cy="1533525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3662426" y="4052951"/>
              <a:ext cx="266700" cy="276225"/>
            </a:xfrm>
            <a:custGeom>
              <a:avLst/>
              <a:gdLst/>
              <a:ahLst/>
              <a:cxnLst/>
              <a:rect l="l" t="t" r="r" b="b"/>
              <a:pathLst>
                <a:path w="266700" h="276225">
                  <a:moveTo>
                    <a:pt x="0" y="276225"/>
                  </a:moveTo>
                  <a:lnTo>
                    <a:pt x="266700" y="276225"/>
                  </a:lnTo>
                  <a:lnTo>
                    <a:pt x="266700" y="0"/>
                  </a:lnTo>
                  <a:lnTo>
                    <a:pt x="0" y="0"/>
                  </a:lnTo>
                  <a:lnTo>
                    <a:pt x="0" y="2762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81326" y="4024376"/>
              <a:ext cx="1311704" cy="314325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2481326" y="4024376"/>
              <a:ext cx="1311910" cy="314325"/>
            </a:xfrm>
            <a:custGeom>
              <a:avLst/>
              <a:gdLst/>
              <a:ahLst/>
              <a:cxnLst/>
              <a:rect l="l" t="t" r="r" b="b"/>
              <a:pathLst>
                <a:path w="1311910" h="314325">
                  <a:moveTo>
                    <a:pt x="28701" y="314325"/>
                  </a:moveTo>
                  <a:lnTo>
                    <a:pt x="0" y="161925"/>
                  </a:lnTo>
                  <a:lnTo>
                    <a:pt x="28701" y="0"/>
                  </a:lnTo>
                  <a:lnTo>
                    <a:pt x="1234186" y="0"/>
                  </a:lnTo>
                  <a:lnTo>
                    <a:pt x="1280391" y="10328"/>
                  </a:lnTo>
                  <a:lnTo>
                    <a:pt x="1304909" y="23768"/>
                  </a:lnTo>
                  <a:lnTo>
                    <a:pt x="1311704" y="39721"/>
                  </a:lnTo>
                  <a:lnTo>
                    <a:pt x="1304737" y="57588"/>
                  </a:lnTo>
                  <a:lnTo>
                    <a:pt x="1287970" y="76771"/>
                  </a:lnTo>
                  <a:lnTo>
                    <a:pt x="1265367" y="96670"/>
                  </a:lnTo>
                  <a:lnTo>
                    <a:pt x="1240889" y="116686"/>
                  </a:lnTo>
                  <a:lnTo>
                    <a:pt x="1218498" y="136221"/>
                  </a:lnTo>
                  <a:lnTo>
                    <a:pt x="1202159" y="154675"/>
                  </a:lnTo>
                  <a:lnTo>
                    <a:pt x="1195832" y="171450"/>
                  </a:lnTo>
                  <a:lnTo>
                    <a:pt x="1202159" y="187520"/>
                  </a:lnTo>
                  <a:lnTo>
                    <a:pt x="1218498" y="204109"/>
                  </a:lnTo>
                  <a:lnTo>
                    <a:pt x="1240889" y="220873"/>
                  </a:lnTo>
                  <a:lnTo>
                    <a:pt x="1265367" y="237469"/>
                  </a:lnTo>
                  <a:lnTo>
                    <a:pt x="1287970" y="253555"/>
                  </a:lnTo>
                  <a:lnTo>
                    <a:pt x="1304737" y="268787"/>
                  </a:lnTo>
                  <a:lnTo>
                    <a:pt x="1311704" y="282823"/>
                  </a:lnTo>
                  <a:lnTo>
                    <a:pt x="1304909" y="295320"/>
                  </a:lnTo>
                  <a:lnTo>
                    <a:pt x="1280391" y="305935"/>
                  </a:lnTo>
                  <a:lnTo>
                    <a:pt x="1234186" y="314325"/>
                  </a:lnTo>
                  <a:lnTo>
                    <a:pt x="28701" y="314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891026" y="4052951"/>
              <a:ext cx="104775" cy="266700"/>
            </a:xfrm>
            <a:custGeom>
              <a:avLst/>
              <a:gdLst/>
              <a:ahLst/>
              <a:cxnLst/>
              <a:rect l="l" t="t" r="r" b="b"/>
              <a:pathLst>
                <a:path w="104775" h="266700">
                  <a:moveTo>
                    <a:pt x="52324" y="0"/>
                  </a:moveTo>
                  <a:lnTo>
                    <a:pt x="31932" y="10477"/>
                  </a:lnTo>
                  <a:lnTo>
                    <a:pt x="15303" y="39052"/>
                  </a:lnTo>
                  <a:lnTo>
                    <a:pt x="4103" y="81438"/>
                  </a:lnTo>
                  <a:lnTo>
                    <a:pt x="0" y="133350"/>
                  </a:lnTo>
                  <a:lnTo>
                    <a:pt x="4103" y="185207"/>
                  </a:lnTo>
                  <a:lnTo>
                    <a:pt x="15303" y="227599"/>
                  </a:lnTo>
                  <a:lnTo>
                    <a:pt x="31932" y="256204"/>
                  </a:lnTo>
                  <a:lnTo>
                    <a:pt x="52324" y="266700"/>
                  </a:lnTo>
                  <a:lnTo>
                    <a:pt x="72735" y="256204"/>
                  </a:lnTo>
                  <a:lnTo>
                    <a:pt x="89408" y="227599"/>
                  </a:lnTo>
                  <a:lnTo>
                    <a:pt x="100651" y="185207"/>
                  </a:lnTo>
                  <a:lnTo>
                    <a:pt x="104775" y="133350"/>
                  </a:lnTo>
                  <a:lnTo>
                    <a:pt x="100651" y="81438"/>
                  </a:lnTo>
                  <a:lnTo>
                    <a:pt x="89408" y="39052"/>
                  </a:lnTo>
                  <a:lnTo>
                    <a:pt x="72735" y="10477"/>
                  </a:lnTo>
                  <a:lnTo>
                    <a:pt x="52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891026" y="4052951"/>
              <a:ext cx="104775" cy="266700"/>
            </a:xfrm>
            <a:custGeom>
              <a:avLst/>
              <a:gdLst/>
              <a:ahLst/>
              <a:cxnLst/>
              <a:rect l="l" t="t" r="r" b="b"/>
              <a:pathLst>
                <a:path w="104775" h="266700">
                  <a:moveTo>
                    <a:pt x="0" y="133350"/>
                  </a:moveTo>
                  <a:lnTo>
                    <a:pt x="4103" y="185207"/>
                  </a:lnTo>
                  <a:lnTo>
                    <a:pt x="15303" y="227599"/>
                  </a:lnTo>
                  <a:lnTo>
                    <a:pt x="31932" y="256204"/>
                  </a:lnTo>
                  <a:lnTo>
                    <a:pt x="52324" y="266700"/>
                  </a:lnTo>
                  <a:lnTo>
                    <a:pt x="72735" y="256204"/>
                  </a:lnTo>
                  <a:lnTo>
                    <a:pt x="89408" y="227599"/>
                  </a:lnTo>
                  <a:lnTo>
                    <a:pt x="100651" y="185207"/>
                  </a:lnTo>
                  <a:lnTo>
                    <a:pt x="104775" y="133350"/>
                  </a:lnTo>
                  <a:lnTo>
                    <a:pt x="100651" y="81438"/>
                  </a:lnTo>
                  <a:lnTo>
                    <a:pt x="89408" y="39052"/>
                  </a:lnTo>
                  <a:lnTo>
                    <a:pt x="72735" y="10477"/>
                  </a:lnTo>
                  <a:lnTo>
                    <a:pt x="52324" y="0"/>
                  </a:lnTo>
                  <a:lnTo>
                    <a:pt x="31932" y="10477"/>
                  </a:lnTo>
                  <a:lnTo>
                    <a:pt x="15303" y="39052"/>
                  </a:lnTo>
                  <a:lnTo>
                    <a:pt x="4103" y="81438"/>
                  </a:lnTo>
                  <a:lnTo>
                    <a:pt x="0" y="133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929126" y="4195698"/>
              <a:ext cx="219075" cy="635"/>
            </a:xfrm>
            <a:custGeom>
              <a:avLst/>
              <a:gdLst/>
              <a:ahLst/>
              <a:cxnLst/>
              <a:rect l="l" t="t" r="r" b="b"/>
              <a:pathLst>
                <a:path w="219075" h="635">
                  <a:moveTo>
                    <a:pt x="0" y="126"/>
                  </a:moveTo>
                  <a:lnTo>
                    <a:pt x="2190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4125" y="2276475"/>
              <a:ext cx="1609725" cy="1752600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00250" y="1962150"/>
              <a:ext cx="609600" cy="60960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57425" y="2019300"/>
              <a:ext cx="295275" cy="285750"/>
            </a:xfrm>
            <a:prstGeom prst="rect">
              <a:avLst/>
            </a:prstGeom>
          </p:spPr>
        </p:pic>
      </p:grpSp>
      <p:sp>
        <p:nvSpPr>
          <p:cNvPr id="123" name="object 123"/>
          <p:cNvSpPr txBox="1"/>
          <p:nvPr/>
        </p:nvSpPr>
        <p:spPr>
          <a:xfrm>
            <a:off x="1631950" y="5764529"/>
            <a:ext cx="8916670" cy="707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80"/>
              </a:lnSpc>
              <a:spcBef>
                <a:spcPts val="105"/>
              </a:spcBef>
            </a:pPr>
            <a:r>
              <a:rPr sz="2400" i="1" dirty="0">
                <a:solidFill>
                  <a:srgbClr val="CC0000"/>
                </a:solidFill>
                <a:latin typeface="Times New Roman"/>
                <a:cs typeface="Times New Roman"/>
              </a:rPr>
              <a:t>frequency</a:t>
            </a:r>
            <a:r>
              <a:rPr sz="2400" i="1" spc="-7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0000"/>
                </a:solidFill>
                <a:latin typeface="Times New Roman"/>
                <a:cs typeface="Times New Roman"/>
              </a:rPr>
              <a:t>division</a:t>
            </a:r>
            <a:r>
              <a:rPr sz="2400" i="1" spc="-6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0000"/>
                </a:solidFill>
                <a:latin typeface="Times New Roman"/>
                <a:cs typeface="Times New Roman"/>
              </a:rPr>
              <a:t>multiplexing</a:t>
            </a:r>
            <a:r>
              <a:rPr sz="2400" i="1" spc="-5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0000"/>
                </a:solidFill>
                <a:latin typeface="Times New Roman"/>
                <a:cs typeface="Times New Roman"/>
              </a:rPr>
              <a:t>(FDM):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channels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transmitted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680"/>
              </a:lnSpc>
            </a:pP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frequency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bands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1866244" y="6508199"/>
            <a:ext cx="1778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DE829-E032-0A83-E54D-DF255C160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493C4-33EF-A3D2-A453-F517ADCB7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 </a:t>
            </a:r>
          </a:p>
          <a:p>
            <a:pPr lvl="1"/>
            <a:r>
              <a:rPr lang="en-US" dirty="0"/>
              <a:t>Number representation, integer arithmetic. von Neumann machine. Instruction set architecture. Addressing modes. Assembly programming. Arrays and records. Subroutines and macros.  Interrupts. I/O interfacing and communication</a:t>
            </a:r>
          </a:p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C or better in CS 130 or CS 1300 and CS 141 or CS 1400.</a:t>
            </a:r>
          </a:p>
        </p:txBody>
      </p:sp>
    </p:spTree>
    <p:extLst>
      <p:ext uri="{BB962C8B-B14F-4D97-AF65-F5344CB8AC3E}">
        <p14:creationId xmlns:p14="http://schemas.microsoft.com/office/powerpoint/2010/main" val="3755387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Access</a:t>
            </a:r>
            <a:r>
              <a:rPr spc="150" dirty="0"/>
              <a:t> </a:t>
            </a:r>
            <a:r>
              <a:rPr dirty="0"/>
              <a:t>Network:</a:t>
            </a:r>
            <a:r>
              <a:rPr spc="65" dirty="0"/>
              <a:t> </a:t>
            </a:r>
            <a:r>
              <a:rPr dirty="0"/>
              <a:t>Cable-Based</a:t>
            </a:r>
            <a:r>
              <a:rPr spc="-150" dirty="0"/>
              <a:t> </a:t>
            </a:r>
            <a:r>
              <a:rPr spc="-10" dirty="0"/>
              <a:t>Access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95500" y="1685925"/>
            <a:ext cx="1800225" cy="923925"/>
            <a:chOff x="2095500" y="1685925"/>
            <a:chExt cx="1800225" cy="923925"/>
          </a:xfrm>
        </p:grpSpPr>
        <p:sp>
          <p:nvSpPr>
            <p:cNvPr id="4" name="object 4"/>
            <p:cNvSpPr/>
            <p:nvPr/>
          </p:nvSpPr>
          <p:spPr>
            <a:xfrm>
              <a:off x="2095500" y="1685925"/>
              <a:ext cx="1800225" cy="923925"/>
            </a:xfrm>
            <a:custGeom>
              <a:avLst/>
              <a:gdLst/>
              <a:ahLst/>
              <a:cxnLst/>
              <a:rect l="l" t="t" r="r" b="b"/>
              <a:pathLst>
                <a:path w="1800225" h="923925">
                  <a:moveTo>
                    <a:pt x="1800225" y="0"/>
                  </a:moveTo>
                  <a:lnTo>
                    <a:pt x="0" y="0"/>
                  </a:lnTo>
                  <a:lnTo>
                    <a:pt x="0" y="923925"/>
                  </a:lnTo>
                  <a:lnTo>
                    <a:pt x="1800225" y="923925"/>
                  </a:lnTo>
                  <a:lnTo>
                    <a:pt x="180022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0363" y="2247963"/>
              <a:ext cx="347980" cy="0"/>
            </a:xfrm>
            <a:custGeom>
              <a:avLst/>
              <a:gdLst/>
              <a:ahLst/>
              <a:cxnLst/>
              <a:rect l="l" t="t" r="r" b="b"/>
              <a:pathLst>
                <a:path w="347980">
                  <a:moveTo>
                    <a:pt x="0" y="0"/>
                  </a:moveTo>
                  <a:lnTo>
                    <a:pt x="347662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70810" y="2376741"/>
            <a:ext cx="566420" cy="4057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indent="78105">
              <a:lnSpc>
                <a:spcPct val="76100"/>
              </a:lnSpc>
              <a:spcBef>
                <a:spcPts val="530"/>
              </a:spcBef>
            </a:pPr>
            <a:r>
              <a:rPr sz="1400" spc="-10" dirty="0">
                <a:latin typeface="Times New Roman"/>
                <a:cs typeface="Times New Roman"/>
              </a:rPr>
              <a:t>cable modem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23590" y="2378392"/>
            <a:ext cx="52451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Times New Roman"/>
                <a:cs typeface="Times New Roman"/>
              </a:rPr>
              <a:t>splitter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57375" y="1276350"/>
            <a:ext cx="5505450" cy="1609725"/>
            <a:chOff x="1857375" y="1276350"/>
            <a:chExt cx="5505450" cy="1609725"/>
          </a:xfrm>
        </p:grpSpPr>
        <p:sp>
          <p:nvSpPr>
            <p:cNvPr id="9" name="object 9"/>
            <p:cNvSpPr/>
            <p:nvPr/>
          </p:nvSpPr>
          <p:spPr>
            <a:xfrm>
              <a:off x="2748025" y="2195575"/>
              <a:ext cx="619125" cy="142875"/>
            </a:xfrm>
            <a:custGeom>
              <a:avLst/>
              <a:gdLst/>
              <a:ahLst/>
              <a:cxnLst/>
              <a:rect l="l" t="t" r="r" b="b"/>
              <a:pathLst>
                <a:path w="619125" h="142875">
                  <a:moveTo>
                    <a:pt x="619125" y="0"/>
                  </a:moveTo>
                  <a:lnTo>
                    <a:pt x="0" y="0"/>
                  </a:lnTo>
                  <a:lnTo>
                    <a:pt x="0" y="142875"/>
                  </a:lnTo>
                  <a:lnTo>
                    <a:pt x="619125" y="142875"/>
                  </a:lnTo>
                  <a:lnTo>
                    <a:pt x="6191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48025" y="2195575"/>
              <a:ext cx="619125" cy="142875"/>
            </a:xfrm>
            <a:custGeom>
              <a:avLst/>
              <a:gdLst/>
              <a:ahLst/>
              <a:cxnLst/>
              <a:rect l="l" t="t" r="r" b="b"/>
              <a:pathLst>
                <a:path w="619125" h="142875">
                  <a:moveTo>
                    <a:pt x="0" y="142875"/>
                  </a:moveTo>
                  <a:lnTo>
                    <a:pt x="619125" y="142875"/>
                  </a:lnTo>
                  <a:lnTo>
                    <a:pt x="619125" y="0"/>
                  </a:lnTo>
                  <a:lnTo>
                    <a:pt x="0" y="0"/>
                  </a:lnTo>
                  <a:lnTo>
                    <a:pt x="0" y="142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0825" y="22288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47975" y="222885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2228849"/>
              <a:ext cx="95250" cy="38100"/>
            </a:xfrm>
            <a:custGeom>
              <a:avLst/>
              <a:gdLst/>
              <a:ahLst/>
              <a:cxnLst/>
              <a:rect l="l" t="t" r="r" b="b"/>
              <a:pathLst>
                <a:path w="95250" h="38100">
                  <a:moveTo>
                    <a:pt x="476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7625" y="38100"/>
                  </a:lnTo>
                  <a:lnTo>
                    <a:pt x="47625" y="0"/>
                  </a:lnTo>
                  <a:close/>
                </a:path>
                <a:path w="95250" h="38100">
                  <a:moveTo>
                    <a:pt x="95250" y="0"/>
                  </a:moveTo>
                  <a:lnTo>
                    <a:pt x="57150" y="0"/>
                  </a:lnTo>
                  <a:lnTo>
                    <a:pt x="57150" y="38100"/>
                  </a:lnTo>
                  <a:lnTo>
                    <a:pt x="95250" y="3810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48025" y="2119375"/>
              <a:ext cx="609600" cy="66675"/>
            </a:xfrm>
            <a:custGeom>
              <a:avLst/>
              <a:gdLst/>
              <a:ahLst/>
              <a:cxnLst/>
              <a:rect l="l" t="t" r="r" b="b"/>
              <a:pathLst>
                <a:path w="609600" h="66675">
                  <a:moveTo>
                    <a:pt x="457200" y="0"/>
                  </a:moveTo>
                  <a:lnTo>
                    <a:pt x="152400" y="0"/>
                  </a:lnTo>
                  <a:lnTo>
                    <a:pt x="0" y="66675"/>
                  </a:lnTo>
                  <a:lnTo>
                    <a:pt x="609600" y="6667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48025" y="2119375"/>
              <a:ext cx="609600" cy="66675"/>
            </a:xfrm>
            <a:custGeom>
              <a:avLst/>
              <a:gdLst/>
              <a:ahLst/>
              <a:cxnLst/>
              <a:rect l="l" t="t" r="r" b="b"/>
              <a:pathLst>
                <a:path w="609600" h="66675">
                  <a:moveTo>
                    <a:pt x="0" y="66675"/>
                  </a:moveTo>
                  <a:lnTo>
                    <a:pt x="152400" y="0"/>
                  </a:lnTo>
                  <a:lnTo>
                    <a:pt x="457200" y="0"/>
                  </a:lnTo>
                  <a:lnTo>
                    <a:pt x="609600" y="66675"/>
                  </a:lnTo>
                  <a:lnTo>
                    <a:pt x="0" y="66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57375" y="1276350"/>
              <a:ext cx="2266950" cy="466725"/>
            </a:xfrm>
            <a:custGeom>
              <a:avLst/>
              <a:gdLst/>
              <a:ahLst/>
              <a:cxnLst/>
              <a:rect l="l" t="t" r="r" b="b"/>
              <a:pathLst>
                <a:path w="2266950" h="466725">
                  <a:moveTo>
                    <a:pt x="1133475" y="0"/>
                  </a:moveTo>
                  <a:lnTo>
                    <a:pt x="0" y="466725"/>
                  </a:lnTo>
                  <a:lnTo>
                    <a:pt x="2266950" y="466725"/>
                  </a:lnTo>
                  <a:lnTo>
                    <a:pt x="113347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81450" y="2176525"/>
              <a:ext cx="161925" cy="152400"/>
            </a:xfrm>
            <a:custGeom>
              <a:avLst/>
              <a:gdLst/>
              <a:ahLst/>
              <a:cxnLst/>
              <a:rect l="l" t="t" r="r" b="b"/>
              <a:pathLst>
                <a:path w="161925" h="152400">
                  <a:moveTo>
                    <a:pt x="161925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61925" y="15240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81450" y="2176525"/>
              <a:ext cx="161925" cy="152400"/>
            </a:xfrm>
            <a:custGeom>
              <a:avLst/>
              <a:gdLst/>
              <a:ahLst/>
              <a:cxnLst/>
              <a:rect l="l" t="t" r="r" b="b"/>
              <a:pathLst>
                <a:path w="161925" h="152400">
                  <a:moveTo>
                    <a:pt x="0" y="152400"/>
                  </a:moveTo>
                  <a:lnTo>
                    <a:pt x="161925" y="152400"/>
                  </a:lnTo>
                  <a:lnTo>
                    <a:pt x="161925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90925" y="1738376"/>
              <a:ext cx="533400" cy="504825"/>
            </a:xfrm>
            <a:custGeom>
              <a:avLst/>
              <a:gdLst/>
              <a:ahLst/>
              <a:cxnLst/>
              <a:rect l="l" t="t" r="r" b="b"/>
              <a:pathLst>
                <a:path w="533400" h="504825">
                  <a:moveTo>
                    <a:pt x="476250" y="428625"/>
                  </a:moveTo>
                  <a:lnTo>
                    <a:pt x="476250" y="203326"/>
                  </a:lnTo>
                  <a:lnTo>
                    <a:pt x="0" y="0"/>
                  </a:lnTo>
                </a:path>
                <a:path w="533400" h="504825">
                  <a:moveTo>
                    <a:pt x="533400" y="504825"/>
                  </a:moveTo>
                  <a:lnTo>
                    <a:pt x="295275" y="5048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8425" y="1390650"/>
              <a:ext cx="762000" cy="6762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14800" y="1504949"/>
              <a:ext cx="857250" cy="523875"/>
            </a:xfrm>
            <a:custGeom>
              <a:avLst/>
              <a:gdLst/>
              <a:ahLst/>
              <a:cxnLst/>
              <a:rect l="l" t="t" r="r" b="b"/>
              <a:pathLst>
                <a:path w="857250" h="523875">
                  <a:moveTo>
                    <a:pt x="857250" y="180975"/>
                  </a:moveTo>
                  <a:lnTo>
                    <a:pt x="428625" y="0"/>
                  </a:lnTo>
                  <a:lnTo>
                    <a:pt x="0" y="180975"/>
                  </a:lnTo>
                  <a:lnTo>
                    <a:pt x="95250" y="180975"/>
                  </a:lnTo>
                  <a:lnTo>
                    <a:pt x="95250" y="523875"/>
                  </a:lnTo>
                  <a:lnTo>
                    <a:pt x="762000" y="523875"/>
                  </a:lnTo>
                  <a:lnTo>
                    <a:pt x="762000" y="180975"/>
                  </a:lnTo>
                  <a:lnTo>
                    <a:pt x="857250" y="180975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14888" y="1895538"/>
              <a:ext cx="138430" cy="0"/>
            </a:xfrm>
            <a:custGeom>
              <a:avLst/>
              <a:gdLst/>
              <a:ahLst/>
              <a:cxnLst/>
              <a:rect l="l" t="t" r="r" b="b"/>
              <a:pathLst>
                <a:path w="138429">
                  <a:moveTo>
                    <a:pt x="0" y="0"/>
                  </a:moveTo>
                  <a:lnTo>
                    <a:pt x="138112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53001" y="1871726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22860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228600" y="5715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3001" y="1871726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0" y="57150"/>
                  </a:moveTo>
                  <a:lnTo>
                    <a:pt x="228600" y="5715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7225" y="18859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86275" y="18859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05325" y="1885949"/>
              <a:ext cx="38100" cy="9525"/>
            </a:xfrm>
            <a:custGeom>
              <a:avLst/>
              <a:gdLst/>
              <a:ahLst/>
              <a:cxnLst/>
              <a:rect l="l" t="t" r="r" b="b"/>
              <a:pathLst>
                <a:path w="38100" h="9525">
                  <a:moveTo>
                    <a:pt x="3810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38100" y="95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53001" y="1843151"/>
              <a:ext cx="228600" cy="28575"/>
            </a:xfrm>
            <a:custGeom>
              <a:avLst/>
              <a:gdLst/>
              <a:ahLst/>
              <a:cxnLst/>
              <a:rect l="l" t="t" r="r" b="b"/>
              <a:pathLst>
                <a:path w="228600" h="28575">
                  <a:moveTo>
                    <a:pt x="171450" y="0"/>
                  </a:moveTo>
                  <a:lnTo>
                    <a:pt x="57150" y="0"/>
                  </a:lnTo>
                  <a:lnTo>
                    <a:pt x="0" y="28575"/>
                  </a:lnTo>
                  <a:lnTo>
                    <a:pt x="228600" y="2857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53001" y="1843151"/>
              <a:ext cx="228600" cy="28575"/>
            </a:xfrm>
            <a:custGeom>
              <a:avLst/>
              <a:gdLst/>
              <a:ahLst/>
              <a:cxnLst/>
              <a:rect l="l" t="t" r="r" b="b"/>
              <a:pathLst>
                <a:path w="228600" h="28575">
                  <a:moveTo>
                    <a:pt x="0" y="28575"/>
                  </a:moveTo>
                  <a:lnTo>
                    <a:pt x="57150" y="0"/>
                  </a:lnTo>
                  <a:lnTo>
                    <a:pt x="171450" y="0"/>
                  </a:lnTo>
                  <a:lnTo>
                    <a:pt x="228600" y="28575"/>
                  </a:lnTo>
                  <a:lnTo>
                    <a:pt x="0" y="28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900" y="1743075"/>
              <a:ext cx="266700" cy="25717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729226" y="18622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29226" y="186220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76826" y="1690751"/>
              <a:ext cx="209550" cy="200025"/>
            </a:xfrm>
            <a:custGeom>
              <a:avLst/>
              <a:gdLst/>
              <a:ahLst/>
              <a:cxnLst/>
              <a:rect l="l" t="t" r="r" b="b"/>
              <a:pathLst>
                <a:path w="209550" h="200025">
                  <a:moveTo>
                    <a:pt x="180975" y="171450"/>
                  </a:moveTo>
                  <a:lnTo>
                    <a:pt x="180975" y="81279"/>
                  </a:lnTo>
                  <a:lnTo>
                    <a:pt x="0" y="0"/>
                  </a:lnTo>
                </a:path>
                <a:path w="209550" h="200025">
                  <a:moveTo>
                    <a:pt x="209550" y="200025"/>
                  </a:moveTo>
                  <a:lnTo>
                    <a:pt x="114300" y="2000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075" y="1552575"/>
              <a:ext cx="285750" cy="2667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019675" y="1495424"/>
              <a:ext cx="847725" cy="533400"/>
            </a:xfrm>
            <a:custGeom>
              <a:avLst/>
              <a:gdLst/>
              <a:ahLst/>
              <a:cxnLst/>
              <a:rect l="l" t="t" r="r" b="b"/>
              <a:pathLst>
                <a:path w="847725" h="533400">
                  <a:moveTo>
                    <a:pt x="847725" y="190500"/>
                  </a:moveTo>
                  <a:lnTo>
                    <a:pt x="423926" y="0"/>
                  </a:lnTo>
                  <a:lnTo>
                    <a:pt x="0" y="190500"/>
                  </a:lnTo>
                  <a:lnTo>
                    <a:pt x="85725" y="190500"/>
                  </a:lnTo>
                  <a:lnTo>
                    <a:pt x="85725" y="533400"/>
                  </a:lnTo>
                  <a:lnTo>
                    <a:pt x="762000" y="533400"/>
                  </a:lnTo>
                  <a:lnTo>
                    <a:pt x="762000" y="190500"/>
                  </a:lnTo>
                  <a:lnTo>
                    <a:pt x="847725" y="1905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19763" y="1886013"/>
              <a:ext cx="138430" cy="0"/>
            </a:xfrm>
            <a:custGeom>
              <a:avLst/>
              <a:gdLst/>
              <a:ahLst/>
              <a:cxnLst/>
              <a:rect l="l" t="t" r="r" b="b"/>
              <a:pathLst>
                <a:path w="138429">
                  <a:moveTo>
                    <a:pt x="0" y="0"/>
                  </a:moveTo>
                  <a:lnTo>
                    <a:pt x="138112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57876" y="1862201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22860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228600" y="5715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57876" y="1862201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0" y="57150"/>
                  </a:moveTo>
                  <a:lnTo>
                    <a:pt x="228600" y="5715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72100" y="187642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9525" y="19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91150" y="187642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9525" y="19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10200" y="1876424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  <a:path w="28575" h="9525">
                  <a:moveTo>
                    <a:pt x="28575" y="0"/>
                  </a:moveTo>
                  <a:lnTo>
                    <a:pt x="19050" y="0"/>
                  </a:lnTo>
                  <a:lnTo>
                    <a:pt x="19050" y="9525"/>
                  </a:lnTo>
                  <a:lnTo>
                    <a:pt x="28575" y="952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57876" y="1833626"/>
              <a:ext cx="228600" cy="28575"/>
            </a:xfrm>
            <a:custGeom>
              <a:avLst/>
              <a:gdLst/>
              <a:ahLst/>
              <a:cxnLst/>
              <a:rect l="l" t="t" r="r" b="b"/>
              <a:pathLst>
                <a:path w="228600" h="28575">
                  <a:moveTo>
                    <a:pt x="171450" y="0"/>
                  </a:moveTo>
                  <a:lnTo>
                    <a:pt x="57150" y="0"/>
                  </a:lnTo>
                  <a:lnTo>
                    <a:pt x="0" y="28575"/>
                  </a:lnTo>
                  <a:lnTo>
                    <a:pt x="228600" y="2857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57876" y="1833626"/>
              <a:ext cx="228600" cy="28575"/>
            </a:xfrm>
            <a:custGeom>
              <a:avLst/>
              <a:gdLst/>
              <a:ahLst/>
              <a:cxnLst/>
              <a:rect l="l" t="t" r="r" b="b"/>
              <a:pathLst>
                <a:path w="228600" h="28575">
                  <a:moveTo>
                    <a:pt x="0" y="28575"/>
                  </a:moveTo>
                  <a:lnTo>
                    <a:pt x="57150" y="0"/>
                  </a:lnTo>
                  <a:lnTo>
                    <a:pt x="171450" y="0"/>
                  </a:lnTo>
                  <a:lnTo>
                    <a:pt x="228600" y="28575"/>
                  </a:lnTo>
                  <a:lnTo>
                    <a:pt x="0" y="28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7775" y="1743075"/>
              <a:ext cx="266700" cy="25717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624576" y="1862201"/>
              <a:ext cx="66675" cy="57150"/>
            </a:xfrm>
            <a:custGeom>
              <a:avLst/>
              <a:gdLst/>
              <a:ahLst/>
              <a:cxnLst/>
              <a:rect l="l" t="t" r="r" b="b"/>
              <a:pathLst>
                <a:path w="66675" h="57150">
                  <a:moveTo>
                    <a:pt x="66675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66675" y="571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24576" y="1862201"/>
              <a:ext cx="66675" cy="57150"/>
            </a:xfrm>
            <a:custGeom>
              <a:avLst/>
              <a:gdLst/>
              <a:ahLst/>
              <a:cxnLst/>
              <a:rect l="l" t="t" r="r" b="b"/>
              <a:pathLst>
                <a:path w="66675" h="57150">
                  <a:moveTo>
                    <a:pt x="0" y="57150"/>
                  </a:moveTo>
                  <a:lnTo>
                    <a:pt x="66675" y="57150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81701" y="168122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180975" y="171450"/>
                  </a:moveTo>
                  <a:lnTo>
                    <a:pt x="180975" y="81279"/>
                  </a:lnTo>
                  <a:lnTo>
                    <a:pt x="0" y="0"/>
                  </a:lnTo>
                </a:path>
                <a:path w="200025" h="200025">
                  <a:moveTo>
                    <a:pt x="200025" y="200025"/>
                  </a:moveTo>
                  <a:lnTo>
                    <a:pt x="114300" y="2000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4950" y="1543050"/>
              <a:ext cx="276225" cy="2667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200525" y="2343149"/>
              <a:ext cx="857250" cy="533400"/>
            </a:xfrm>
            <a:custGeom>
              <a:avLst/>
              <a:gdLst/>
              <a:ahLst/>
              <a:cxnLst/>
              <a:rect l="l" t="t" r="r" b="b"/>
              <a:pathLst>
                <a:path w="857250" h="533400">
                  <a:moveTo>
                    <a:pt x="857250" y="190500"/>
                  </a:moveTo>
                  <a:lnTo>
                    <a:pt x="428625" y="0"/>
                  </a:lnTo>
                  <a:lnTo>
                    <a:pt x="0" y="190500"/>
                  </a:lnTo>
                  <a:lnTo>
                    <a:pt x="95250" y="190500"/>
                  </a:lnTo>
                  <a:lnTo>
                    <a:pt x="95250" y="533400"/>
                  </a:lnTo>
                  <a:lnTo>
                    <a:pt x="762000" y="533400"/>
                  </a:lnTo>
                  <a:lnTo>
                    <a:pt x="762000" y="190500"/>
                  </a:lnTo>
                  <a:lnTo>
                    <a:pt x="857250" y="1905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10138" y="2733738"/>
              <a:ext cx="128905" cy="0"/>
            </a:xfrm>
            <a:custGeom>
              <a:avLst/>
              <a:gdLst/>
              <a:ahLst/>
              <a:cxnLst/>
              <a:rect l="l" t="t" r="r" b="b"/>
              <a:pathLst>
                <a:path w="128904">
                  <a:moveTo>
                    <a:pt x="0" y="0"/>
                  </a:moveTo>
                  <a:lnTo>
                    <a:pt x="12858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38726" y="2709925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22860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228600" y="5715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38726" y="2709925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0" y="57150"/>
                  </a:moveTo>
                  <a:lnTo>
                    <a:pt x="228600" y="5715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52950" y="2724150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90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572000" y="2724150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90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91050" y="2724149"/>
              <a:ext cx="38100" cy="9525"/>
            </a:xfrm>
            <a:custGeom>
              <a:avLst/>
              <a:gdLst/>
              <a:ahLst/>
              <a:cxnLst/>
              <a:rect l="l" t="t" r="r" b="b"/>
              <a:pathLst>
                <a:path w="38100" h="9525">
                  <a:moveTo>
                    <a:pt x="3810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38100" y="95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538726" y="2681350"/>
              <a:ext cx="228600" cy="28575"/>
            </a:xfrm>
            <a:custGeom>
              <a:avLst/>
              <a:gdLst/>
              <a:ahLst/>
              <a:cxnLst/>
              <a:rect l="l" t="t" r="r" b="b"/>
              <a:pathLst>
                <a:path w="228600" h="28575">
                  <a:moveTo>
                    <a:pt x="171450" y="0"/>
                  </a:moveTo>
                  <a:lnTo>
                    <a:pt x="57150" y="0"/>
                  </a:lnTo>
                  <a:lnTo>
                    <a:pt x="0" y="28575"/>
                  </a:lnTo>
                  <a:lnTo>
                    <a:pt x="228600" y="2857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538726" y="2681350"/>
              <a:ext cx="228600" cy="28575"/>
            </a:xfrm>
            <a:custGeom>
              <a:avLst/>
              <a:gdLst/>
              <a:ahLst/>
              <a:cxnLst/>
              <a:rect l="l" t="t" r="r" b="b"/>
              <a:pathLst>
                <a:path w="228600" h="28575">
                  <a:moveTo>
                    <a:pt x="0" y="28575"/>
                  </a:moveTo>
                  <a:lnTo>
                    <a:pt x="57150" y="0"/>
                  </a:lnTo>
                  <a:lnTo>
                    <a:pt x="171450" y="0"/>
                  </a:lnTo>
                  <a:lnTo>
                    <a:pt x="228600" y="28575"/>
                  </a:lnTo>
                  <a:lnTo>
                    <a:pt x="0" y="28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8625" y="2590800"/>
              <a:ext cx="266700" cy="25717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814951" y="270992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14951" y="270992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672076" y="2528950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171450" y="171450"/>
                  </a:moveTo>
                  <a:lnTo>
                    <a:pt x="171450" y="81279"/>
                  </a:lnTo>
                  <a:lnTo>
                    <a:pt x="0" y="0"/>
                  </a:lnTo>
                </a:path>
                <a:path w="200025" h="200025">
                  <a:moveTo>
                    <a:pt x="200025" y="200025"/>
                  </a:moveTo>
                  <a:lnTo>
                    <a:pt x="104775" y="2000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800" y="2390775"/>
              <a:ext cx="285750" cy="26670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067300" y="2352674"/>
              <a:ext cx="857250" cy="533400"/>
            </a:xfrm>
            <a:custGeom>
              <a:avLst/>
              <a:gdLst/>
              <a:ahLst/>
              <a:cxnLst/>
              <a:rect l="l" t="t" r="r" b="b"/>
              <a:pathLst>
                <a:path w="857250" h="533400">
                  <a:moveTo>
                    <a:pt x="857250" y="190500"/>
                  </a:moveTo>
                  <a:lnTo>
                    <a:pt x="428625" y="0"/>
                  </a:lnTo>
                  <a:lnTo>
                    <a:pt x="0" y="190500"/>
                  </a:lnTo>
                  <a:lnTo>
                    <a:pt x="95250" y="190500"/>
                  </a:lnTo>
                  <a:lnTo>
                    <a:pt x="95250" y="533400"/>
                  </a:lnTo>
                  <a:lnTo>
                    <a:pt x="762000" y="533400"/>
                  </a:lnTo>
                  <a:lnTo>
                    <a:pt x="762000" y="190500"/>
                  </a:lnTo>
                  <a:lnTo>
                    <a:pt x="857250" y="1905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76913" y="2743263"/>
              <a:ext cx="128905" cy="0"/>
            </a:xfrm>
            <a:custGeom>
              <a:avLst/>
              <a:gdLst/>
              <a:ahLst/>
              <a:cxnLst/>
              <a:rect l="l" t="t" r="r" b="b"/>
              <a:pathLst>
                <a:path w="128904">
                  <a:moveTo>
                    <a:pt x="0" y="0"/>
                  </a:moveTo>
                  <a:lnTo>
                    <a:pt x="12858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05501" y="2719450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22860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228600" y="5715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405501" y="2719450"/>
              <a:ext cx="228600" cy="57150"/>
            </a:xfrm>
            <a:custGeom>
              <a:avLst/>
              <a:gdLst/>
              <a:ahLst/>
              <a:cxnLst/>
              <a:rect l="l" t="t" r="r" b="b"/>
              <a:pathLst>
                <a:path w="228600" h="57150">
                  <a:moveTo>
                    <a:pt x="0" y="57150"/>
                  </a:moveTo>
                  <a:lnTo>
                    <a:pt x="228600" y="5715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419725" y="273367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90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438775" y="2733675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90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57825" y="2733674"/>
              <a:ext cx="38100" cy="9525"/>
            </a:xfrm>
            <a:custGeom>
              <a:avLst/>
              <a:gdLst/>
              <a:ahLst/>
              <a:cxnLst/>
              <a:rect l="l" t="t" r="r" b="b"/>
              <a:pathLst>
                <a:path w="38100" h="9525">
                  <a:moveTo>
                    <a:pt x="3810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38100" y="95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405501" y="2690875"/>
              <a:ext cx="228600" cy="28575"/>
            </a:xfrm>
            <a:custGeom>
              <a:avLst/>
              <a:gdLst/>
              <a:ahLst/>
              <a:cxnLst/>
              <a:rect l="l" t="t" r="r" b="b"/>
              <a:pathLst>
                <a:path w="228600" h="28575">
                  <a:moveTo>
                    <a:pt x="171450" y="0"/>
                  </a:moveTo>
                  <a:lnTo>
                    <a:pt x="57150" y="0"/>
                  </a:lnTo>
                  <a:lnTo>
                    <a:pt x="0" y="28575"/>
                  </a:lnTo>
                  <a:lnTo>
                    <a:pt x="228600" y="2857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05501" y="2690875"/>
              <a:ext cx="228600" cy="28575"/>
            </a:xfrm>
            <a:custGeom>
              <a:avLst/>
              <a:gdLst/>
              <a:ahLst/>
              <a:cxnLst/>
              <a:rect l="l" t="t" r="r" b="b"/>
              <a:pathLst>
                <a:path w="228600" h="28575">
                  <a:moveTo>
                    <a:pt x="0" y="28575"/>
                  </a:moveTo>
                  <a:lnTo>
                    <a:pt x="57150" y="0"/>
                  </a:lnTo>
                  <a:lnTo>
                    <a:pt x="171450" y="0"/>
                  </a:lnTo>
                  <a:lnTo>
                    <a:pt x="228600" y="28575"/>
                  </a:lnTo>
                  <a:lnTo>
                    <a:pt x="0" y="28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5400" y="2600325"/>
              <a:ext cx="266700" cy="257175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5681726" y="27194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681726" y="271945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538851" y="2538475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171450" y="171450"/>
                  </a:moveTo>
                  <a:lnTo>
                    <a:pt x="171450" y="81279"/>
                  </a:lnTo>
                  <a:lnTo>
                    <a:pt x="0" y="0"/>
                  </a:lnTo>
                </a:path>
                <a:path w="200025" h="200025">
                  <a:moveTo>
                    <a:pt x="200025" y="200025"/>
                  </a:moveTo>
                  <a:lnTo>
                    <a:pt x="104775" y="2000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2575" y="2400300"/>
              <a:ext cx="285750" cy="266700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3657600" y="2247900"/>
              <a:ext cx="3695700" cy="0"/>
            </a:xfrm>
            <a:custGeom>
              <a:avLst/>
              <a:gdLst/>
              <a:ahLst/>
              <a:cxnLst/>
              <a:rect l="l" t="t" r="r" b="b"/>
              <a:pathLst>
                <a:path w="3695700">
                  <a:moveTo>
                    <a:pt x="0" y="0"/>
                  </a:moveTo>
                  <a:lnTo>
                    <a:pt x="369570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162675" y="1504949"/>
              <a:ext cx="847725" cy="533400"/>
            </a:xfrm>
            <a:custGeom>
              <a:avLst/>
              <a:gdLst/>
              <a:ahLst/>
              <a:cxnLst/>
              <a:rect l="l" t="t" r="r" b="b"/>
              <a:pathLst>
                <a:path w="847725" h="533400">
                  <a:moveTo>
                    <a:pt x="847725" y="190500"/>
                  </a:moveTo>
                  <a:lnTo>
                    <a:pt x="423926" y="0"/>
                  </a:lnTo>
                  <a:lnTo>
                    <a:pt x="0" y="190500"/>
                  </a:lnTo>
                  <a:lnTo>
                    <a:pt x="85725" y="190500"/>
                  </a:lnTo>
                  <a:lnTo>
                    <a:pt x="85725" y="533400"/>
                  </a:lnTo>
                  <a:lnTo>
                    <a:pt x="762000" y="533400"/>
                  </a:lnTo>
                  <a:lnTo>
                    <a:pt x="762000" y="190500"/>
                  </a:lnTo>
                  <a:lnTo>
                    <a:pt x="847725" y="19050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362763" y="1895538"/>
              <a:ext cx="128905" cy="0"/>
            </a:xfrm>
            <a:custGeom>
              <a:avLst/>
              <a:gdLst/>
              <a:ahLst/>
              <a:cxnLst/>
              <a:rect l="l" t="t" r="r" b="b"/>
              <a:pathLst>
                <a:path w="128904">
                  <a:moveTo>
                    <a:pt x="0" y="0"/>
                  </a:moveTo>
                  <a:lnTo>
                    <a:pt x="12858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491351" y="1871726"/>
              <a:ext cx="238125" cy="57150"/>
            </a:xfrm>
            <a:custGeom>
              <a:avLst/>
              <a:gdLst/>
              <a:ahLst/>
              <a:cxnLst/>
              <a:rect l="l" t="t" r="r" b="b"/>
              <a:pathLst>
                <a:path w="238125" h="57150">
                  <a:moveTo>
                    <a:pt x="238125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238125" y="5715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491351" y="1871726"/>
              <a:ext cx="238125" cy="57150"/>
            </a:xfrm>
            <a:custGeom>
              <a:avLst/>
              <a:gdLst/>
              <a:ahLst/>
              <a:cxnLst/>
              <a:rect l="l" t="t" r="r" b="b"/>
              <a:pathLst>
                <a:path w="238125" h="57150">
                  <a:moveTo>
                    <a:pt x="0" y="57150"/>
                  </a:moveTo>
                  <a:lnTo>
                    <a:pt x="238125" y="57150"/>
                  </a:lnTo>
                  <a:lnTo>
                    <a:pt x="238125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505575" y="1885950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90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524625" y="1885950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90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543675" y="1885949"/>
              <a:ext cx="38100" cy="9525"/>
            </a:xfrm>
            <a:custGeom>
              <a:avLst/>
              <a:gdLst/>
              <a:ahLst/>
              <a:cxnLst/>
              <a:rect l="l" t="t" r="r" b="b"/>
              <a:pathLst>
                <a:path w="38100" h="9525">
                  <a:moveTo>
                    <a:pt x="190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19050" y="0"/>
                  </a:lnTo>
                  <a:close/>
                </a:path>
                <a:path w="38100" h="9525">
                  <a:moveTo>
                    <a:pt x="38100" y="0"/>
                  </a:moveTo>
                  <a:lnTo>
                    <a:pt x="28575" y="0"/>
                  </a:lnTo>
                  <a:lnTo>
                    <a:pt x="28575" y="9525"/>
                  </a:lnTo>
                  <a:lnTo>
                    <a:pt x="38100" y="95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500876" y="1843151"/>
              <a:ext cx="219075" cy="28575"/>
            </a:xfrm>
            <a:custGeom>
              <a:avLst/>
              <a:gdLst/>
              <a:ahLst/>
              <a:cxnLst/>
              <a:rect l="l" t="t" r="r" b="b"/>
              <a:pathLst>
                <a:path w="219075" h="28575">
                  <a:moveTo>
                    <a:pt x="164210" y="0"/>
                  </a:moveTo>
                  <a:lnTo>
                    <a:pt x="54737" y="0"/>
                  </a:lnTo>
                  <a:lnTo>
                    <a:pt x="0" y="28575"/>
                  </a:lnTo>
                  <a:lnTo>
                    <a:pt x="219075" y="28575"/>
                  </a:lnTo>
                  <a:lnTo>
                    <a:pt x="16421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500876" y="1843151"/>
              <a:ext cx="219075" cy="28575"/>
            </a:xfrm>
            <a:custGeom>
              <a:avLst/>
              <a:gdLst/>
              <a:ahLst/>
              <a:cxnLst/>
              <a:rect l="l" t="t" r="r" b="b"/>
              <a:pathLst>
                <a:path w="219075" h="28575">
                  <a:moveTo>
                    <a:pt x="0" y="28575"/>
                  </a:moveTo>
                  <a:lnTo>
                    <a:pt x="54737" y="0"/>
                  </a:lnTo>
                  <a:lnTo>
                    <a:pt x="164210" y="0"/>
                  </a:lnTo>
                  <a:lnTo>
                    <a:pt x="219075" y="28575"/>
                  </a:lnTo>
                  <a:lnTo>
                    <a:pt x="0" y="28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00775" y="1752600"/>
              <a:ext cx="266700" cy="257175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6767576" y="1871726"/>
              <a:ext cx="66675" cy="57150"/>
            </a:xfrm>
            <a:custGeom>
              <a:avLst/>
              <a:gdLst/>
              <a:ahLst/>
              <a:cxnLst/>
              <a:rect l="l" t="t" r="r" b="b"/>
              <a:pathLst>
                <a:path w="66675" h="57150">
                  <a:moveTo>
                    <a:pt x="66675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66675" y="571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67576" y="1871726"/>
              <a:ext cx="66675" cy="57150"/>
            </a:xfrm>
            <a:custGeom>
              <a:avLst/>
              <a:gdLst/>
              <a:ahLst/>
              <a:cxnLst/>
              <a:rect l="l" t="t" r="r" b="b"/>
              <a:pathLst>
                <a:path w="66675" h="57150">
                  <a:moveTo>
                    <a:pt x="0" y="57150"/>
                  </a:moveTo>
                  <a:lnTo>
                    <a:pt x="66675" y="57150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624701" y="1690751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200025" h="200025">
                  <a:moveTo>
                    <a:pt x="180975" y="171450"/>
                  </a:moveTo>
                  <a:lnTo>
                    <a:pt x="180975" y="81279"/>
                  </a:lnTo>
                  <a:lnTo>
                    <a:pt x="0" y="0"/>
                  </a:lnTo>
                </a:path>
                <a:path w="200025" h="200025">
                  <a:moveTo>
                    <a:pt x="200025" y="200025"/>
                  </a:moveTo>
                  <a:lnTo>
                    <a:pt x="114300" y="2000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8425" y="1552575"/>
              <a:ext cx="285750" cy="266700"/>
            </a:xfrm>
            <a:prstGeom prst="rect">
              <a:avLst/>
            </a:prstGeom>
          </p:spPr>
        </p:pic>
      </p:grpSp>
      <p:sp>
        <p:nvSpPr>
          <p:cNvPr id="92" name="object 92"/>
          <p:cNvSpPr txBox="1"/>
          <p:nvPr/>
        </p:nvSpPr>
        <p:spPr>
          <a:xfrm>
            <a:off x="5853810" y="1602803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959595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4753038" y="1819338"/>
            <a:ext cx="3295650" cy="923925"/>
            <a:chOff x="4753038" y="1819338"/>
            <a:chExt cx="3295650" cy="923925"/>
          </a:xfrm>
        </p:grpSpPr>
        <p:sp>
          <p:nvSpPr>
            <p:cNvPr id="94" name="object 94"/>
            <p:cNvSpPr/>
            <p:nvPr/>
          </p:nvSpPr>
          <p:spPr>
            <a:xfrm>
              <a:off x="4757801" y="1919351"/>
              <a:ext cx="2047875" cy="819150"/>
            </a:xfrm>
            <a:custGeom>
              <a:avLst/>
              <a:gdLst/>
              <a:ahLst/>
              <a:cxnLst/>
              <a:rect l="l" t="t" r="r" b="b"/>
              <a:pathLst>
                <a:path w="2047875" h="819150">
                  <a:moveTo>
                    <a:pt x="9525" y="0"/>
                  </a:moveTo>
                  <a:lnTo>
                    <a:pt x="0" y="333375"/>
                  </a:lnTo>
                </a:path>
                <a:path w="2047875" h="819150">
                  <a:moveTo>
                    <a:pt x="914400" y="0"/>
                  </a:moveTo>
                  <a:lnTo>
                    <a:pt x="904875" y="333375"/>
                  </a:lnTo>
                </a:path>
                <a:path w="2047875" h="819150">
                  <a:moveTo>
                    <a:pt x="2047875" y="0"/>
                  </a:moveTo>
                  <a:lnTo>
                    <a:pt x="2038350" y="333375"/>
                  </a:lnTo>
                </a:path>
                <a:path w="2047875" h="819150">
                  <a:moveTo>
                    <a:pt x="990600" y="819150"/>
                  </a:moveTo>
                  <a:lnTo>
                    <a:pt x="1114425" y="819150"/>
                  </a:lnTo>
                  <a:lnTo>
                    <a:pt x="1114425" y="342900"/>
                  </a:lnTo>
                </a:path>
                <a:path w="2047875" h="819150">
                  <a:moveTo>
                    <a:pt x="123825" y="809625"/>
                  </a:moveTo>
                  <a:lnTo>
                    <a:pt x="247650" y="809625"/>
                  </a:lnTo>
                  <a:lnTo>
                    <a:pt x="247650" y="3333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91426" y="1824101"/>
              <a:ext cx="952500" cy="704850"/>
            </a:xfrm>
            <a:custGeom>
              <a:avLst/>
              <a:gdLst/>
              <a:ahLst/>
              <a:cxnLst/>
              <a:rect l="l" t="t" r="r" b="b"/>
              <a:pathLst>
                <a:path w="952500" h="704850">
                  <a:moveTo>
                    <a:pt x="0" y="704850"/>
                  </a:moveTo>
                  <a:lnTo>
                    <a:pt x="952500" y="704850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7048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6973951" y="1263967"/>
            <a:ext cx="11811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Times New Roman"/>
                <a:cs typeface="Times New Roman"/>
              </a:rPr>
              <a:t>cable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headend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2000250" y="1562163"/>
            <a:ext cx="6163310" cy="1009650"/>
            <a:chOff x="2000250" y="1562163"/>
            <a:chExt cx="6163310" cy="1009650"/>
          </a:xfrm>
        </p:grpSpPr>
        <p:pic>
          <p:nvPicPr>
            <p:cNvPr id="98" name="object 9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48601" y="2014600"/>
              <a:ext cx="333375" cy="447675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7348601" y="2014600"/>
              <a:ext cx="333375" cy="447675"/>
            </a:xfrm>
            <a:custGeom>
              <a:avLst/>
              <a:gdLst/>
              <a:ahLst/>
              <a:cxnLst/>
              <a:rect l="l" t="t" r="r" b="b"/>
              <a:pathLst>
                <a:path w="333375" h="447675">
                  <a:moveTo>
                    <a:pt x="0" y="447675"/>
                  </a:moveTo>
                  <a:lnTo>
                    <a:pt x="3048" y="1015"/>
                  </a:lnTo>
                  <a:lnTo>
                    <a:pt x="77470" y="0"/>
                  </a:lnTo>
                  <a:lnTo>
                    <a:pt x="266192" y="120523"/>
                  </a:lnTo>
                  <a:lnTo>
                    <a:pt x="333375" y="124840"/>
                  </a:lnTo>
                  <a:lnTo>
                    <a:pt x="333375" y="334645"/>
                  </a:lnTo>
                  <a:lnTo>
                    <a:pt x="257809" y="334645"/>
                  </a:lnTo>
                  <a:lnTo>
                    <a:pt x="77470" y="447675"/>
                  </a:lnTo>
                  <a:lnTo>
                    <a:pt x="0" y="447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348601" y="1947925"/>
              <a:ext cx="371475" cy="400050"/>
            </a:xfrm>
            <a:custGeom>
              <a:avLst/>
              <a:gdLst/>
              <a:ahLst/>
              <a:cxnLst/>
              <a:rect l="l" t="t" r="r" b="b"/>
              <a:pathLst>
                <a:path w="371475" h="400050">
                  <a:moveTo>
                    <a:pt x="110490" y="0"/>
                  </a:moveTo>
                  <a:lnTo>
                    <a:pt x="33654" y="0"/>
                  </a:lnTo>
                  <a:lnTo>
                    <a:pt x="0" y="63881"/>
                  </a:lnTo>
                  <a:lnTo>
                    <a:pt x="78867" y="65024"/>
                  </a:lnTo>
                  <a:lnTo>
                    <a:pt x="267207" y="187451"/>
                  </a:lnTo>
                  <a:lnTo>
                    <a:pt x="331470" y="187451"/>
                  </a:lnTo>
                  <a:lnTo>
                    <a:pt x="334518" y="400050"/>
                  </a:lnTo>
                  <a:lnTo>
                    <a:pt x="371475" y="341502"/>
                  </a:lnTo>
                  <a:lnTo>
                    <a:pt x="371475" y="122427"/>
                  </a:lnTo>
                  <a:lnTo>
                    <a:pt x="290322" y="122427"/>
                  </a:lnTo>
                  <a:lnTo>
                    <a:pt x="110490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348601" y="1947925"/>
              <a:ext cx="371475" cy="400050"/>
            </a:xfrm>
            <a:custGeom>
              <a:avLst/>
              <a:gdLst/>
              <a:ahLst/>
              <a:cxnLst/>
              <a:rect l="l" t="t" r="r" b="b"/>
              <a:pathLst>
                <a:path w="371475" h="400050">
                  <a:moveTo>
                    <a:pt x="0" y="63881"/>
                  </a:moveTo>
                  <a:lnTo>
                    <a:pt x="33654" y="0"/>
                  </a:lnTo>
                  <a:lnTo>
                    <a:pt x="110490" y="0"/>
                  </a:lnTo>
                  <a:lnTo>
                    <a:pt x="290322" y="122427"/>
                  </a:lnTo>
                  <a:lnTo>
                    <a:pt x="371475" y="122427"/>
                  </a:lnTo>
                  <a:lnTo>
                    <a:pt x="371475" y="341502"/>
                  </a:lnTo>
                  <a:lnTo>
                    <a:pt x="334518" y="400050"/>
                  </a:lnTo>
                  <a:lnTo>
                    <a:pt x="331470" y="187451"/>
                  </a:lnTo>
                  <a:lnTo>
                    <a:pt x="267207" y="187451"/>
                  </a:lnTo>
                  <a:lnTo>
                    <a:pt x="78867" y="65024"/>
                  </a:lnTo>
                  <a:lnTo>
                    <a:pt x="0" y="63881"/>
                  </a:lnTo>
                  <a:close/>
                </a:path>
                <a:path w="371475" h="400050">
                  <a:moveTo>
                    <a:pt x="361950" y="123825"/>
                  </a:moveTo>
                  <a:lnTo>
                    <a:pt x="323850" y="1905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367524" y="2057399"/>
              <a:ext cx="276225" cy="361950"/>
            </a:xfrm>
            <a:custGeom>
              <a:avLst/>
              <a:gdLst/>
              <a:ahLst/>
              <a:cxnLst/>
              <a:rect l="l" t="t" r="r" b="b"/>
              <a:pathLst>
                <a:path w="276225" h="361950">
                  <a:moveTo>
                    <a:pt x="276225" y="185801"/>
                  </a:moveTo>
                  <a:lnTo>
                    <a:pt x="266573" y="180975"/>
                  </a:lnTo>
                  <a:lnTo>
                    <a:pt x="200025" y="147701"/>
                  </a:lnTo>
                  <a:lnTo>
                    <a:pt x="200025" y="180975"/>
                  </a:lnTo>
                  <a:lnTo>
                    <a:pt x="9525" y="180975"/>
                  </a:lnTo>
                  <a:lnTo>
                    <a:pt x="9525" y="190500"/>
                  </a:lnTo>
                  <a:lnTo>
                    <a:pt x="200025" y="190500"/>
                  </a:lnTo>
                  <a:lnTo>
                    <a:pt x="200025" y="217830"/>
                  </a:lnTo>
                  <a:lnTo>
                    <a:pt x="195326" y="216281"/>
                  </a:lnTo>
                  <a:lnTo>
                    <a:pt x="201002" y="254647"/>
                  </a:lnTo>
                  <a:lnTo>
                    <a:pt x="52959" y="352425"/>
                  </a:lnTo>
                  <a:lnTo>
                    <a:pt x="0" y="352425"/>
                  </a:lnTo>
                  <a:lnTo>
                    <a:pt x="0" y="361950"/>
                  </a:lnTo>
                  <a:lnTo>
                    <a:pt x="55372" y="361950"/>
                  </a:lnTo>
                  <a:lnTo>
                    <a:pt x="56261" y="361696"/>
                  </a:lnTo>
                  <a:lnTo>
                    <a:pt x="57150" y="361188"/>
                  </a:lnTo>
                  <a:lnTo>
                    <a:pt x="69240" y="353187"/>
                  </a:lnTo>
                  <a:lnTo>
                    <a:pt x="70396" y="352425"/>
                  </a:lnTo>
                  <a:lnTo>
                    <a:pt x="202552" y="265074"/>
                  </a:lnTo>
                  <a:lnTo>
                    <a:pt x="206502" y="291719"/>
                  </a:lnTo>
                  <a:lnTo>
                    <a:pt x="268770" y="248158"/>
                  </a:lnTo>
                  <a:lnTo>
                    <a:pt x="276225" y="242951"/>
                  </a:lnTo>
                  <a:lnTo>
                    <a:pt x="207340" y="220243"/>
                  </a:lnTo>
                  <a:lnTo>
                    <a:pt x="266827" y="190500"/>
                  </a:lnTo>
                  <a:lnTo>
                    <a:pt x="276225" y="185801"/>
                  </a:lnTo>
                  <a:close/>
                </a:path>
                <a:path w="276225" h="361950">
                  <a:moveTo>
                    <a:pt x="276225" y="118999"/>
                  </a:moveTo>
                  <a:lnTo>
                    <a:pt x="268770" y="113792"/>
                  </a:lnTo>
                  <a:lnTo>
                    <a:pt x="206502" y="70231"/>
                  </a:lnTo>
                  <a:lnTo>
                    <a:pt x="202552" y="96888"/>
                  </a:lnTo>
                  <a:lnTo>
                    <a:pt x="70396" y="9525"/>
                  </a:lnTo>
                  <a:lnTo>
                    <a:pt x="69240" y="8763"/>
                  </a:lnTo>
                  <a:lnTo>
                    <a:pt x="57150" y="762"/>
                  </a:lnTo>
                  <a:lnTo>
                    <a:pt x="56261" y="254"/>
                  </a:lnTo>
                  <a:lnTo>
                    <a:pt x="55372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52959" y="9525"/>
                  </a:lnTo>
                  <a:lnTo>
                    <a:pt x="201002" y="107315"/>
                  </a:lnTo>
                  <a:lnTo>
                    <a:pt x="195326" y="145669"/>
                  </a:lnTo>
                  <a:lnTo>
                    <a:pt x="276225" y="118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948551" y="1566925"/>
              <a:ext cx="1209675" cy="257175"/>
            </a:xfrm>
            <a:custGeom>
              <a:avLst/>
              <a:gdLst/>
              <a:ahLst/>
              <a:cxnLst/>
              <a:rect l="l" t="t" r="r" b="b"/>
              <a:pathLst>
                <a:path w="1209675" h="257175">
                  <a:moveTo>
                    <a:pt x="0" y="257175"/>
                  </a:moveTo>
                  <a:lnTo>
                    <a:pt x="604774" y="0"/>
                  </a:lnTo>
                  <a:lnTo>
                    <a:pt x="1209675" y="257175"/>
                  </a:lnTo>
                  <a:lnTo>
                    <a:pt x="0" y="2571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0250" y="1962149"/>
              <a:ext cx="609600" cy="60960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57425" y="2019299"/>
              <a:ext cx="295275" cy="285750"/>
            </a:xfrm>
            <a:prstGeom prst="rect">
              <a:avLst/>
            </a:prstGeom>
          </p:spPr>
        </p:pic>
      </p:grpSp>
      <p:sp>
        <p:nvSpPr>
          <p:cNvPr id="106" name="object 106"/>
          <p:cNvSpPr txBox="1"/>
          <p:nvPr/>
        </p:nvSpPr>
        <p:spPr>
          <a:xfrm>
            <a:off x="2132329" y="2951098"/>
            <a:ext cx="2696210" cy="6756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60960" algn="r">
              <a:lnSpc>
                <a:spcPts val="1755"/>
              </a:lnSpc>
              <a:spcBef>
                <a:spcPts val="125"/>
              </a:spcBef>
            </a:pPr>
            <a:r>
              <a:rPr sz="1550" i="1" dirty="0">
                <a:latin typeface="Times New Roman"/>
                <a:cs typeface="Times New Roman"/>
              </a:rPr>
              <a:t>data,</a:t>
            </a:r>
            <a:r>
              <a:rPr sz="1550" i="1" spc="14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TV</a:t>
            </a:r>
            <a:r>
              <a:rPr sz="1550" i="1" spc="-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transmitted</a:t>
            </a:r>
            <a:r>
              <a:rPr sz="1550" i="1" spc="120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at</a:t>
            </a:r>
            <a:r>
              <a:rPr sz="1550" i="1" spc="90" dirty="0">
                <a:latin typeface="Times New Roman"/>
                <a:cs typeface="Times New Roman"/>
              </a:rPr>
              <a:t> </a:t>
            </a:r>
            <a:r>
              <a:rPr sz="1550" i="1" spc="-10" dirty="0">
                <a:latin typeface="Times New Roman"/>
                <a:cs typeface="Times New Roman"/>
              </a:rPr>
              <a:t>different</a:t>
            </a:r>
            <a:endParaRPr sz="1550">
              <a:latin typeface="Times New Roman"/>
              <a:cs typeface="Times New Roman"/>
            </a:endParaRPr>
          </a:p>
          <a:p>
            <a:pPr marR="53975" algn="r">
              <a:lnSpc>
                <a:spcPts val="1614"/>
              </a:lnSpc>
            </a:pPr>
            <a:r>
              <a:rPr sz="1550" i="1" dirty="0">
                <a:latin typeface="Times New Roman"/>
                <a:cs typeface="Times New Roman"/>
              </a:rPr>
              <a:t>frequencies</a:t>
            </a:r>
            <a:r>
              <a:rPr sz="1550" i="1" spc="55" dirty="0">
                <a:latin typeface="Times New Roman"/>
                <a:cs typeface="Times New Roman"/>
              </a:rPr>
              <a:t> </a:t>
            </a:r>
            <a:r>
              <a:rPr sz="1550" i="1" dirty="0">
                <a:latin typeface="Times New Roman"/>
                <a:cs typeface="Times New Roman"/>
              </a:rPr>
              <a:t>over</a:t>
            </a:r>
            <a:r>
              <a:rPr sz="1550" i="1" spc="145" dirty="0">
                <a:latin typeface="Times New Roman"/>
                <a:cs typeface="Times New Roman"/>
              </a:rPr>
              <a:t> </a:t>
            </a:r>
            <a:r>
              <a:rPr sz="1550" i="1" dirty="0">
                <a:solidFill>
                  <a:srgbClr val="CC0000"/>
                </a:solidFill>
                <a:latin typeface="Times New Roman"/>
                <a:cs typeface="Times New Roman"/>
              </a:rPr>
              <a:t>shared</a:t>
            </a:r>
            <a:r>
              <a:rPr sz="1550" i="1" spc="9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550" i="1" spc="-20" dirty="0">
                <a:latin typeface="Times New Roman"/>
                <a:cs typeface="Times New Roman"/>
              </a:rPr>
              <a:t>cable</a:t>
            </a:r>
            <a:endParaRPr sz="1550">
              <a:latin typeface="Times New Roman"/>
              <a:cs typeface="Times New Roman"/>
            </a:endParaRPr>
          </a:p>
          <a:p>
            <a:pPr marR="5080" algn="r">
              <a:lnSpc>
                <a:spcPts val="1720"/>
              </a:lnSpc>
            </a:pPr>
            <a:r>
              <a:rPr sz="1550" i="1" dirty="0">
                <a:latin typeface="Times New Roman"/>
                <a:cs typeface="Times New Roman"/>
              </a:rPr>
              <a:t>distribution</a:t>
            </a:r>
            <a:r>
              <a:rPr sz="1550" i="1" spc="190" dirty="0">
                <a:latin typeface="Times New Roman"/>
                <a:cs typeface="Times New Roman"/>
              </a:rPr>
              <a:t> </a:t>
            </a:r>
            <a:r>
              <a:rPr sz="1550" i="1" spc="-10" dirty="0">
                <a:latin typeface="Times New Roman"/>
                <a:cs typeface="Times New Roman"/>
              </a:rPr>
              <a:t>network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719576" y="2252726"/>
            <a:ext cx="5114925" cy="762000"/>
          </a:xfrm>
          <a:custGeom>
            <a:avLst/>
            <a:gdLst/>
            <a:ahLst/>
            <a:cxnLst/>
            <a:rect l="l" t="t" r="r" b="b"/>
            <a:pathLst>
              <a:path w="5114925" h="762000">
                <a:moveTo>
                  <a:pt x="0" y="762000"/>
                </a:moveTo>
                <a:lnTo>
                  <a:pt x="447675" y="0"/>
                </a:lnTo>
              </a:path>
              <a:path w="5114925" h="762000">
                <a:moveTo>
                  <a:pt x="5114925" y="314325"/>
                </a:moveTo>
                <a:lnTo>
                  <a:pt x="3990975" y="161925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1032192" y="4144836"/>
            <a:ext cx="10977880" cy="219011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615"/>
              </a:spcBef>
              <a:buFont typeface="Wingdings"/>
              <a:buChar char=""/>
              <a:tabLst>
                <a:tab pos="299720" algn="l"/>
              </a:tabLst>
            </a:pPr>
            <a:r>
              <a:rPr sz="2750" dirty="0">
                <a:solidFill>
                  <a:srgbClr val="000099"/>
                </a:solidFill>
                <a:latin typeface="Times New Roman"/>
                <a:cs typeface="Times New Roman"/>
              </a:rPr>
              <a:t>HFC:</a:t>
            </a:r>
            <a:r>
              <a:rPr sz="2750" spc="4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00099"/>
                </a:solidFill>
                <a:latin typeface="Times New Roman"/>
                <a:cs typeface="Times New Roman"/>
              </a:rPr>
              <a:t>hybrid</a:t>
            </a:r>
            <a:r>
              <a:rPr sz="2750" spc="114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00099"/>
                </a:solidFill>
                <a:latin typeface="Times New Roman"/>
                <a:cs typeface="Times New Roman"/>
              </a:rPr>
              <a:t>fiber</a:t>
            </a:r>
            <a:r>
              <a:rPr sz="2750" spc="13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00099"/>
                </a:solidFill>
                <a:latin typeface="Times New Roman"/>
                <a:cs typeface="Times New Roman"/>
              </a:rPr>
              <a:t>coax</a:t>
            </a:r>
            <a:endParaRPr sz="2750">
              <a:latin typeface="Times New Roman"/>
              <a:cs typeface="Times New Roman"/>
            </a:endParaRPr>
          </a:p>
          <a:p>
            <a:pPr marL="694055" lvl="1" indent="-224154">
              <a:lnSpc>
                <a:spcPts val="2830"/>
              </a:lnSpc>
              <a:spcBef>
                <a:spcPts val="430"/>
              </a:spcBef>
              <a:buClr>
                <a:srgbClr val="000099"/>
              </a:buClr>
              <a:buFont typeface="Arial MT"/>
              <a:buChar char="•"/>
              <a:tabLst>
                <a:tab pos="694055" algn="l"/>
              </a:tabLst>
            </a:pPr>
            <a:r>
              <a:rPr sz="2400" dirty="0">
                <a:latin typeface="Times New Roman"/>
                <a:cs typeface="Times New Roman"/>
              </a:rPr>
              <a:t>asymmetric: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40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Mbps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1.2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Gbps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downstream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transmission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30-</a:t>
            </a:r>
            <a:r>
              <a:rPr sz="2400" dirty="0">
                <a:latin typeface="Times New Roman"/>
                <a:cs typeface="Times New Roman"/>
              </a:rPr>
              <a:t>100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Mbps</a:t>
            </a:r>
            <a:endParaRPr sz="2400">
              <a:latin typeface="Times New Roman"/>
              <a:cs typeface="Times New Roman"/>
            </a:endParaRPr>
          </a:p>
          <a:p>
            <a:pPr marL="695325">
              <a:lnSpc>
                <a:spcPts val="2830"/>
              </a:lnSpc>
            </a:pPr>
            <a:r>
              <a:rPr sz="2400" dirty="0">
                <a:latin typeface="Times New Roman"/>
                <a:cs typeface="Times New Roman"/>
              </a:rPr>
              <a:t>upstream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transmission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rate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25"/>
              </a:spcBef>
              <a:buFont typeface="Wingdings"/>
              <a:buChar char=""/>
              <a:tabLst>
                <a:tab pos="354965" algn="l"/>
              </a:tabLst>
            </a:pPr>
            <a:r>
              <a:rPr sz="2750" dirty="0">
                <a:solidFill>
                  <a:srgbClr val="000099"/>
                </a:solidFill>
                <a:latin typeface="Times New Roman"/>
                <a:cs typeface="Times New Roman"/>
              </a:rPr>
              <a:t>network</a:t>
            </a:r>
            <a:r>
              <a:rPr sz="2750" spc="5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cable,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fiber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attaches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homes</a:t>
            </a:r>
            <a:r>
              <a:rPr sz="2750" spc="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to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ISP</a:t>
            </a:r>
            <a:r>
              <a:rPr sz="2750" spc="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router</a:t>
            </a:r>
            <a:endParaRPr sz="2750">
              <a:latin typeface="Times New Roman"/>
              <a:cs typeface="Times New Roman"/>
            </a:endParaRPr>
          </a:p>
          <a:p>
            <a:pPr marL="694055" lvl="1" indent="-224154">
              <a:lnSpc>
                <a:spcPct val="100000"/>
              </a:lnSpc>
              <a:spcBef>
                <a:spcPts val="430"/>
              </a:spcBef>
              <a:buClr>
                <a:srgbClr val="000099"/>
              </a:buClr>
              <a:buFont typeface="Arial MT"/>
              <a:buChar char="•"/>
              <a:tabLst>
                <a:tab pos="694055" algn="l"/>
              </a:tabLst>
            </a:pPr>
            <a:r>
              <a:rPr sz="2400" dirty="0">
                <a:latin typeface="Times New Roman"/>
                <a:cs typeface="Times New Roman"/>
              </a:rPr>
              <a:t>homes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0000"/>
                </a:solidFill>
                <a:latin typeface="Times New Roman"/>
                <a:cs typeface="Times New Roman"/>
              </a:rPr>
              <a:t>share</a:t>
            </a:r>
            <a:r>
              <a:rPr sz="2400" i="1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0000"/>
                </a:solidFill>
                <a:latin typeface="Times New Roman"/>
                <a:cs typeface="Times New Roman"/>
              </a:rPr>
              <a:t>access</a:t>
            </a:r>
            <a:r>
              <a:rPr sz="2400" i="1" spc="-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0000"/>
                </a:solidFill>
                <a:latin typeface="Times New Roman"/>
                <a:cs typeface="Times New Roman"/>
              </a:rPr>
              <a:t>network</a:t>
            </a:r>
            <a:r>
              <a:rPr sz="2400" i="1" spc="-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cable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headend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8575293" y="2389441"/>
            <a:ext cx="1574165" cy="4762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indent="467359">
              <a:lnSpc>
                <a:spcPts val="1650"/>
              </a:lnSpc>
              <a:spcBef>
                <a:spcPts val="355"/>
              </a:spcBef>
            </a:pPr>
            <a:r>
              <a:rPr sz="1550" i="1" dirty="0">
                <a:latin typeface="Times New Roman"/>
                <a:cs typeface="Times New Roman"/>
              </a:rPr>
              <a:t>cable</a:t>
            </a:r>
            <a:r>
              <a:rPr sz="1550" i="1" spc="114" dirty="0">
                <a:latin typeface="Times New Roman"/>
                <a:cs typeface="Times New Roman"/>
              </a:rPr>
              <a:t> </a:t>
            </a:r>
            <a:r>
              <a:rPr sz="1550" i="1" spc="-20" dirty="0">
                <a:latin typeface="Times New Roman"/>
                <a:cs typeface="Times New Roman"/>
              </a:rPr>
              <a:t>modem </a:t>
            </a:r>
            <a:r>
              <a:rPr sz="1550" i="1" dirty="0">
                <a:latin typeface="Times New Roman"/>
                <a:cs typeface="Times New Roman"/>
              </a:rPr>
              <a:t>termination</a:t>
            </a:r>
            <a:r>
              <a:rPr sz="1550" i="1" spc="225" dirty="0">
                <a:latin typeface="Times New Roman"/>
                <a:cs typeface="Times New Roman"/>
              </a:rPr>
              <a:t> </a:t>
            </a:r>
            <a:r>
              <a:rPr sz="1550" i="1" spc="-10" dirty="0">
                <a:latin typeface="Times New Roman"/>
                <a:cs typeface="Times New Roman"/>
              </a:rPr>
              <a:t>system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171055" y="2515298"/>
            <a:ext cx="57467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20" dirty="0">
                <a:latin typeface="Times New Roman"/>
                <a:cs typeface="Times New Roman"/>
              </a:rPr>
              <a:t>CMTS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6672530" y="2228913"/>
            <a:ext cx="2124075" cy="1830070"/>
            <a:chOff x="6672530" y="2228913"/>
            <a:chExt cx="2124075" cy="1830070"/>
          </a:xfrm>
        </p:grpSpPr>
        <p:sp>
          <p:nvSpPr>
            <p:cNvPr id="112" name="object 112"/>
            <p:cNvSpPr/>
            <p:nvPr/>
          </p:nvSpPr>
          <p:spPr>
            <a:xfrm>
              <a:off x="7748651" y="2233676"/>
              <a:ext cx="209550" cy="923925"/>
            </a:xfrm>
            <a:custGeom>
              <a:avLst/>
              <a:gdLst/>
              <a:ahLst/>
              <a:cxnLst/>
              <a:rect l="l" t="t" r="r" b="b"/>
              <a:pathLst>
                <a:path w="209550" h="923925">
                  <a:moveTo>
                    <a:pt x="0" y="0"/>
                  </a:moveTo>
                  <a:lnTo>
                    <a:pt x="209550" y="0"/>
                  </a:lnTo>
                  <a:lnTo>
                    <a:pt x="209550" y="9239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72530" y="2958626"/>
              <a:ext cx="2123897" cy="1099935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7234301" y="3300476"/>
              <a:ext cx="1257300" cy="514350"/>
            </a:xfrm>
            <a:custGeom>
              <a:avLst/>
              <a:gdLst/>
              <a:ahLst/>
              <a:cxnLst/>
              <a:rect l="l" t="t" r="r" b="b"/>
              <a:pathLst>
                <a:path w="1257300" h="514350">
                  <a:moveTo>
                    <a:pt x="238125" y="123825"/>
                  </a:moveTo>
                  <a:lnTo>
                    <a:pt x="400050" y="0"/>
                  </a:lnTo>
                </a:path>
                <a:path w="1257300" h="514350">
                  <a:moveTo>
                    <a:pt x="0" y="238125"/>
                  </a:moveTo>
                  <a:lnTo>
                    <a:pt x="0" y="352425"/>
                  </a:lnTo>
                </a:path>
                <a:path w="1257300" h="514350">
                  <a:moveTo>
                    <a:pt x="238125" y="495300"/>
                  </a:moveTo>
                  <a:lnTo>
                    <a:pt x="590550" y="95250"/>
                  </a:lnTo>
                </a:path>
                <a:path w="1257300" h="514350">
                  <a:moveTo>
                    <a:pt x="733425" y="95250"/>
                  </a:moveTo>
                  <a:lnTo>
                    <a:pt x="733425" y="361950"/>
                  </a:lnTo>
                </a:path>
                <a:path w="1257300" h="514350">
                  <a:moveTo>
                    <a:pt x="257175" y="514350"/>
                  </a:moveTo>
                  <a:lnTo>
                    <a:pt x="514350" y="514350"/>
                  </a:lnTo>
                </a:path>
                <a:path w="1257300" h="514350">
                  <a:moveTo>
                    <a:pt x="1019175" y="504825"/>
                  </a:moveTo>
                  <a:lnTo>
                    <a:pt x="1257300" y="5048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8520176" y="3805301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E7E6E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8292718" y="3219386"/>
            <a:ext cx="353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ISP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6954901" y="3087751"/>
            <a:ext cx="1349375" cy="854075"/>
            <a:chOff x="6954901" y="3087751"/>
            <a:chExt cx="1349375" cy="854075"/>
          </a:xfrm>
        </p:grpSpPr>
        <p:pic>
          <p:nvPicPr>
            <p:cNvPr id="118" name="object 1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77126" y="3310001"/>
              <a:ext cx="581025" cy="219075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6977126" y="3310001"/>
              <a:ext cx="581025" cy="219075"/>
            </a:xfrm>
            <a:custGeom>
              <a:avLst/>
              <a:gdLst/>
              <a:ahLst/>
              <a:cxnLst/>
              <a:rect l="l" t="t" r="r" b="b"/>
              <a:pathLst>
                <a:path w="581025" h="219075">
                  <a:moveTo>
                    <a:pt x="580898" y="508"/>
                  </a:moveTo>
                  <a:lnTo>
                    <a:pt x="581025" y="115570"/>
                  </a:lnTo>
                  <a:lnTo>
                    <a:pt x="533024" y="169857"/>
                  </a:lnTo>
                  <a:lnTo>
                    <a:pt x="490564" y="188725"/>
                  </a:lnTo>
                  <a:lnTo>
                    <a:pt x="441231" y="202649"/>
                  </a:lnTo>
                  <a:lnTo>
                    <a:pt x="389099" y="212062"/>
                  </a:lnTo>
                  <a:lnTo>
                    <a:pt x="338242" y="217393"/>
                  </a:lnTo>
                  <a:lnTo>
                    <a:pt x="292734" y="219075"/>
                  </a:lnTo>
                  <a:lnTo>
                    <a:pt x="247002" y="217413"/>
                  </a:lnTo>
                  <a:lnTo>
                    <a:pt x="195490" y="212203"/>
                  </a:lnTo>
                  <a:lnTo>
                    <a:pt x="142462" y="202946"/>
                  </a:lnTo>
                  <a:lnTo>
                    <a:pt x="92184" y="189141"/>
                  </a:lnTo>
                  <a:lnTo>
                    <a:pt x="48922" y="170289"/>
                  </a:lnTo>
                  <a:lnTo>
                    <a:pt x="16942" y="145889"/>
                  </a:lnTo>
                  <a:lnTo>
                    <a:pt x="500" y="89082"/>
                  </a:lnTo>
                  <a:lnTo>
                    <a:pt x="254" y="57721"/>
                  </a:lnTo>
                  <a:lnTo>
                    <a:pt x="7" y="26360"/>
                  </a:lnTo>
                  <a:lnTo>
                    <a:pt x="0" y="0"/>
                  </a:lnTo>
                  <a:lnTo>
                    <a:pt x="19516" y="26815"/>
                  </a:lnTo>
                  <a:lnTo>
                    <a:pt x="52269" y="49555"/>
                  </a:lnTo>
                  <a:lnTo>
                    <a:pt x="94669" y="68206"/>
                  </a:lnTo>
                  <a:lnTo>
                    <a:pt x="143124" y="82752"/>
                  </a:lnTo>
                  <a:lnTo>
                    <a:pt x="194045" y="93176"/>
                  </a:lnTo>
                  <a:lnTo>
                    <a:pt x="243842" y="99464"/>
                  </a:lnTo>
                  <a:lnTo>
                    <a:pt x="288925" y="101600"/>
                  </a:lnTo>
                  <a:lnTo>
                    <a:pt x="334176" y="100052"/>
                  </a:lnTo>
                  <a:lnTo>
                    <a:pt x="384486" y="94987"/>
                  </a:lnTo>
                  <a:lnTo>
                    <a:pt x="436112" y="85937"/>
                  </a:lnTo>
                  <a:lnTo>
                    <a:pt x="485309" y="72433"/>
                  </a:lnTo>
                  <a:lnTo>
                    <a:pt x="528334" y="54006"/>
                  </a:lnTo>
                  <a:lnTo>
                    <a:pt x="561445" y="30187"/>
                  </a:lnTo>
                  <a:lnTo>
                    <a:pt x="580898" y="50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977126" y="3195701"/>
              <a:ext cx="571500" cy="219075"/>
            </a:xfrm>
            <a:custGeom>
              <a:avLst/>
              <a:gdLst/>
              <a:ahLst/>
              <a:cxnLst/>
              <a:rect l="l" t="t" r="r" b="b"/>
              <a:pathLst>
                <a:path w="571500" h="219075">
                  <a:moveTo>
                    <a:pt x="285750" y="0"/>
                  </a:moveTo>
                  <a:lnTo>
                    <a:pt x="220215" y="2891"/>
                  </a:lnTo>
                  <a:lnTo>
                    <a:pt x="160064" y="11128"/>
                  </a:lnTo>
                  <a:lnTo>
                    <a:pt x="107008" y="24052"/>
                  </a:lnTo>
                  <a:lnTo>
                    <a:pt x="62761" y="41007"/>
                  </a:lnTo>
                  <a:lnTo>
                    <a:pt x="29035" y="61333"/>
                  </a:lnTo>
                  <a:lnTo>
                    <a:pt x="0" y="109474"/>
                  </a:lnTo>
                  <a:lnTo>
                    <a:pt x="7544" y="134579"/>
                  </a:lnTo>
                  <a:lnTo>
                    <a:pt x="62761" y="177990"/>
                  </a:lnTo>
                  <a:lnTo>
                    <a:pt x="107008" y="194972"/>
                  </a:lnTo>
                  <a:lnTo>
                    <a:pt x="160064" y="207921"/>
                  </a:lnTo>
                  <a:lnTo>
                    <a:pt x="220215" y="216176"/>
                  </a:lnTo>
                  <a:lnTo>
                    <a:pt x="285750" y="219075"/>
                  </a:lnTo>
                  <a:lnTo>
                    <a:pt x="351244" y="216176"/>
                  </a:lnTo>
                  <a:lnTo>
                    <a:pt x="411380" y="207921"/>
                  </a:lnTo>
                  <a:lnTo>
                    <a:pt x="464437" y="194972"/>
                  </a:lnTo>
                  <a:lnTo>
                    <a:pt x="508698" y="177990"/>
                  </a:lnTo>
                  <a:lnTo>
                    <a:pt x="542441" y="157639"/>
                  </a:lnTo>
                  <a:lnTo>
                    <a:pt x="571500" y="109474"/>
                  </a:lnTo>
                  <a:lnTo>
                    <a:pt x="563948" y="84375"/>
                  </a:lnTo>
                  <a:lnTo>
                    <a:pt x="508698" y="41007"/>
                  </a:lnTo>
                  <a:lnTo>
                    <a:pt x="464437" y="24052"/>
                  </a:lnTo>
                  <a:lnTo>
                    <a:pt x="411380" y="11128"/>
                  </a:lnTo>
                  <a:lnTo>
                    <a:pt x="351244" y="2891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977126" y="3195701"/>
              <a:ext cx="571500" cy="219075"/>
            </a:xfrm>
            <a:custGeom>
              <a:avLst/>
              <a:gdLst/>
              <a:ahLst/>
              <a:cxnLst/>
              <a:rect l="l" t="t" r="r" b="b"/>
              <a:pathLst>
                <a:path w="571500" h="219075">
                  <a:moveTo>
                    <a:pt x="0" y="109474"/>
                  </a:moveTo>
                  <a:lnTo>
                    <a:pt x="29035" y="61333"/>
                  </a:lnTo>
                  <a:lnTo>
                    <a:pt x="62761" y="41007"/>
                  </a:lnTo>
                  <a:lnTo>
                    <a:pt x="107008" y="24052"/>
                  </a:lnTo>
                  <a:lnTo>
                    <a:pt x="160064" y="11128"/>
                  </a:lnTo>
                  <a:lnTo>
                    <a:pt x="220215" y="2891"/>
                  </a:lnTo>
                  <a:lnTo>
                    <a:pt x="285750" y="0"/>
                  </a:lnTo>
                  <a:lnTo>
                    <a:pt x="351244" y="2891"/>
                  </a:lnTo>
                  <a:lnTo>
                    <a:pt x="411380" y="11128"/>
                  </a:lnTo>
                  <a:lnTo>
                    <a:pt x="464437" y="24052"/>
                  </a:lnTo>
                  <a:lnTo>
                    <a:pt x="508698" y="41007"/>
                  </a:lnTo>
                  <a:lnTo>
                    <a:pt x="542441" y="61333"/>
                  </a:lnTo>
                  <a:lnTo>
                    <a:pt x="571500" y="109474"/>
                  </a:lnTo>
                  <a:lnTo>
                    <a:pt x="563948" y="134579"/>
                  </a:lnTo>
                  <a:lnTo>
                    <a:pt x="508698" y="177990"/>
                  </a:lnTo>
                  <a:lnTo>
                    <a:pt x="464437" y="194972"/>
                  </a:lnTo>
                  <a:lnTo>
                    <a:pt x="411380" y="207921"/>
                  </a:lnTo>
                  <a:lnTo>
                    <a:pt x="351244" y="216176"/>
                  </a:lnTo>
                  <a:lnTo>
                    <a:pt x="285750" y="219075"/>
                  </a:lnTo>
                  <a:lnTo>
                    <a:pt x="220215" y="216176"/>
                  </a:lnTo>
                  <a:lnTo>
                    <a:pt x="160064" y="207921"/>
                  </a:lnTo>
                  <a:lnTo>
                    <a:pt x="107008" y="194972"/>
                  </a:lnTo>
                  <a:lnTo>
                    <a:pt x="62761" y="177990"/>
                  </a:lnTo>
                  <a:lnTo>
                    <a:pt x="29035" y="157639"/>
                  </a:lnTo>
                  <a:lnTo>
                    <a:pt x="0" y="1094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067550" y="3219449"/>
              <a:ext cx="400050" cy="152400"/>
            </a:xfrm>
            <a:custGeom>
              <a:avLst/>
              <a:gdLst/>
              <a:ahLst/>
              <a:cxnLst/>
              <a:rect l="l" t="t" r="r" b="b"/>
              <a:pathLst>
                <a:path w="400050" h="152400">
                  <a:moveTo>
                    <a:pt x="381000" y="19558"/>
                  </a:moveTo>
                  <a:lnTo>
                    <a:pt x="306324" y="0"/>
                  </a:lnTo>
                  <a:lnTo>
                    <a:pt x="189484" y="50292"/>
                  </a:lnTo>
                  <a:lnTo>
                    <a:pt x="74422" y="1397"/>
                  </a:lnTo>
                  <a:lnTo>
                    <a:pt x="0" y="22479"/>
                  </a:lnTo>
                  <a:lnTo>
                    <a:pt x="50927" y="44196"/>
                  </a:lnTo>
                  <a:lnTo>
                    <a:pt x="74422" y="37338"/>
                  </a:lnTo>
                  <a:lnTo>
                    <a:pt x="187579" y="85725"/>
                  </a:lnTo>
                  <a:lnTo>
                    <a:pt x="311150" y="38227"/>
                  </a:lnTo>
                  <a:lnTo>
                    <a:pt x="325628" y="44196"/>
                  </a:lnTo>
                  <a:lnTo>
                    <a:pt x="381000" y="19558"/>
                  </a:lnTo>
                  <a:close/>
                </a:path>
                <a:path w="400050" h="152400">
                  <a:moveTo>
                    <a:pt x="400050" y="134620"/>
                  </a:moveTo>
                  <a:lnTo>
                    <a:pt x="258953" y="76200"/>
                  </a:lnTo>
                  <a:lnTo>
                    <a:pt x="257175" y="114300"/>
                  </a:lnTo>
                  <a:lnTo>
                    <a:pt x="351028" y="152400"/>
                  </a:lnTo>
                  <a:lnTo>
                    <a:pt x="400050" y="13462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058025" y="3295650"/>
              <a:ext cx="142875" cy="76200"/>
            </a:xfrm>
            <a:custGeom>
              <a:avLst/>
              <a:gdLst/>
              <a:ahLst/>
              <a:cxnLst/>
              <a:rect l="l" t="t" r="r" b="b"/>
              <a:pathLst>
                <a:path w="142875" h="76200">
                  <a:moveTo>
                    <a:pt x="141985" y="0"/>
                  </a:moveTo>
                  <a:lnTo>
                    <a:pt x="0" y="59182"/>
                  </a:lnTo>
                  <a:lnTo>
                    <a:pt x="48259" y="76200"/>
                  </a:lnTo>
                  <a:lnTo>
                    <a:pt x="142875" y="40386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105650" y="3257550"/>
              <a:ext cx="304800" cy="123825"/>
            </a:xfrm>
            <a:custGeom>
              <a:avLst/>
              <a:gdLst/>
              <a:ahLst/>
              <a:cxnLst/>
              <a:rect l="l" t="t" r="r" b="b"/>
              <a:pathLst>
                <a:path w="304800" h="123825">
                  <a:moveTo>
                    <a:pt x="274700" y="0"/>
                  </a:moveTo>
                  <a:lnTo>
                    <a:pt x="151638" y="51688"/>
                  </a:lnTo>
                  <a:lnTo>
                    <a:pt x="36449" y="0"/>
                  </a:lnTo>
                  <a:lnTo>
                    <a:pt x="13207" y="6476"/>
                  </a:lnTo>
                  <a:lnTo>
                    <a:pt x="9386" y="4905"/>
                  </a:lnTo>
                  <a:lnTo>
                    <a:pt x="90170" y="39497"/>
                  </a:lnTo>
                  <a:lnTo>
                    <a:pt x="91058" y="78866"/>
                  </a:lnTo>
                  <a:lnTo>
                    <a:pt x="0" y="116204"/>
                  </a:lnTo>
                  <a:lnTo>
                    <a:pt x="20954" y="123825"/>
                  </a:lnTo>
                  <a:lnTo>
                    <a:pt x="152526" y="65150"/>
                  </a:lnTo>
                  <a:lnTo>
                    <a:pt x="281558" y="122936"/>
                  </a:lnTo>
                  <a:lnTo>
                    <a:pt x="304800" y="117348"/>
                  </a:lnTo>
                  <a:lnTo>
                    <a:pt x="214756" y="78739"/>
                  </a:lnTo>
                  <a:lnTo>
                    <a:pt x="215392" y="39115"/>
                  </a:lnTo>
                  <a:lnTo>
                    <a:pt x="292734" y="6476"/>
                  </a:lnTo>
                  <a:lnTo>
                    <a:pt x="2747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58076" y="3719576"/>
              <a:ext cx="581025" cy="219075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6958076" y="3719576"/>
              <a:ext cx="581025" cy="219075"/>
            </a:xfrm>
            <a:custGeom>
              <a:avLst/>
              <a:gdLst/>
              <a:ahLst/>
              <a:cxnLst/>
              <a:rect l="l" t="t" r="r" b="b"/>
              <a:pathLst>
                <a:path w="581025" h="219075">
                  <a:moveTo>
                    <a:pt x="580898" y="507"/>
                  </a:moveTo>
                  <a:lnTo>
                    <a:pt x="581025" y="115569"/>
                  </a:lnTo>
                  <a:lnTo>
                    <a:pt x="533024" y="169857"/>
                  </a:lnTo>
                  <a:lnTo>
                    <a:pt x="490564" y="188725"/>
                  </a:lnTo>
                  <a:lnTo>
                    <a:pt x="441231" y="202649"/>
                  </a:lnTo>
                  <a:lnTo>
                    <a:pt x="389099" y="212062"/>
                  </a:lnTo>
                  <a:lnTo>
                    <a:pt x="338242" y="217393"/>
                  </a:lnTo>
                  <a:lnTo>
                    <a:pt x="292734" y="219075"/>
                  </a:lnTo>
                  <a:lnTo>
                    <a:pt x="247002" y="217413"/>
                  </a:lnTo>
                  <a:lnTo>
                    <a:pt x="195490" y="212203"/>
                  </a:lnTo>
                  <a:lnTo>
                    <a:pt x="142462" y="202946"/>
                  </a:lnTo>
                  <a:lnTo>
                    <a:pt x="92184" y="189141"/>
                  </a:lnTo>
                  <a:lnTo>
                    <a:pt x="48922" y="170289"/>
                  </a:lnTo>
                  <a:lnTo>
                    <a:pt x="16942" y="145889"/>
                  </a:lnTo>
                  <a:lnTo>
                    <a:pt x="500" y="89082"/>
                  </a:lnTo>
                  <a:lnTo>
                    <a:pt x="254" y="57721"/>
                  </a:lnTo>
                  <a:lnTo>
                    <a:pt x="7" y="26360"/>
                  </a:lnTo>
                  <a:lnTo>
                    <a:pt x="0" y="0"/>
                  </a:lnTo>
                  <a:lnTo>
                    <a:pt x="19516" y="26815"/>
                  </a:lnTo>
                  <a:lnTo>
                    <a:pt x="52269" y="49555"/>
                  </a:lnTo>
                  <a:lnTo>
                    <a:pt x="94669" y="68206"/>
                  </a:lnTo>
                  <a:lnTo>
                    <a:pt x="143124" y="82752"/>
                  </a:lnTo>
                  <a:lnTo>
                    <a:pt x="194045" y="93176"/>
                  </a:lnTo>
                  <a:lnTo>
                    <a:pt x="243842" y="99464"/>
                  </a:lnTo>
                  <a:lnTo>
                    <a:pt x="288925" y="101600"/>
                  </a:lnTo>
                  <a:lnTo>
                    <a:pt x="334176" y="100052"/>
                  </a:lnTo>
                  <a:lnTo>
                    <a:pt x="384486" y="94987"/>
                  </a:lnTo>
                  <a:lnTo>
                    <a:pt x="436112" y="85937"/>
                  </a:lnTo>
                  <a:lnTo>
                    <a:pt x="485309" y="72433"/>
                  </a:lnTo>
                  <a:lnTo>
                    <a:pt x="528334" y="54006"/>
                  </a:lnTo>
                  <a:lnTo>
                    <a:pt x="561445" y="30187"/>
                  </a:lnTo>
                  <a:lnTo>
                    <a:pt x="580898" y="507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58076" y="3605276"/>
              <a:ext cx="581025" cy="209550"/>
            </a:xfrm>
            <a:custGeom>
              <a:avLst/>
              <a:gdLst/>
              <a:ahLst/>
              <a:cxnLst/>
              <a:rect l="l" t="t" r="r" b="b"/>
              <a:pathLst>
                <a:path w="581025" h="209550">
                  <a:moveTo>
                    <a:pt x="290449" y="0"/>
                  </a:moveTo>
                  <a:lnTo>
                    <a:pt x="223854" y="2764"/>
                  </a:lnTo>
                  <a:lnTo>
                    <a:pt x="162721" y="10641"/>
                  </a:lnTo>
                  <a:lnTo>
                    <a:pt x="108791" y="23003"/>
                  </a:lnTo>
                  <a:lnTo>
                    <a:pt x="63811" y="39224"/>
                  </a:lnTo>
                  <a:lnTo>
                    <a:pt x="29523" y="58677"/>
                  </a:lnTo>
                  <a:lnTo>
                    <a:pt x="0" y="104775"/>
                  </a:lnTo>
                  <a:lnTo>
                    <a:pt x="7671" y="128773"/>
                  </a:lnTo>
                  <a:lnTo>
                    <a:pt x="63811" y="170272"/>
                  </a:lnTo>
                  <a:lnTo>
                    <a:pt x="108791" y="186506"/>
                  </a:lnTo>
                  <a:lnTo>
                    <a:pt x="162721" y="198886"/>
                  </a:lnTo>
                  <a:lnTo>
                    <a:pt x="223854" y="206778"/>
                  </a:lnTo>
                  <a:lnTo>
                    <a:pt x="290449" y="209550"/>
                  </a:lnTo>
                  <a:lnTo>
                    <a:pt x="357050" y="206778"/>
                  </a:lnTo>
                  <a:lnTo>
                    <a:pt x="418202" y="198886"/>
                  </a:lnTo>
                  <a:lnTo>
                    <a:pt x="472156" y="186506"/>
                  </a:lnTo>
                  <a:lnTo>
                    <a:pt x="517163" y="170272"/>
                  </a:lnTo>
                  <a:lnTo>
                    <a:pt x="551476" y="150817"/>
                  </a:lnTo>
                  <a:lnTo>
                    <a:pt x="581025" y="104775"/>
                  </a:lnTo>
                  <a:lnTo>
                    <a:pt x="573346" y="80736"/>
                  </a:lnTo>
                  <a:lnTo>
                    <a:pt x="517163" y="39224"/>
                  </a:lnTo>
                  <a:lnTo>
                    <a:pt x="472156" y="23003"/>
                  </a:lnTo>
                  <a:lnTo>
                    <a:pt x="418202" y="10641"/>
                  </a:lnTo>
                  <a:lnTo>
                    <a:pt x="357050" y="2764"/>
                  </a:lnTo>
                  <a:lnTo>
                    <a:pt x="2904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958076" y="3605276"/>
              <a:ext cx="581025" cy="209550"/>
            </a:xfrm>
            <a:custGeom>
              <a:avLst/>
              <a:gdLst/>
              <a:ahLst/>
              <a:cxnLst/>
              <a:rect l="l" t="t" r="r" b="b"/>
              <a:pathLst>
                <a:path w="581025" h="209550">
                  <a:moveTo>
                    <a:pt x="0" y="104775"/>
                  </a:moveTo>
                  <a:lnTo>
                    <a:pt x="29523" y="58677"/>
                  </a:lnTo>
                  <a:lnTo>
                    <a:pt x="63811" y="39224"/>
                  </a:lnTo>
                  <a:lnTo>
                    <a:pt x="108791" y="23003"/>
                  </a:lnTo>
                  <a:lnTo>
                    <a:pt x="162721" y="10641"/>
                  </a:lnTo>
                  <a:lnTo>
                    <a:pt x="223854" y="2764"/>
                  </a:lnTo>
                  <a:lnTo>
                    <a:pt x="290449" y="0"/>
                  </a:lnTo>
                  <a:lnTo>
                    <a:pt x="357050" y="2764"/>
                  </a:lnTo>
                  <a:lnTo>
                    <a:pt x="418202" y="10641"/>
                  </a:lnTo>
                  <a:lnTo>
                    <a:pt x="472156" y="23003"/>
                  </a:lnTo>
                  <a:lnTo>
                    <a:pt x="517163" y="39224"/>
                  </a:lnTo>
                  <a:lnTo>
                    <a:pt x="551476" y="58677"/>
                  </a:lnTo>
                  <a:lnTo>
                    <a:pt x="581025" y="104775"/>
                  </a:lnTo>
                  <a:lnTo>
                    <a:pt x="573346" y="128773"/>
                  </a:lnTo>
                  <a:lnTo>
                    <a:pt x="517163" y="170272"/>
                  </a:lnTo>
                  <a:lnTo>
                    <a:pt x="472156" y="186506"/>
                  </a:lnTo>
                  <a:lnTo>
                    <a:pt x="418202" y="198886"/>
                  </a:lnTo>
                  <a:lnTo>
                    <a:pt x="357050" y="206778"/>
                  </a:lnTo>
                  <a:lnTo>
                    <a:pt x="290449" y="209550"/>
                  </a:lnTo>
                  <a:lnTo>
                    <a:pt x="223854" y="206778"/>
                  </a:lnTo>
                  <a:lnTo>
                    <a:pt x="162721" y="198886"/>
                  </a:lnTo>
                  <a:lnTo>
                    <a:pt x="108791" y="186506"/>
                  </a:lnTo>
                  <a:lnTo>
                    <a:pt x="63811" y="170272"/>
                  </a:lnTo>
                  <a:lnTo>
                    <a:pt x="29523" y="150817"/>
                  </a:lnTo>
                  <a:lnTo>
                    <a:pt x="0" y="1047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7048500" y="3629024"/>
              <a:ext cx="400050" cy="152400"/>
            </a:xfrm>
            <a:custGeom>
              <a:avLst/>
              <a:gdLst/>
              <a:ahLst/>
              <a:cxnLst/>
              <a:rect l="l" t="t" r="r" b="b"/>
              <a:pathLst>
                <a:path w="400050" h="152400">
                  <a:moveTo>
                    <a:pt x="390525" y="19558"/>
                  </a:moveTo>
                  <a:lnTo>
                    <a:pt x="313944" y="0"/>
                  </a:lnTo>
                  <a:lnTo>
                    <a:pt x="194183" y="50292"/>
                  </a:lnTo>
                  <a:lnTo>
                    <a:pt x="76200" y="1397"/>
                  </a:lnTo>
                  <a:lnTo>
                    <a:pt x="0" y="22479"/>
                  </a:lnTo>
                  <a:lnTo>
                    <a:pt x="52197" y="44196"/>
                  </a:lnTo>
                  <a:lnTo>
                    <a:pt x="76200" y="37338"/>
                  </a:lnTo>
                  <a:lnTo>
                    <a:pt x="192278" y="85725"/>
                  </a:lnTo>
                  <a:lnTo>
                    <a:pt x="318897" y="38227"/>
                  </a:lnTo>
                  <a:lnTo>
                    <a:pt x="333756" y="44196"/>
                  </a:lnTo>
                  <a:lnTo>
                    <a:pt x="390525" y="19558"/>
                  </a:lnTo>
                  <a:close/>
                </a:path>
                <a:path w="400050" h="152400">
                  <a:moveTo>
                    <a:pt x="400050" y="134620"/>
                  </a:moveTo>
                  <a:lnTo>
                    <a:pt x="258953" y="76200"/>
                  </a:lnTo>
                  <a:lnTo>
                    <a:pt x="257175" y="114300"/>
                  </a:lnTo>
                  <a:lnTo>
                    <a:pt x="351028" y="152400"/>
                  </a:lnTo>
                  <a:lnTo>
                    <a:pt x="400050" y="13462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7038975" y="3705225"/>
              <a:ext cx="142875" cy="66675"/>
            </a:xfrm>
            <a:custGeom>
              <a:avLst/>
              <a:gdLst/>
              <a:ahLst/>
              <a:cxnLst/>
              <a:rect l="l" t="t" r="r" b="b"/>
              <a:pathLst>
                <a:path w="142875" h="66675">
                  <a:moveTo>
                    <a:pt x="141985" y="0"/>
                  </a:moveTo>
                  <a:lnTo>
                    <a:pt x="0" y="51816"/>
                  </a:lnTo>
                  <a:lnTo>
                    <a:pt x="48259" y="66675"/>
                  </a:lnTo>
                  <a:lnTo>
                    <a:pt x="142875" y="35306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7086600" y="3667125"/>
              <a:ext cx="304800" cy="114300"/>
            </a:xfrm>
            <a:custGeom>
              <a:avLst/>
              <a:gdLst/>
              <a:ahLst/>
              <a:cxnLst/>
              <a:rect l="l" t="t" r="r" b="b"/>
              <a:pathLst>
                <a:path w="304800" h="114300">
                  <a:moveTo>
                    <a:pt x="274700" y="0"/>
                  </a:moveTo>
                  <a:lnTo>
                    <a:pt x="151638" y="47625"/>
                  </a:lnTo>
                  <a:lnTo>
                    <a:pt x="36449" y="0"/>
                  </a:lnTo>
                  <a:lnTo>
                    <a:pt x="13207" y="5968"/>
                  </a:lnTo>
                  <a:lnTo>
                    <a:pt x="9386" y="4504"/>
                  </a:lnTo>
                  <a:lnTo>
                    <a:pt x="90170" y="36449"/>
                  </a:lnTo>
                  <a:lnTo>
                    <a:pt x="91058" y="72770"/>
                  </a:lnTo>
                  <a:lnTo>
                    <a:pt x="0" y="107187"/>
                  </a:lnTo>
                  <a:lnTo>
                    <a:pt x="20954" y="114300"/>
                  </a:lnTo>
                  <a:lnTo>
                    <a:pt x="152526" y="60070"/>
                  </a:lnTo>
                  <a:lnTo>
                    <a:pt x="281558" y="113411"/>
                  </a:lnTo>
                  <a:lnTo>
                    <a:pt x="304800" y="108331"/>
                  </a:lnTo>
                  <a:lnTo>
                    <a:pt x="214756" y="72770"/>
                  </a:lnTo>
                  <a:lnTo>
                    <a:pt x="215392" y="36194"/>
                  </a:lnTo>
                  <a:lnTo>
                    <a:pt x="292734" y="5968"/>
                  </a:lnTo>
                  <a:lnTo>
                    <a:pt x="2747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29601" y="3710051"/>
              <a:ext cx="571500" cy="219075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7729601" y="3710051"/>
              <a:ext cx="571500" cy="219075"/>
            </a:xfrm>
            <a:custGeom>
              <a:avLst/>
              <a:gdLst/>
              <a:ahLst/>
              <a:cxnLst/>
              <a:rect l="l" t="t" r="r" b="b"/>
              <a:pathLst>
                <a:path w="571500" h="219075">
                  <a:moveTo>
                    <a:pt x="571373" y="507"/>
                  </a:moveTo>
                  <a:lnTo>
                    <a:pt x="571500" y="115569"/>
                  </a:lnTo>
                  <a:lnTo>
                    <a:pt x="524278" y="169857"/>
                  </a:lnTo>
                  <a:lnTo>
                    <a:pt x="482525" y="188725"/>
                  </a:lnTo>
                  <a:lnTo>
                    <a:pt x="434020" y="202649"/>
                  </a:lnTo>
                  <a:lnTo>
                    <a:pt x="382766" y="212062"/>
                  </a:lnTo>
                  <a:lnTo>
                    <a:pt x="332769" y="217393"/>
                  </a:lnTo>
                  <a:lnTo>
                    <a:pt x="288035" y="219075"/>
                  </a:lnTo>
                  <a:lnTo>
                    <a:pt x="242990" y="217413"/>
                  </a:lnTo>
                  <a:lnTo>
                    <a:pt x="192289" y="212203"/>
                  </a:lnTo>
                  <a:lnTo>
                    <a:pt x="140119" y="202946"/>
                  </a:lnTo>
                  <a:lnTo>
                    <a:pt x="90668" y="189141"/>
                  </a:lnTo>
                  <a:lnTo>
                    <a:pt x="48124" y="170289"/>
                  </a:lnTo>
                  <a:lnTo>
                    <a:pt x="16675" y="145889"/>
                  </a:lnTo>
                  <a:lnTo>
                    <a:pt x="500" y="89082"/>
                  </a:lnTo>
                  <a:lnTo>
                    <a:pt x="254" y="57721"/>
                  </a:lnTo>
                  <a:lnTo>
                    <a:pt x="7" y="26360"/>
                  </a:lnTo>
                  <a:lnTo>
                    <a:pt x="0" y="0"/>
                  </a:lnTo>
                  <a:lnTo>
                    <a:pt x="19216" y="26815"/>
                  </a:lnTo>
                  <a:lnTo>
                    <a:pt x="51435" y="49555"/>
                  </a:lnTo>
                  <a:lnTo>
                    <a:pt x="93129" y="68206"/>
                  </a:lnTo>
                  <a:lnTo>
                    <a:pt x="140770" y="82752"/>
                  </a:lnTo>
                  <a:lnTo>
                    <a:pt x="190831" y="93176"/>
                  </a:lnTo>
                  <a:lnTo>
                    <a:pt x="239783" y="99464"/>
                  </a:lnTo>
                  <a:lnTo>
                    <a:pt x="284099" y="101600"/>
                  </a:lnTo>
                  <a:lnTo>
                    <a:pt x="328637" y="100052"/>
                  </a:lnTo>
                  <a:lnTo>
                    <a:pt x="378151" y="94987"/>
                  </a:lnTo>
                  <a:lnTo>
                    <a:pt x="428956" y="85937"/>
                  </a:lnTo>
                  <a:lnTo>
                    <a:pt x="477367" y="72433"/>
                  </a:lnTo>
                  <a:lnTo>
                    <a:pt x="519696" y="54006"/>
                  </a:lnTo>
                  <a:lnTo>
                    <a:pt x="552260" y="30187"/>
                  </a:lnTo>
                  <a:lnTo>
                    <a:pt x="571373" y="507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729601" y="3595751"/>
              <a:ext cx="571500" cy="219075"/>
            </a:xfrm>
            <a:custGeom>
              <a:avLst/>
              <a:gdLst/>
              <a:ahLst/>
              <a:cxnLst/>
              <a:rect l="l" t="t" r="r" b="b"/>
              <a:pathLst>
                <a:path w="571500" h="219075">
                  <a:moveTo>
                    <a:pt x="285750" y="0"/>
                  </a:moveTo>
                  <a:lnTo>
                    <a:pt x="220215" y="2891"/>
                  </a:lnTo>
                  <a:lnTo>
                    <a:pt x="160064" y="11128"/>
                  </a:lnTo>
                  <a:lnTo>
                    <a:pt x="107008" y="24052"/>
                  </a:lnTo>
                  <a:lnTo>
                    <a:pt x="62761" y="41007"/>
                  </a:lnTo>
                  <a:lnTo>
                    <a:pt x="29035" y="61333"/>
                  </a:lnTo>
                  <a:lnTo>
                    <a:pt x="0" y="109474"/>
                  </a:lnTo>
                  <a:lnTo>
                    <a:pt x="7544" y="134579"/>
                  </a:lnTo>
                  <a:lnTo>
                    <a:pt x="62761" y="177990"/>
                  </a:lnTo>
                  <a:lnTo>
                    <a:pt x="107008" y="194972"/>
                  </a:lnTo>
                  <a:lnTo>
                    <a:pt x="160064" y="207921"/>
                  </a:lnTo>
                  <a:lnTo>
                    <a:pt x="220215" y="216176"/>
                  </a:lnTo>
                  <a:lnTo>
                    <a:pt x="285750" y="219075"/>
                  </a:lnTo>
                  <a:lnTo>
                    <a:pt x="351244" y="216176"/>
                  </a:lnTo>
                  <a:lnTo>
                    <a:pt x="411380" y="207921"/>
                  </a:lnTo>
                  <a:lnTo>
                    <a:pt x="464437" y="194972"/>
                  </a:lnTo>
                  <a:lnTo>
                    <a:pt x="508698" y="177990"/>
                  </a:lnTo>
                  <a:lnTo>
                    <a:pt x="542441" y="157639"/>
                  </a:lnTo>
                  <a:lnTo>
                    <a:pt x="571500" y="109474"/>
                  </a:lnTo>
                  <a:lnTo>
                    <a:pt x="563948" y="84375"/>
                  </a:lnTo>
                  <a:lnTo>
                    <a:pt x="508698" y="41007"/>
                  </a:lnTo>
                  <a:lnTo>
                    <a:pt x="464437" y="24052"/>
                  </a:lnTo>
                  <a:lnTo>
                    <a:pt x="411380" y="11128"/>
                  </a:lnTo>
                  <a:lnTo>
                    <a:pt x="351244" y="2891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7729601" y="3595751"/>
              <a:ext cx="571500" cy="219075"/>
            </a:xfrm>
            <a:custGeom>
              <a:avLst/>
              <a:gdLst/>
              <a:ahLst/>
              <a:cxnLst/>
              <a:rect l="l" t="t" r="r" b="b"/>
              <a:pathLst>
                <a:path w="571500" h="219075">
                  <a:moveTo>
                    <a:pt x="0" y="109474"/>
                  </a:moveTo>
                  <a:lnTo>
                    <a:pt x="29035" y="61333"/>
                  </a:lnTo>
                  <a:lnTo>
                    <a:pt x="62761" y="41007"/>
                  </a:lnTo>
                  <a:lnTo>
                    <a:pt x="107008" y="24052"/>
                  </a:lnTo>
                  <a:lnTo>
                    <a:pt x="160064" y="11128"/>
                  </a:lnTo>
                  <a:lnTo>
                    <a:pt x="220215" y="2891"/>
                  </a:lnTo>
                  <a:lnTo>
                    <a:pt x="285750" y="0"/>
                  </a:lnTo>
                  <a:lnTo>
                    <a:pt x="351244" y="2891"/>
                  </a:lnTo>
                  <a:lnTo>
                    <a:pt x="411380" y="11128"/>
                  </a:lnTo>
                  <a:lnTo>
                    <a:pt x="464437" y="24052"/>
                  </a:lnTo>
                  <a:lnTo>
                    <a:pt x="508698" y="41007"/>
                  </a:lnTo>
                  <a:lnTo>
                    <a:pt x="542441" y="61333"/>
                  </a:lnTo>
                  <a:lnTo>
                    <a:pt x="571500" y="109474"/>
                  </a:lnTo>
                  <a:lnTo>
                    <a:pt x="563948" y="134579"/>
                  </a:lnTo>
                  <a:lnTo>
                    <a:pt x="508698" y="177990"/>
                  </a:lnTo>
                  <a:lnTo>
                    <a:pt x="464437" y="194972"/>
                  </a:lnTo>
                  <a:lnTo>
                    <a:pt x="411380" y="207921"/>
                  </a:lnTo>
                  <a:lnTo>
                    <a:pt x="351244" y="216176"/>
                  </a:lnTo>
                  <a:lnTo>
                    <a:pt x="285750" y="219075"/>
                  </a:lnTo>
                  <a:lnTo>
                    <a:pt x="220215" y="216176"/>
                  </a:lnTo>
                  <a:lnTo>
                    <a:pt x="160064" y="207921"/>
                  </a:lnTo>
                  <a:lnTo>
                    <a:pt x="107008" y="194972"/>
                  </a:lnTo>
                  <a:lnTo>
                    <a:pt x="62761" y="177990"/>
                  </a:lnTo>
                  <a:lnTo>
                    <a:pt x="29035" y="157639"/>
                  </a:lnTo>
                  <a:lnTo>
                    <a:pt x="0" y="1094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820025" y="3619499"/>
              <a:ext cx="390525" cy="152400"/>
            </a:xfrm>
            <a:custGeom>
              <a:avLst/>
              <a:gdLst/>
              <a:ahLst/>
              <a:cxnLst/>
              <a:rect l="l" t="t" r="r" b="b"/>
              <a:pathLst>
                <a:path w="390525" h="152400">
                  <a:moveTo>
                    <a:pt x="381000" y="19558"/>
                  </a:moveTo>
                  <a:lnTo>
                    <a:pt x="306324" y="0"/>
                  </a:lnTo>
                  <a:lnTo>
                    <a:pt x="189484" y="50292"/>
                  </a:lnTo>
                  <a:lnTo>
                    <a:pt x="74422" y="1397"/>
                  </a:lnTo>
                  <a:lnTo>
                    <a:pt x="0" y="22479"/>
                  </a:lnTo>
                  <a:lnTo>
                    <a:pt x="50927" y="44196"/>
                  </a:lnTo>
                  <a:lnTo>
                    <a:pt x="74422" y="37338"/>
                  </a:lnTo>
                  <a:lnTo>
                    <a:pt x="187579" y="85725"/>
                  </a:lnTo>
                  <a:lnTo>
                    <a:pt x="311150" y="38227"/>
                  </a:lnTo>
                  <a:lnTo>
                    <a:pt x="325628" y="44196"/>
                  </a:lnTo>
                  <a:lnTo>
                    <a:pt x="381000" y="19558"/>
                  </a:lnTo>
                  <a:close/>
                </a:path>
                <a:path w="390525" h="152400">
                  <a:moveTo>
                    <a:pt x="390525" y="134620"/>
                  </a:moveTo>
                  <a:lnTo>
                    <a:pt x="249428" y="76200"/>
                  </a:lnTo>
                  <a:lnTo>
                    <a:pt x="247650" y="114300"/>
                  </a:lnTo>
                  <a:lnTo>
                    <a:pt x="341503" y="152400"/>
                  </a:lnTo>
                  <a:lnTo>
                    <a:pt x="390525" y="13462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800975" y="3695700"/>
              <a:ext cx="142875" cy="76200"/>
            </a:xfrm>
            <a:custGeom>
              <a:avLst/>
              <a:gdLst/>
              <a:ahLst/>
              <a:cxnLst/>
              <a:rect l="l" t="t" r="r" b="b"/>
              <a:pathLst>
                <a:path w="142875" h="76200">
                  <a:moveTo>
                    <a:pt x="141985" y="0"/>
                  </a:moveTo>
                  <a:lnTo>
                    <a:pt x="0" y="59181"/>
                  </a:lnTo>
                  <a:lnTo>
                    <a:pt x="48259" y="76200"/>
                  </a:lnTo>
                  <a:lnTo>
                    <a:pt x="142875" y="40386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858125" y="3657600"/>
              <a:ext cx="304800" cy="123825"/>
            </a:xfrm>
            <a:custGeom>
              <a:avLst/>
              <a:gdLst/>
              <a:ahLst/>
              <a:cxnLst/>
              <a:rect l="l" t="t" r="r" b="b"/>
              <a:pathLst>
                <a:path w="304800" h="123825">
                  <a:moveTo>
                    <a:pt x="274700" y="0"/>
                  </a:moveTo>
                  <a:lnTo>
                    <a:pt x="151638" y="51688"/>
                  </a:lnTo>
                  <a:lnTo>
                    <a:pt x="36449" y="0"/>
                  </a:lnTo>
                  <a:lnTo>
                    <a:pt x="13207" y="6476"/>
                  </a:lnTo>
                  <a:lnTo>
                    <a:pt x="9386" y="4905"/>
                  </a:lnTo>
                  <a:lnTo>
                    <a:pt x="90170" y="39497"/>
                  </a:lnTo>
                  <a:lnTo>
                    <a:pt x="91058" y="78867"/>
                  </a:lnTo>
                  <a:lnTo>
                    <a:pt x="0" y="116205"/>
                  </a:lnTo>
                  <a:lnTo>
                    <a:pt x="20954" y="123825"/>
                  </a:lnTo>
                  <a:lnTo>
                    <a:pt x="152526" y="65150"/>
                  </a:lnTo>
                  <a:lnTo>
                    <a:pt x="281558" y="122936"/>
                  </a:lnTo>
                  <a:lnTo>
                    <a:pt x="304800" y="117348"/>
                  </a:lnTo>
                  <a:lnTo>
                    <a:pt x="214756" y="78739"/>
                  </a:lnTo>
                  <a:lnTo>
                    <a:pt x="215392" y="39116"/>
                  </a:lnTo>
                  <a:lnTo>
                    <a:pt x="292734" y="6476"/>
                  </a:lnTo>
                  <a:lnTo>
                    <a:pt x="2747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24826" y="3205226"/>
              <a:ext cx="571500" cy="209550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7624826" y="3205226"/>
              <a:ext cx="571500" cy="209550"/>
            </a:xfrm>
            <a:custGeom>
              <a:avLst/>
              <a:gdLst/>
              <a:ahLst/>
              <a:cxnLst/>
              <a:rect l="l" t="t" r="r" b="b"/>
              <a:pathLst>
                <a:path w="571500" h="209550">
                  <a:moveTo>
                    <a:pt x="571373" y="381"/>
                  </a:moveTo>
                  <a:lnTo>
                    <a:pt x="571500" y="110616"/>
                  </a:lnTo>
                  <a:lnTo>
                    <a:pt x="524278" y="162498"/>
                  </a:lnTo>
                  <a:lnTo>
                    <a:pt x="482525" y="180533"/>
                  </a:lnTo>
                  <a:lnTo>
                    <a:pt x="434020" y="193844"/>
                  </a:lnTo>
                  <a:lnTo>
                    <a:pt x="382766" y="202843"/>
                  </a:lnTo>
                  <a:lnTo>
                    <a:pt x="332769" y="207941"/>
                  </a:lnTo>
                  <a:lnTo>
                    <a:pt x="288035" y="209550"/>
                  </a:lnTo>
                  <a:lnTo>
                    <a:pt x="242990" y="207954"/>
                  </a:lnTo>
                  <a:lnTo>
                    <a:pt x="192289" y="202963"/>
                  </a:lnTo>
                  <a:lnTo>
                    <a:pt x="140119" y="194101"/>
                  </a:lnTo>
                  <a:lnTo>
                    <a:pt x="90668" y="180896"/>
                  </a:lnTo>
                  <a:lnTo>
                    <a:pt x="48124" y="162874"/>
                  </a:lnTo>
                  <a:lnTo>
                    <a:pt x="16675" y="139563"/>
                  </a:lnTo>
                  <a:lnTo>
                    <a:pt x="500" y="85242"/>
                  </a:lnTo>
                  <a:lnTo>
                    <a:pt x="254" y="55197"/>
                  </a:lnTo>
                  <a:lnTo>
                    <a:pt x="7" y="25175"/>
                  </a:lnTo>
                  <a:lnTo>
                    <a:pt x="0" y="0"/>
                  </a:lnTo>
                  <a:lnTo>
                    <a:pt x="19216" y="25655"/>
                  </a:lnTo>
                  <a:lnTo>
                    <a:pt x="51435" y="47419"/>
                  </a:lnTo>
                  <a:lnTo>
                    <a:pt x="93129" y="65270"/>
                  </a:lnTo>
                  <a:lnTo>
                    <a:pt x="140770" y="79190"/>
                  </a:lnTo>
                  <a:lnTo>
                    <a:pt x="190831" y="89157"/>
                  </a:lnTo>
                  <a:lnTo>
                    <a:pt x="239783" y="95152"/>
                  </a:lnTo>
                  <a:lnTo>
                    <a:pt x="284099" y="97154"/>
                  </a:lnTo>
                  <a:lnTo>
                    <a:pt x="328637" y="95673"/>
                  </a:lnTo>
                  <a:lnTo>
                    <a:pt x="378151" y="90821"/>
                  </a:lnTo>
                  <a:lnTo>
                    <a:pt x="428956" y="82152"/>
                  </a:lnTo>
                  <a:lnTo>
                    <a:pt x="477367" y="69220"/>
                  </a:lnTo>
                  <a:lnTo>
                    <a:pt x="519696" y="51579"/>
                  </a:lnTo>
                  <a:lnTo>
                    <a:pt x="552260" y="28781"/>
                  </a:lnTo>
                  <a:lnTo>
                    <a:pt x="571373" y="38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624826" y="3090926"/>
              <a:ext cx="571500" cy="209550"/>
            </a:xfrm>
            <a:custGeom>
              <a:avLst/>
              <a:gdLst/>
              <a:ahLst/>
              <a:cxnLst/>
              <a:rect l="l" t="t" r="r" b="b"/>
              <a:pathLst>
                <a:path w="571500" h="209550">
                  <a:moveTo>
                    <a:pt x="285750" y="0"/>
                  </a:moveTo>
                  <a:lnTo>
                    <a:pt x="220215" y="2764"/>
                  </a:lnTo>
                  <a:lnTo>
                    <a:pt x="160064" y="10641"/>
                  </a:lnTo>
                  <a:lnTo>
                    <a:pt x="107008" y="23003"/>
                  </a:lnTo>
                  <a:lnTo>
                    <a:pt x="62761" y="39224"/>
                  </a:lnTo>
                  <a:lnTo>
                    <a:pt x="29035" y="58677"/>
                  </a:lnTo>
                  <a:lnTo>
                    <a:pt x="0" y="104775"/>
                  </a:lnTo>
                  <a:lnTo>
                    <a:pt x="7544" y="128773"/>
                  </a:lnTo>
                  <a:lnTo>
                    <a:pt x="62761" y="170272"/>
                  </a:lnTo>
                  <a:lnTo>
                    <a:pt x="107008" y="186506"/>
                  </a:lnTo>
                  <a:lnTo>
                    <a:pt x="160064" y="198886"/>
                  </a:lnTo>
                  <a:lnTo>
                    <a:pt x="220215" y="206778"/>
                  </a:lnTo>
                  <a:lnTo>
                    <a:pt x="285750" y="209550"/>
                  </a:lnTo>
                  <a:lnTo>
                    <a:pt x="351244" y="206778"/>
                  </a:lnTo>
                  <a:lnTo>
                    <a:pt x="411380" y="198886"/>
                  </a:lnTo>
                  <a:lnTo>
                    <a:pt x="464437" y="186506"/>
                  </a:lnTo>
                  <a:lnTo>
                    <a:pt x="508698" y="170272"/>
                  </a:lnTo>
                  <a:lnTo>
                    <a:pt x="542441" y="150817"/>
                  </a:lnTo>
                  <a:lnTo>
                    <a:pt x="571500" y="104775"/>
                  </a:lnTo>
                  <a:lnTo>
                    <a:pt x="563948" y="80736"/>
                  </a:lnTo>
                  <a:lnTo>
                    <a:pt x="508698" y="39224"/>
                  </a:lnTo>
                  <a:lnTo>
                    <a:pt x="464437" y="23003"/>
                  </a:lnTo>
                  <a:lnTo>
                    <a:pt x="411380" y="10641"/>
                  </a:lnTo>
                  <a:lnTo>
                    <a:pt x="351244" y="2764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624826" y="3090926"/>
              <a:ext cx="571500" cy="209550"/>
            </a:xfrm>
            <a:custGeom>
              <a:avLst/>
              <a:gdLst/>
              <a:ahLst/>
              <a:cxnLst/>
              <a:rect l="l" t="t" r="r" b="b"/>
              <a:pathLst>
                <a:path w="571500" h="209550">
                  <a:moveTo>
                    <a:pt x="0" y="104775"/>
                  </a:moveTo>
                  <a:lnTo>
                    <a:pt x="29035" y="58677"/>
                  </a:lnTo>
                  <a:lnTo>
                    <a:pt x="62761" y="39224"/>
                  </a:lnTo>
                  <a:lnTo>
                    <a:pt x="107008" y="23003"/>
                  </a:lnTo>
                  <a:lnTo>
                    <a:pt x="160064" y="10641"/>
                  </a:lnTo>
                  <a:lnTo>
                    <a:pt x="220215" y="2764"/>
                  </a:lnTo>
                  <a:lnTo>
                    <a:pt x="285750" y="0"/>
                  </a:lnTo>
                  <a:lnTo>
                    <a:pt x="351244" y="2764"/>
                  </a:lnTo>
                  <a:lnTo>
                    <a:pt x="411380" y="10641"/>
                  </a:lnTo>
                  <a:lnTo>
                    <a:pt x="464437" y="23003"/>
                  </a:lnTo>
                  <a:lnTo>
                    <a:pt x="508698" y="39224"/>
                  </a:lnTo>
                  <a:lnTo>
                    <a:pt x="542441" y="58677"/>
                  </a:lnTo>
                  <a:lnTo>
                    <a:pt x="571500" y="104775"/>
                  </a:lnTo>
                  <a:lnTo>
                    <a:pt x="563948" y="128773"/>
                  </a:lnTo>
                  <a:lnTo>
                    <a:pt x="508698" y="170272"/>
                  </a:lnTo>
                  <a:lnTo>
                    <a:pt x="464437" y="186506"/>
                  </a:lnTo>
                  <a:lnTo>
                    <a:pt x="411380" y="198886"/>
                  </a:lnTo>
                  <a:lnTo>
                    <a:pt x="351244" y="206778"/>
                  </a:lnTo>
                  <a:lnTo>
                    <a:pt x="285750" y="209550"/>
                  </a:lnTo>
                  <a:lnTo>
                    <a:pt x="220215" y="206778"/>
                  </a:lnTo>
                  <a:lnTo>
                    <a:pt x="160064" y="198886"/>
                  </a:lnTo>
                  <a:lnTo>
                    <a:pt x="107008" y="186506"/>
                  </a:lnTo>
                  <a:lnTo>
                    <a:pt x="62761" y="170272"/>
                  </a:lnTo>
                  <a:lnTo>
                    <a:pt x="29035" y="150817"/>
                  </a:lnTo>
                  <a:lnTo>
                    <a:pt x="0" y="1047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715250" y="3105149"/>
              <a:ext cx="390525" cy="152400"/>
            </a:xfrm>
            <a:custGeom>
              <a:avLst/>
              <a:gdLst/>
              <a:ahLst/>
              <a:cxnLst/>
              <a:rect l="l" t="t" r="r" b="b"/>
              <a:pathLst>
                <a:path w="390525" h="152400">
                  <a:moveTo>
                    <a:pt x="381000" y="21717"/>
                  </a:moveTo>
                  <a:lnTo>
                    <a:pt x="306324" y="0"/>
                  </a:lnTo>
                  <a:lnTo>
                    <a:pt x="189484" y="55880"/>
                  </a:lnTo>
                  <a:lnTo>
                    <a:pt x="74422" y="1524"/>
                  </a:lnTo>
                  <a:lnTo>
                    <a:pt x="0" y="24892"/>
                  </a:lnTo>
                  <a:lnTo>
                    <a:pt x="50927" y="49149"/>
                  </a:lnTo>
                  <a:lnTo>
                    <a:pt x="74422" y="41529"/>
                  </a:lnTo>
                  <a:lnTo>
                    <a:pt x="187579" y="95250"/>
                  </a:lnTo>
                  <a:lnTo>
                    <a:pt x="311150" y="42418"/>
                  </a:lnTo>
                  <a:lnTo>
                    <a:pt x="325628" y="49149"/>
                  </a:lnTo>
                  <a:lnTo>
                    <a:pt x="381000" y="21717"/>
                  </a:lnTo>
                  <a:close/>
                </a:path>
                <a:path w="390525" h="152400">
                  <a:moveTo>
                    <a:pt x="390525" y="134620"/>
                  </a:moveTo>
                  <a:lnTo>
                    <a:pt x="249428" y="76200"/>
                  </a:lnTo>
                  <a:lnTo>
                    <a:pt x="247650" y="114300"/>
                  </a:lnTo>
                  <a:lnTo>
                    <a:pt x="341503" y="152400"/>
                  </a:lnTo>
                  <a:lnTo>
                    <a:pt x="390525" y="13462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705725" y="3181350"/>
              <a:ext cx="142875" cy="76200"/>
            </a:xfrm>
            <a:custGeom>
              <a:avLst/>
              <a:gdLst/>
              <a:ahLst/>
              <a:cxnLst/>
              <a:rect l="l" t="t" r="r" b="b"/>
              <a:pathLst>
                <a:path w="142875" h="76200">
                  <a:moveTo>
                    <a:pt x="141985" y="0"/>
                  </a:moveTo>
                  <a:lnTo>
                    <a:pt x="0" y="59182"/>
                  </a:lnTo>
                  <a:lnTo>
                    <a:pt x="48259" y="76200"/>
                  </a:lnTo>
                  <a:lnTo>
                    <a:pt x="142875" y="40386"/>
                  </a:lnTo>
                  <a:lnTo>
                    <a:pt x="141985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753350" y="3143250"/>
              <a:ext cx="304800" cy="123825"/>
            </a:xfrm>
            <a:custGeom>
              <a:avLst/>
              <a:gdLst/>
              <a:ahLst/>
              <a:cxnLst/>
              <a:rect l="l" t="t" r="r" b="b"/>
              <a:pathLst>
                <a:path w="304800" h="123825">
                  <a:moveTo>
                    <a:pt x="274700" y="0"/>
                  </a:moveTo>
                  <a:lnTo>
                    <a:pt x="151638" y="51688"/>
                  </a:lnTo>
                  <a:lnTo>
                    <a:pt x="36449" y="0"/>
                  </a:lnTo>
                  <a:lnTo>
                    <a:pt x="13207" y="6476"/>
                  </a:lnTo>
                  <a:lnTo>
                    <a:pt x="9386" y="4905"/>
                  </a:lnTo>
                  <a:lnTo>
                    <a:pt x="90170" y="39497"/>
                  </a:lnTo>
                  <a:lnTo>
                    <a:pt x="91058" y="78866"/>
                  </a:lnTo>
                  <a:lnTo>
                    <a:pt x="0" y="116204"/>
                  </a:lnTo>
                  <a:lnTo>
                    <a:pt x="20954" y="123825"/>
                  </a:lnTo>
                  <a:lnTo>
                    <a:pt x="152526" y="65150"/>
                  </a:lnTo>
                  <a:lnTo>
                    <a:pt x="281558" y="122936"/>
                  </a:lnTo>
                  <a:lnTo>
                    <a:pt x="304800" y="117348"/>
                  </a:lnTo>
                  <a:lnTo>
                    <a:pt x="214756" y="78739"/>
                  </a:lnTo>
                  <a:lnTo>
                    <a:pt x="215392" y="39115"/>
                  </a:lnTo>
                  <a:lnTo>
                    <a:pt x="292734" y="6476"/>
                  </a:lnTo>
                  <a:lnTo>
                    <a:pt x="27470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>
            <a:spLocks noGrp="1"/>
          </p:cNvSpPr>
          <p:nvPr>
            <p:ph type="sldNum" sz="quarter" idx="7"/>
          </p:nvPr>
        </p:nvSpPr>
        <p:spPr>
          <a:xfrm>
            <a:off x="11840844" y="6508199"/>
            <a:ext cx="244475" cy="203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2225">
              <a:lnSpc>
                <a:spcPts val="1425"/>
              </a:lnSpc>
            </a:pPr>
            <a:fld id="{81D60167-4931-47E6-BA6A-407CBD079E47}" type="slidenum">
              <a:rPr lang="en-US" spc="-25" smtClean="0">
                <a:latin typeface="Arial MT"/>
                <a:cs typeface="Arial MT"/>
              </a:rPr>
              <a:pPr marL="22225">
                <a:lnSpc>
                  <a:spcPts val="1425"/>
                </a:lnSpc>
              </a:pPr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Wireless</a:t>
            </a:r>
            <a:r>
              <a:rPr spc="-200" dirty="0"/>
              <a:t> </a:t>
            </a:r>
            <a:r>
              <a:rPr dirty="0"/>
              <a:t>Access</a:t>
            </a:r>
            <a:r>
              <a:rPr spc="130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375" y="1055726"/>
            <a:ext cx="8818245" cy="101282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750" dirty="0">
                <a:latin typeface="Times New Roman"/>
                <a:cs typeface="Times New Roman"/>
              </a:rPr>
              <a:t>Shared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wireless</a:t>
            </a:r>
            <a:r>
              <a:rPr sz="2750" i="1" spc="8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access network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connects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end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system</a:t>
            </a:r>
            <a:r>
              <a:rPr sz="2750" spc="1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to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router</a:t>
            </a:r>
            <a:endParaRPr sz="2750">
              <a:latin typeface="Times New Roman"/>
              <a:cs typeface="Times New Roman"/>
            </a:endParaRPr>
          </a:p>
          <a:p>
            <a:pPr marL="351790" indent="-224790">
              <a:lnSpc>
                <a:spcPct val="100000"/>
              </a:lnSpc>
              <a:spcBef>
                <a:spcPts val="730"/>
              </a:spcBef>
              <a:buClr>
                <a:srgbClr val="0000A2"/>
              </a:buClr>
              <a:buFont typeface="Wingdings"/>
              <a:buChar char=""/>
              <a:tabLst>
                <a:tab pos="351790" algn="l"/>
              </a:tabLst>
            </a:pPr>
            <a:r>
              <a:rPr sz="2400" dirty="0">
                <a:latin typeface="Times New Roman"/>
                <a:cs typeface="Times New Roman"/>
              </a:rPr>
              <a:t>via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aka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“access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point”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052" y="2343467"/>
            <a:ext cx="4239895" cy="2175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150"/>
              </a:lnSpc>
              <a:spcBef>
                <a:spcPts val="125"/>
              </a:spcBef>
            </a:pPr>
            <a:r>
              <a:rPr sz="2750" dirty="0">
                <a:solidFill>
                  <a:srgbClr val="CC0000"/>
                </a:solidFill>
                <a:latin typeface="Times New Roman"/>
                <a:cs typeface="Times New Roman"/>
              </a:rPr>
              <a:t>Wireless</a:t>
            </a:r>
            <a:r>
              <a:rPr sz="2750" spc="1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CC0000"/>
                </a:solidFill>
                <a:latin typeface="Times New Roman"/>
                <a:cs typeface="Times New Roman"/>
              </a:rPr>
              <a:t>local</a:t>
            </a:r>
            <a:r>
              <a:rPr sz="2750" spc="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CC0000"/>
                </a:solidFill>
                <a:latin typeface="Times New Roman"/>
                <a:cs typeface="Times New Roman"/>
              </a:rPr>
              <a:t>area</a:t>
            </a:r>
            <a:r>
              <a:rPr sz="2750" spc="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CC0000"/>
                </a:solidFill>
                <a:latin typeface="Times New Roman"/>
                <a:cs typeface="Times New Roman"/>
              </a:rPr>
              <a:t>networks</a:t>
            </a:r>
            <a:endParaRPr sz="2750" dirty="0">
              <a:latin typeface="Times New Roman"/>
              <a:cs typeface="Times New Roman"/>
            </a:endParaRPr>
          </a:p>
          <a:p>
            <a:pPr marL="355600">
              <a:lnSpc>
                <a:spcPts val="2250"/>
              </a:lnSpc>
            </a:pPr>
            <a:r>
              <a:rPr sz="2000" spc="-10" dirty="0">
                <a:solidFill>
                  <a:srgbClr val="CC0000"/>
                </a:solidFill>
                <a:latin typeface="Times New Roman"/>
                <a:cs typeface="Times New Roman"/>
              </a:rPr>
              <a:t>(WLANs)</a:t>
            </a:r>
            <a:endParaRPr sz="2000" dirty="0">
              <a:latin typeface="Times New Roman"/>
              <a:cs typeface="Times New Roman"/>
            </a:endParaRPr>
          </a:p>
          <a:p>
            <a:pPr marL="354965" indent="-259715">
              <a:lnSpc>
                <a:spcPts val="2755"/>
              </a:lnSpc>
              <a:spcBef>
                <a:spcPts val="280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typically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around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ts val="2755"/>
              </a:lnSpc>
            </a:pPr>
            <a:r>
              <a:rPr sz="2400" dirty="0">
                <a:latin typeface="Times New Roman"/>
                <a:cs typeface="Times New Roman"/>
              </a:rPr>
              <a:t>building (~100 </a:t>
            </a:r>
            <a:r>
              <a:rPr sz="2400" spc="-25" dirty="0">
                <a:latin typeface="Times New Roman"/>
                <a:cs typeface="Times New Roman"/>
              </a:rPr>
              <a:t>ft)</a:t>
            </a:r>
            <a:endParaRPr sz="2400" dirty="0">
              <a:latin typeface="Times New Roman"/>
              <a:cs typeface="Times New Roman"/>
            </a:endParaRPr>
          </a:p>
          <a:p>
            <a:pPr marL="354965" indent="-259715">
              <a:lnSpc>
                <a:spcPts val="2715"/>
              </a:lnSpc>
              <a:spcBef>
                <a:spcPts val="275"/>
              </a:spcBef>
              <a:buClr>
                <a:srgbClr val="000099"/>
              </a:buClr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802.11b/g/n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(WiFi):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11,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54,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450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ts val="2715"/>
              </a:lnSpc>
            </a:pPr>
            <a:r>
              <a:rPr sz="2400" dirty="0">
                <a:latin typeface="Times New Roman"/>
                <a:cs typeface="Times New Roman"/>
              </a:rPr>
              <a:t>Mbps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transmission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rate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57325" y="4743450"/>
            <a:ext cx="2610485" cy="1562100"/>
            <a:chOff x="1457325" y="4743450"/>
            <a:chExt cx="2610485" cy="1562100"/>
          </a:xfrm>
        </p:grpSpPr>
        <p:sp>
          <p:nvSpPr>
            <p:cNvPr id="6" name="object 6"/>
            <p:cNvSpPr/>
            <p:nvPr/>
          </p:nvSpPr>
          <p:spPr>
            <a:xfrm>
              <a:off x="1457325" y="4743449"/>
              <a:ext cx="2486025" cy="1562100"/>
            </a:xfrm>
            <a:custGeom>
              <a:avLst/>
              <a:gdLst/>
              <a:ahLst/>
              <a:cxnLst/>
              <a:rect l="l" t="t" r="r" b="b"/>
              <a:pathLst>
                <a:path w="2486025" h="1562100">
                  <a:moveTo>
                    <a:pt x="2486025" y="533400"/>
                  </a:moveTo>
                  <a:lnTo>
                    <a:pt x="1243076" y="0"/>
                  </a:lnTo>
                  <a:lnTo>
                    <a:pt x="0" y="533400"/>
                  </a:lnTo>
                  <a:lnTo>
                    <a:pt x="400050" y="533400"/>
                  </a:lnTo>
                  <a:lnTo>
                    <a:pt x="400050" y="1562100"/>
                  </a:lnTo>
                  <a:lnTo>
                    <a:pt x="2085975" y="1562100"/>
                  </a:lnTo>
                  <a:lnTo>
                    <a:pt x="2085975" y="533400"/>
                  </a:lnTo>
                  <a:lnTo>
                    <a:pt x="2486025" y="533400"/>
                  </a:lnTo>
                  <a:close/>
                </a:path>
              </a:pathLst>
            </a:custGeom>
            <a:solidFill>
              <a:srgbClr val="9CD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09900" y="6015037"/>
              <a:ext cx="1552575" cy="85725"/>
            </a:xfrm>
            <a:custGeom>
              <a:avLst/>
              <a:gdLst/>
              <a:ahLst/>
              <a:cxnLst/>
              <a:rect l="l" t="t" r="r" b="b"/>
              <a:pathLst>
                <a:path w="1552575" h="85725">
                  <a:moveTo>
                    <a:pt x="619125" y="76200"/>
                  </a:moveTo>
                  <a:lnTo>
                    <a:pt x="1552575" y="85725"/>
                  </a:lnTo>
                </a:path>
                <a:path w="1552575" h="85725">
                  <a:moveTo>
                    <a:pt x="0" y="9525"/>
                  </a:moveTo>
                  <a:lnTo>
                    <a:pt x="2857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6450" y="5695950"/>
              <a:ext cx="628650" cy="5143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8825" y="5619750"/>
              <a:ext cx="857250" cy="1809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4848225"/>
              <a:ext cx="752475" cy="381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132" y="5257930"/>
              <a:ext cx="627006" cy="28638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81288" y="5010213"/>
              <a:ext cx="504825" cy="3524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76475" y="5000625"/>
              <a:ext cx="419100" cy="666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81225" y="5000625"/>
              <a:ext cx="114300" cy="266700"/>
            </a:xfrm>
            <a:custGeom>
              <a:avLst/>
              <a:gdLst/>
              <a:ahLst/>
              <a:cxnLst/>
              <a:rect l="l" t="t" r="r" b="b"/>
              <a:pathLst>
                <a:path w="114300" h="266700">
                  <a:moveTo>
                    <a:pt x="94233" y="0"/>
                  </a:moveTo>
                  <a:lnTo>
                    <a:pt x="0" y="263271"/>
                  </a:lnTo>
                  <a:lnTo>
                    <a:pt x="18542" y="266700"/>
                  </a:lnTo>
                  <a:lnTo>
                    <a:pt x="114300" y="7238"/>
                  </a:lnTo>
                  <a:lnTo>
                    <a:pt x="9423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1700" y="5048250"/>
              <a:ext cx="523875" cy="3143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81275" y="5048250"/>
              <a:ext cx="114300" cy="314325"/>
            </a:xfrm>
            <a:custGeom>
              <a:avLst/>
              <a:gdLst/>
              <a:ahLst/>
              <a:cxnLst/>
              <a:rect l="l" t="t" r="r" b="b"/>
              <a:pathLst>
                <a:path w="114300" h="314325">
                  <a:moveTo>
                    <a:pt x="114300" y="0"/>
                  </a:moveTo>
                  <a:lnTo>
                    <a:pt x="110362" y="0"/>
                  </a:lnTo>
                  <a:lnTo>
                    <a:pt x="0" y="312038"/>
                  </a:lnTo>
                  <a:lnTo>
                    <a:pt x="12192" y="3143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71700" y="5267325"/>
              <a:ext cx="419100" cy="1047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71700" y="5381625"/>
              <a:ext cx="133350" cy="57150"/>
            </a:xfrm>
            <a:custGeom>
              <a:avLst/>
              <a:gdLst/>
              <a:ahLst/>
              <a:cxnLst/>
              <a:rect l="l" t="t" r="r" b="b"/>
              <a:pathLst>
                <a:path w="133350" h="57150">
                  <a:moveTo>
                    <a:pt x="51943" y="0"/>
                  </a:moveTo>
                  <a:lnTo>
                    <a:pt x="0" y="32003"/>
                  </a:lnTo>
                  <a:lnTo>
                    <a:pt x="83312" y="57150"/>
                  </a:lnTo>
                  <a:lnTo>
                    <a:pt x="133350" y="21716"/>
                  </a:lnTo>
                  <a:lnTo>
                    <a:pt x="519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71700" y="5381625"/>
              <a:ext cx="133350" cy="571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181225" y="5400675"/>
              <a:ext cx="47625" cy="19050"/>
            </a:xfrm>
            <a:custGeom>
              <a:avLst/>
              <a:gdLst/>
              <a:ahLst/>
              <a:cxnLst/>
              <a:rect l="l" t="t" r="r" b="b"/>
              <a:pathLst>
                <a:path w="47625" h="19050">
                  <a:moveTo>
                    <a:pt x="13843" y="0"/>
                  </a:moveTo>
                  <a:lnTo>
                    <a:pt x="0" y="8381"/>
                  </a:lnTo>
                  <a:lnTo>
                    <a:pt x="33781" y="19050"/>
                  </a:lnTo>
                  <a:lnTo>
                    <a:pt x="47625" y="9525"/>
                  </a:lnTo>
                  <a:lnTo>
                    <a:pt x="1384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81225" y="5410200"/>
              <a:ext cx="38100" cy="9525"/>
            </a:xfrm>
            <a:custGeom>
              <a:avLst/>
              <a:gdLst/>
              <a:ahLst/>
              <a:cxnLst/>
              <a:rect l="l" t="t" r="r" b="b"/>
              <a:pathLst>
                <a:path w="38100" h="9525">
                  <a:moveTo>
                    <a:pt x="2412" y="0"/>
                  </a:moveTo>
                  <a:lnTo>
                    <a:pt x="0" y="1396"/>
                  </a:lnTo>
                  <a:lnTo>
                    <a:pt x="35306" y="9525"/>
                  </a:lnTo>
                  <a:lnTo>
                    <a:pt x="38100" y="8000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19325" y="5419725"/>
              <a:ext cx="47625" cy="19050"/>
            </a:xfrm>
            <a:custGeom>
              <a:avLst/>
              <a:gdLst/>
              <a:ahLst/>
              <a:cxnLst/>
              <a:rect l="l" t="t" r="r" b="b"/>
              <a:pathLst>
                <a:path w="47625" h="19050">
                  <a:moveTo>
                    <a:pt x="13081" y="0"/>
                  </a:moveTo>
                  <a:lnTo>
                    <a:pt x="0" y="8636"/>
                  </a:lnTo>
                  <a:lnTo>
                    <a:pt x="33781" y="19050"/>
                  </a:lnTo>
                  <a:lnTo>
                    <a:pt x="47625" y="9652"/>
                  </a:lnTo>
                  <a:lnTo>
                    <a:pt x="1308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81200" y="5276849"/>
              <a:ext cx="600075" cy="247650"/>
            </a:xfrm>
            <a:custGeom>
              <a:avLst/>
              <a:gdLst/>
              <a:ahLst/>
              <a:cxnLst/>
              <a:rect l="l" t="t" r="r" b="b"/>
              <a:pathLst>
                <a:path w="600075" h="247650">
                  <a:moveTo>
                    <a:pt x="200025" y="3175"/>
                  </a:moveTo>
                  <a:lnTo>
                    <a:pt x="199009" y="0"/>
                  </a:lnTo>
                  <a:lnTo>
                    <a:pt x="9474" y="98336"/>
                  </a:lnTo>
                  <a:lnTo>
                    <a:pt x="9525" y="97155"/>
                  </a:lnTo>
                  <a:lnTo>
                    <a:pt x="1143" y="95250"/>
                  </a:lnTo>
                  <a:lnTo>
                    <a:pt x="825" y="102819"/>
                  </a:lnTo>
                  <a:lnTo>
                    <a:pt x="0" y="103251"/>
                  </a:lnTo>
                  <a:lnTo>
                    <a:pt x="800" y="103505"/>
                  </a:lnTo>
                  <a:lnTo>
                    <a:pt x="0" y="123190"/>
                  </a:lnTo>
                  <a:lnTo>
                    <a:pt x="8382" y="123825"/>
                  </a:lnTo>
                  <a:lnTo>
                    <a:pt x="9283" y="102590"/>
                  </a:lnTo>
                  <a:lnTo>
                    <a:pt x="200025" y="3175"/>
                  </a:lnTo>
                  <a:close/>
                </a:path>
                <a:path w="600075" h="247650">
                  <a:moveTo>
                    <a:pt x="276225" y="158877"/>
                  </a:moveTo>
                  <a:lnTo>
                    <a:pt x="240538" y="142875"/>
                  </a:lnTo>
                  <a:lnTo>
                    <a:pt x="238125" y="145542"/>
                  </a:lnTo>
                  <a:lnTo>
                    <a:pt x="273431" y="161925"/>
                  </a:lnTo>
                  <a:lnTo>
                    <a:pt x="276225" y="158877"/>
                  </a:lnTo>
                  <a:close/>
                </a:path>
                <a:path w="600075" h="247650">
                  <a:moveTo>
                    <a:pt x="419100" y="211963"/>
                  </a:moveTo>
                  <a:lnTo>
                    <a:pt x="15367" y="104775"/>
                  </a:lnTo>
                  <a:lnTo>
                    <a:pt x="10541" y="104775"/>
                  </a:lnTo>
                  <a:lnTo>
                    <a:pt x="9525" y="108585"/>
                  </a:lnTo>
                  <a:lnTo>
                    <a:pt x="418592" y="219075"/>
                  </a:lnTo>
                  <a:lnTo>
                    <a:pt x="419100" y="211963"/>
                  </a:lnTo>
                  <a:close/>
                </a:path>
                <a:path w="600075" h="247650">
                  <a:moveTo>
                    <a:pt x="428625" y="239903"/>
                  </a:moveTo>
                  <a:lnTo>
                    <a:pt x="6096" y="123825"/>
                  </a:lnTo>
                  <a:lnTo>
                    <a:pt x="1016" y="123825"/>
                  </a:lnTo>
                  <a:lnTo>
                    <a:pt x="0" y="127889"/>
                  </a:lnTo>
                  <a:lnTo>
                    <a:pt x="428117" y="247650"/>
                  </a:lnTo>
                  <a:lnTo>
                    <a:pt x="428625" y="239903"/>
                  </a:lnTo>
                  <a:close/>
                </a:path>
                <a:path w="600075" h="247650">
                  <a:moveTo>
                    <a:pt x="590550" y="102997"/>
                  </a:moveTo>
                  <a:lnTo>
                    <a:pt x="590296" y="95250"/>
                  </a:lnTo>
                  <a:lnTo>
                    <a:pt x="419100" y="215011"/>
                  </a:lnTo>
                  <a:lnTo>
                    <a:pt x="419481" y="219075"/>
                  </a:lnTo>
                  <a:lnTo>
                    <a:pt x="421513" y="219075"/>
                  </a:lnTo>
                  <a:lnTo>
                    <a:pt x="590550" y="102997"/>
                  </a:lnTo>
                  <a:close/>
                </a:path>
                <a:path w="600075" h="247650">
                  <a:moveTo>
                    <a:pt x="600075" y="114300"/>
                  </a:moveTo>
                  <a:lnTo>
                    <a:pt x="429133" y="238506"/>
                  </a:lnTo>
                  <a:lnTo>
                    <a:pt x="428625" y="247650"/>
                  </a:lnTo>
                  <a:lnTo>
                    <a:pt x="599567" y="124460"/>
                  </a:lnTo>
                  <a:lnTo>
                    <a:pt x="600075" y="11430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72153" y="6069012"/>
            <a:ext cx="983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to</a:t>
            </a:r>
            <a:r>
              <a:rPr sz="1800" i="1" spc="2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Internet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92476" y="4914900"/>
            <a:ext cx="692150" cy="1341755"/>
            <a:chOff x="2792476" y="4914900"/>
            <a:chExt cx="692150" cy="1341755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09900" y="5048250"/>
              <a:ext cx="352425" cy="74295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8925" y="4914900"/>
              <a:ext cx="638175" cy="3714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5651" y="6015037"/>
              <a:ext cx="685800" cy="23812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795651" y="6015037"/>
              <a:ext cx="685800" cy="238125"/>
            </a:xfrm>
            <a:custGeom>
              <a:avLst/>
              <a:gdLst/>
              <a:ahLst/>
              <a:cxnLst/>
              <a:rect l="l" t="t" r="r" b="b"/>
              <a:pathLst>
                <a:path w="685800" h="238125">
                  <a:moveTo>
                    <a:pt x="685673" y="558"/>
                  </a:moveTo>
                  <a:lnTo>
                    <a:pt x="685800" y="125729"/>
                  </a:lnTo>
                  <a:lnTo>
                    <a:pt x="639853" y="178678"/>
                  </a:lnTo>
                  <a:lnTo>
                    <a:pt x="599043" y="198156"/>
                  </a:lnTo>
                  <a:lnTo>
                    <a:pt x="550640" y="213388"/>
                  </a:lnTo>
                  <a:lnTo>
                    <a:pt x="497867" y="224688"/>
                  </a:lnTo>
                  <a:lnTo>
                    <a:pt x="443948" y="232368"/>
                  </a:lnTo>
                  <a:lnTo>
                    <a:pt x="392107" y="236742"/>
                  </a:lnTo>
                  <a:lnTo>
                    <a:pt x="345567" y="238125"/>
                  </a:lnTo>
                  <a:lnTo>
                    <a:pt x="298783" y="236778"/>
                  </a:lnTo>
                  <a:lnTo>
                    <a:pt x="246308" y="232519"/>
                  </a:lnTo>
                  <a:lnTo>
                    <a:pt x="191512" y="224985"/>
                  </a:lnTo>
                  <a:lnTo>
                    <a:pt x="137763" y="213817"/>
                  </a:lnTo>
                  <a:lnTo>
                    <a:pt x="88431" y="198652"/>
                  </a:lnTo>
                  <a:lnTo>
                    <a:pt x="46886" y="179131"/>
                  </a:lnTo>
                  <a:lnTo>
                    <a:pt x="16498" y="154893"/>
                  </a:lnTo>
                  <a:lnTo>
                    <a:pt x="607" y="96910"/>
                  </a:lnTo>
                  <a:lnTo>
                    <a:pt x="317" y="62793"/>
                  </a:lnTo>
                  <a:lnTo>
                    <a:pt x="27" y="28674"/>
                  </a:lnTo>
                  <a:lnTo>
                    <a:pt x="0" y="0"/>
                  </a:lnTo>
                  <a:lnTo>
                    <a:pt x="19225" y="25783"/>
                  </a:lnTo>
                  <a:lnTo>
                    <a:pt x="50815" y="48168"/>
                  </a:lnTo>
                  <a:lnTo>
                    <a:pt x="91931" y="67142"/>
                  </a:lnTo>
                  <a:lnTo>
                    <a:pt x="139731" y="82697"/>
                  </a:lnTo>
                  <a:lnTo>
                    <a:pt x="191378" y="94821"/>
                  </a:lnTo>
                  <a:lnTo>
                    <a:pt x="244030" y="103504"/>
                  </a:lnTo>
                  <a:lnTo>
                    <a:pt x="294849" y="108734"/>
                  </a:lnTo>
                  <a:lnTo>
                    <a:pt x="340994" y="110502"/>
                  </a:lnTo>
                  <a:lnTo>
                    <a:pt x="387340" y="109217"/>
                  </a:lnTo>
                  <a:lnTo>
                    <a:pt x="438677" y="105057"/>
                  </a:lnTo>
                  <a:lnTo>
                    <a:pt x="492045" y="97680"/>
                  </a:lnTo>
                  <a:lnTo>
                    <a:pt x="544480" y="86744"/>
                  </a:lnTo>
                  <a:lnTo>
                    <a:pt x="593023" y="71906"/>
                  </a:lnTo>
                  <a:lnTo>
                    <a:pt x="634710" y="52824"/>
                  </a:lnTo>
                  <a:lnTo>
                    <a:pt x="666580" y="29155"/>
                  </a:lnTo>
                  <a:lnTo>
                    <a:pt x="685673" y="55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95651" y="5891212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342900" y="0"/>
                  </a:moveTo>
                  <a:lnTo>
                    <a:pt x="273763" y="2321"/>
                  </a:lnTo>
                  <a:lnTo>
                    <a:pt x="209383" y="8981"/>
                  </a:lnTo>
                  <a:lnTo>
                    <a:pt x="151134" y="19519"/>
                  </a:lnTo>
                  <a:lnTo>
                    <a:pt x="100393" y="33475"/>
                  </a:lnTo>
                  <a:lnTo>
                    <a:pt x="58534" y="50391"/>
                  </a:lnTo>
                  <a:lnTo>
                    <a:pt x="6962" y="91262"/>
                  </a:lnTo>
                  <a:lnTo>
                    <a:pt x="0" y="114300"/>
                  </a:lnTo>
                  <a:lnTo>
                    <a:pt x="6962" y="137337"/>
                  </a:lnTo>
                  <a:lnTo>
                    <a:pt x="58534" y="178208"/>
                  </a:lnTo>
                  <a:lnTo>
                    <a:pt x="100393" y="195124"/>
                  </a:lnTo>
                  <a:lnTo>
                    <a:pt x="151134" y="209080"/>
                  </a:lnTo>
                  <a:lnTo>
                    <a:pt x="209383" y="219618"/>
                  </a:lnTo>
                  <a:lnTo>
                    <a:pt x="273763" y="226278"/>
                  </a:lnTo>
                  <a:lnTo>
                    <a:pt x="342900" y="228600"/>
                  </a:lnTo>
                  <a:lnTo>
                    <a:pt x="412000" y="226278"/>
                  </a:lnTo>
                  <a:lnTo>
                    <a:pt x="476363" y="219618"/>
                  </a:lnTo>
                  <a:lnTo>
                    <a:pt x="534609" y="209080"/>
                  </a:lnTo>
                  <a:lnTo>
                    <a:pt x="585358" y="195124"/>
                  </a:lnTo>
                  <a:lnTo>
                    <a:pt x="627232" y="178208"/>
                  </a:lnTo>
                  <a:lnTo>
                    <a:pt x="678832" y="137337"/>
                  </a:lnTo>
                  <a:lnTo>
                    <a:pt x="685800" y="114300"/>
                  </a:lnTo>
                  <a:lnTo>
                    <a:pt x="678832" y="91262"/>
                  </a:lnTo>
                  <a:lnTo>
                    <a:pt x="627232" y="50391"/>
                  </a:lnTo>
                  <a:lnTo>
                    <a:pt x="585358" y="33475"/>
                  </a:lnTo>
                  <a:lnTo>
                    <a:pt x="534609" y="19519"/>
                  </a:lnTo>
                  <a:lnTo>
                    <a:pt x="476363" y="8981"/>
                  </a:lnTo>
                  <a:lnTo>
                    <a:pt x="412000" y="2321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95651" y="5891212"/>
              <a:ext cx="685800" cy="228600"/>
            </a:xfrm>
            <a:custGeom>
              <a:avLst/>
              <a:gdLst/>
              <a:ahLst/>
              <a:cxnLst/>
              <a:rect l="l" t="t" r="r" b="b"/>
              <a:pathLst>
                <a:path w="685800" h="228600">
                  <a:moveTo>
                    <a:pt x="0" y="114300"/>
                  </a:moveTo>
                  <a:lnTo>
                    <a:pt x="26931" y="69806"/>
                  </a:lnTo>
                  <a:lnTo>
                    <a:pt x="100393" y="33475"/>
                  </a:lnTo>
                  <a:lnTo>
                    <a:pt x="151134" y="19519"/>
                  </a:lnTo>
                  <a:lnTo>
                    <a:pt x="209383" y="8981"/>
                  </a:lnTo>
                  <a:lnTo>
                    <a:pt x="273763" y="2321"/>
                  </a:lnTo>
                  <a:lnTo>
                    <a:pt x="342900" y="0"/>
                  </a:lnTo>
                  <a:lnTo>
                    <a:pt x="412000" y="2321"/>
                  </a:lnTo>
                  <a:lnTo>
                    <a:pt x="476363" y="8981"/>
                  </a:lnTo>
                  <a:lnTo>
                    <a:pt x="534609" y="19519"/>
                  </a:lnTo>
                  <a:lnTo>
                    <a:pt x="585358" y="33475"/>
                  </a:lnTo>
                  <a:lnTo>
                    <a:pt x="627232" y="50391"/>
                  </a:lnTo>
                  <a:lnTo>
                    <a:pt x="678832" y="91262"/>
                  </a:lnTo>
                  <a:lnTo>
                    <a:pt x="685800" y="114300"/>
                  </a:lnTo>
                  <a:lnTo>
                    <a:pt x="678832" y="137337"/>
                  </a:lnTo>
                  <a:lnTo>
                    <a:pt x="627232" y="178208"/>
                  </a:lnTo>
                  <a:lnTo>
                    <a:pt x="585358" y="195124"/>
                  </a:lnTo>
                  <a:lnTo>
                    <a:pt x="534609" y="209080"/>
                  </a:lnTo>
                  <a:lnTo>
                    <a:pt x="476363" y="219618"/>
                  </a:lnTo>
                  <a:lnTo>
                    <a:pt x="412000" y="226278"/>
                  </a:lnTo>
                  <a:lnTo>
                    <a:pt x="342900" y="228600"/>
                  </a:lnTo>
                  <a:lnTo>
                    <a:pt x="273763" y="226278"/>
                  </a:lnTo>
                  <a:lnTo>
                    <a:pt x="209383" y="219618"/>
                  </a:lnTo>
                  <a:lnTo>
                    <a:pt x="151134" y="209080"/>
                  </a:lnTo>
                  <a:lnTo>
                    <a:pt x="100393" y="195124"/>
                  </a:lnTo>
                  <a:lnTo>
                    <a:pt x="58534" y="178208"/>
                  </a:lnTo>
                  <a:lnTo>
                    <a:pt x="6962" y="137337"/>
                  </a:lnTo>
                  <a:lnTo>
                    <a:pt x="0" y="11430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05125" y="5915025"/>
              <a:ext cx="466725" cy="161925"/>
            </a:xfrm>
            <a:custGeom>
              <a:avLst/>
              <a:gdLst/>
              <a:ahLst/>
              <a:cxnLst/>
              <a:rect l="l" t="t" r="r" b="b"/>
              <a:pathLst>
                <a:path w="466725" h="161925">
                  <a:moveTo>
                    <a:pt x="457200" y="21717"/>
                  </a:moveTo>
                  <a:lnTo>
                    <a:pt x="367538" y="0"/>
                  </a:lnTo>
                  <a:lnTo>
                    <a:pt x="227330" y="55892"/>
                  </a:lnTo>
                  <a:lnTo>
                    <a:pt x="89281" y="1536"/>
                  </a:lnTo>
                  <a:lnTo>
                    <a:pt x="0" y="24955"/>
                  </a:lnTo>
                  <a:lnTo>
                    <a:pt x="61087" y="49161"/>
                  </a:lnTo>
                  <a:lnTo>
                    <a:pt x="89281" y="41478"/>
                  </a:lnTo>
                  <a:lnTo>
                    <a:pt x="225044" y="95250"/>
                  </a:lnTo>
                  <a:lnTo>
                    <a:pt x="373367" y="42430"/>
                  </a:lnTo>
                  <a:lnTo>
                    <a:pt x="390766" y="49161"/>
                  </a:lnTo>
                  <a:lnTo>
                    <a:pt x="457200" y="21717"/>
                  </a:lnTo>
                  <a:close/>
                </a:path>
                <a:path w="466725" h="161925">
                  <a:moveTo>
                    <a:pt x="466725" y="144208"/>
                  </a:moveTo>
                  <a:lnTo>
                    <a:pt x="297307" y="85725"/>
                  </a:lnTo>
                  <a:lnTo>
                    <a:pt x="295275" y="123825"/>
                  </a:lnTo>
                  <a:lnTo>
                    <a:pt x="407797" y="161925"/>
                  </a:lnTo>
                  <a:lnTo>
                    <a:pt x="466725" y="144208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95600" y="6000750"/>
              <a:ext cx="161925" cy="76200"/>
            </a:xfrm>
            <a:custGeom>
              <a:avLst/>
              <a:gdLst/>
              <a:ahLst/>
              <a:cxnLst/>
              <a:rect l="l" t="t" r="r" b="b"/>
              <a:pathLst>
                <a:path w="161925" h="76200">
                  <a:moveTo>
                    <a:pt x="160908" y="0"/>
                  </a:moveTo>
                  <a:lnTo>
                    <a:pt x="0" y="59169"/>
                  </a:lnTo>
                  <a:lnTo>
                    <a:pt x="54610" y="76200"/>
                  </a:lnTo>
                  <a:lnTo>
                    <a:pt x="161925" y="40335"/>
                  </a:lnTo>
                  <a:lnTo>
                    <a:pt x="160908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52750" y="5953125"/>
              <a:ext cx="361950" cy="133350"/>
            </a:xfrm>
            <a:custGeom>
              <a:avLst/>
              <a:gdLst/>
              <a:ahLst/>
              <a:cxnLst/>
              <a:rect l="l" t="t" r="r" b="b"/>
              <a:pathLst>
                <a:path w="361950" h="133350">
                  <a:moveTo>
                    <a:pt x="326263" y="0"/>
                  </a:moveTo>
                  <a:lnTo>
                    <a:pt x="180086" y="55600"/>
                  </a:lnTo>
                  <a:lnTo>
                    <a:pt x="43306" y="0"/>
                  </a:lnTo>
                  <a:lnTo>
                    <a:pt x="15748" y="6908"/>
                  </a:lnTo>
                  <a:lnTo>
                    <a:pt x="11122" y="5294"/>
                  </a:lnTo>
                  <a:lnTo>
                    <a:pt x="107061" y="42468"/>
                  </a:lnTo>
                  <a:lnTo>
                    <a:pt x="108204" y="84950"/>
                  </a:lnTo>
                  <a:lnTo>
                    <a:pt x="0" y="125095"/>
                  </a:lnTo>
                  <a:lnTo>
                    <a:pt x="24892" y="133350"/>
                  </a:lnTo>
                  <a:lnTo>
                    <a:pt x="181229" y="70129"/>
                  </a:lnTo>
                  <a:lnTo>
                    <a:pt x="334390" y="132359"/>
                  </a:lnTo>
                  <a:lnTo>
                    <a:pt x="361950" y="126441"/>
                  </a:lnTo>
                  <a:lnTo>
                    <a:pt x="255016" y="84823"/>
                  </a:lnTo>
                  <a:lnTo>
                    <a:pt x="255777" y="42189"/>
                  </a:lnTo>
                  <a:lnTo>
                    <a:pt x="347599" y="6908"/>
                  </a:lnTo>
                  <a:lnTo>
                    <a:pt x="32626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888653" y="4552950"/>
            <a:ext cx="2693670" cy="1606550"/>
            <a:chOff x="6888653" y="4552950"/>
            <a:chExt cx="2693670" cy="1606550"/>
          </a:xfrm>
        </p:grpSpPr>
        <p:sp>
          <p:nvSpPr>
            <p:cNvPr id="36" name="object 36"/>
            <p:cNvSpPr/>
            <p:nvPr/>
          </p:nvSpPr>
          <p:spPr>
            <a:xfrm>
              <a:off x="6888653" y="4768095"/>
              <a:ext cx="2332990" cy="1391285"/>
            </a:xfrm>
            <a:custGeom>
              <a:avLst/>
              <a:gdLst/>
              <a:ahLst/>
              <a:cxnLst/>
              <a:rect l="l" t="t" r="r" b="b"/>
              <a:pathLst>
                <a:path w="2332990" h="1391285">
                  <a:moveTo>
                    <a:pt x="1708264" y="0"/>
                  </a:moveTo>
                  <a:lnTo>
                    <a:pt x="1665869" y="345"/>
                  </a:lnTo>
                  <a:lnTo>
                    <a:pt x="1625506" y="1961"/>
                  </a:lnTo>
                  <a:lnTo>
                    <a:pt x="1582105" y="5143"/>
                  </a:lnTo>
                  <a:lnTo>
                    <a:pt x="1530598" y="10188"/>
                  </a:lnTo>
                  <a:lnTo>
                    <a:pt x="1465915" y="17391"/>
                  </a:lnTo>
                  <a:lnTo>
                    <a:pt x="1336154" y="32246"/>
                  </a:lnTo>
                  <a:lnTo>
                    <a:pt x="1286026" y="38252"/>
                  </a:lnTo>
                  <a:lnTo>
                    <a:pt x="1233808" y="44784"/>
                  </a:lnTo>
                  <a:lnTo>
                    <a:pt x="1180307" y="51840"/>
                  </a:lnTo>
                  <a:lnTo>
                    <a:pt x="1126334" y="59420"/>
                  </a:lnTo>
                  <a:lnTo>
                    <a:pt x="1072694" y="67524"/>
                  </a:lnTo>
                  <a:lnTo>
                    <a:pt x="1020198" y="76149"/>
                  </a:lnTo>
                  <a:lnTo>
                    <a:pt x="969653" y="85295"/>
                  </a:lnTo>
                  <a:lnTo>
                    <a:pt x="921868" y="94962"/>
                  </a:lnTo>
                  <a:lnTo>
                    <a:pt x="877651" y="105148"/>
                  </a:lnTo>
                  <a:lnTo>
                    <a:pt x="821814" y="119565"/>
                  </a:lnTo>
                  <a:lnTo>
                    <a:pt x="767149" y="134986"/>
                  </a:lnTo>
                  <a:lnTo>
                    <a:pt x="714140" y="151325"/>
                  </a:lnTo>
                  <a:lnTo>
                    <a:pt x="663274" y="168494"/>
                  </a:lnTo>
                  <a:lnTo>
                    <a:pt x="615034" y="186408"/>
                  </a:lnTo>
                  <a:lnTo>
                    <a:pt x="569906" y="204980"/>
                  </a:lnTo>
                  <a:lnTo>
                    <a:pt x="528375" y="224122"/>
                  </a:lnTo>
                  <a:lnTo>
                    <a:pt x="490925" y="243748"/>
                  </a:lnTo>
                  <a:lnTo>
                    <a:pt x="458043" y="263771"/>
                  </a:lnTo>
                  <a:lnTo>
                    <a:pt x="422177" y="296215"/>
                  </a:lnTo>
                  <a:lnTo>
                    <a:pt x="401330" y="331848"/>
                  </a:lnTo>
                  <a:lnTo>
                    <a:pt x="388843" y="368991"/>
                  </a:lnTo>
                  <a:lnTo>
                    <a:pt x="378061" y="405964"/>
                  </a:lnTo>
                  <a:lnTo>
                    <a:pt x="362325" y="441089"/>
                  </a:lnTo>
                  <a:lnTo>
                    <a:pt x="334980" y="472686"/>
                  </a:lnTo>
                  <a:lnTo>
                    <a:pt x="298919" y="494781"/>
                  </a:lnTo>
                  <a:lnTo>
                    <a:pt x="254054" y="512499"/>
                  </a:lnTo>
                  <a:lnTo>
                    <a:pt x="154015" y="543860"/>
                  </a:lnTo>
                  <a:lnTo>
                    <a:pt x="106891" y="562031"/>
                  </a:lnTo>
                  <a:lnTo>
                    <a:pt x="67064" y="584880"/>
                  </a:lnTo>
                  <a:lnTo>
                    <a:pt x="38562" y="614672"/>
                  </a:lnTo>
                  <a:lnTo>
                    <a:pt x="20107" y="654899"/>
                  </a:lnTo>
                  <a:lnTo>
                    <a:pt x="7635" y="704768"/>
                  </a:lnTo>
                  <a:lnTo>
                    <a:pt x="986" y="760115"/>
                  </a:lnTo>
                  <a:lnTo>
                    <a:pt x="0" y="816776"/>
                  </a:lnTo>
                  <a:lnTo>
                    <a:pt x="4516" y="870587"/>
                  </a:lnTo>
                  <a:lnTo>
                    <a:pt x="14375" y="917383"/>
                  </a:lnTo>
                  <a:lnTo>
                    <a:pt x="29418" y="953000"/>
                  </a:lnTo>
                  <a:lnTo>
                    <a:pt x="78049" y="996624"/>
                  </a:lnTo>
                  <a:lnTo>
                    <a:pt x="157104" y="1009618"/>
                  </a:lnTo>
                  <a:lnTo>
                    <a:pt x="215167" y="1012025"/>
                  </a:lnTo>
                  <a:lnTo>
                    <a:pt x="289387" y="1015650"/>
                  </a:lnTo>
                  <a:lnTo>
                    <a:pt x="325628" y="1017185"/>
                  </a:lnTo>
                  <a:lnTo>
                    <a:pt x="367268" y="1017728"/>
                  </a:lnTo>
                  <a:lnTo>
                    <a:pt x="413498" y="1017458"/>
                  </a:lnTo>
                  <a:lnTo>
                    <a:pt x="463513" y="1016552"/>
                  </a:lnTo>
                  <a:lnTo>
                    <a:pt x="685280" y="1010143"/>
                  </a:lnTo>
                  <a:lnTo>
                    <a:pt x="742115" y="1008735"/>
                  </a:lnTo>
                  <a:lnTo>
                    <a:pt x="797895" y="1007761"/>
                  </a:lnTo>
                  <a:lnTo>
                    <a:pt x="851811" y="1007401"/>
                  </a:lnTo>
                  <a:lnTo>
                    <a:pt x="903059" y="1007831"/>
                  </a:lnTo>
                  <a:lnTo>
                    <a:pt x="950830" y="1009230"/>
                  </a:lnTo>
                  <a:lnTo>
                    <a:pt x="994319" y="1011777"/>
                  </a:lnTo>
                  <a:lnTo>
                    <a:pt x="1032718" y="1015650"/>
                  </a:lnTo>
                  <a:lnTo>
                    <a:pt x="1100522" y="1027450"/>
                  </a:lnTo>
                  <a:lnTo>
                    <a:pt x="1154217" y="1042794"/>
                  </a:lnTo>
                  <a:lnTo>
                    <a:pt x="1197826" y="1061134"/>
                  </a:lnTo>
                  <a:lnTo>
                    <a:pt x="1235373" y="1081922"/>
                  </a:lnTo>
                  <a:lnTo>
                    <a:pt x="1308371" y="1128651"/>
                  </a:lnTo>
                  <a:lnTo>
                    <a:pt x="1394836" y="1177894"/>
                  </a:lnTo>
                  <a:lnTo>
                    <a:pt x="1439455" y="1206160"/>
                  </a:lnTo>
                  <a:lnTo>
                    <a:pt x="1485033" y="1236679"/>
                  </a:lnTo>
                  <a:lnTo>
                    <a:pt x="1530875" y="1267833"/>
                  </a:lnTo>
                  <a:lnTo>
                    <a:pt x="1576289" y="1298010"/>
                  </a:lnTo>
                  <a:lnTo>
                    <a:pt x="1620581" y="1325592"/>
                  </a:lnTo>
                  <a:lnTo>
                    <a:pt x="1663057" y="1348965"/>
                  </a:lnTo>
                  <a:lnTo>
                    <a:pt x="1703024" y="1366512"/>
                  </a:lnTo>
                  <a:lnTo>
                    <a:pt x="1763186" y="1383621"/>
                  </a:lnTo>
                  <a:lnTo>
                    <a:pt x="1820392" y="1391107"/>
                  </a:lnTo>
                  <a:lnTo>
                    <a:pt x="1874428" y="1390874"/>
                  </a:lnTo>
                  <a:lnTo>
                    <a:pt x="1925081" y="1384826"/>
                  </a:lnTo>
                  <a:lnTo>
                    <a:pt x="1972137" y="1374869"/>
                  </a:lnTo>
                  <a:lnTo>
                    <a:pt x="2016072" y="1362271"/>
                  </a:lnTo>
                  <a:lnTo>
                    <a:pt x="2057290" y="1345763"/>
                  </a:lnTo>
                  <a:lnTo>
                    <a:pt x="2095233" y="1323441"/>
                  </a:lnTo>
                  <a:lnTo>
                    <a:pt x="2129348" y="1293400"/>
                  </a:lnTo>
                  <a:lnTo>
                    <a:pt x="2159081" y="1253736"/>
                  </a:lnTo>
                  <a:lnTo>
                    <a:pt x="2177175" y="1217484"/>
                  </a:lnTo>
                  <a:lnTo>
                    <a:pt x="2192720" y="1174437"/>
                  </a:lnTo>
                  <a:lnTo>
                    <a:pt x="2206234" y="1126494"/>
                  </a:lnTo>
                  <a:lnTo>
                    <a:pt x="2218229" y="1075556"/>
                  </a:lnTo>
                  <a:lnTo>
                    <a:pt x="2229223" y="1023522"/>
                  </a:lnTo>
                  <a:lnTo>
                    <a:pt x="2239730" y="972292"/>
                  </a:lnTo>
                  <a:lnTo>
                    <a:pt x="2250267" y="923765"/>
                  </a:lnTo>
                  <a:lnTo>
                    <a:pt x="2262597" y="870366"/>
                  </a:lnTo>
                  <a:lnTo>
                    <a:pt x="2274279" y="818114"/>
                  </a:lnTo>
                  <a:lnTo>
                    <a:pt x="2285065" y="766085"/>
                  </a:lnTo>
                  <a:lnTo>
                    <a:pt x="2294707" y="713355"/>
                  </a:lnTo>
                  <a:lnTo>
                    <a:pt x="2302960" y="659001"/>
                  </a:lnTo>
                  <a:lnTo>
                    <a:pt x="2309576" y="602099"/>
                  </a:lnTo>
                  <a:lnTo>
                    <a:pt x="2314558" y="555948"/>
                  </a:lnTo>
                  <a:lnTo>
                    <a:pt x="2320309" y="506228"/>
                  </a:lnTo>
                  <a:lnTo>
                    <a:pt x="2325897" y="454458"/>
                  </a:lnTo>
                  <a:lnTo>
                    <a:pt x="2330388" y="402154"/>
                  </a:lnTo>
                  <a:lnTo>
                    <a:pt x="2332849" y="350832"/>
                  </a:lnTo>
                  <a:lnTo>
                    <a:pt x="2332346" y="302008"/>
                  </a:lnTo>
                  <a:lnTo>
                    <a:pt x="2327948" y="257200"/>
                  </a:lnTo>
                  <a:lnTo>
                    <a:pt x="2318720" y="217924"/>
                  </a:lnTo>
                  <a:lnTo>
                    <a:pt x="2299234" y="173081"/>
                  </a:lnTo>
                  <a:lnTo>
                    <a:pt x="2273244" y="134340"/>
                  </a:lnTo>
                  <a:lnTo>
                    <a:pt x="2241440" y="101180"/>
                  </a:lnTo>
                  <a:lnTo>
                    <a:pt x="2204514" y="73079"/>
                  </a:lnTo>
                  <a:lnTo>
                    <a:pt x="2163156" y="49514"/>
                  </a:lnTo>
                  <a:lnTo>
                    <a:pt x="2118060" y="29964"/>
                  </a:lnTo>
                  <a:lnTo>
                    <a:pt x="2074415" y="17256"/>
                  </a:lnTo>
                  <a:lnTo>
                    <a:pt x="2024903" y="8975"/>
                  </a:lnTo>
                  <a:lnTo>
                    <a:pt x="1971479" y="4169"/>
                  </a:lnTo>
                  <a:lnTo>
                    <a:pt x="1916098" y="1884"/>
                  </a:lnTo>
                  <a:lnTo>
                    <a:pt x="1860714" y="1167"/>
                  </a:lnTo>
                  <a:lnTo>
                    <a:pt x="1807284" y="1066"/>
                  </a:lnTo>
                  <a:lnTo>
                    <a:pt x="1708264" y="0"/>
                  </a:lnTo>
                  <a:close/>
                </a:path>
              </a:pathLst>
            </a:custGeom>
            <a:solidFill>
              <a:srgbClr val="9CD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67776" y="5776912"/>
              <a:ext cx="200025" cy="28575"/>
            </a:xfrm>
            <a:custGeom>
              <a:avLst/>
              <a:gdLst/>
              <a:ahLst/>
              <a:cxnLst/>
              <a:rect l="l" t="t" r="r" b="b"/>
              <a:pathLst>
                <a:path w="200025" h="28575">
                  <a:moveTo>
                    <a:pt x="0" y="0"/>
                  </a:moveTo>
                  <a:lnTo>
                    <a:pt x="200025" y="285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429625" y="4781550"/>
              <a:ext cx="1152525" cy="2190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48575" y="4629150"/>
              <a:ext cx="190500" cy="42862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39025" y="4552950"/>
              <a:ext cx="561975" cy="1143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143875" y="5162550"/>
              <a:ext cx="409575" cy="609600"/>
            </a:xfrm>
            <a:custGeom>
              <a:avLst/>
              <a:gdLst/>
              <a:ahLst/>
              <a:cxnLst/>
              <a:rect l="l" t="t" r="r" b="b"/>
              <a:pathLst>
                <a:path w="409575" h="609600">
                  <a:moveTo>
                    <a:pt x="200025" y="0"/>
                  </a:moveTo>
                  <a:lnTo>
                    <a:pt x="0" y="552450"/>
                  </a:lnTo>
                </a:path>
                <a:path w="409575" h="609600">
                  <a:moveTo>
                    <a:pt x="200025" y="0"/>
                  </a:moveTo>
                  <a:lnTo>
                    <a:pt x="409575" y="552450"/>
                  </a:lnTo>
                </a:path>
                <a:path w="409575" h="609600">
                  <a:moveTo>
                    <a:pt x="0" y="552450"/>
                  </a:moveTo>
                  <a:lnTo>
                    <a:pt x="200025" y="609600"/>
                  </a:lnTo>
                </a:path>
                <a:path w="409575" h="609600">
                  <a:moveTo>
                    <a:pt x="409575" y="552450"/>
                  </a:moveTo>
                  <a:lnTo>
                    <a:pt x="200025" y="609600"/>
                  </a:lnTo>
                </a:path>
                <a:path w="409575" h="609600">
                  <a:moveTo>
                    <a:pt x="200025" y="9525"/>
                  </a:moveTo>
                  <a:lnTo>
                    <a:pt x="200025" y="6096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34350" y="5467350"/>
              <a:ext cx="428625" cy="25717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258175" y="5276850"/>
              <a:ext cx="161925" cy="142875"/>
            </a:xfrm>
            <a:custGeom>
              <a:avLst/>
              <a:gdLst/>
              <a:ahLst/>
              <a:cxnLst/>
              <a:rect l="l" t="t" r="r" b="b"/>
              <a:pathLst>
                <a:path w="161925" h="142875">
                  <a:moveTo>
                    <a:pt x="85725" y="142875"/>
                  </a:moveTo>
                  <a:lnTo>
                    <a:pt x="161925" y="114300"/>
                  </a:lnTo>
                </a:path>
                <a:path w="161925" h="142875">
                  <a:moveTo>
                    <a:pt x="85725" y="19050"/>
                  </a:moveTo>
                  <a:lnTo>
                    <a:pt x="133350" y="0"/>
                  </a:lnTo>
                </a:path>
                <a:path w="161925" h="142875">
                  <a:moveTo>
                    <a:pt x="0" y="114300"/>
                  </a:moveTo>
                  <a:lnTo>
                    <a:pt x="95250" y="142875"/>
                  </a:lnTo>
                </a:path>
                <a:path w="161925" h="142875">
                  <a:moveTo>
                    <a:pt x="38100" y="0"/>
                  </a:moveTo>
                  <a:lnTo>
                    <a:pt x="95250" y="2857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48625" y="4943475"/>
              <a:ext cx="619125" cy="43815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05863" y="5124513"/>
              <a:ext cx="85725" cy="6667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10400" y="5200650"/>
              <a:ext cx="723900" cy="29527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43077" y="5522213"/>
              <a:ext cx="601941" cy="22865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239063" y="5324538"/>
              <a:ext cx="495300" cy="28568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34250" y="5324475"/>
              <a:ext cx="400050" cy="4762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239000" y="5314950"/>
              <a:ext cx="114300" cy="219075"/>
            </a:xfrm>
            <a:custGeom>
              <a:avLst/>
              <a:gdLst/>
              <a:ahLst/>
              <a:cxnLst/>
              <a:rect l="l" t="t" r="r" b="b"/>
              <a:pathLst>
                <a:path w="114300" h="219075">
                  <a:moveTo>
                    <a:pt x="94233" y="0"/>
                  </a:moveTo>
                  <a:lnTo>
                    <a:pt x="0" y="216281"/>
                  </a:lnTo>
                  <a:lnTo>
                    <a:pt x="18542" y="219075"/>
                  </a:lnTo>
                  <a:lnTo>
                    <a:pt x="114300" y="5841"/>
                  </a:lnTo>
                  <a:lnTo>
                    <a:pt x="9423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239000" y="5353050"/>
              <a:ext cx="495300" cy="24765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629525" y="5362575"/>
              <a:ext cx="114300" cy="238125"/>
            </a:xfrm>
            <a:custGeom>
              <a:avLst/>
              <a:gdLst/>
              <a:ahLst/>
              <a:cxnLst/>
              <a:rect l="l" t="t" r="r" b="b"/>
              <a:pathLst>
                <a:path w="114300" h="238125">
                  <a:moveTo>
                    <a:pt x="114300" y="0"/>
                  </a:moveTo>
                  <a:lnTo>
                    <a:pt x="110363" y="0"/>
                  </a:lnTo>
                  <a:lnTo>
                    <a:pt x="0" y="236397"/>
                  </a:lnTo>
                  <a:lnTo>
                    <a:pt x="12192" y="2381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239000" y="5534025"/>
              <a:ext cx="400050" cy="762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7229475" y="5619750"/>
              <a:ext cx="133350" cy="47625"/>
            </a:xfrm>
            <a:custGeom>
              <a:avLst/>
              <a:gdLst/>
              <a:ahLst/>
              <a:cxnLst/>
              <a:rect l="l" t="t" r="r" b="b"/>
              <a:pathLst>
                <a:path w="133350" h="47625">
                  <a:moveTo>
                    <a:pt x="51943" y="0"/>
                  </a:moveTo>
                  <a:lnTo>
                    <a:pt x="0" y="26657"/>
                  </a:lnTo>
                  <a:lnTo>
                    <a:pt x="83311" y="47625"/>
                  </a:lnTo>
                  <a:lnTo>
                    <a:pt x="133350" y="18059"/>
                  </a:lnTo>
                  <a:lnTo>
                    <a:pt x="5194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239000" y="5619750"/>
              <a:ext cx="123825" cy="47625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7248525" y="5638800"/>
              <a:ext cx="38100" cy="9525"/>
            </a:xfrm>
            <a:custGeom>
              <a:avLst/>
              <a:gdLst/>
              <a:ahLst/>
              <a:cxnLst/>
              <a:rect l="l" t="t" r="r" b="b"/>
              <a:pathLst>
                <a:path w="38100" h="9525">
                  <a:moveTo>
                    <a:pt x="11049" y="0"/>
                  </a:moveTo>
                  <a:lnTo>
                    <a:pt x="0" y="4190"/>
                  </a:lnTo>
                  <a:lnTo>
                    <a:pt x="27050" y="9525"/>
                  </a:lnTo>
                  <a:lnTo>
                    <a:pt x="38100" y="4762"/>
                  </a:lnTo>
                  <a:lnTo>
                    <a:pt x="1104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39000" y="5648325"/>
              <a:ext cx="38100" cy="9525"/>
            </a:xfrm>
            <a:custGeom>
              <a:avLst/>
              <a:gdLst/>
              <a:ahLst/>
              <a:cxnLst/>
              <a:rect l="l" t="t" r="r" b="b"/>
              <a:pathLst>
                <a:path w="38100" h="9525">
                  <a:moveTo>
                    <a:pt x="2413" y="0"/>
                  </a:moveTo>
                  <a:lnTo>
                    <a:pt x="0" y="1358"/>
                  </a:lnTo>
                  <a:lnTo>
                    <a:pt x="35305" y="9525"/>
                  </a:lnTo>
                  <a:lnTo>
                    <a:pt x="38100" y="8013"/>
                  </a:lnTo>
                  <a:lnTo>
                    <a:pt x="2413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86625" y="5648325"/>
              <a:ext cx="38100" cy="9525"/>
            </a:xfrm>
            <a:custGeom>
              <a:avLst/>
              <a:gdLst/>
              <a:ahLst/>
              <a:cxnLst/>
              <a:rect l="l" t="t" r="r" b="b"/>
              <a:pathLst>
                <a:path w="38100" h="9525">
                  <a:moveTo>
                    <a:pt x="10541" y="0"/>
                  </a:moveTo>
                  <a:lnTo>
                    <a:pt x="0" y="4292"/>
                  </a:lnTo>
                  <a:lnTo>
                    <a:pt x="27050" y="9525"/>
                  </a:lnTo>
                  <a:lnTo>
                    <a:pt x="38100" y="4851"/>
                  </a:lnTo>
                  <a:lnTo>
                    <a:pt x="1054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48500" y="5534024"/>
              <a:ext cx="581025" cy="200025"/>
            </a:xfrm>
            <a:custGeom>
              <a:avLst/>
              <a:gdLst/>
              <a:ahLst/>
              <a:cxnLst/>
              <a:rect l="l" t="t" r="r" b="b"/>
              <a:pathLst>
                <a:path w="581025" h="200025">
                  <a:moveTo>
                    <a:pt x="9525" y="87020"/>
                  </a:moveTo>
                  <a:lnTo>
                    <a:pt x="1143" y="85725"/>
                  </a:lnTo>
                  <a:lnTo>
                    <a:pt x="0" y="104381"/>
                  </a:lnTo>
                  <a:lnTo>
                    <a:pt x="8382" y="104775"/>
                  </a:lnTo>
                  <a:lnTo>
                    <a:pt x="9525" y="87020"/>
                  </a:lnTo>
                  <a:close/>
                </a:path>
                <a:path w="581025" h="200025">
                  <a:moveTo>
                    <a:pt x="190500" y="2540"/>
                  </a:moveTo>
                  <a:lnTo>
                    <a:pt x="189484" y="0"/>
                  </a:lnTo>
                  <a:lnTo>
                    <a:pt x="0" y="84455"/>
                  </a:lnTo>
                  <a:lnTo>
                    <a:pt x="4826" y="85725"/>
                  </a:lnTo>
                  <a:lnTo>
                    <a:pt x="190500" y="2540"/>
                  </a:lnTo>
                  <a:close/>
                </a:path>
                <a:path w="581025" h="200025">
                  <a:moveTo>
                    <a:pt x="266700" y="131838"/>
                  </a:moveTo>
                  <a:lnTo>
                    <a:pt x="231013" y="123825"/>
                  </a:lnTo>
                  <a:lnTo>
                    <a:pt x="228600" y="125183"/>
                  </a:lnTo>
                  <a:lnTo>
                    <a:pt x="263906" y="133350"/>
                  </a:lnTo>
                  <a:lnTo>
                    <a:pt x="266700" y="131838"/>
                  </a:lnTo>
                  <a:close/>
                </a:path>
                <a:path w="581025" h="200025">
                  <a:moveTo>
                    <a:pt x="409575" y="175044"/>
                  </a:moveTo>
                  <a:lnTo>
                    <a:pt x="15240" y="85725"/>
                  </a:lnTo>
                  <a:lnTo>
                    <a:pt x="10414" y="85725"/>
                  </a:lnTo>
                  <a:lnTo>
                    <a:pt x="9525" y="88887"/>
                  </a:lnTo>
                  <a:lnTo>
                    <a:pt x="409067" y="180975"/>
                  </a:lnTo>
                  <a:lnTo>
                    <a:pt x="409575" y="175044"/>
                  </a:lnTo>
                  <a:close/>
                </a:path>
                <a:path w="581025" h="200025">
                  <a:moveTo>
                    <a:pt x="571500" y="82715"/>
                  </a:moveTo>
                  <a:lnTo>
                    <a:pt x="571246" y="76200"/>
                  </a:lnTo>
                  <a:lnTo>
                    <a:pt x="409575" y="177495"/>
                  </a:lnTo>
                  <a:lnTo>
                    <a:pt x="409956" y="180975"/>
                  </a:lnTo>
                  <a:lnTo>
                    <a:pt x="411861" y="180975"/>
                  </a:lnTo>
                  <a:lnTo>
                    <a:pt x="571500" y="82715"/>
                  </a:lnTo>
                  <a:close/>
                </a:path>
                <a:path w="581025" h="200025">
                  <a:moveTo>
                    <a:pt x="581025" y="95250"/>
                  </a:moveTo>
                  <a:lnTo>
                    <a:pt x="411010" y="192354"/>
                  </a:lnTo>
                  <a:lnTo>
                    <a:pt x="5969" y="104775"/>
                  </a:lnTo>
                  <a:lnTo>
                    <a:pt x="1016" y="104775"/>
                  </a:lnTo>
                  <a:lnTo>
                    <a:pt x="0" y="107937"/>
                  </a:lnTo>
                  <a:lnTo>
                    <a:pt x="409702" y="198081"/>
                  </a:lnTo>
                  <a:lnTo>
                    <a:pt x="409575" y="200025"/>
                  </a:lnTo>
                  <a:lnTo>
                    <a:pt x="412089" y="198602"/>
                  </a:lnTo>
                  <a:lnTo>
                    <a:pt x="418592" y="200025"/>
                  </a:lnTo>
                  <a:lnTo>
                    <a:pt x="419049" y="194665"/>
                  </a:lnTo>
                  <a:lnTo>
                    <a:pt x="580517" y="103187"/>
                  </a:lnTo>
                  <a:lnTo>
                    <a:pt x="581025" y="9525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939276" y="5891212"/>
              <a:ext cx="628650" cy="0"/>
            </a:xfrm>
            <a:custGeom>
              <a:avLst/>
              <a:gdLst/>
              <a:ahLst/>
              <a:cxnLst/>
              <a:rect l="l" t="t" r="r" b="b"/>
              <a:pathLst>
                <a:path w="628650">
                  <a:moveTo>
                    <a:pt x="0" y="0"/>
                  </a:moveTo>
                  <a:lnTo>
                    <a:pt x="6286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9363709" y="5840729"/>
            <a:ext cx="98551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to</a:t>
            </a:r>
            <a:r>
              <a:rPr sz="1800" i="1" spc="2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Internet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706234" y="2308811"/>
            <a:ext cx="5033010" cy="19475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55"/>
              </a:spcBef>
            </a:pPr>
            <a:r>
              <a:rPr sz="2750" spc="-10" dirty="0">
                <a:solidFill>
                  <a:srgbClr val="CC0000"/>
                </a:solidFill>
                <a:latin typeface="Times New Roman"/>
                <a:cs typeface="Times New Roman"/>
              </a:rPr>
              <a:t>Wide-</a:t>
            </a:r>
            <a:r>
              <a:rPr sz="2750" dirty="0">
                <a:solidFill>
                  <a:srgbClr val="CC0000"/>
                </a:solidFill>
                <a:latin typeface="Times New Roman"/>
                <a:cs typeface="Times New Roman"/>
              </a:rPr>
              <a:t>area</a:t>
            </a:r>
            <a:r>
              <a:rPr sz="2750" spc="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CC0000"/>
                </a:solidFill>
                <a:latin typeface="Times New Roman"/>
                <a:cs typeface="Times New Roman"/>
              </a:rPr>
              <a:t>cellular</a:t>
            </a:r>
            <a:r>
              <a:rPr sz="2750" spc="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CC0000"/>
                </a:solidFill>
                <a:latin typeface="Times New Roman"/>
                <a:cs typeface="Times New Roman"/>
              </a:rPr>
              <a:t>access</a:t>
            </a:r>
            <a:r>
              <a:rPr sz="2750" spc="1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CC0000"/>
                </a:solidFill>
                <a:latin typeface="Times New Roman"/>
                <a:cs typeface="Times New Roman"/>
              </a:rPr>
              <a:t>networks</a:t>
            </a:r>
            <a:endParaRPr sz="2750">
              <a:latin typeface="Times New Roman"/>
              <a:cs typeface="Times New Roman"/>
            </a:endParaRPr>
          </a:p>
          <a:p>
            <a:pPr marL="248920" marR="31750" indent="-248920" algn="r">
              <a:lnSpc>
                <a:spcPts val="2640"/>
              </a:lnSpc>
              <a:spcBef>
                <a:spcPts val="204"/>
              </a:spcBef>
              <a:buClr>
                <a:srgbClr val="000099"/>
              </a:buClr>
              <a:buFont typeface="Wingdings"/>
              <a:buChar char=""/>
              <a:tabLst>
                <a:tab pos="248920" algn="l"/>
              </a:tabLst>
            </a:pPr>
            <a:r>
              <a:rPr sz="2400" dirty="0">
                <a:latin typeface="Times New Roman"/>
                <a:cs typeface="Times New Roman"/>
              </a:rPr>
              <a:t>provided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mobile,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cellular</a:t>
            </a:r>
            <a:r>
              <a:rPr sz="2400" spc="-10" dirty="0">
                <a:latin typeface="Times New Roman"/>
                <a:cs typeface="Times New Roman"/>
              </a:rPr>
              <a:t> network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640"/>
              </a:lnSpc>
            </a:pPr>
            <a:r>
              <a:rPr sz="2400" dirty="0">
                <a:latin typeface="Times New Roman"/>
                <a:cs typeface="Times New Roman"/>
              </a:rPr>
              <a:t>operator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(10’s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km)</a:t>
            </a:r>
            <a:endParaRPr sz="2400">
              <a:latin typeface="Times New Roman"/>
              <a:cs typeface="Times New Roman"/>
            </a:endParaRPr>
          </a:p>
          <a:p>
            <a:pPr marL="469265" indent="-248920">
              <a:lnSpc>
                <a:spcPct val="100000"/>
              </a:lnSpc>
              <a:spcBef>
                <a:spcPts val="125"/>
              </a:spcBef>
              <a:buClr>
                <a:srgbClr val="000099"/>
              </a:buClr>
              <a:buFont typeface="Wingdings"/>
              <a:buChar char=""/>
              <a:tabLst>
                <a:tab pos="469265" algn="l"/>
              </a:tabLst>
            </a:pPr>
            <a:r>
              <a:rPr sz="2400" spc="-10" dirty="0">
                <a:latin typeface="Times New Roman"/>
                <a:cs typeface="Times New Roman"/>
              </a:rPr>
              <a:t>10’s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Mbps</a:t>
            </a:r>
            <a:endParaRPr sz="2400">
              <a:latin typeface="Times New Roman"/>
              <a:cs typeface="Times New Roman"/>
            </a:endParaRPr>
          </a:p>
          <a:p>
            <a:pPr marL="469265" indent="-248920">
              <a:lnSpc>
                <a:spcPct val="100000"/>
              </a:lnSpc>
              <a:spcBef>
                <a:spcPts val="200"/>
              </a:spcBef>
              <a:buClr>
                <a:srgbClr val="000099"/>
              </a:buClr>
              <a:buFont typeface="Wingdings"/>
              <a:buChar char="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4G/5G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cellular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516990" y="5754687"/>
            <a:ext cx="511809" cy="254000"/>
            <a:chOff x="8516990" y="5754687"/>
            <a:chExt cx="511809" cy="254000"/>
          </a:xfrm>
        </p:grpSpPr>
        <p:pic>
          <p:nvPicPr>
            <p:cNvPr id="64" name="object 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520175" y="5843587"/>
              <a:ext cx="504825" cy="161925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8520165" y="5843587"/>
              <a:ext cx="505459" cy="161925"/>
            </a:xfrm>
            <a:custGeom>
              <a:avLst/>
              <a:gdLst/>
              <a:ahLst/>
              <a:cxnLst/>
              <a:rect l="l" t="t" r="r" b="b"/>
              <a:pathLst>
                <a:path w="505459" h="161925">
                  <a:moveTo>
                    <a:pt x="504707" y="381"/>
                  </a:moveTo>
                  <a:lnTo>
                    <a:pt x="504834" y="85496"/>
                  </a:lnTo>
                  <a:lnTo>
                    <a:pt x="451701" y="130663"/>
                  </a:lnTo>
                  <a:lnTo>
                    <a:pt x="405330" y="145103"/>
                  </a:lnTo>
                  <a:lnTo>
                    <a:pt x="353243" y="154790"/>
                  </a:lnTo>
                  <a:lnTo>
                    <a:pt x="301058" y="160228"/>
                  </a:lnTo>
                  <a:lnTo>
                    <a:pt x="254390" y="161925"/>
                  </a:lnTo>
                  <a:lnTo>
                    <a:pt x="207407" y="160277"/>
                  </a:lnTo>
                  <a:lnTo>
                    <a:pt x="154451" y="154961"/>
                  </a:lnTo>
                  <a:lnTo>
                    <a:pt x="101403" y="145395"/>
                  </a:lnTo>
                  <a:lnTo>
                    <a:pt x="54144" y="131000"/>
                  </a:lnTo>
                  <a:lnTo>
                    <a:pt x="18556" y="111193"/>
                  </a:lnTo>
                  <a:lnTo>
                    <a:pt x="456" y="65897"/>
                  </a:lnTo>
                  <a:lnTo>
                    <a:pt x="216" y="42697"/>
                  </a:lnTo>
                  <a:lnTo>
                    <a:pt x="0" y="19497"/>
                  </a:lnTo>
                  <a:lnTo>
                    <a:pt x="9" y="0"/>
                  </a:lnTo>
                  <a:lnTo>
                    <a:pt x="21006" y="22861"/>
                  </a:lnTo>
                  <a:lnTo>
                    <a:pt x="56943" y="41611"/>
                  </a:lnTo>
                  <a:lnTo>
                    <a:pt x="102864" y="56232"/>
                  </a:lnTo>
                  <a:lnTo>
                    <a:pt x="153811" y="66706"/>
                  </a:lnTo>
                  <a:lnTo>
                    <a:pt x="204829" y="73017"/>
                  </a:lnTo>
                  <a:lnTo>
                    <a:pt x="250961" y="75145"/>
                  </a:lnTo>
                  <a:lnTo>
                    <a:pt x="297398" y="73555"/>
                  </a:lnTo>
                  <a:lnTo>
                    <a:pt x="349062" y="68352"/>
                  </a:lnTo>
                  <a:lnTo>
                    <a:pt x="400790" y="58985"/>
                  </a:lnTo>
                  <a:lnTo>
                    <a:pt x="447416" y="44902"/>
                  </a:lnTo>
                  <a:lnTo>
                    <a:pt x="483777" y="25551"/>
                  </a:lnTo>
                  <a:lnTo>
                    <a:pt x="504707" y="38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520175" y="5757862"/>
              <a:ext cx="504825" cy="161925"/>
            </a:xfrm>
            <a:custGeom>
              <a:avLst/>
              <a:gdLst/>
              <a:ahLst/>
              <a:cxnLst/>
              <a:rect l="l" t="t" r="r" b="b"/>
              <a:pathLst>
                <a:path w="504825" h="161925">
                  <a:moveTo>
                    <a:pt x="252349" y="0"/>
                  </a:moveTo>
                  <a:lnTo>
                    <a:pt x="185237" y="2891"/>
                  </a:lnTo>
                  <a:lnTo>
                    <a:pt x="124949" y="11053"/>
                  </a:lnTo>
                  <a:lnTo>
                    <a:pt x="73882" y="23712"/>
                  </a:lnTo>
                  <a:lnTo>
                    <a:pt x="34435" y="40098"/>
                  </a:lnTo>
                  <a:lnTo>
                    <a:pt x="0" y="80962"/>
                  </a:lnTo>
                  <a:lnTo>
                    <a:pt x="9008" y="102486"/>
                  </a:lnTo>
                  <a:lnTo>
                    <a:pt x="73882" y="138212"/>
                  </a:lnTo>
                  <a:lnTo>
                    <a:pt x="124949" y="150871"/>
                  </a:lnTo>
                  <a:lnTo>
                    <a:pt x="185237" y="159033"/>
                  </a:lnTo>
                  <a:lnTo>
                    <a:pt x="252349" y="161925"/>
                  </a:lnTo>
                  <a:lnTo>
                    <a:pt x="319469" y="159033"/>
                  </a:lnTo>
                  <a:lnTo>
                    <a:pt x="379781" y="150871"/>
                  </a:lnTo>
                  <a:lnTo>
                    <a:pt x="430879" y="138212"/>
                  </a:lnTo>
                  <a:lnTo>
                    <a:pt x="470356" y="121826"/>
                  </a:lnTo>
                  <a:lnTo>
                    <a:pt x="504825" y="80962"/>
                  </a:lnTo>
                  <a:lnTo>
                    <a:pt x="495806" y="59438"/>
                  </a:lnTo>
                  <a:lnTo>
                    <a:pt x="430879" y="23712"/>
                  </a:lnTo>
                  <a:lnTo>
                    <a:pt x="379781" y="11053"/>
                  </a:lnTo>
                  <a:lnTo>
                    <a:pt x="319469" y="2891"/>
                  </a:lnTo>
                  <a:lnTo>
                    <a:pt x="2523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520175" y="5757862"/>
              <a:ext cx="504825" cy="161925"/>
            </a:xfrm>
            <a:custGeom>
              <a:avLst/>
              <a:gdLst/>
              <a:ahLst/>
              <a:cxnLst/>
              <a:rect l="l" t="t" r="r" b="b"/>
              <a:pathLst>
                <a:path w="504825" h="161925">
                  <a:moveTo>
                    <a:pt x="0" y="80962"/>
                  </a:moveTo>
                  <a:lnTo>
                    <a:pt x="34435" y="40098"/>
                  </a:lnTo>
                  <a:lnTo>
                    <a:pt x="73882" y="23712"/>
                  </a:lnTo>
                  <a:lnTo>
                    <a:pt x="124949" y="11053"/>
                  </a:lnTo>
                  <a:lnTo>
                    <a:pt x="185237" y="2891"/>
                  </a:lnTo>
                  <a:lnTo>
                    <a:pt x="252349" y="0"/>
                  </a:lnTo>
                  <a:lnTo>
                    <a:pt x="319469" y="2891"/>
                  </a:lnTo>
                  <a:lnTo>
                    <a:pt x="379781" y="11053"/>
                  </a:lnTo>
                  <a:lnTo>
                    <a:pt x="430879" y="23712"/>
                  </a:lnTo>
                  <a:lnTo>
                    <a:pt x="470356" y="40098"/>
                  </a:lnTo>
                  <a:lnTo>
                    <a:pt x="504825" y="80962"/>
                  </a:lnTo>
                  <a:lnTo>
                    <a:pt x="495806" y="102486"/>
                  </a:lnTo>
                  <a:lnTo>
                    <a:pt x="430879" y="138212"/>
                  </a:lnTo>
                  <a:lnTo>
                    <a:pt x="379781" y="150871"/>
                  </a:lnTo>
                  <a:lnTo>
                    <a:pt x="319469" y="159033"/>
                  </a:lnTo>
                  <a:lnTo>
                    <a:pt x="252349" y="161925"/>
                  </a:lnTo>
                  <a:lnTo>
                    <a:pt x="185237" y="159033"/>
                  </a:lnTo>
                  <a:lnTo>
                    <a:pt x="124949" y="150871"/>
                  </a:lnTo>
                  <a:lnTo>
                    <a:pt x="73882" y="138212"/>
                  </a:lnTo>
                  <a:lnTo>
                    <a:pt x="34435" y="121826"/>
                  </a:lnTo>
                  <a:lnTo>
                    <a:pt x="0" y="8096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601075" y="5772149"/>
              <a:ext cx="342900" cy="114300"/>
            </a:xfrm>
            <a:custGeom>
              <a:avLst/>
              <a:gdLst/>
              <a:ahLst/>
              <a:cxnLst/>
              <a:rect l="l" t="t" r="r" b="b"/>
              <a:pathLst>
                <a:path w="342900" h="114300">
                  <a:moveTo>
                    <a:pt x="333375" y="15201"/>
                  </a:moveTo>
                  <a:lnTo>
                    <a:pt x="267970" y="0"/>
                  </a:lnTo>
                  <a:lnTo>
                    <a:pt x="165735" y="39128"/>
                  </a:lnTo>
                  <a:lnTo>
                    <a:pt x="65024" y="1079"/>
                  </a:lnTo>
                  <a:lnTo>
                    <a:pt x="0" y="17462"/>
                  </a:lnTo>
                  <a:lnTo>
                    <a:pt x="44577" y="34417"/>
                  </a:lnTo>
                  <a:lnTo>
                    <a:pt x="65024" y="29032"/>
                  </a:lnTo>
                  <a:lnTo>
                    <a:pt x="164084" y="66675"/>
                  </a:lnTo>
                  <a:lnTo>
                    <a:pt x="272161" y="29705"/>
                  </a:lnTo>
                  <a:lnTo>
                    <a:pt x="284988" y="34417"/>
                  </a:lnTo>
                  <a:lnTo>
                    <a:pt x="333375" y="15201"/>
                  </a:lnTo>
                  <a:close/>
                </a:path>
                <a:path w="342900" h="114300">
                  <a:moveTo>
                    <a:pt x="342900" y="101003"/>
                  </a:moveTo>
                  <a:lnTo>
                    <a:pt x="220599" y="57150"/>
                  </a:lnTo>
                  <a:lnTo>
                    <a:pt x="219075" y="85725"/>
                  </a:lnTo>
                  <a:lnTo>
                    <a:pt x="300355" y="114300"/>
                  </a:lnTo>
                  <a:lnTo>
                    <a:pt x="342900" y="101003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591549" y="5829300"/>
              <a:ext cx="123825" cy="57150"/>
            </a:xfrm>
            <a:custGeom>
              <a:avLst/>
              <a:gdLst/>
              <a:ahLst/>
              <a:cxnLst/>
              <a:rect l="l" t="t" r="r" b="b"/>
              <a:pathLst>
                <a:path w="123825" h="57150">
                  <a:moveTo>
                    <a:pt x="123063" y="0"/>
                  </a:moveTo>
                  <a:lnTo>
                    <a:pt x="0" y="44373"/>
                  </a:lnTo>
                  <a:lnTo>
                    <a:pt x="41782" y="57150"/>
                  </a:lnTo>
                  <a:lnTo>
                    <a:pt x="123825" y="30251"/>
                  </a:lnTo>
                  <a:lnTo>
                    <a:pt x="123063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629649" y="5800725"/>
              <a:ext cx="266700" cy="95250"/>
            </a:xfrm>
            <a:custGeom>
              <a:avLst/>
              <a:gdLst/>
              <a:ahLst/>
              <a:cxnLst/>
              <a:rect l="l" t="t" r="r" b="b"/>
              <a:pathLst>
                <a:path w="266700" h="95250">
                  <a:moveTo>
                    <a:pt x="240410" y="0"/>
                  </a:moveTo>
                  <a:lnTo>
                    <a:pt x="132715" y="39712"/>
                  </a:lnTo>
                  <a:lnTo>
                    <a:pt x="31876" y="0"/>
                  </a:lnTo>
                  <a:lnTo>
                    <a:pt x="11556" y="4940"/>
                  </a:lnTo>
                  <a:lnTo>
                    <a:pt x="12065" y="5168"/>
                  </a:lnTo>
                  <a:lnTo>
                    <a:pt x="1904" y="1409"/>
                  </a:lnTo>
                  <a:lnTo>
                    <a:pt x="78867" y="30340"/>
                  </a:lnTo>
                  <a:lnTo>
                    <a:pt x="79755" y="60680"/>
                  </a:lnTo>
                  <a:lnTo>
                    <a:pt x="0" y="89357"/>
                  </a:lnTo>
                  <a:lnTo>
                    <a:pt x="18415" y="95250"/>
                  </a:lnTo>
                  <a:lnTo>
                    <a:pt x="133476" y="50088"/>
                  </a:lnTo>
                  <a:lnTo>
                    <a:pt x="246379" y="94538"/>
                  </a:lnTo>
                  <a:lnTo>
                    <a:pt x="266700" y="90309"/>
                  </a:lnTo>
                  <a:lnTo>
                    <a:pt x="187959" y="60591"/>
                  </a:lnTo>
                  <a:lnTo>
                    <a:pt x="188468" y="30137"/>
                  </a:lnTo>
                  <a:lnTo>
                    <a:pt x="256158" y="4940"/>
                  </a:lnTo>
                  <a:lnTo>
                    <a:pt x="240410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xfrm>
            <a:off x="11840844" y="6508199"/>
            <a:ext cx="244475" cy="203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2225">
              <a:lnSpc>
                <a:spcPts val="1425"/>
              </a:lnSpc>
            </a:pPr>
            <a:fld id="{81D60167-4931-47E6-BA6A-407CBD079E47}" type="slidenum">
              <a:rPr lang="en-US" spc="-25" smtClean="0">
                <a:latin typeface="Arial MT"/>
                <a:cs typeface="Arial MT"/>
              </a:rPr>
              <a:pPr marL="22225">
                <a:lnSpc>
                  <a:spcPts val="1425"/>
                </a:lnSpc>
              </a:pPr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Access</a:t>
            </a:r>
            <a:r>
              <a:rPr spc="110" dirty="0"/>
              <a:t> </a:t>
            </a:r>
            <a:r>
              <a:rPr dirty="0"/>
              <a:t>Network:</a:t>
            </a:r>
            <a:r>
              <a:rPr spc="40" dirty="0"/>
              <a:t> </a:t>
            </a:r>
            <a:r>
              <a:rPr dirty="0"/>
              <a:t>Enterprise</a:t>
            </a:r>
            <a:r>
              <a:rPr spc="55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692" y="3940365"/>
            <a:ext cx="10325100" cy="22002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325"/>
              </a:spcBef>
              <a:buClr>
                <a:srgbClr val="0000A2"/>
              </a:buClr>
              <a:buFont typeface="Wingdings"/>
              <a:buChar char=""/>
              <a:tabLst>
                <a:tab pos="299720" algn="l"/>
              </a:tabLst>
            </a:pPr>
            <a:r>
              <a:rPr sz="2750" dirty="0">
                <a:latin typeface="Times New Roman"/>
                <a:cs typeface="Times New Roman"/>
              </a:rPr>
              <a:t>companies,</a:t>
            </a:r>
            <a:r>
              <a:rPr sz="2750" spc="1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universities,</a:t>
            </a:r>
            <a:r>
              <a:rPr sz="2750" spc="15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etc.</a:t>
            </a:r>
            <a:endParaRPr sz="275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3000"/>
              </a:lnSpc>
              <a:spcBef>
                <a:spcPts val="580"/>
              </a:spcBef>
              <a:buClr>
                <a:srgbClr val="0000A8"/>
              </a:buClr>
              <a:buFont typeface="Wingdings"/>
              <a:buChar char=""/>
              <a:tabLst>
                <a:tab pos="300355" algn="l"/>
              </a:tabLst>
            </a:pPr>
            <a:r>
              <a:rPr sz="2750" dirty="0">
                <a:latin typeface="Times New Roman"/>
                <a:cs typeface="Times New Roman"/>
              </a:rPr>
              <a:t>mix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wired,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wireless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link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technologies,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connecting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mix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switches 	</a:t>
            </a:r>
            <a:r>
              <a:rPr sz="2750" dirty="0">
                <a:latin typeface="Times New Roman"/>
                <a:cs typeface="Times New Roman"/>
              </a:rPr>
              <a:t>and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routers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to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create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Local</a:t>
            </a:r>
            <a:r>
              <a:rPr sz="2750" spc="-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Area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Network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(LAN)</a:t>
            </a:r>
            <a:endParaRPr sz="2750">
              <a:latin typeface="Times New Roman"/>
              <a:cs typeface="Times New Roman"/>
            </a:endParaRPr>
          </a:p>
          <a:p>
            <a:pPr marL="747395" lvl="1" indent="-287020">
              <a:lnSpc>
                <a:spcPct val="100000"/>
              </a:lnSpc>
              <a:spcBef>
                <a:spcPts val="180"/>
              </a:spcBef>
              <a:buClr>
                <a:srgbClr val="0000A8"/>
              </a:buClr>
              <a:buFont typeface="Wingdings"/>
              <a:buChar char=""/>
              <a:tabLst>
                <a:tab pos="747395" algn="l"/>
              </a:tabLst>
            </a:pPr>
            <a:r>
              <a:rPr sz="2750" dirty="0">
                <a:latin typeface="Times New Roman"/>
                <a:cs typeface="Times New Roman"/>
              </a:rPr>
              <a:t>Ethernet: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wired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access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at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100Mbps,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1Gbps,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10Gbps</a:t>
            </a:r>
            <a:endParaRPr sz="2750">
              <a:latin typeface="Times New Roman"/>
              <a:cs typeface="Times New Roman"/>
            </a:endParaRPr>
          </a:p>
          <a:p>
            <a:pPr marL="747395" lvl="1" indent="-287020">
              <a:lnSpc>
                <a:spcPct val="100000"/>
              </a:lnSpc>
              <a:spcBef>
                <a:spcPts val="229"/>
              </a:spcBef>
              <a:buClr>
                <a:srgbClr val="0000A8"/>
              </a:buClr>
              <a:buFont typeface="Wingdings"/>
              <a:buChar char=""/>
              <a:tabLst>
                <a:tab pos="747395" algn="l"/>
              </a:tabLst>
            </a:pPr>
            <a:r>
              <a:rPr sz="2750" dirty="0">
                <a:latin typeface="Times New Roman"/>
                <a:cs typeface="Times New Roman"/>
              </a:rPr>
              <a:t>WiFi: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wireless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access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points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at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11,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54,</a:t>
            </a:r>
            <a:r>
              <a:rPr sz="2750" spc="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450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Mbps</a:t>
            </a:r>
            <a:endParaRPr sz="27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52863" y="1385258"/>
            <a:ext cx="2867025" cy="2082164"/>
            <a:chOff x="3352863" y="1385258"/>
            <a:chExt cx="2867025" cy="2082164"/>
          </a:xfrm>
        </p:grpSpPr>
        <p:sp>
          <p:nvSpPr>
            <p:cNvPr id="5" name="object 5"/>
            <p:cNvSpPr/>
            <p:nvPr/>
          </p:nvSpPr>
          <p:spPr>
            <a:xfrm>
              <a:off x="3357626" y="2119375"/>
              <a:ext cx="1123950" cy="933450"/>
            </a:xfrm>
            <a:custGeom>
              <a:avLst/>
              <a:gdLst/>
              <a:ahLst/>
              <a:cxnLst/>
              <a:rect l="l" t="t" r="r" b="b"/>
              <a:pathLst>
                <a:path w="1123950" h="933450">
                  <a:moveTo>
                    <a:pt x="819150" y="619125"/>
                  </a:moveTo>
                  <a:lnTo>
                    <a:pt x="819150" y="866775"/>
                  </a:lnTo>
                </a:path>
                <a:path w="1123950" h="933450">
                  <a:moveTo>
                    <a:pt x="1123950" y="619125"/>
                  </a:moveTo>
                  <a:lnTo>
                    <a:pt x="1123950" y="933450"/>
                  </a:lnTo>
                </a:path>
                <a:path w="1123950" h="933450">
                  <a:moveTo>
                    <a:pt x="371475" y="552450"/>
                  </a:moveTo>
                  <a:lnTo>
                    <a:pt x="657225" y="552450"/>
                  </a:lnTo>
                </a:path>
                <a:path w="1123950" h="933450">
                  <a:moveTo>
                    <a:pt x="781050" y="400050"/>
                  </a:moveTo>
                  <a:lnTo>
                    <a:pt x="0" y="400050"/>
                  </a:lnTo>
                </a:path>
                <a:path w="1123950" h="933450">
                  <a:moveTo>
                    <a:pt x="942975" y="352425"/>
                  </a:moveTo>
                  <a:lnTo>
                    <a:pt x="9429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866900"/>
              <a:ext cx="466725" cy="3619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6700" y="1819275"/>
              <a:ext cx="638175" cy="1238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62475" y="1404234"/>
              <a:ext cx="353211" cy="974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7740" y="1672335"/>
              <a:ext cx="379196" cy="19253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5413" y="1504949"/>
              <a:ext cx="304800" cy="2477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2500" y="1495424"/>
              <a:ext cx="247650" cy="476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705350" y="1495424"/>
              <a:ext cx="66675" cy="180975"/>
            </a:xfrm>
            <a:custGeom>
              <a:avLst/>
              <a:gdLst/>
              <a:ahLst/>
              <a:cxnLst/>
              <a:rect l="l" t="t" r="r" b="b"/>
              <a:pathLst>
                <a:path w="66675" h="180975">
                  <a:moveTo>
                    <a:pt x="54990" y="0"/>
                  </a:moveTo>
                  <a:lnTo>
                    <a:pt x="0" y="178688"/>
                  </a:lnTo>
                  <a:lnTo>
                    <a:pt x="10795" y="180975"/>
                  </a:lnTo>
                  <a:lnTo>
                    <a:pt x="66675" y="4825"/>
                  </a:lnTo>
                  <a:lnTo>
                    <a:pt x="5499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05350" y="1523999"/>
              <a:ext cx="304800" cy="2190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943475" y="1533524"/>
              <a:ext cx="76200" cy="209550"/>
            </a:xfrm>
            <a:custGeom>
              <a:avLst/>
              <a:gdLst/>
              <a:ahLst/>
              <a:cxnLst/>
              <a:rect l="l" t="t" r="r" b="b"/>
              <a:pathLst>
                <a:path w="76200" h="209550">
                  <a:moveTo>
                    <a:pt x="76200" y="0"/>
                  </a:moveTo>
                  <a:lnTo>
                    <a:pt x="73533" y="0"/>
                  </a:lnTo>
                  <a:lnTo>
                    <a:pt x="0" y="208025"/>
                  </a:lnTo>
                  <a:lnTo>
                    <a:pt x="8127" y="2095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05350" y="1676399"/>
              <a:ext cx="247650" cy="76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695825" y="1752599"/>
              <a:ext cx="85725" cy="38100"/>
            </a:xfrm>
            <a:custGeom>
              <a:avLst/>
              <a:gdLst/>
              <a:ahLst/>
              <a:cxnLst/>
              <a:rect l="l" t="t" r="r" b="b"/>
              <a:pathLst>
                <a:path w="85725" h="38100">
                  <a:moveTo>
                    <a:pt x="33400" y="0"/>
                  </a:moveTo>
                  <a:lnTo>
                    <a:pt x="0" y="21336"/>
                  </a:lnTo>
                  <a:lnTo>
                    <a:pt x="53594" y="38100"/>
                  </a:lnTo>
                  <a:lnTo>
                    <a:pt x="85725" y="14477"/>
                  </a:lnTo>
                  <a:lnTo>
                    <a:pt x="3340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5825" y="1752599"/>
              <a:ext cx="85725" cy="381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705350" y="1771649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8254" y="0"/>
                  </a:moveTo>
                  <a:lnTo>
                    <a:pt x="0" y="4190"/>
                  </a:lnTo>
                  <a:lnTo>
                    <a:pt x="20320" y="9525"/>
                  </a:lnTo>
                  <a:lnTo>
                    <a:pt x="28575" y="4699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05350" y="1771649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142" y="0"/>
                  </a:moveTo>
                  <a:lnTo>
                    <a:pt x="0" y="1397"/>
                  </a:lnTo>
                  <a:lnTo>
                    <a:pt x="17652" y="9525"/>
                  </a:lnTo>
                  <a:lnTo>
                    <a:pt x="19050" y="8000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24400" y="1781174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7874" y="0"/>
                  </a:moveTo>
                  <a:lnTo>
                    <a:pt x="0" y="4317"/>
                  </a:lnTo>
                  <a:lnTo>
                    <a:pt x="20320" y="9525"/>
                  </a:lnTo>
                  <a:lnTo>
                    <a:pt x="28575" y="4825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81525" y="1762124"/>
              <a:ext cx="361950" cy="85725"/>
            </a:xfrm>
            <a:custGeom>
              <a:avLst/>
              <a:gdLst/>
              <a:ahLst/>
              <a:cxnLst/>
              <a:rect l="l" t="t" r="r" b="b"/>
              <a:pathLst>
                <a:path w="361950" h="85725">
                  <a:moveTo>
                    <a:pt x="171450" y="27051"/>
                  </a:moveTo>
                  <a:lnTo>
                    <a:pt x="144653" y="19050"/>
                  </a:lnTo>
                  <a:lnTo>
                    <a:pt x="142875" y="20447"/>
                  </a:lnTo>
                  <a:lnTo>
                    <a:pt x="169418" y="28575"/>
                  </a:lnTo>
                  <a:lnTo>
                    <a:pt x="171450" y="27051"/>
                  </a:lnTo>
                  <a:close/>
                </a:path>
                <a:path w="361950" h="85725">
                  <a:moveTo>
                    <a:pt x="257175" y="81026"/>
                  </a:moveTo>
                  <a:lnTo>
                    <a:pt x="3683" y="9525"/>
                  </a:lnTo>
                  <a:lnTo>
                    <a:pt x="635" y="9525"/>
                  </a:lnTo>
                  <a:lnTo>
                    <a:pt x="0" y="12065"/>
                  </a:lnTo>
                  <a:lnTo>
                    <a:pt x="256921" y="85725"/>
                  </a:lnTo>
                  <a:lnTo>
                    <a:pt x="257175" y="81026"/>
                  </a:lnTo>
                  <a:close/>
                </a:path>
                <a:path w="361950" h="85725">
                  <a:moveTo>
                    <a:pt x="361950" y="0"/>
                  </a:moveTo>
                  <a:lnTo>
                    <a:pt x="257429" y="79883"/>
                  </a:lnTo>
                  <a:lnTo>
                    <a:pt x="257175" y="85725"/>
                  </a:lnTo>
                  <a:lnTo>
                    <a:pt x="361696" y="647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81525" y="1685924"/>
              <a:ext cx="352425" cy="1524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81450" y="1385258"/>
              <a:ext cx="365811" cy="868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03573" y="1620278"/>
              <a:ext cx="377411" cy="16673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33913" y="1466913"/>
              <a:ext cx="314325" cy="2190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91000" y="1466849"/>
              <a:ext cx="257175" cy="381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133850" y="1466849"/>
              <a:ext cx="66675" cy="152400"/>
            </a:xfrm>
            <a:custGeom>
              <a:avLst/>
              <a:gdLst/>
              <a:ahLst/>
              <a:cxnLst/>
              <a:rect l="l" t="t" r="r" b="b"/>
              <a:pathLst>
                <a:path w="66675" h="152400">
                  <a:moveTo>
                    <a:pt x="54990" y="0"/>
                  </a:moveTo>
                  <a:lnTo>
                    <a:pt x="0" y="150495"/>
                  </a:lnTo>
                  <a:lnTo>
                    <a:pt x="10795" y="152400"/>
                  </a:lnTo>
                  <a:lnTo>
                    <a:pt x="66675" y="4063"/>
                  </a:lnTo>
                  <a:lnTo>
                    <a:pt x="5499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24325" y="1495424"/>
              <a:ext cx="323850" cy="18097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81500" y="1495424"/>
              <a:ext cx="66675" cy="180975"/>
            </a:xfrm>
            <a:custGeom>
              <a:avLst/>
              <a:gdLst/>
              <a:ahLst/>
              <a:cxnLst/>
              <a:rect l="l" t="t" r="r" b="b"/>
              <a:pathLst>
                <a:path w="66675" h="180975">
                  <a:moveTo>
                    <a:pt x="66675" y="0"/>
                  </a:moveTo>
                  <a:lnTo>
                    <a:pt x="64388" y="0"/>
                  </a:lnTo>
                  <a:lnTo>
                    <a:pt x="0" y="179704"/>
                  </a:lnTo>
                  <a:lnTo>
                    <a:pt x="7112" y="1809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33850" y="1619249"/>
              <a:ext cx="247650" cy="6667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24325" y="1685924"/>
              <a:ext cx="85725" cy="38100"/>
            </a:xfrm>
            <a:custGeom>
              <a:avLst/>
              <a:gdLst/>
              <a:ahLst/>
              <a:cxnLst/>
              <a:rect l="l" t="t" r="r" b="b"/>
              <a:pathLst>
                <a:path w="85725" h="38100">
                  <a:moveTo>
                    <a:pt x="33400" y="0"/>
                  </a:moveTo>
                  <a:lnTo>
                    <a:pt x="0" y="21336"/>
                  </a:lnTo>
                  <a:lnTo>
                    <a:pt x="53594" y="38100"/>
                  </a:lnTo>
                  <a:lnTo>
                    <a:pt x="85725" y="14477"/>
                  </a:lnTo>
                  <a:lnTo>
                    <a:pt x="3340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24325" y="1685924"/>
              <a:ext cx="85725" cy="381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133850" y="1704974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8254" y="0"/>
                  </a:moveTo>
                  <a:lnTo>
                    <a:pt x="0" y="4190"/>
                  </a:lnTo>
                  <a:lnTo>
                    <a:pt x="20320" y="9525"/>
                  </a:lnTo>
                  <a:lnTo>
                    <a:pt x="28575" y="4699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33850" y="1704974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142" y="0"/>
                  </a:moveTo>
                  <a:lnTo>
                    <a:pt x="0" y="1397"/>
                  </a:lnTo>
                  <a:lnTo>
                    <a:pt x="17652" y="9525"/>
                  </a:lnTo>
                  <a:lnTo>
                    <a:pt x="19050" y="8000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52900" y="1714499"/>
              <a:ext cx="38100" cy="9525"/>
            </a:xfrm>
            <a:custGeom>
              <a:avLst/>
              <a:gdLst/>
              <a:ahLst/>
              <a:cxnLst/>
              <a:rect l="l" t="t" r="r" b="b"/>
              <a:pathLst>
                <a:path w="38100" h="9525">
                  <a:moveTo>
                    <a:pt x="10540" y="0"/>
                  </a:moveTo>
                  <a:lnTo>
                    <a:pt x="0" y="4317"/>
                  </a:lnTo>
                  <a:lnTo>
                    <a:pt x="27050" y="9525"/>
                  </a:lnTo>
                  <a:lnTo>
                    <a:pt x="38100" y="4825"/>
                  </a:lnTo>
                  <a:lnTo>
                    <a:pt x="1054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10025" y="1695449"/>
              <a:ext cx="361950" cy="76200"/>
            </a:xfrm>
            <a:custGeom>
              <a:avLst/>
              <a:gdLst/>
              <a:ahLst/>
              <a:cxnLst/>
              <a:rect l="l" t="t" r="r" b="b"/>
              <a:pathLst>
                <a:path w="361950" h="76200">
                  <a:moveTo>
                    <a:pt x="171450" y="27051"/>
                  </a:moveTo>
                  <a:lnTo>
                    <a:pt x="144653" y="19050"/>
                  </a:lnTo>
                  <a:lnTo>
                    <a:pt x="142875" y="20447"/>
                  </a:lnTo>
                  <a:lnTo>
                    <a:pt x="169418" y="28575"/>
                  </a:lnTo>
                  <a:lnTo>
                    <a:pt x="171450" y="27051"/>
                  </a:lnTo>
                  <a:close/>
                </a:path>
                <a:path w="361950" h="76200">
                  <a:moveTo>
                    <a:pt x="266700" y="72009"/>
                  </a:moveTo>
                  <a:lnTo>
                    <a:pt x="3810" y="9525"/>
                  </a:lnTo>
                  <a:lnTo>
                    <a:pt x="635" y="9525"/>
                  </a:lnTo>
                  <a:lnTo>
                    <a:pt x="0" y="11684"/>
                  </a:lnTo>
                  <a:lnTo>
                    <a:pt x="266446" y="76200"/>
                  </a:lnTo>
                  <a:lnTo>
                    <a:pt x="266700" y="72009"/>
                  </a:lnTo>
                  <a:close/>
                </a:path>
                <a:path w="361950" h="76200">
                  <a:moveTo>
                    <a:pt x="361950" y="0"/>
                  </a:moveTo>
                  <a:lnTo>
                    <a:pt x="266954" y="70993"/>
                  </a:lnTo>
                  <a:lnTo>
                    <a:pt x="266700" y="76200"/>
                  </a:lnTo>
                  <a:lnTo>
                    <a:pt x="361696" y="5715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10025" y="1628774"/>
              <a:ext cx="361950" cy="13335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86351" y="1976500"/>
              <a:ext cx="1619250" cy="976630"/>
            </a:xfrm>
            <a:custGeom>
              <a:avLst/>
              <a:gdLst/>
              <a:ahLst/>
              <a:cxnLst/>
              <a:rect l="l" t="t" r="r" b="b"/>
              <a:pathLst>
                <a:path w="1619250" h="976630">
                  <a:moveTo>
                    <a:pt x="0" y="504825"/>
                  </a:moveTo>
                  <a:lnTo>
                    <a:pt x="1228725" y="0"/>
                  </a:lnTo>
                </a:path>
                <a:path w="1619250" h="976630">
                  <a:moveTo>
                    <a:pt x="1333500" y="638175"/>
                  </a:moveTo>
                  <a:lnTo>
                    <a:pt x="1333500" y="976249"/>
                  </a:lnTo>
                </a:path>
                <a:path w="1619250" h="976630">
                  <a:moveTo>
                    <a:pt x="1619250" y="638175"/>
                  </a:moveTo>
                  <a:lnTo>
                    <a:pt x="1619250" y="9762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10250" y="2952750"/>
              <a:ext cx="257175" cy="4857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10275" y="2990850"/>
              <a:ext cx="47625" cy="43192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815076" y="3014726"/>
              <a:ext cx="114300" cy="9525"/>
            </a:xfrm>
            <a:custGeom>
              <a:avLst/>
              <a:gdLst/>
              <a:ahLst/>
              <a:cxnLst/>
              <a:rect l="l" t="t" r="r" b="b"/>
              <a:pathLst>
                <a:path w="114300" h="9525">
                  <a:moveTo>
                    <a:pt x="1143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14300" y="95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15076" y="3014726"/>
              <a:ext cx="114300" cy="9525"/>
            </a:xfrm>
            <a:custGeom>
              <a:avLst/>
              <a:gdLst/>
              <a:ahLst/>
              <a:cxnLst/>
              <a:rect l="l" t="t" r="r" b="b"/>
              <a:pathLst>
                <a:path w="114300" h="9525">
                  <a:moveTo>
                    <a:pt x="0" y="9525"/>
                  </a:moveTo>
                  <a:lnTo>
                    <a:pt x="114300" y="9525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15025" y="3009900"/>
              <a:ext cx="104775" cy="28575"/>
            </a:xfrm>
            <a:custGeom>
              <a:avLst/>
              <a:gdLst/>
              <a:ahLst/>
              <a:cxnLst/>
              <a:rect l="l" t="t" r="r" b="b"/>
              <a:pathLst>
                <a:path w="104775" h="28575">
                  <a:moveTo>
                    <a:pt x="98425" y="0"/>
                  </a:moveTo>
                  <a:lnTo>
                    <a:pt x="6350" y="0"/>
                  </a:lnTo>
                  <a:lnTo>
                    <a:pt x="0" y="6350"/>
                  </a:lnTo>
                  <a:lnTo>
                    <a:pt x="0" y="14224"/>
                  </a:lnTo>
                  <a:lnTo>
                    <a:pt x="0" y="22225"/>
                  </a:lnTo>
                  <a:lnTo>
                    <a:pt x="6350" y="28575"/>
                  </a:lnTo>
                  <a:lnTo>
                    <a:pt x="98425" y="28575"/>
                  </a:lnTo>
                  <a:lnTo>
                    <a:pt x="104775" y="22225"/>
                  </a:lnTo>
                  <a:lnTo>
                    <a:pt x="104775" y="6350"/>
                  </a:lnTo>
                  <a:lnTo>
                    <a:pt x="984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15025" y="3009900"/>
              <a:ext cx="104775" cy="1905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815076" y="3081401"/>
              <a:ext cx="114300" cy="9525"/>
            </a:xfrm>
            <a:custGeom>
              <a:avLst/>
              <a:gdLst/>
              <a:ahLst/>
              <a:cxnLst/>
              <a:rect l="l" t="t" r="r" b="b"/>
              <a:pathLst>
                <a:path w="114300" h="9525">
                  <a:moveTo>
                    <a:pt x="1143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14300" y="95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15076" y="3081401"/>
              <a:ext cx="114300" cy="9525"/>
            </a:xfrm>
            <a:custGeom>
              <a:avLst/>
              <a:gdLst/>
              <a:ahLst/>
              <a:cxnLst/>
              <a:rect l="l" t="t" r="r" b="b"/>
              <a:pathLst>
                <a:path w="114300" h="9525">
                  <a:moveTo>
                    <a:pt x="0" y="9525"/>
                  </a:moveTo>
                  <a:lnTo>
                    <a:pt x="114300" y="9525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15025" y="3076575"/>
              <a:ext cx="104775" cy="28575"/>
            </a:xfrm>
            <a:custGeom>
              <a:avLst/>
              <a:gdLst/>
              <a:ahLst/>
              <a:cxnLst/>
              <a:rect l="l" t="t" r="r" b="b"/>
              <a:pathLst>
                <a:path w="104775" h="28575">
                  <a:moveTo>
                    <a:pt x="98425" y="0"/>
                  </a:moveTo>
                  <a:lnTo>
                    <a:pt x="6350" y="0"/>
                  </a:lnTo>
                  <a:lnTo>
                    <a:pt x="0" y="6350"/>
                  </a:lnTo>
                  <a:lnTo>
                    <a:pt x="0" y="14224"/>
                  </a:lnTo>
                  <a:lnTo>
                    <a:pt x="0" y="22225"/>
                  </a:lnTo>
                  <a:lnTo>
                    <a:pt x="6350" y="28575"/>
                  </a:lnTo>
                  <a:lnTo>
                    <a:pt x="98425" y="28575"/>
                  </a:lnTo>
                  <a:lnTo>
                    <a:pt x="104775" y="22225"/>
                  </a:lnTo>
                  <a:lnTo>
                    <a:pt x="104775" y="6350"/>
                  </a:lnTo>
                  <a:lnTo>
                    <a:pt x="984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15025" y="3076575"/>
              <a:ext cx="104775" cy="2857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815076" y="3157601"/>
              <a:ext cx="114300" cy="9525"/>
            </a:xfrm>
            <a:custGeom>
              <a:avLst/>
              <a:gdLst/>
              <a:ahLst/>
              <a:cxnLst/>
              <a:rect l="l" t="t" r="r" b="b"/>
              <a:pathLst>
                <a:path w="114300" h="9525">
                  <a:moveTo>
                    <a:pt x="1143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14300" y="95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15076" y="3157601"/>
              <a:ext cx="114300" cy="9525"/>
            </a:xfrm>
            <a:custGeom>
              <a:avLst/>
              <a:gdLst/>
              <a:ahLst/>
              <a:cxnLst/>
              <a:rect l="l" t="t" r="r" b="b"/>
              <a:pathLst>
                <a:path w="114300" h="9525">
                  <a:moveTo>
                    <a:pt x="0" y="9525"/>
                  </a:moveTo>
                  <a:lnTo>
                    <a:pt x="114300" y="9525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815076" y="3214751"/>
              <a:ext cx="114300" cy="19050"/>
            </a:xfrm>
            <a:custGeom>
              <a:avLst/>
              <a:gdLst/>
              <a:ahLst/>
              <a:cxnLst/>
              <a:rect l="l" t="t" r="r" b="b"/>
              <a:pathLst>
                <a:path w="114300" h="19050">
                  <a:moveTo>
                    <a:pt x="1143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14300" y="190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15076" y="3214751"/>
              <a:ext cx="114300" cy="19050"/>
            </a:xfrm>
            <a:custGeom>
              <a:avLst/>
              <a:gdLst/>
              <a:ahLst/>
              <a:cxnLst/>
              <a:rect l="l" t="t" r="r" b="b"/>
              <a:pathLst>
                <a:path w="114300" h="19050">
                  <a:moveTo>
                    <a:pt x="0" y="19050"/>
                  </a:moveTo>
                  <a:lnTo>
                    <a:pt x="114300" y="1905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05500" y="3209925"/>
              <a:ext cx="114300" cy="28575"/>
            </a:xfrm>
            <a:custGeom>
              <a:avLst/>
              <a:gdLst/>
              <a:ahLst/>
              <a:cxnLst/>
              <a:rect l="l" t="t" r="r" b="b"/>
              <a:pathLst>
                <a:path w="114300" h="28575">
                  <a:moveTo>
                    <a:pt x="107950" y="0"/>
                  </a:moveTo>
                  <a:lnTo>
                    <a:pt x="6350" y="0"/>
                  </a:lnTo>
                  <a:lnTo>
                    <a:pt x="0" y="6350"/>
                  </a:lnTo>
                  <a:lnTo>
                    <a:pt x="0" y="14224"/>
                  </a:lnTo>
                  <a:lnTo>
                    <a:pt x="0" y="22225"/>
                  </a:lnTo>
                  <a:lnTo>
                    <a:pt x="6350" y="28575"/>
                  </a:lnTo>
                  <a:lnTo>
                    <a:pt x="107950" y="28575"/>
                  </a:lnTo>
                  <a:lnTo>
                    <a:pt x="114300" y="22225"/>
                  </a:lnTo>
                  <a:lnTo>
                    <a:pt x="114300" y="635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15025" y="3209925"/>
              <a:ext cx="104775" cy="2857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010275" y="3152775"/>
              <a:ext cx="57150" cy="3810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915025" y="3143250"/>
              <a:ext cx="104775" cy="28575"/>
            </a:xfrm>
            <a:custGeom>
              <a:avLst/>
              <a:gdLst/>
              <a:ahLst/>
              <a:cxnLst/>
              <a:rect l="l" t="t" r="r" b="b"/>
              <a:pathLst>
                <a:path w="104775" h="28575">
                  <a:moveTo>
                    <a:pt x="98425" y="0"/>
                  </a:moveTo>
                  <a:lnTo>
                    <a:pt x="6350" y="0"/>
                  </a:lnTo>
                  <a:lnTo>
                    <a:pt x="0" y="6350"/>
                  </a:lnTo>
                  <a:lnTo>
                    <a:pt x="0" y="14224"/>
                  </a:lnTo>
                  <a:lnTo>
                    <a:pt x="0" y="22225"/>
                  </a:lnTo>
                  <a:lnTo>
                    <a:pt x="6350" y="28575"/>
                  </a:lnTo>
                  <a:lnTo>
                    <a:pt x="98425" y="28575"/>
                  </a:lnTo>
                  <a:lnTo>
                    <a:pt x="104775" y="22225"/>
                  </a:lnTo>
                  <a:lnTo>
                    <a:pt x="104775" y="6350"/>
                  </a:lnTo>
                  <a:lnTo>
                    <a:pt x="984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15025" y="2957575"/>
              <a:ext cx="109600" cy="485775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015101" y="2957575"/>
              <a:ext cx="9525" cy="485775"/>
            </a:xfrm>
            <a:custGeom>
              <a:avLst/>
              <a:gdLst/>
              <a:ahLst/>
              <a:cxnLst/>
              <a:rect l="l" t="t" r="r" b="b"/>
              <a:pathLst>
                <a:path w="9525" h="485775">
                  <a:moveTo>
                    <a:pt x="0" y="485775"/>
                  </a:moveTo>
                  <a:lnTo>
                    <a:pt x="9525" y="4857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4857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019800" y="3076575"/>
              <a:ext cx="38100" cy="4762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019800" y="3009900"/>
              <a:ext cx="47625" cy="47625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019800" y="3419474"/>
              <a:ext cx="47625" cy="38100"/>
            </a:xfrm>
            <a:custGeom>
              <a:avLst/>
              <a:gdLst/>
              <a:ahLst/>
              <a:cxnLst/>
              <a:rect l="l" t="t" r="r" b="b"/>
              <a:pathLst>
                <a:path w="47625" h="38100">
                  <a:moveTo>
                    <a:pt x="38100" y="17399"/>
                  </a:moveTo>
                  <a:lnTo>
                    <a:pt x="37338" y="0"/>
                  </a:lnTo>
                  <a:lnTo>
                    <a:pt x="0" y="16891"/>
                  </a:lnTo>
                  <a:lnTo>
                    <a:pt x="254" y="38100"/>
                  </a:lnTo>
                  <a:lnTo>
                    <a:pt x="38100" y="17399"/>
                  </a:lnTo>
                  <a:close/>
                </a:path>
                <a:path w="47625" h="38100">
                  <a:moveTo>
                    <a:pt x="47625" y="4318"/>
                  </a:moveTo>
                  <a:lnTo>
                    <a:pt x="45466" y="0"/>
                  </a:lnTo>
                  <a:lnTo>
                    <a:pt x="40259" y="0"/>
                  </a:lnTo>
                  <a:lnTo>
                    <a:pt x="38100" y="4318"/>
                  </a:lnTo>
                  <a:lnTo>
                    <a:pt x="38100" y="9525"/>
                  </a:lnTo>
                  <a:lnTo>
                    <a:pt x="38100" y="14732"/>
                  </a:lnTo>
                  <a:lnTo>
                    <a:pt x="40259" y="19050"/>
                  </a:lnTo>
                  <a:lnTo>
                    <a:pt x="45466" y="19050"/>
                  </a:lnTo>
                  <a:lnTo>
                    <a:pt x="47625" y="14732"/>
                  </a:lnTo>
                  <a:lnTo>
                    <a:pt x="47625" y="431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05551" y="3433826"/>
              <a:ext cx="219075" cy="28575"/>
            </a:xfrm>
            <a:custGeom>
              <a:avLst/>
              <a:gdLst/>
              <a:ahLst/>
              <a:cxnLst/>
              <a:rect l="l" t="t" r="r" b="b"/>
              <a:pathLst>
                <a:path w="219075" h="28575">
                  <a:moveTo>
                    <a:pt x="212598" y="0"/>
                  </a:moveTo>
                  <a:lnTo>
                    <a:pt x="6350" y="0"/>
                  </a:lnTo>
                  <a:lnTo>
                    <a:pt x="0" y="6350"/>
                  </a:lnTo>
                  <a:lnTo>
                    <a:pt x="0" y="14224"/>
                  </a:lnTo>
                  <a:lnTo>
                    <a:pt x="0" y="22098"/>
                  </a:lnTo>
                  <a:lnTo>
                    <a:pt x="6350" y="28575"/>
                  </a:lnTo>
                  <a:lnTo>
                    <a:pt x="212598" y="28575"/>
                  </a:lnTo>
                  <a:lnTo>
                    <a:pt x="219075" y="22098"/>
                  </a:lnTo>
                  <a:lnTo>
                    <a:pt x="219075" y="6350"/>
                  </a:lnTo>
                  <a:lnTo>
                    <a:pt x="212598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05551" y="3433826"/>
              <a:ext cx="219075" cy="28575"/>
            </a:xfrm>
            <a:custGeom>
              <a:avLst/>
              <a:gdLst/>
              <a:ahLst/>
              <a:cxnLst/>
              <a:rect l="l" t="t" r="r" b="b"/>
              <a:pathLst>
                <a:path w="219075" h="28575">
                  <a:moveTo>
                    <a:pt x="0" y="14224"/>
                  </a:moveTo>
                  <a:lnTo>
                    <a:pt x="0" y="6350"/>
                  </a:lnTo>
                  <a:lnTo>
                    <a:pt x="6350" y="0"/>
                  </a:lnTo>
                  <a:lnTo>
                    <a:pt x="14224" y="0"/>
                  </a:lnTo>
                  <a:lnTo>
                    <a:pt x="204724" y="0"/>
                  </a:lnTo>
                  <a:lnTo>
                    <a:pt x="212598" y="0"/>
                  </a:lnTo>
                  <a:lnTo>
                    <a:pt x="219075" y="6350"/>
                  </a:lnTo>
                  <a:lnTo>
                    <a:pt x="219075" y="14224"/>
                  </a:lnTo>
                  <a:lnTo>
                    <a:pt x="219075" y="22098"/>
                  </a:lnTo>
                  <a:lnTo>
                    <a:pt x="212598" y="28575"/>
                  </a:lnTo>
                  <a:lnTo>
                    <a:pt x="204724" y="28575"/>
                  </a:lnTo>
                  <a:lnTo>
                    <a:pt x="14224" y="28575"/>
                  </a:lnTo>
                  <a:lnTo>
                    <a:pt x="6350" y="28575"/>
                  </a:lnTo>
                  <a:lnTo>
                    <a:pt x="0" y="22098"/>
                  </a:lnTo>
                  <a:lnTo>
                    <a:pt x="0" y="142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815076" y="3443351"/>
              <a:ext cx="200025" cy="1905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5815076" y="3443351"/>
              <a:ext cx="200025" cy="19050"/>
            </a:xfrm>
            <a:custGeom>
              <a:avLst/>
              <a:gdLst/>
              <a:ahLst/>
              <a:cxnLst/>
              <a:rect l="l" t="t" r="r" b="b"/>
              <a:pathLst>
                <a:path w="200025" h="19050">
                  <a:moveTo>
                    <a:pt x="0" y="9525"/>
                  </a:moveTo>
                  <a:lnTo>
                    <a:pt x="0" y="4190"/>
                  </a:lnTo>
                  <a:lnTo>
                    <a:pt x="4190" y="0"/>
                  </a:lnTo>
                  <a:lnTo>
                    <a:pt x="9525" y="0"/>
                  </a:lnTo>
                  <a:lnTo>
                    <a:pt x="190500" y="0"/>
                  </a:lnTo>
                  <a:lnTo>
                    <a:pt x="195707" y="0"/>
                  </a:lnTo>
                  <a:lnTo>
                    <a:pt x="200025" y="4190"/>
                  </a:lnTo>
                  <a:lnTo>
                    <a:pt x="200025" y="9525"/>
                  </a:lnTo>
                  <a:lnTo>
                    <a:pt x="200025" y="14732"/>
                  </a:lnTo>
                  <a:lnTo>
                    <a:pt x="195707" y="19050"/>
                  </a:lnTo>
                  <a:lnTo>
                    <a:pt x="190500" y="19050"/>
                  </a:lnTo>
                  <a:lnTo>
                    <a:pt x="9525" y="19050"/>
                  </a:lnTo>
                  <a:lnTo>
                    <a:pt x="4190" y="19050"/>
                  </a:lnTo>
                  <a:lnTo>
                    <a:pt x="0" y="14732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829300" y="3362325"/>
              <a:ext cx="28575" cy="38100"/>
            </a:xfrm>
            <a:custGeom>
              <a:avLst/>
              <a:gdLst/>
              <a:ahLst/>
              <a:cxnLst/>
              <a:rect l="l" t="t" r="r" b="b"/>
              <a:pathLst>
                <a:path w="28575" h="38100">
                  <a:moveTo>
                    <a:pt x="22225" y="0"/>
                  </a:moveTo>
                  <a:lnTo>
                    <a:pt x="6350" y="0"/>
                  </a:lnTo>
                  <a:lnTo>
                    <a:pt x="0" y="8509"/>
                  </a:lnTo>
                  <a:lnTo>
                    <a:pt x="0" y="19050"/>
                  </a:lnTo>
                  <a:lnTo>
                    <a:pt x="0" y="29590"/>
                  </a:lnTo>
                  <a:lnTo>
                    <a:pt x="6350" y="38100"/>
                  </a:lnTo>
                  <a:lnTo>
                    <a:pt x="22225" y="38100"/>
                  </a:lnTo>
                  <a:lnTo>
                    <a:pt x="28575" y="29590"/>
                  </a:lnTo>
                  <a:lnTo>
                    <a:pt x="28575" y="8509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857875" y="336232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9050" y="0"/>
                  </a:move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26473" y="36605"/>
                  </a:lnTo>
                  <a:lnTo>
                    <a:pt x="32527" y="32527"/>
                  </a:lnTo>
                  <a:lnTo>
                    <a:pt x="36605" y="26473"/>
                  </a:lnTo>
                  <a:lnTo>
                    <a:pt x="38100" y="19050"/>
                  </a:lnTo>
                  <a:lnTo>
                    <a:pt x="36605" y="11626"/>
                  </a:lnTo>
                  <a:lnTo>
                    <a:pt x="32527" y="5572"/>
                  </a:lnTo>
                  <a:lnTo>
                    <a:pt x="26473" y="1494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895975" y="3362325"/>
              <a:ext cx="28575" cy="38100"/>
            </a:xfrm>
            <a:custGeom>
              <a:avLst/>
              <a:gdLst/>
              <a:ahLst/>
              <a:cxnLst/>
              <a:rect l="l" t="t" r="r" b="b"/>
              <a:pathLst>
                <a:path w="28575" h="38100">
                  <a:moveTo>
                    <a:pt x="22225" y="0"/>
                  </a:moveTo>
                  <a:lnTo>
                    <a:pt x="6350" y="0"/>
                  </a:lnTo>
                  <a:lnTo>
                    <a:pt x="0" y="8509"/>
                  </a:lnTo>
                  <a:lnTo>
                    <a:pt x="0" y="19050"/>
                  </a:lnTo>
                  <a:lnTo>
                    <a:pt x="0" y="29590"/>
                  </a:lnTo>
                  <a:lnTo>
                    <a:pt x="6350" y="38100"/>
                  </a:lnTo>
                  <a:lnTo>
                    <a:pt x="22225" y="38100"/>
                  </a:lnTo>
                  <a:lnTo>
                    <a:pt x="28575" y="29590"/>
                  </a:lnTo>
                  <a:lnTo>
                    <a:pt x="28575" y="8509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977001" y="3252851"/>
              <a:ext cx="19050" cy="161925"/>
            </a:xfrm>
            <a:custGeom>
              <a:avLst/>
              <a:gdLst/>
              <a:ahLst/>
              <a:cxnLst/>
              <a:rect l="l" t="t" r="r" b="b"/>
              <a:pathLst>
                <a:path w="19050" h="161925">
                  <a:moveTo>
                    <a:pt x="19050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19050" y="1619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77001" y="3252851"/>
              <a:ext cx="19050" cy="161925"/>
            </a:xfrm>
            <a:custGeom>
              <a:avLst/>
              <a:gdLst/>
              <a:ahLst/>
              <a:cxnLst/>
              <a:rect l="l" t="t" r="r" b="b"/>
              <a:pathLst>
                <a:path w="19050" h="161925">
                  <a:moveTo>
                    <a:pt x="0" y="161925"/>
                  </a:moveTo>
                  <a:lnTo>
                    <a:pt x="19050" y="16192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3438525" y="1585206"/>
            <a:ext cx="410209" cy="409575"/>
            <a:chOff x="3438525" y="1585206"/>
            <a:chExt cx="410209" cy="409575"/>
          </a:xfrm>
        </p:grpSpPr>
        <p:pic>
          <p:nvPicPr>
            <p:cNvPr id="72" name="object 7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38525" y="1585206"/>
              <a:ext cx="322695" cy="85195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451732" y="1823478"/>
              <a:ext cx="345183" cy="170802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562413" y="1676399"/>
              <a:ext cx="285750" cy="21913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619500" y="1666874"/>
              <a:ext cx="228600" cy="381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3562350" y="1666874"/>
              <a:ext cx="66675" cy="161925"/>
            </a:xfrm>
            <a:custGeom>
              <a:avLst/>
              <a:gdLst/>
              <a:ahLst/>
              <a:cxnLst/>
              <a:rect l="l" t="t" r="r" b="b"/>
              <a:pathLst>
                <a:path w="66675" h="161925">
                  <a:moveTo>
                    <a:pt x="54990" y="0"/>
                  </a:moveTo>
                  <a:lnTo>
                    <a:pt x="0" y="159892"/>
                  </a:lnTo>
                  <a:lnTo>
                    <a:pt x="10795" y="161925"/>
                  </a:lnTo>
                  <a:lnTo>
                    <a:pt x="66675" y="4317"/>
                  </a:lnTo>
                  <a:lnTo>
                    <a:pt x="54990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562350" y="1695449"/>
              <a:ext cx="285750" cy="1905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3781425" y="1695449"/>
              <a:ext cx="66675" cy="190500"/>
            </a:xfrm>
            <a:custGeom>
              <a:avLst/>
              <a:gdLst/>
              <a:ahLst/>
              <a:cxnLst/>
              <a:rect l="l" t="t" r="r" b="b"/>
              <a:pathLst>
                <a:path w="66675" h="190500">
                  <a:moveTo>
                    <a:pt x="66675" y="0"/>
                  </a:moveTo>
                  <a:lnTo>
                    <a:pt x="64388" y="0"/>
                  </a:lnTo>
                  <a:lnTo>
                    <a:pt x="0" y="189102"/>
                  </a:lnTo>
                  <a:lnTo>
                    <a:pt x="7112" y="1905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62350" y="1828799"/>
              <a:ext cx="228600" cy="66675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3562350" y="1895474"/>
              <a:ext cx="76200" cy="38100"/>
            </a:xfrm>
            <a:custGeom>
              <a:avLst/>
              <a:gdLst/>
              <a:ahLst/>
              <a:cxnLst/>
              <a:rect l="l" t="t" r="r" b="b"/>
              <a:pathLst>
                <a:path w="76200" h="38100">
                  <a:moveTo>
                    <a:pt x="29717" y="0"/>
                  </a:moveTo>
                  <a:lnTo>
                    <a:pt x="0" y="21336"/>
                  </a:lnTo>
                  <a:lnTo>
                    <a:pt x="47625" y="38100"/>
                  </a:lnTo>
                  <a:lnTo>
                    <a:pt x="76200" y="14477"/>
                  </a:lnTo>
                  <a:lnTo>
                    <a:pt x="29717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562350" y="1895474"/>
              <a:ext cx="76200" cy="38100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3571875" y="1914524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5587" y="0"/>
                  </a:moveTo>
                  <a:lnTo>
                    <a:pt x="0" y="4190"/>
                  </a:lnTo>
                  <a:lnTo>
                    <a:pt x="13462" y="9525"/>
                  </a:lnTo>
                  <a:lnTo>
                    <a:pt x="19050" y="4699"/>
                  </a:lnTo>
                  <a:lnTo>
                    <a:pt x="558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562350" y="1914524"/>
              <a:ext cx="19050" cy="9525"/>
            </a:xfrm>
            <a:custGeom>
              <a:avLst/>
              <a:gdLst/>
              <a:ahLst/>
              <a:cxnLst/>
              <a:rect l="l" t="t" r="r" b="b"/>
              <a:pathLst>
                <a:path w="19050" h="9525">
                  <a:moveTo>
                    <a:pt x="1142" y="0"/>
                  </a:moveTo>
                  <a:lnTo>
                    <a:pt x="0" y="1397"/>
                  </a:lnTo>
                  <a:lnTo>
                    <a:pt x="17652" y="9525"/>
                  </a:lnTo>
                  <a:lnTo>
                    <a:pt x="19050" y="8000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590925" y="1914524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7874" y="0"/>
                  </a:moveTo>
                  <a:lnTo>
                    <a:pt x="0" y="4317"/>
                  </a:lnTo>
                  <a:lnTo>
                    <a:pt x="20320" y="9525"/>
                  </a:lnTo>
                  <a:lnTo>
                    <a:pt x="28575" y="4825"/>
                  </a:lnTo>
                  <a:lnTo>
                    <a:pt x="787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457575" y="1828799"/>
              <a:ext cx="323850" cy="152400"/>
            </a:xfrm>
            <a:custGeom>
              <a:avLst/>
              <a:gdLst/>
              <a:ahLst/>
              <a:cxnLst/>
              <a:rect l="l" t="t" r="r" b="b"/>
              <a:pathLst>
                <a:path w="323850" h="152400">
                  <a:moveTo>
                    <a:pt x="104775" y="2032"/>
                  </a:moveTo>
                  <a:lnTo>
                    <a:pt x="104267" y="0"/>
                  </a:lnTo>
                  <a:lnTo>
                    <a:pt x="0" y="65659"/>
                  </a:lnTo>
                  <a:lnTo>
                    <a:pt x="2667" y="66675"/>
                  </a:lnTo>
                  <a:lnTo>
                    <a:pt x="104775" y="2032"/>
                  </a:lnTo>
                  <a:close/>
                </a:path>
                <a:path w="323850" h="152400">
                  <a:moveTo>
                    <a:pt x="152400" y="103251"/>
                  </a:moveTo>
                  <a:lnTo>
                    <a:pt x="134493" y="95250"/>
                  </a:lnTo>
                  <a:lnTo>
                    <a:pt x="133350" y="96647"/>
                  </a:lnTo>
                  <a:lnTo>
                    <a:pt x="151003" y="104775"/>
                  </a:lnTo>
                  <a:lnTo>
                    <a:pt x="152400" y="103251"/>
                  </a:lnTo>
                  <a:close/>
                </a:path>
                <a:path w="323850" h="152400">
                  <a:moveTo>
                    <a:pt x="228600" y="138176"/>
                  </a:moveTo>
                  <a:lnTo>
                    <a:pt x="9347" y="68605"/>
                  </a:lnTo>
                  <a:lnTo>
                    <a:pt x="9525" y="67310"/>
                  </a:lnTo>
                  <a:lnTo>
                    <a:pt x="3975" y="66890"/>
                  </a:lnTo>
                  <a:lnTo>
                    <a:pt x="3302" y="66675"/>
                  </a:lnTo>
                  <a:lnTo>
                    <a:pt x="2667" y="66675"/>
                  </a:lnTo>
                  <a:lnTo>
                    <a:pt x="1143" y="66675"/>
                  </a:lnTo>
                  <a:lnTo>
                    <a:pt x="508" y="66675"/>
                  </a:lnTo>
                  <a:lnTo>
                    <a:pt x="0" y="69215"/>
                  </a:lnTo>
                  <a:lnTo>
                    <a:pt x="787" y="69481"/>
                  </a:lnTo>
                  <a:lnTo>
                    <a:pt x="0" y="75946"/>
                  </a:lnTo>
                  <a:lnTo>
                    <a:pt x="8382" y="76200"/>
                  </a:lnTo>
                  <a:lnTo>
                    <a:pt x="8902" y="72097"/>
                  </a:lnTo>
                  <a:lnTo>
                    <a:pt x="228346" y="142875"/>
                  </a:lnTo>
                  <a:lnTo>
                    <a:pt x="228600" y="138176"/>
                  </a:lnTo>
                  <a:close/>
                </a:path>
                <a:path w="323850" h="152400">
                  <a:moveTo>
                    <a:pt x="238125" y="147701"/>
                  </a:moveTo>
                  <a:lnTo>
                    <a:pt x="3429" y="76200"/>
                  </a:lnTo>
                  <a:lnTo>
                    <a:pt x="508" y="76200"/>
                  </a:lnTo>
                  <a:lnTo>
                    <a:pt x="0" y="78740"/>
                  </a:lnTo>
                  <a:lnTo>
                    <a:pt x="237871" y="152400"/>
                  </a:lnTo>
                  <a:lnTo>
                    <a:pt x="238125" y="147701"/>
                  </a:lnTo>
                  <a:close/>
                </a:path>
                <a:path w="323850" h="152400">
                  <a:moveTo>
                    <a:pt x="323850" y="76200"/>
                  </a:moveTo>
                  <a:lnTo>
                    <a:pt x="238379" y="147193"/>
                  </a:lnTo>
                  <a:lnTo>
                    <a:pt x="238125" y="152400"/>
                  </a:lnTo>
                  <a:lnTo>
                    <a:pt x="323596" y="81915"/>
                  </a:lnTo>
                  <a:lnTo>
                    <a:pt x="323850" y="76200"/>
                  </a:lnTo>
                  <a:close/>
                </a:path>
                <a:path w="323850" h="152400">
                  <a:moveTo>
                    <a:pt x="323850" y="70866"/>
                  </a:moveTo>
                  <a:lnTo>
                    <a:pt x="323723" y="66675"/>
                  </a:lnTo>
                  <a:lnTo>
                    <a:pt x="228600" y="131191"/>
                  </a:lnTo>
                  <a:lnTo>
                    <a:pt x="228854" y="133350"/>
                  </a:lnTo>
                  <a:lnTo>
                    <a:pt x="229997" y="133350"/>
                  </a:lnTo>
                  <a:lnTo>
                    <a:pt x="323850" y="70866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4803140" y="2895917"/>
            <a:ext cx="802640" cy="5295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30175" marR="5080" indent="-117475">
              <a:lnSpc>
                <a:spcPts val="1800"/>
              </a:lnSpc>
              <a:spcBef>
                <a:spcPts val="459"/>
              </a:spcBef>
            </a:pPr>
            <a:r>
              <a:rPr sz="1800" spc="-10" dirty="0">
                <a:latin typeface="Times New Roman"/>
                <a:cs typeface="Times New Roman"/>
              </a:rPr>
              <a:t>Ethernet switch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431026" y="2905442"/>
            <a:ext cx="1851025" cy="5295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93395" marR="5080" indent="-481330">
              <a:lnSpc>
                <a:spcPts val="1800"/>
              </a:lnSpc>
              <a:spcBef>
                <a:spcPts val="459"/>
              </a:spcBef>
              <a:tabLst>
                <a:tab pos="229870" algn="l"/>
              </a:tabLst>
            </a:pPr>
            <a:r>
              <a:rPr sz="1800" u="sng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in</a:t>
            </a:r>
            <a:r>
              <a:rPr sz="1800" dirty="0">
                <a:latin typeface="Times New Roman"/>
                <a:cs typeface="Times New Roman"/>
              </a:rPr>
              <a:t>stitutional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mail, </a:t>
            </a:r>
            <a:r>
              <a:rPr sz="1800" dirty="0">
                <a:latin typeface="Times New Roman"/>
                <a:cs typeface="Times New Roman"/>
              </a:rPr>
              <a:t>web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servers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273543" y="2500566"/>
            <a:ext cx="17195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institutional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router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581838" y="1914588"/>
            <a:ext cx="790575" cy="666750"/>
            <a:chOff x="6581838" y="1914588"/>
            <a:chExt cx="790575" cy="666750"/>
          </a:xfrm>
        </p:grpSpPr>
        <p:sp>
          <p:nvSpPr>
            <p:cNvPr id="90" name="object 90"/>
            <p:cNvSpPr/>
            <p:nvPr/>
          </p:nvSpPr>
          <p:spPr>
            <a:xfrm>
              <a:off x="6586601" y="2147951"/>
              <a:ext cx="742950" cy="428625"/>
            </a:xfrm>
            <a:custGeom>
              <a:avLst/>
              <a:gdLst/>
              <a:ahLst/>
              <a:cxnLst/>
              <a:rect l="l" t="t" r="r" b="b"/>
              <a:pathLst>
                <a:path w="742950" h="428625">
                  <a:moveTo>
                    <a:pt x="0" y="0"/>
                  </a:moveTo>
                  <a:lnTo>
                    <a:pt x="742950" y="428625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643751" y="1928876"/>
              <a:ext cx="714375" cy="0"/>
            </a:xfrm>
            <a:custGeom>
              <a:avLst/>
              <a:gdLst/>
              <a:ahLst/>
              <a:cxnLst/>
              <a:rect l="l" t="t" r="r" b="b"/>
              <a:pathLst>
                <a:path w="714375">
                  <a:moveTo>
                    <a:pt x="0" y="0"/>
                  </a:moveTo>
                  <a:lnTo>
                    <a:pt x="7143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958076" y="1976501"/>
              <a:ext cx="361950" cy="219075"/>
            </a:xfrm>
            <a:custGeom>
              <a:avLst/>
              <a:gdLst/>
              <a:ahLst/>
              <a:cxnLst/>
              <a:rect l="l" t="t" r="r" b="b"/>
              <a:pathLst>
                <a:path w="361950" h="219075">
                  <a:moveTo>
                    <a:pt x="0" y="0"/>
                  </a:moveTo>
                  <a:lnTo>
                    <a:pt x="361950" y="219075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/>
          <p:nvPr/>
        </p:nvSpPr>
        <p:spPr>
          <a:xfrm>
            <a:off x="7405751" y="1919351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2857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7298943" y="2097722"/>
            <a:ext cx="1614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Enterprise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500239" y="2326703"/>
            <a:ext cx="12636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ISP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(Internet)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2990850" y="1763776"/>
            <a:ext cx="3713479" cy="1703705"/>
            <a:chOff x="2990850" y="1763776"/>
            <a:chExt cx="3713479" cy="1703705"/>
          </a:xfrm>
        </p:grpSpPr>
        <p:sp>
          <p:nvSpPr>
            <p:cNvPr id="97" name="object 97"/>
            <p:cNvSpPr/>
            <p:nvPr/>
          </p:nvSpPr>
          <p:spPr>
            <a:xfrm>
              <a:off x="6205601" y="2119376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2000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134100" y="2952750"/>
              <a:ext cx="247650" cy="47625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334125" y="2981325"/>
              <a:ext cx="47625" cy="441325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6138926" y="3014726"/>
              <a:ext cx="114300" cy="9525"/>
            </a:xfrm>
            <a:custGeom>
              <a:avLst/>
              <a:gdLst/>
              <a:ahLst/>
              <a:cxnLst/>
              <a:rect l="l" t="t" r="r" b="b"/>
              <a:pathLst>
                <a:path w="114300" h="9525">
                  <a:moveTo>
                    <a:pt x="1143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14300" y="95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138926" y="3014726"/>
              <a:ext cx="114300" cy="9525"/>
            </a:xfrm>
            <a:custGeom>
              <a:avLst/>
              <a:gdLst/>
              <a:ahLst/>
              <a:cxnLst/>
              <a:rect l="l" t="t" r="r" b="b"/>
              <a:pathLst>
                <a:path w="114300" h="9525">
                  <a:moveTo>
                    <a:pt x="0" y="9525"/>
                  </a:moveTo>
                  <a:lnTo>
                    <a:pt x="114300" y="9525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238875" y="3000375"/>
              <a:ext cx="104775" cy="28575"/>
            </a:xfrm>
            <a:custGeom>
              <a:avLst/>
              <a:gdLst/>
              <a:ahLst/>
              <a:cxnLst/>
              <a:rect l="l" t="t" r="r" b="b"/>
              <a:pathLst>
                <a:path w="104775" h="28575">
                  <a:moveTo>
                    <a:pt x="98425" y="0"/>
                  </a:moveTo>
                  <a:lnTo>
                    <a:pt x="6350" y="0"/>
                  </a:lnTo>
                  <a:lnTo>
                    <a:pt x="0" y="6350"/>
                  </a:lnTo>
                  <a:lnTo>
                    <a:pt x="0" y="14224"/>
                  </a:lnTo>
                  <a:lnTo>
                    <a:pt x="0" y="22225"/>
                  </a:lnTo>
                  <a:lnTo>
                    <a:pt x="6350" y="28575"/>
                  </a:lnTo>
                  <a:lnTo>
                    <a:pt x="98425" y="28575"/>
                  </a:lnTo>
                  <a:lnTo>
                    <a:pt x="104775" y="22225"/>
                  </a:lnTo>
                  <a:lnTo>
                    <a:pt x="104775" y="6350"/>
                  </a:lnTo>
                  <a:lnTo>
                    <a:pt x="984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238875" y="3009900"/>
              <a:ext cx="104775" cy="19050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6138926" y="3081401"/>
              <a:ext cx="114300" cy="9525"/>
            </a:xfrm>
            <a:custGeom>
              <a:avLst/>
              <a:gdLst/>
              <a:ahLst/>
              <a:cxnLst/>
              <a:rect l="l" t="t" r="r" b="b"/>
              <a:pathLst>
                <a:path w="114300" h="9525">
                  <a:moveTo>
                    <a:pt x="1143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14300" y="95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138926" y="3081401"/>
              <a:ext cx="114300" cy="9525"/>
            </a:xfrm>
            <a:custGeom>
              <a:avLst/>
              <a:gdLst/>
              <a:ahLst/>
              <a:cxnLst/>
              <a:rect l="l" t="t" r="r" b="b"/>
              <a:pathLst>
                <a:path w="114300" h="9525">
                  <a:moveTo>
                    <a:pt x="0" y="9525"/>
                  </a:moveTo>
                  <a:lnTo>
                    <a:pt x="114300" y="9525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238875" y="3076575"/>
              <a:ext cx="90805" cy="19050"/>
            </a:xfrm>
            <a:custGeom>
              <a:avLst/>
              <a:gdLst/>
              <a:ahLst/>
              <a:cxnLst/>
              <a:rect l="l" t="t" r="r" b="b"/>
              <a:pathLst>
                <a:path w="90804" h="19050">
                  <a:moveTo>
                    <a:pt x="0" y="19050"/>
                  </a:moveTo>
                  <a:lnTo>
                    <a:pt x="90550" y="19050"/>
                  </a:lnTo>
                  <a:lnTo>
                    <a:pt x="9055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238875" y="3076575"/>
              <a:ext cx="104775" cy="19050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6138926" y="3148076"/>
              <a:ext cx="114300" cy="19050"/>
            </a:xfrm>
            <a:custGeom>
              <a:avLst/>
              <a:gdLst/>
              <a:ahLst/>
              <a:cxnLst/>
              <a:rect l="l" t="t" r="r" b="b"/>
              <a:pathLst>
                <a:path w="114300" h="19050">
                  <a:moveTo>
                    <a:pt x="1143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14300" y="190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138926" y="3148076"/>
              <a:ext cx="114300" cy="19050"/>
            </a:xfrm>
            <a:custGeom>
              <a:avLst/>
              <a:gdLst/>
              <a:ahLst/>
              <a:cxnLst/>
              <a:rect l="l" t="t" r="r" b="b"/>
              <a:pathLst>
                <a:path w="114300" h="19050">
                  <a:moveTo>
                    <a:pt x="0" y="19050"/>
                  </a:moveTo>
                  <a:lnTo>
                    <a:pt x="114300" y="19050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138926" y="3214751"/>
              <a:ext cx="114300" cy="9525"/>
            </a:xfrm>
            <a:custGeom>
              <a:avLst/>
              <a:gdLst/>
              <a:ahLst/>
              <a:cxnLst/>
              <a:rect l="l" t="t" r="r" b="b"/>
              <a:pathLst>
                <a:path w="114300" h="9525">
                  <a:moveTo>
                    <a:pt x="1143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14300" y="95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138926" y="3214751"/>
              <a:ext cx="114300" cy="9525"/>
            </a:xfrm>
            <a:custGeom>
              <a:avLst/>
              <a:gdLst/>
              <a:ahLst/>
              <a:cxnLst/>
              <a:rect l="l" t="t" r="r" b="b"/>
              <a:pathLst>
                <a:path w="114300" h="9525">
                  <a:moveTo>
                    <a:pt x="0" y="9525"/>
                  </a:moveTo>
                  <a:lnTo>
                    <a:pt x="114300" y="9525"/>
                  </a:lnTo>
                  <a:lnTo>
                    <a:pt x="114300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229350" y="3200400"/>
              <a:ext cx="114300" cy="38100"/>
            </a:xfrm>
            <a:custGeom>
              <a:avLst/>
              <a:gdLst/>
              <a:ahLst/>
              <a:cxnLst/>
              <a:rect l="l" t="t" r="r" b="b"/>
              <a:pathLst>
                <a:path w="114300" h="38100">
                  <a:moveTo>
                    <a:pt x="95250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73"/>
                  </a:lnTo>
                  <a:lnTo>
                    <a:pt x="5572" y="32527"/>
                  </a:lnTo>
                  <a:lnTo>
                    <a:pt x="11626" y="36605"/>
                  </a:lnTo>
                  <a:lnTo>
                    <a:pt x="19050" y="38100"/>
                  </a:lnTo>
                  <a:lnTo>
                    <a:pt x="95250" y="38100"/>
                  </a:lnTo>
                  <a:lnTo>
                    <a:pt x="102673" y="36605"/>
                  </a:lnTo>
                  <a:lnTo>
                    <a:pt x="108727" y="32527"/>
                  </a:lnTo>
                  <a:lnTo>
                    <a:pt x="112805" y="26473"/>
                  </a:lnTo>
                  <a:lnTo>
                    <a:pt x="114300" y="19050"/>
                  </a:lnTo>
                  <a:lnTo>
                    <a:pt x="112805" y="11626"/>
                  </a:lnTo>
                  <a:lnTo>
                    <a:pt x="108727" y="5572"/>
                  </a:lnTo>
                  <a:lnTo>
                    <a:pt x="102673" y="1494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238875" y="3209925"/>
              <a:ext cx="104775" cy="1905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334125" y="3143250"/>
              <a:ext cx="47625" cy="47625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6229350" y="3143250"/>
              <a:ext cx="114300" cy="28575"/>
            </a:xfrm>
            <a:custGeom>
              <a:avLst/>
              <a:gdLst/>
              <a:ahLst/>
              <a:cxnLst/>
              <a:rect l="l" t="t" r="r" b="b"/>
              <a:pathLst>
                <a:path w="114300" h="28575">
                  <a:moveTo>
                    <a:pt x="107950" y="0"/>
                  </a:moveTo>
                  <a:lnTo>
                    <a:pt x="6350" y="0"/>
                  </a:lnTo>
                  <a:lnTo>
                    <a:pt x="0" y="6350"/>
                  </a:lnTo>
                  <a:lnTo>
                    <a:pt x="0" y="14224"/>
                  </a:lnTo>
                  <a:lnTo>
                    <a:pt x="0" y="22225"/>
                  </a:lnTo>
                  <a:lnTo>
                    <a:pt x="6350" y="28575"/>
                  </a:lnTo>
                  <a:lnTo>
                    <a:pt x="107950" y="28575"/>
                  </a:lnTo>
                  <a:lnTo>
                    <a:pt x="114300" y="22225"/>
                  </a:lnTo>
                  <a:lnTo>
                    <a:pt x="114300" y="635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238875" y="2957576"/>
              <a:ext cx="109600" cy="476250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6329426" y="2957576"/>
              <a:ext cx="19050" cy="476250"/>
            </a:xfrm>
            <a:custGeom>
              <a:avLst/>
              <a:gdLst/>
              <a:ahLst/>
              <a:cxnLst/>
              <a:rect l="l" t="t" r="r" b="b"/>
              <a:pathLst>
                <a:path w="19050" h="476250">
                  <a:moveTo>
                    <a:pt x="0" y="476250"/>
                  </a:moveTo>
                  <a:lnTo>
                    <a:pt x="19050" y="47625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343650" y="3076575"/>
              <a:ext cx="38100" cy="38100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343650" y="3009900"/>
              <a:ext cx="47625" cy="47625"/>
            </a:xfrm>
            <a:prstGeom prst="rect">
              <a:avLst/>
            </a:prstGeom>
          </p:spPr>
        </p:pic>
        <p:sp>
          <p:nvSpPr>
            <p:cNvPr id="120" name="object 120"/>
            <p:cNvSpPr/>
            <p:nvPr/>
          </p:nvSpPr>
          <p:spPr>
            <a:xfrm>
              <a:off x="6343650" y="3409949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38100" y="21844"/>
                  </a:moveTo>
                  <a:lnTo>
                    <a:pt x="37338" y="0"/>
                  </a:lnTo>
                  <a:lnTo>
                    <a:pt x="0" y="21082"/>
                  </a:lnTo>
                  <a:lnTo>
                    <a:pt x="254" y="47625"/>
                  </a:lnTo>
                  <a:lnTo>
                    <a:pt x="38100" y="21844"/>
                  </a:lnTo>
                  <a:close/>
                </a:path>
                <a:path w="47625" h="47625">
                  <a:moveTo>
                    <a:pt x="47625" y="4318"/>
                  </a:moveTo>
                  <a:lnTo>
                    <a:pt x="45466" y="0"/>
                  </a:lnTo>
                  <a:lnTo>
                    <a:pt x="40259" y="0"/>
                  </a:lnTo>
                  <a:lnTo>
                    <a:pt x="38100" y="4318"/>
                  </a:lnTo>
                  <a:lnTo>
                    <a:pt x="38100" y="9525"/>
                  </a:lnTo>
                  <a:lnTo>
                    <a:pt x="38100" y="14732"/>
                  </a:lnTo>
                  <a:lnTo>
                    <a:pt x="40259" y="19050"/>
                  </a:lnTo>
                  <a:lnTo>
                    <a:pt x="45466" y="19050"/>
                  </a:lnTo>
                  <a:lnTo>
                    <a:pt x="47625" y="14732"/>
                  </a:lnTo>
                  <a:lnTo>
                    <a:pt x="47625" y="431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129401" y="3424301"/>
              <a:ext cx="219075" cy="38100"/>
            </a:xfrm>
            <a:custGeom>
              <a:avLst/>
              <a:gdLst/>
              <a:ahLst/>
              <a:cxnLst/>
              <a:rect l="l" t="t" r="r" b="b"/>
              <a:pathLst>
                <a:path w="219075" h="38100">
                  <a:moveTo>
                    <a:pt x="200025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1494" y="26419"/>
                  </a:lnTo>
                  <a:lnTo>
                    <a:pt x="5572" y="32480"/>
                  </a:lnTo>
                  <a:lnTo>
                    <a:pt x="11626" y="36587"/>
                  </a:lnTo>
                  <a:lnTo>
                    <a:pt x="19050" y="38100"/>
                  </a:lnTo>
                  <a:lnTo>
                    <a:pt x="200025" y="38100"/>
                  </a:lnTo>
                  <a:lnTo>
                    <a:pt x="207394" y="36587"/>
                  </a:lnTo>
                  <a:lnTo>
                    <a:pt x="213455" y="32480"/>
                  </a:lnTo>
                  <a:lnTo>
                    <a:pt x="217562" y="26419"/>
                  </a:lnTo>
                  <a:lnTo>
                    <a:pt x="219075" y="19050"/>
                  </a:lnTo>
                  <a:lnTo>
                    <a:pt x="217562" y="11626"/>
                  </a:lnTo>
                  <a:lnTo>
                    <a:pt x="213455" y="5572"/>
                  </a:lnTo>
                  <a:lnTo>
                    <a:pt x="207394" y="1494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129401" y="3424301"/>
              <a:ext cx="219075" cy="38100"/>
            </a:xfrm>
            <a:custGeom>
              <a:avLst/>
              <a:gdLst/>
              <a:ahLst/>
              <a:cxnLst/>
              <a:rect l="l" t="t" r="r" b="b"/>
              <a:pathLst>
                <a:path w="219075" h="38100">
                  <a:moveTo>
                    <a:pt x="0" y="19050"/>
                  </a:moveTo>
                  <a:lnTo>
                    <a:pt x="1494" y="11626"/>
                  </a:lnTo>
                  <a:lnTo>
                    <a:pt x="5572" y="5572"/>
                  </a:lnTo>
                  <a:lnTo>
                    <a:pt x="11626" y="1494"/>
                  </a:lnTo>
                  <a:lnTo>
                    <a:pt x="19050" y="0"/>
                  </a:lnTo>
                  <a:lnTo>
                    <a:pt x="200025" y="0"/>
                  </a:lnTo>
                  <a:lnTo>
                    <a:pt x="207394" y="1494"/>
                  </a:lnTo>
                  <a:lnTo>
                    <a:pt x="213455" y="5572"/>
                  </a:lnTo>
                  <a:lnTo>
                    <a:pt x="217562" y="11626"/>
                  </a:lnTo>
                  <a:lnTo>
                    <a:pt x="219075" y="19050"/>
                  </a:lnTo>
                  <a:lnTo>
                    <a:pt x="217562" y="26419"/>
                  </a:lnTo>
                  <a:lnTo>
                    <a:pt x="213455" y="32480"/>
                  </a:lnTo>
                  <a:lnTo>
                    <a:pt x="207394" y="36587"/>
                  </a:lnTo>
                  <a:lnTo>
                    <a:pt x="200025" y="38100"/>
                  </a:lnTo>
                  <a:lnTo>
                    <a:pt x="19050" y="38100"/>
                  </a:lnTo>
                  <a:lnTo>
                    <a:pt x="11626" y="36587"/>
                  </a:lnTo>
                  <a:lnTo>
                    <a:pt x="5572" y="32480"/>
                  </a:lnTo>
                  <a:lnTo>
                    <a:pt x="1494" y="26419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38926" y="3433826"/>
              <a:ext cx="200025" cy="19050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6138926" y="3433826"/>
              <a:ext cx="200025" cy="19050"/>
            </a:xfrm>
            <a:custGeom>
              <a:avLst/>
              <a:gdLst/>
              <a:ahLst/>
              <a:cxnLst/>
              <a:rect l="l" t="t" r="r" b="b"/>
              <a:pathLst>
                <a:path w="200025" h="19050">
                  <a:moveTo>
                    <a:pt x="0" y="9525"/>
                  </a:moveTo>
                  <a:lnTo>
                    <a:pt x="0" y="4190"/>
                  </a:lnTo>
                  <a:lnTo>
                    <a:pt x="4190" y="0"/>
                  </a:lnTo>
                  <a:lnTo>
                    <a:pt x="9525" y="0"/>
                  </a:lnTo>
                  <a:lnTo>
                    <a:pt x="190500" y="0"/>
                  </a:lnTo>
                  <a:lnTo>
                    <a:pt x="195707" y="0"/>
                  </a:lnTo>
                  <a:lnTo>
                    <a:pt x="200025" y="4190"/>
                  </a:lnTo>
                  <a:lnTo>
                    <a:pt x="200025" y="9525"/>
                  </a:lnTo>
                  <a:lnTo>
                    <a:pt x="200025" y="14732"/>
                  </a:lnTo>
                  <a:lnTo>
                    <a:pt x="195707" y="19050"/>
                  </a:lnTo>
                  <a:lnTo>
                    <a:pt x="190500" y="19050"/>
                  </a:lnTo>
                  <a:lnTo>
                    <a:pt x="9525" y="19050"/>
                  </a:lnTo>
                  <a:lnTo>
                    <a:pt x="4190" y="19050"/>
                  </a:lnTo>
                  <a:lnTo>
                    <a:pt x="0" y="14732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153150" y="33623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225" y="0"/>
                  </a:moveTo>
                  <a:lnTo>
                    <a:pt x="6350" y="0"/>
                  </a:lnTo>
                  <a:lnTo>
                    <a:pt x="0" y="6350"/>
                  </a:lnTo>
                  <a:lnTo>
                    <a:pt x="0" y="14224"/>
                  </a:lnTo>
                  <a:lnTo>
                    <a:pt x="0" y="22225"/>
                  </a:lnTo>
                  <a:lnTo>
                    <a:pt x="6350" y="28575"/>
                  </a:lnTo>
                  <a:lnTo>
                    <a:pt x="22225" y="28575"/>
                  </a:lnTo>
                  <a:lnTo>
                    <a:pt x="28575" y="22225"/>
                  </a:lnTo>
                  <a:lnTo>
                    <a:pt x="28575" y="6350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181725" y="3362325"/>
              <a:ext cx="38100" cy="28575"/>
            </a:xfrm>
            <a:custGeom>
              <a:avLst/>
              <a:gdLst/>
              <a:ahLst/>
              <a:cxnLst/>
              <a:rect l="l" t="t" r="r" b="b"/>
              <a:pathLst>
                <a:path w="38100" h="28575">
                  <a:moveTo>
                    <a:pt x="29590" y="0"/>
                  </a:moveTo>
                  <a:lnTo>
                    <a:pt x="8509" y="0"/>
                  </a:lnTo>
                  <a:lnTo>
                    <a:pt x="0" y="6350"/>
                  </a:lnTo>
                  <a:lnTo>
                    <a:pt x="0" y="14224"/>
                  </a:lnTo>
                  <a:lnTo>
                    <a:pt x="0" y="22225"/>
                  </a:lnTo>
                  <a:lnTo>
                    <a:pt x="8509" y="28575"/>
                  </a:lnTo>
                  <a:lnTo>
                    <a:pt x="29590" y="28575"/>
                  </a:lnTo>
                  <a:lnTo>
                    <a:pt x="38100" y="22225"/>
                  </a:lnTo>
                  <a:lnTo>
                    <a:pt x="38100" y="6350"/>
                  </a:lnTo>
                  <a:lnTo>
                    <a:pt x="2959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219825" y="336232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225" y="0"/>
                  </a:moveTo>
                  <a:lnTo>
                    <a:pt x="6350" y="0"/>
                  </a:lnTo>
                  <a:lnTo>
                    <a:pt x="0" y="6350"/>
                  </a:lnTo>
                  <a:lnTo>
                    <a:pt x="0" y="14224"/>
                  </a:lnTo>
                  <a:lnTo>
                    <a:pt x="0" y="22225"/>
                  </a:lnTo>
                  <a:lnTo>
                    <a:pt x="6350" y="28575"/>
                  </a:lnTo>
                  <a:lnTo>
                    <a:pt x="22225" y="28575"/>
                  </a:lnTo>
                  <a:lnTo>
                    <a:pt x="28575" y="22225"/>
                  </a:lnTo>
                  <a:lnTo>
                    <a:pt x="28575" y="6350"/>
                  </a:lnTo>
                  <a:lnTo>
                    <a:pt x="2222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300851" y="3252851"/>
              <a:ext cx="19050" cy="161925"/>
            </a:xfrm>
            <a:custGeom>
              <a:avLst/>
              <a:gdLst/>
              <a:ahLst/>
              <a:cxnLst/>
              <a:rect l="l" t="t" r="r" b="b"/>
              <a:pathLst>
                <a:path w="19050" h="161925">
                  <a:moveTo>
                    <a:pt x="19050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19050" y="1619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2929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300851" y="3252851"/>
              <a:ext cx="19050" cy="161925"/>
            </a:xfrm>
            <a:custGeom>
              <a:avLst/>
              <a:gdLst/>
              <a:ahLst/>
              <a:cxnLst/>
              <a:rect l="l" t="t" r="r" b="b"/>
              <a:pathLst>
                <a:path w="19050" h="161925">
                  <a:moveTo>
                    <a:pt x="0" y="161925"/>
                  </a:moveTo>
                  <a:lnTo>
                    <a:pt x="19050" y="16192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990850" y="2266950"/>
              <a:ext cx="523875" cy="438150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209925" y="2314575"/>
              <a:ext cx="257175" cy="200025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276600" y="2562225"/>
              <a:ext cx="533400" cy="438150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505200" y="2609850"/>
              <a:ext cx="257175" cy="200025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724275" y="2943225"/>
              <a:ext cx="533400" cy="438150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952875" y="2981325"/>
              <a:ext cx="257175" cy="200025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143375" y="2952750"/>
              <a:ext cx="533400" cy="438150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371975" y="2990850"/>
              <a:ext cx="257175" cy="200025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767451" y="1890776"/>
              <a:ext cx="876300" cy="257175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5767451" y="1890776"/>
              <a:ext cx="876300" cy="257175"/>
            </a:xfrm>
            <a:custGeom>
              <a:avLst/>
              <a:gdLst/>
              <a:ahLst/>
              <a:cxnLst/>
              <a:rect l="l" t="t" r="r" b="b"/>
              <a:pathLst>
                <a:path w="876300" h="257175">
                  <a:moveTo>
                    <a:pt x="876173" y="508"/>
                  </a:moveTo>
                  <a:lnTo>
                    <a:pt x="876300" y="135762"/>
                  </a:lnTo>
                  <a:lnTo>
                    <a:pt x="834807" y="183161"/>
                  </a:lnTo>
                  <a:lnTo>
                    <a:pt x="798162" y="201920"/>
                  </a:lnTo>
                  <a:lnTo>
                    <a:pt x="753727" y="217618"/>
                  </a:lnTo>
                  <a:lnTo>
                    <a:pt x="703611" y="230425"/>
                  </a:lnTo>
                  <a:lnTo>
                    <a:pt x="649921" y="240516"/>
                  </a:lnTo>
                  <a:lnTo>
                    <a:pt x="594766" y="248064"/>
                  </a:lnTo>
                  <a:lnTo>
                    <a:pt x="540251" y="253241"/>
                  </a:lnTo>
                  <a:lnTo>
                    <a:pt x="488486" y="256220"/>
                  </a:lnTo>
                  <a:lnTo>
                    <a:pt x="441578" y="257175"/>
                  </a:lnTo>
                  <a:lnTo>
                    <a:pt x="394497" y="256223"/>
                  </a:lnTo>
                  <a:lnTo>
                    <a:pt x="342199" y="253312"/>
                  </a:lnTo>
                  <a:lnTo>
                    <a:pt x="286894" y="248241"/>
                  </a:lnTo>
                  <a:lnTo>
                    <a:pt x="230787" y="240811"/>
                  </a:lnTo>
                  <a:lnTo>
                    <a:pt x="176085" y="230822"/>
                  </a:lnTo>
                  <a:lnTo>
                    <a:pt x="124995" y="218075"/>
                  </a:lnTo>
                  <a:lnTo>
                    <a:pt x="79723" y="202369"/>
                  </a:lnTo>
                  <a:lnTo>
                    <a:pt x="42477" y="183506"/>
                  </a:lnTo>
                  <a:lnTo>
                    <a:pt x="888" y="135509"/>
                  </a:lnTo>
                  <a:lnTo>
                    <a:pt x="857" y="104584"/>
                  </a:lnTo>
                  <a:lnTo>
                    <a:pt x="444" y="67754"/>
                  </a:lnTo>
                  <a:lnTo>
                    <a:pt x="31" y="30924"/>
                  </a:lnTo>
                  <a:lnTo>
                    <a:pt x="0" y="0"/>
                  </a:lnTo>
                  <a:lnTo>
                    <a:pt x="18287" y="22562"/>
                  </a:lnTo>
                  <a:lnTo>
                    <a:pt x="47145" y="42772"/>
                  </a:lnTo>
                  <a:lnTo>
                    <a:pt x="84718" y="60627"/>
                  </a:lnTo>
                  <a:lnTo>
                    <a:pt x="129147" y="76120"/>
                  </a:lnTo>
                  <a:lnTo>
                    <a:pt x="178577" y="89249"/>
                  </a:lnTo>
                  <a:lnTo>
                    <a:pt x="231151" y="100007"/>
                  </a:lnTo>
                  <a:lnTo>
                    <a:pt x="285010" y="108392"/>
                  </a:lnTo>
                  <a:lnTo>
                    <a:pt x="338299" y="114397"/>
                  </a:lnTo>
                  <a:lnTo>
                    <a:pt x="389160" y="118019"/>
                  </a:lnTo>
                  <a:lnTo>
                    <a:pt x="435737" y="119252"/>
                  </a:lnTo>
                  <a:lnTo>
                    <a:pt x="482479" y="118383"/>
                  </a:lnTo>
                  <a:lnTo>
                    <a:pt x="533785" y="115572"/>
                  </a:lnTo>
                  <a:lnTo>
                    <a:pt x="587718" y="110630"/>
                  </a:lnTo>
                  <a:lnTo>
                    <a:pt x="642342" y="103368"/>
                  </a:lnTo>
                  <a:lnTo>
                    <a:pt x="695721" y="93599"/>
                  </a:lnTo>
                  <a:lnTo>
                    <a:pt x="745919" y="81131"/>
                  </a:lnTo>
                  <a:lnTo>
                    <a:pt x="791000" y="65777"/>
                  </a:lnTo>
                  <a:lnTo>
                    <a:pt x="829026" y="47348"/>
                  </a:lnTo>
                  <a:lnTo>
                    <a:pt x="858062" y="25655"/>
                  </a:lnTo>
                  <a:lnTo>
                    <a:pt x="876173" y="50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767451" y="1766951"/>
              <a:ext cx="876300" cy="247650"/>
            </a:xfrm>
            <a:custGeom>
              <a:avLst/>
              <a:gdLst/>
              <a:ahLst/>
              <a:cxnLst/>
              <a:rect l="l" t="t" r="r" b="b"/>
              <a:pathLst>
                <a:path w="876300" h="247650">
                  <a:moveTo>
                    <a:pt x="438150" y="0"/>
                  </a:moveTo>
                  <a:lnTo>
                    <a:pt x="367060" y="1618"/>
                  </a:lnTo>
                  <a:lnTo>
                    <a:pt x="299630" y="6306"/>
                  </a:lnTo>
                  <a:lnTo>
                    <a:pt x="236760" y="13808"/>
                  </a:lnTo>
                  <a:lnTo>
                    <a:pt x="179350" y="23871"/>
                  </a:lnTo>
                  <a:lnTo>
                    <a:pt x="128301" y="36242"/>
                  </a:lnTo>
                  <a:lnTo>
                    <a:pt x="84514" y="50666"/>
                  </a:lnTo>
                  <a:lnTo>
                    <a:pt x="48890" y="66891"/>
                  </a:lnTo>
                  <a:lnTo>
                    <a:pt x="5732" y="103723"/>
                  </a:lnTo>
                  <a:lnTo>
                    <a:pt x="0" y="123825"/>
                  </a:lnTo>
                  <a:lnTo>
                    <a:pt x="5732" y="143895"/>
                  </a:lnTo>
                  <a:lnTo>
                    <a:pt x="48890" y="180702"/>
                  </a:lnTo>
                  <a:lnTo>
                    <a:pt x="84514" y="196928"/>
                  </a:lnTo>
                  <a:lnTo>
                    <a:pt x="128301" y="211359"/>
                  </a:lnTo>
                  <a:lnTo>
                    <a:pt x="179350" y="223741"/>
                  </a:lnTo>
                  <a:lnTo>
                    <a:pt x="236760" y="233817"/>
                  </a:lnTo>
                  <a:lnTo>
                    <a:pt x="299630" y="241331"/>
                  </a:lnTo>
                  <a:lnTo>
                    <a:pt x="367060" y="246027"/>
                  </a:lnTo>
                  <a:lnTo>
                    <a:pt x="438150" y="247650"/>
                  </a:lnTo>
                  <a:lnTo>
                    <a:pt x="509208" y="246027"/>
                  </a:lnTo>
                  <a:lnTo>
                    <a:pt x="576620" y="241331"/>
                  </a:lnTo>
                  <a:lnTo>
                    <a:pt x="639483" y="233817"/>
                  </a:lnTo>
                  <a:lnTo>
                    <a:pt x="696894" y="223741"/>
                  </a:lnTo>
                  <a:lnTo>
                    <a:pt x="747950" y="211359"/>
                  </a:lnTo>
                  <a:lnTo>
                    <a:pt x="791748" y="196928"/>
                  </a:lnTo>
                  <a:lnTo>
                    <a:pt x="827385" y="180702"/>
                  </a:lnTo>
                  <a:lnTo>
                    <a:pt x="870564" y="143895"/>
                  </a:lnTo>
                  <a:lnTo>
                    <a:pt x="876300" y="123825"/>
                  </a:lnTo>
                  <a:lnTo>
                    <a:pt x="870564" y="103723"/>
                  </a:lnTo>
                  <a:lnTo>
                    <a:pt x="827385" y="66891"/>
                  </a:lnTo>
                  <a:lnTo>
                    <a:pt x="791748" y="50666"/>
                  </a:lnTo>
                  <a:lnTo>
                    <a:pt x="747950" y="36242"/>
                  </a:lnTo>
                  <a:lnTo>
                    <a:pt x="696894" y="23871"/>
                  </a:lnTo>
                  <a:lnTo>
                    <a:pt x="639483" y="13808"/>
                  </a:lnTo>
                  <a:lnTo>
                    <a:pt x="576620" y="6306"/>
                  </a:lnTo>
                  <a:lnTo>
                    <a:pt x="509208" y="161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767451" y="1766951"/>
              <a:ext cx="876300" cy="247650"/>
            </a:xfrm>
            <a:custGeom>
              <a:avLst/>
              <a:gdLst/>
              <a:ahLst/>
              <a:cxnLst/>
              <a:rect l="l" t="t" r="r" b="b"/>
              <a:pathLst>
                <a:path w="876300" h="247650">
                  <a:moveTo>
                    <a:pt x="0" y="123825"/>
                  </a:moveTo>
                  <a:lnTo>
                    <a:pt x="22329" y="84661"/>
                  </a:lnTo>
                  <a:lnTo>
                    <a:pt x="84514" y="50666"/>
                  </a:lnTo>
                  <a:lnTo>
                    <a:pt x="128301" y="36242"/>
                  </a:lnTo>
                  <a:lnTo>
                    <a:pt x="179350" y="23871"/>
                  </a:lnTo>
                  <a:lnTo>
                    <a:pt x="236760" y="13808"/>
                  </a:lnTo>
                  <a:lnTo>
                    <a:pt x="299630" y="6306"/>
                  </a:lnTo>
                  <a:lnTo>
                    <a:pt x="367060" y="1618"/>
                  </a:lnTo>
                  <a:lnTo>
                    <a:pt x="438150" y="0"/>
                  </a:lnTo>
                  <a:lnTo>
                    <a:pt x="509208" y="1618"/>
                  </a:lnTo>
                  <a:lnTo>
                    <a:pt x="576620" y="6306"/>
                  </a:lnTo>
                  <a:lnTo>
                    <a:pt x="639483" y="13808"/>
                  </a:lnTo>
                  <a:lnTo>
                    <a:pt x="696894" y="23871"/>
                  </a:lnTo>
                  <a:lnTo>
                    <a:pt x="747950" y="36242"/>
                  </a:lnTo>
                  <a:lnTo>
                    <a:pt x="791748" y="50666"/>
                  </a:lnTo>
                  <a:lnTo>
                    <a:pt x="827385" y="66891"/>
                  </a:lnTo>
                  <a:lnTo>
                    <a:pt x="870564" y="103723"/>
                  </a:lnTo>
                  <a:lnTo>
                    <a:pt x="876300" y="123825"/>
                  </a:lnTo>
                  <a:lnTo>
                    <a:pt x="870564" y="143895"/>
                  </a:lnTo>
                  <a:lnTo>
                    <a:pt x="827385" y="180702"/>
                  </a:lnTo>
                  <a:lnTo>
                    <a:pt x="791748" y="196928"/>
                  </a:lnTo>
                  <a:lnTo>
                    <a:pt x="747950" y="211359"/>
                  </a:lnTo>
                  <a:lnTo>
                    <a:pt x="696894" y="223741"/>
                  </a:lnTo>
                  <a:lnTo>
                    <a:pt x="639483" y="233817"/>
                  </a:lnTo>
                  <a:lnTo>
                    <a:pt x="576620" y="241331"/>
                  </a:lnTo>
                  <a:lnTo>
                    <a:pt x="509208" y="246027"/>
                  </a:lnTo>
                  <a:lnTo>
                    <a:pt x="438150" y="247650"/>
                  </a:lnTo>
                  <a:lnTo>
                    <a:pt x="367060" y="246027"/>
                  </a:lnTo>
                  <a:lnTo>
                    <a:pt x="299630" y="241331"/>
                  </a:lnTo>
                  <a:lnTo>
                    <a:pt x="236760" y="233817"/>
                  </a:lnTo>
                  <a:lnTo>
                    <a:pt x="179350" y="223741"/>
                  </a:lnTo>
                  <a:lnTo>
                    <a:pt x="128301" y="211359"/>
                  </a:lnTo>
                  <a:lnTo>
                    <a:pt x="84514" y="196928"/>
                  </a:lnTo>
                  <a:lnTo>
                    <a:pt x="48890" y="180702"/>
                  </a:lnTo>
                  <a:lnTo>
                    <a:pt x="5732" y="143895"/>
                  </a:lnTo>
                  <a:lnTo>
                    <a:pt x="0" y="12382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915025" y="1790699"/>
              <a:ext cx="590550" cy="171450"/>
            </a:xfrm>
            <a:custGeom>
              <a:avLst/>
              <a:gdLst/>
              <a:ahLst/>
              <a:cxnLst/>
              <a:rect l="l" t="t" r="r" b="b"/>
              <a:pathLst>
                <a:path w="590550" h="171450">
                  <a:moveTo>
                    <a:pt x="581025" y="23876"/>
                  </a:moveTo>
                  <a:lnTo>
                    <a:pt x="467106" y="0"/>
                  </a:lnTo>
                  <a:lnTo>
                    <a:pt x="288925" y="61468"/>
                  </a:lnTo>
                  <a:lnTo>
                    <a:pt x="113411" y="1651"/>
                  </a:lnTo>
                  <a:lnTo>
                    <a:pt x="0" y="27432"/>
                  </a:lnTo>
                  <a:lnTo>
                    <a:pt x="77597" y="54102"/>
                  </a:lnTo>
                  <a:lnTo>
                    <a:pt x="113411" y="45593"/>
                  </a:lnTo>
                  <a:lnTo>
                    <a:pt x="286004" y="104775"/>
                  </a:lnTo>
                  <a:lnTo>
                    <a:pt x="474472" y="46736"/>
                  </a:lnTo>
                  <a:lnTo>
                    <a:pt x="496570" y="54102"/>
                  </a:lnTo>
                  <a:lnTo>
                    <a:pt x="581025" y="23876"/>
                  </a:lnTo>
                  <a:close/>
                </a:path>
                <a:path w="590550" h="171450">
                  <a:moveTo>
                    <a:pt x="590550" y="151511"/>
                  </a:moveTo>
                  <a:lnTo>
                    <a:pt x="383540" y="85725"/>
                  </a:lnTo>
                  <a:lnTo>
                    <a:pt x="381000" y="128524"/>
                  </a:lnTo>
                  <a:lnTo>
                    <a:pt x="518541" y="171450"/>
                  </a:lnTo>
                  <a:lnTo>
                    <a:pt x="590550" y="151511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895975" y="1876425"/>
              <a:ext cx="209550" cy="85725"/>
            </a:xfrm>
            <a:custGeom>
              <a:avLst/>
              <a:gdLst/>
              <a:ahLst/>
              <a:cxnLst/>
              <a:rect l="l" t="t" r="r" b="b"/>
              <a:pathLst>
                <a:path w="209550" h="85725">
                  <a:moveTo>
                    <a:pt x="208279" y="0"/>
                  </a:moveTo>
                  <a:lnTo>
                    <a:pt x="0" y="66548"/>
                  </a:lnTo>
                  <a:lnTo>
                    <a:pt x="70738" y="85725"/>
                  </a:lnTo>
                  <a:lnTo>
                    <a:pt x="209550" y="45338"/>
                  </a:lnTo>
                  <a:lnTo>
                    <a:pt x="208279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972175" y="1838325"/>
              <a:ext cx="457200" cy="133350"/>
            </a:xfrm>
            <a:custGeom>
              <a:avLst/>
              <a:gdLst/>
              <a:ahLst/>
              <a:cxnLst/>
              <a:rect l="l" t="t" r="r" b="b"/>
              <a:pathLst>
                <a:path w="457200" h="133350">
                  <a:moveTo>
                    <a:pt x="411988" y="0"/>
                  </a:moveTo>
                  <a:lnTo>
                    <a:pt x="227457" y="55625"/>
                  </a:lnTo>
                  <a:lnTo>
                    <a:pt x="54737" y="0"/>
                  </a:lnTo>
                  <a:lnTo>
                    <a:pt x="19938" y="6858"/>
                  </a:lnTo>
                  <a:lnTo>
                    <a:pt x="14045" y="5304"/>
                  </a:lnTo>
                  <a:lnTo>
                    <a:pt x="135254" y="42417"/>
                  </a:lnTo>
                  <a:lnTo>
                    <a:pt x="136651" y="84962"/>
                  </a:lnTo>
                  <a:lnTo>
                    <a:pt x="0" y="125095"/>
                  </a:lnTo>
                  <a:lnTo>
                    <a:pt x="31496" y="133350"/>
                  </a:lnTo>
                  <a:lnTo>
                    <a:pt x="228853" y="70103"/>
                  </a:lnTo>
                  <a:lnTo>
                    <a:pt x="422401" y="132334"/>
                  </a:lnTo>
                  <a:lnTo>
                    <a:pt x="457200" y="126491"/>
                  </a:lnTo>
                  <a:lnTo>
                    <a:pt x="322199" y="84836"/>
                  </a:lnTo>
                  <a:lnTo>
                    <a:pt x="323088" y="42163"/>
                  </a:lnTo>
                  <a:lnTo>
                    <a:pt x="439165" y="6858"/>
                  </a:lnTo>
                  <a:lnTo>
                    <a:pt x="411988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5" name="object 14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815076" y="2490851"/>
              <a:ext cx="876300" cy="123825"/>
            </a:xfrm>
            <a:prstGeom prst="rect">
              <a:avLst/>
            </a:prstGeom>
          </p:spPr>
        </p:pic>
        <p:sp>
          <p:nvSpPr>
            <p:cNvPr id="146" name="object 146"/>
            <p:cNvSpPr/>
            <p:nvPr/>
          </p:nvSpPr>
          <p:spPr>
            <a:xfrm>
              <a:off x="5815076" y="2490851"/>
              <a:ext cx="876300" cy="123825"/>
            </a:xfrm>
            <a:custGeom>
              <a:avLst/>
              <a:gdLst/>
              <a:ahLst/>
              <a:cxnLst/>
              <a:rect l="l" t="t" r="r" b="b"/>
              <a:pathLst>
                <a:path w="876300" h="123825">
                  <a:moveTo>
                    <a:pt x="0" y="123825"/>
                  </a:moveTo>
                  <a:lnTo>
                    <a:pt x="876300" y="123825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123825"/>
                  </a:lnTo>
                  <a:close/>
                </a:path>
              </a:pathLst>
            </a:custGeom>
            <a:ln w="635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815076" y="2300351"/>
              <a:ext cx="885825" cy="200025"/>
            </a:xfrm>
            <a:custGeom>
              <a:avLst/>
              <a:gdLst/>
              <a:ahLst/>
              <a:cxnLst/>
              <a:rect l="l" t="t" r="r" b="b"/>
              <a:pathLst>
                <a:path w="885825" h="200025">
                  <a:moveTo>
                    <a:pt x="59054" y="0"/>
                  </a:moveTo>
                  <a:lnTo>
                    <a:pt x="0" y="198374"/>
                  </a:lnTo>
                  <a:lnTo>
                    <a:pt x="885825" y="200025"/>
                  </a:lnTo>
                  <a:lnTo>
                    <a:pt x="799592" y="3048"/>
                  </a:lnTo>
                  <a:lnTo>
                    <a:pt x="59054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815076" y="2300351"/>
              <a:ext cx="885825" cy="200025"/>
            </a:xfrm>
            <a:custGeom>
              <a:avLst/>
              <a:gdLst/>
              <a:ahLst/>
              <a:cxnLst/>
              <a:rect l="l" t="t" r="r" b="b"/>
              <a:pathLst>
                <a:path w="885825" h="200025">
                  <a:moveTo>
                    <a:pt x="0" y="198374"/>
                  </a:moveTo>
                  <a:lnTo>
                    <a:pt x="59054" y="0"/>
                  </a:lnTo>
                  <a:lnTo>
                    <a:pt x="799592" y="3048"/>
                  </a:lnTo>
                  <a:lnTo>
                    <a:pt x="885825" y="200025"/>
                  </a:lnTo>
                  <a:lnTo>
                    <a:pt x="0" y="1983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895975" y="2324099"/>
              <a:ext cx="723900" cy="142875"/>
            </a:xfrm>
            <a:custGeom>
              <a:avLst/>
              <a:gdLst/>
              <a:ahLst/>
              <a:cxnLst/>
              <a:rect l="l" t="t" r="r" b="b"/>
              <a:pathLst>
                <a:path w="723900" h="142875">
                  <a:moveTo>
                    <a:pt x="704850" y="19558"/>
                  </a:moveTo>
                  <a:lnTo>
                    <a:pt x="566674" y="0"/>
                  </a:lnTo>
                  <a:lnTo>
                    <a:pt x="350520" y="50292"/>
                  </a:lnTo>
                  <a:lnTo>
                    <a:pt x="137541" y="1397"/>
                  </a:lnTo>
                  <a:lnTo>
                    <a:pt x="0" y="22479"/>
                  </a:lnTo>
                  <a:lnTo>
                    <a:pt x="94107" y="44196"/>
                  </a:lnTo>
                  <a:lnTo>
                    <a:pt x="137541" y="37338"/>
                  </a:lnTo>
                  <a:lnTo>
                    <a:pt x="346964" y="85725"/>
                  </a:lnTo>
                  <a:lnTo>
                    <a:pt x="575564" y="38227"/>
                  </a:lnTo>
                  <a:lnTo>
                    <a:pt x="602361" y="44196"/>
                  </a:lnTo>
                  <a:lnTo>
                    <a:pt x="704850" y="19558"/>
                  </a:lnTo>
                  <a:close/>
                </a:path>
                <a:path w="723900" h="142875">
                  <a:moveTo>
                    <a:pt x="723900" y="127381"/>
                  </a:moveTo>
                  <a:lnTo>
                    <a:pt x="460375" y="76200"/>
                  </a:lnTo>
                  <a:lnTo>
                    <a:pt x="457200" y="109474"/>
                  </a:lnTo>
                  <a:lnTo>
                    <a:pt x="632320" y="142875"/>
                  </a:lnTo>
                  <a:lnTo>
                    <a:pt x="723900" y="127381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876925" y="2400300"/>
              <a:ext cx="257175" cy="66675"/>
            </a:xfrm>
            <a:custGeom>
              <a:avLst/>
              <a:gdLst/>
              <a:ahLst/>
              <a:cxnLst/>
              <a:rect l="l" t="t" r="r" b="b"/>
              <a:pathLst>
                <a:path w="257175" h="66675">
                  <a:moveTo>
                    <a:pt x="255650" y="0"/>
                  </a:moveTo>
                  <a:lnTo>
                    <a:pt x="0" y="51815"/>
                  </a:lnTo>
                  <a:lnTo>
                    <a:pt x="86740" y="66675"/>
                  </a:lnTo>
                  <a:lnTo>
                    <a:pt x="257175" y="35305"/>
                  </a:lnTo>
                  <a:lnTo>
                    <a:pt x="255650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962650" y="2362200"/>
              <a:ext cx="561975" cy="114300"/>
            </a:xfrm>
            <a:custGeom>
              <a:avLst/>
              <a:gdLst/>
              <a:ahLst/>
              <a:cxnLst/>
              <a:rect l="l" t="t" r="r" b="b"/>
              <a:pathLst>
                <a:path w="561975" h="114300">
                  <a:moveTo>
                    <a:pt x="506475" y="0"/>
                  </a:moveTo>
                  <a:lnTo>
                    <a:pt x="279526" y="47625"/>
                  </a:lnTo>
                  <a:lnTo>
                    <a:pt x="67310" y="0"/>
                  </a:lnTo>
                  <a:lnTo>
                    <a:pt x="24384" y="5969"/>
                  </a:lnTo>
                  <a:lnTo>
                    <a:pt x="17258" y="4504"/>
                  </a:lnTo>
                  <a:lnTo>
                    <a:pt x="166242" y="36449"/>
                  </a:lnTo>
                  <a:lnTo>
                    <a:pt x="166520" y="45374"/>
                  </a:lnTo>
                  <a:lnTo>
                    <a:pt x="167743" y="63845"/>
                  </a:lnTo>
                  <a:lnTo>
                    <a:pt x="168021" y="72771"/>
                  </a:lnTo>
                  <a:lnTo>
                    <a:pt x="0" y="107187"/>
                  </a:lnTo>
                  <a:lnTo>
                    <a:pt x="38735" y="114300"/>
                  </a:lnTo>
                  <a:lnTo>
                    <a:pt x="281304" y="60071"/>
                  </a:lnTo>
                  <a:lnTo>
                    <a:pt x="519175" y="113411"/>
                  </a:lnTo>
                  <a:lnTo>
                    <a:pt x="561975" y="108330"/>
                  </a:lnTo>
                  <a:lnTo>
                    <a:pt x="395986" y="72771"/>
                  </a:lnTo>
                  <a:lnTo>
                    <a:pt x="397128" y="36195"/>
                  </a:lnTo>
                  <a:lnTo>
                    <a:pt x="539750" y="5969"/>
                  </a:lnTo>
                  <a:lnTo>
                    <a:pt x="506475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767326" y="2595626"/>
              <a:ext cx="1028700" cy="323850"/>
            </a:xfrm>
            <a:custGeom>
              <a:avLst/>
              <a:gdLst/>
              <a:ahLst/>
              <a:cxnLst/>
              <a:rect l="l" t="t" r="r" b="b"/>
              <a:pathLst>
                <a:path w="1028700" h="323850">
                  <a:moveTo>
                    <a:pt x="0" y="95250"/>
                  </a:moveTo>
                  <a:lnTo>
                    <a:pt x="361950" y="314325"/>
                  </a:lnTo>
                </a:path>
                <a:path w="1028700" h="323850">
                  <a:moveTo>
                    <a:pt x="1028700" y="0"/>
                  </a:moveTo>
                  <a:lnTo>
                    <a:pt x="447675" y="32385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15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014850" y="2614676"/>
              <a:ext cx="876300" cy="123825"/>
            </a:xfrm>
            <a:prstGeom prst="rect">
              <a:avLst/>
            </a:prstGeom>
          </p:spPr>
        </p:pic>
        <p:sp>
          <p:nvSpPr>
            <p:cNvPr id="154" name="object 154"/>
            <p:cNvSpPr/>
            <p:nvPr/>
          </p:nvSpPr>
          <p:spPr>
            <a:xfrm>
              <a:off x="4014850" y="2614676"/>
              <a:ext cx="876300" cy="123825"/>
            </a:xfrm>
            <a:custGeom>
              <a:avLst/>
              <a:gdLst/>
              <a:ahLst/>
              <a:cxnLst/>
              <a:rect l="l" t="t" r="r" b="b"/>
              <a:pathLst>
                <a:path w="876300" h="123825">
                  <a:moveTo>
                    <a:pt x="0" y="123825"/>
                  </a:moveTo>
                  <a:lnTo>
                    <a:pt x="876300" y="123825"/>
                  </a:lnTo>
                  <a:lnTo>
                    <a:pt x="876300" y="0"/>
                  </a:lnTo>
                  <a:lnTo>
                    <a:pt x="0" y="0"/>
                  </a:lnTo>
                  <a:lnTo>
                    <a:pt x="0" y="123825"/>
                  </a:lnTo>
                  <a:close/>
                </a:path>
              </a:pathLst>
            </a:custGeom>
            <a:ln w="635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4014850" y="2424176"/>
              <a:ext cx="876300" cy="190500"/>
            </a:xfrm>
            <a:custGeom>
              <a:avLst/>
              <a:gdLst/>
              <a:ahLst/>
              <a:cxnLst/>
              <a:rect l="l" t="t" r="r" b="b"/>
              <a:pathLst>
                <a:path w="876300" h="190500">
                  <a:moveTo>
                    <a:pt x="58420" y="0"/>
                  </a:moveTo>
                  <a:lnTo>
                    <a:pt x="0" y="188975"/>
                  </a:lnTo>
                  <a:lnTo>
                    <a:pt x="876300" y="190500"/>
                  </a:lnTo>
                  <a:lnTo>
                    <a:pt x="791083" y="2921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4014850" y="2424176"/>
              <a:ext cx="876300" cy="190500"/>
            </a:xfrm>
            <a:custGeom>
              <a:avLst/>
              <a:gdLst/>
              <a:ahLst/>
              <a:cxnLst/>
              <a:rect l="l" t="t" r="r" b="b"/>
              <a:pathLst>
                <a:path w="876300" h="190500">
                  <a:moveTo>
                    <a:pt x="0" y="188975"/>
                  </a:moveTo>
                  <a:lnTo>
                    <a:pt x="58420" y="0"/>
                  </a:lnTo>
                  <a:lnTo>
                    <a:pt x="791083" y="2921"/>
                  </a:lnTo>
                  <a:lnTo>
                    <a:pt x="876300" y="190500"/>
                  </a:lnTo>
                  <a:lnTo>
                    <a:pt x="0" y="188975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4095750" y="2438399"/>
              <a:ext cx="723900" cy="152400"/>
            </a:xfrm>
            <a:custGeom>
              <a:avLst/>
              <a:gdLst/>
              <a:ahLst/>
              <a:cxnLst/>
              <a:rect l="l" t="t" r="r" b="b"/>
              <a:pathLst>
                <a:path w="723900" h="152400">
                  <a:moveTo>
                    <a:pt x="704850" y="21717"/>
                  </a:moveTo>
                  <a:lnTo>
                    <a:pt x="566674" y="0"/>
                  </a:lnTo>
                  <a:lnTo>
                    <a:pt x="350520" y="55880"/>
                  </a:lnTo>
                  <a:lnTo>
                    <a:pt x="137541" y="1524"/>
                  </a:lnTo>
                  <a:lnTo>
                    <a:pt x="0" y="24892"/>
                  </a:lnTo>
                  <a:lnTo>
                    <a:pt x="94107" y="49149"/>
                  </a:lnTo>
                  <a:lnTo>
                    <a:pt x="137541" y="41529"/>
                  </a:lnTo>
                  <a:lnTo>
                    <a:pt x="346964" y="95250"/>
                  </a:lnTo>
                  <a:lnTo>
                    <a:pt x="575564" y="42418"/>
                  </a:lnTo>
                  <a:lnTo>
                    <a:pt x="602361" y="49149"/>
                  </a:lnTo>
                  <a:lnTo>
                    <a:pt x="704850" y="21717"/>
                  </a:lnTo>
                  <a:close/>
                </a:path>
                <a:path w="723900" h="152400">
                  <a:moveTo>
                    <a:pt x="723900" y="134620"/>
                  </a:moveTo>
                  <a:lnTo>
                    <a:pt x="460375" y="76200"/>
                  </a:lnTo>
                  <a:lnTo>
                    <a:pt x="457200" y="114300"/>
                  </a:lnTo>
                  <a:lnTo>
                    <a:pt x="632333" y="152400"/>
                  </a:lnTo>
                  <a:lnTo>
                    <a:pt x="723900" y="134620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4076700" y="2514600"/>
              <a:ext cx="257175" cy="76200"/>
            </a:xfrm>
            <a:custGeom>
              <a:avLst/>
              <a:gdLst/>
              <a:ahLst/>
              <a:cxnLst/>
              <a:rect l="l" t="t" r="r" b="b"/>
              <a:pathLst>
                <a:path w="257175" h="76200">
                  <a:moveTo>
                    <a:pt x="255650" y="0"/>
                  </a:moveTo>
                  <a:lnTo>
                    <a:pt x="0" y="59182"/>
                  </a:lnTo>
                  <a:lnTo>
                    <a:pt x="86740" y="76200"/>
                  </a:lnTo>
                  <a:lnTo>
                    <a:pt x="257175" y="40386"/>
                  </a:lnTo>
                  <a:lnTo>
                    <a:pt x="255650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4162425" y="2476500"/>
              <a:ext cx="561975" cy="123825"/>
            </a:xfrm>
            <a:custGeom>
              <a:avLst/>
              <a:gdLst/>
              <a:ahLst/>
              <a:cxnLst/>
              <a:rect l="l" t="t" r="r" b="b"/>
              <a:pathLst>
                <a:path w="561975" h="123825">
                  <a:moveTo>
                    <a:pt x="506475" y="0"/>
                  </a:moveTo>
                  <a:lnTo>
                    <a:pt x="279526" y="51688"/>
                  </a:lnTo>
                  <a:lnTo>
                    <a:pt x="67310" y="0"/>
                  </a:lnTo>
                  <a:lnTo>
                    <a:pt x="24384" y="6476"/>
                  </a:lnTo>
                  <a:lnTo>
                    <a:pt x="17258" y="4905"/>
                  </a:lnTo>
                  <a:lnTo>
                    <a:pt x="166242" y="39497"/>
                  </a:lnTo>
                  <a:lnTo>
                    <a:pt x="166520" y="49131"/>
                  </a:lnTo>
                  <a:lnTo>
                    <a:pt x="167743" y="69161"/>
                  </a:lnTo>
                  <a:lnTo>
                    <a:pt x="168021" y="78866"/>
                  </a:lnTo>
                  <a:lnTo>
                    <a:pt x="0" y="116204"/>
                  </a:lnTo>
                  <a:lnTo>
                    <a:pt x="38735" y="123825"/>
                  </a:lnTo>
                  <a:lnTo>
                    <a:pt x="281304" y="65150"/>
                  </a:lnTo>
                  <a:lnTo>
                    <a:pt x="519175" y="122936"/>
                  </a:lnTo>
                  <a:lnTo>
                    <a:pt x="561975" y="117348"/>
                  </a:lnTo>
                  <a:lnTo>
                    <a:pt x="395986" y="78739"/>
                  </a:lnTo>
                  <a:lnTo>
                    <a:pt x="397128" y="39115"/>
                  </a:lnTo>
                  <a:lnTo>
                    <a:pt x="539750" y="6476"/>
                  </a:lnTo>
                  <a:lnTo>
                    <a:pt x="506475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 txBox="1">
            <a:spLocks noGrp="1"/>
          </p:cNvSpPr>
          <p:nvPr>
            <p:ph type="sldNum" sz="quarter" idx="7"/>
          </p:nvPr>
        </p:nvSpPr>
        <p:spPr>
          <a:xfrm>
            <a:off x="11840844" y="6508199"/>
            <a:ext cx="244475" cy="203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2225">
              <a:lnSpc>
                <a:spcPts val="1425"/>
              </a:lnSpc>
            </a:pPr>
            <a:fld id="{81D60167-4931-47E6-BA6A-407CBD079E47}" type="slidenum">
              <a:rPr lang="en-US" spc="-25" smtClean="0">
                <a:latin typeface="Arial MT"/>
                <a:cs typeface="Arial MT"/>
              </a:rPr>
              <a:pPr marL="22225">
                <a:lnSpc>
                  <a:spcPts val="1425"/>
                </a:lnSpc>
              </a:pPr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Access</a:t>
            </a:r>
            <a:r>
              <a:rPr spc="114" dirty="0"/>
              <a:t> </a:t>
            </a:r>
            <a:r>
              <a:rPr dirty="0"/>
              <a:t>Network:</a:t>
            </a:r>
            <a:r>
              <a:rPr spc="35" dirty="0"/>
              <a:t> </a:t>
            </a:r>
            <a:r>
              <a:rPr dirty="0"/>
              <a:t>Home</a:t>
            </a:r>
            <a:r>
              <a:rPr spc="55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3" name="object 3"/>
          <p:cNvSpPr/>
          <p:nvPr/>
        </p:nvSpPr>
        <p:spPr>
          <a:xfrm>
            <a:off x="2628900" y="1543050"/>
            <a:ext cx="5648325" cy="762000"/>
          </a:xfrm>
          <a:custGeom>
            <a:avLst/>
            <a:gdLst/>
            <a:ahLst/>
            <a:cxnLst/>
            <a:rect l="l" t="t" r="r" b="b"/>
            <a:pathLst>
              <a:path w="5648325" h="762000">
                <a:moveTo>
                  <a:pt x="2824226" y="0"/>
                </a:moveTo>
                <a:lnTo>
                  <a:pt x="0" y="762000"/>
                </a:lnTo>
                <a:lnTo>
                  <a:pt x="5648325" y="762000"/>
                </a:lnTo>
                <a:lnTo>
                  <a:pt x="282422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18880" y="3464877"/>
            <a:ext cx="2355850" cy="70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68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to/from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headend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10795" algn="ctr">
              <a:lnSpc>
                <a:spcPts val="2680"/>
              </a:lnSpc>
            </a:pPr>
            <a:r>
              <a:rPr sz="2400" dirty="0">
                <a:latin typeface="Times New Roman"/>
                <a:cs typeface="Times New Roman"/>
              </a:rPr>
              <a:t>central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office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57525" y="2295525"/>
            <a:ext cx="6123305" cy="2657475"/>
            <a:chOff x="3057525" y="2295525"/>
            <a:chExt cx="6123305" cy="2657475"/>
          </a:xfrm>
        </p:grpSpPr>
        <p:sp>
          <p:nvSpPr>
            <p:cNvPr id="6" name="object 6"/>
            <p:cNvSpPr/>
            <p:nvPr/>
          </p:nvSpPr>
          <p:spPr>
            <a:xfrm>
              <a:off x="3057525" y="2295525"/>
              <a:ext cx="4781550" cy="2657475"/>
            </a:xfrm>
            <a:custGeom>
              <a:avLst/>
              <a:gdLst/>
              <a:ahLst/>
              <a:cxnLst/>
              <a:rect l="l" t="t" r="r" b="b"/>
              <a:pathLst>
                <a:path w="4781550" h="2657475">
                  <a:moveTo>
                    <a:pt x="4781550" y="0"/>
                  </a:moveTo>
                  <a:lnTo>
                    <a:pt x="0" y="0"/>
                  </a:lnTo>
                  <a:lnTo>
                    <a:pt x="0" y="2657475"/>
                  </a:lnTo>
                  <a:lnTo>
                    <a:pt x="4781550" y="2657475"/>
                  </a:lnTo>
                  <a:lnTo>
                    <a:pt x="478155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24701" y="3757675"/>
              <a:ext cx="1019175" cy="247650"/>
            </a:xfrm>
            <a:custGeom>
              <a:avLst/>
              <a:gdLst/>
              <a:ahLst/>
              <a:cxnLst/>
              <a:rect l="l" t="t" r="r" b="b"/>
              <a:pathLst>
                <a:path w="1019175" h="247650">
                  <a:moveTo>
                    <a:pt x="1019175" y="0"/>
                  </a:moveTo>
                  <a:lnTo>
                    <a:pt x="0" y="0"/>
                  </a:lnTo>
                  <a:lnTo>
                    <a:pt x="0" y="247650"/>
                  </a:lnTo>
                  <a:lnTo>
                    <a:pt x="1019175" y="247650"/>
                  </a:lnTo>
                  <a:lnTo>
                    <a:pt x="101917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24701" y="3757675"/>
              <a:ext cx="1019175" cy="247650"/>
            </a:xfrm>
            <a:custGeom>
              <a:avLst/>
              <a:gdLst/>
              <a:ahLst/>
              <a:cxnLst/>
              <a:rect l="l" t="t" r="r" b="b"/>
              <a:pathLst>
                <a:path w="1019175" h="247650">
                  <a:moveTo>
                    <a:pt x="0" y="247650"/>
                  </a:moveTo>
                  <a:lnTo>
                    <a:pt x="1019175" y="247650"/>
                  </a:lnTo>
                  <a:lnTo>
                    <a:pt x="1019175" y="0"/>
                  </a:lnTo>
                  <a:lnTo>
                    <a:pt x="0" y="0"/>
                  </a:lnTo>
                  <a:lnTo>
                    <a:pt x="0" y="2476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96075" y="3829050"/>
              <a:ext cx="66675" cy="57150"/>
            </a:xfrm>
            <a:custGeom>
              <a:avLst/>
              <a:gdLst/>
              <a:ahLst/>
              <a:cxnLst/>
              <a:rect l="l" t="t" r="r" b="b"/>
              <a:pathLst>
                <a:path w="66675" h="57150">
                  <a:moveTo>
                    <a:pt x="66675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66675" y="571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1800" y="3829050"/>
              <a:ext cx="66675" cy="57150"/>
            </a:xfrm>
            <a:custGeom>
              <a:avLst/>
              <a:gdLst/>
              <a:ahLst/>
              <a:cxnLst/>
              <a:rect l="l" t="t" r="r" b="b"/>
              <a:pathLst>
                <a:path w="66675" h="57150">
                  <a:moveTo>
                    <a:pt x="66675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66675" y="571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33CC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67525" y="3829049"/>
              <a:ext cx="152400" cy="57150"/>
            </a:xfrm>
            <a:custGeom>
              <a:avLst/>
              <a:gdLst/>
              <a:ahLst/>
              <a:cxnLst/>
              <a:rect l="l" t="t" r="r" b="b"/>
              <a:pathLst>
                <a:path w="152400" h="57150">
                  <a:moveTo>
                    <a:pt x="66675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66675" y="57150"/>
                  </a:lnTo>
                  <a:lnTo>
                    <a:pt x="66675" y="0"/>
                  </a:lnTo>
                  <a:close/>
                </a:path>
                <a:path w="152400" h="57150">
                  <a:moveTo>
                    <a:pt x="152400" y="0"/>
                  </a:moveTo>
                  <a:lnTo>
                    <a:pt x="95250" y="0"/>
                  </a:lnTo>
                  <a:lnTo>
                    <a:pt x="95250" y="57150"/>
                  </a:lnTo>
                  <a:lnTo>
                    <a:pt x="152400" y="5715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24701" y="3643375"/>
              <a:ext cx="1000125" cy="114300"/>
            </a:xfrm>
            <a:custGeom>
              <a:avLst/>
              <a:gdLst/>
              <a:ahLst/>
              <a:cxnLst/>
              <a:rect l="l" t="t" r="r" b="b"/>
              <a:pathLst>
                <a:path w="1000125" h="114300">
                  <a:moveTo>
                    <a:pt x="750062" y="0"/>
                  </a:moveTo>
                  <a:lnTo>
                    <a:pt x="249935" y="0"/>
                  </a:lnTo>
                  <a:lnTo>
                    <a:pt x="0" y="114300"/>
                  </a:lnTo>
                  <a:lnTo>
                    <a:pt x="1000125" y="114300"/>
                  </a:lnTo>
                  <a:lnTo>
                    <a:pt x="75006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24701" y="3643375"/>
              <a:ext cx="1000125" cy="114300"/>
            </a:xfrm>
            <a:custGeom>
              <a:avLst/>
              <a:gdLst/>
              <a:ahLst/>
              <a:cxnLst/>
              <a:rect l="l" t="t" r="r" b="b"/>
              <a:pathLst>
                <a:path w="1000125" h="114300">
                  <a:moveTo>
                    <a:pt x="0" y="114300"/>
                  </a:moveTo>
                  <a:lnTo>
                    <a:pt x="249935" y="0"/>
                  </a:lnTo>
                  <a:lnTo>
                    <a:pt x="750062" y="0"/>
                  </a:lnTo>
                  <a:lnTo>
                    <a:pt x="1000125" y="114300"/>
                  </a:lnTo>
                  <a:lnTo>
                    <a:pt x="0" y="114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10125" y="3852925"/>
              <a:ext cx="4857750" cy="28575"/>
            </a:xfrm>
            <a:custGeom>
              <a:avLst/>
              <a:gdLst/>
              <a:ahLst/>
              <a:cxnLst/>
              <a:rect l="l" t="t" r="r" b="b"/>
              <a:pathLst>
                <a:path w="4857750" h="28575">
                  <a:moveTo>
                    <a:pt x="4857750" y="19050"/>
                  </a:moveTo>
                  <a:lnTo>
                    <a:pt x="3324225" y="19050"/>
                  </a:lnTo>
                </a:path>
                <a:path w="4857750" h="28575">
                  <a:moveTo>
                    <a:pt x="2314575" y="28575"/>
                  </a:moveTo>
                  <a:lnTo>
                    <a:pt x="1857375" y="28575"/>
                  </a:lnTo>
                </a:path>
                <a:path w="4857750" h="28575">
                  <a:moveTo>
                    <a:pt x="81915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3325" y="3371850"/>
              <a:ext cx="781050" cy="7143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6175" y="3267075"/>
              <a:ext cx="1066800" cy="2476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633973" y="3109975"/>
              <a:ext cx="635" cy="476250"/>
            </a:xfrm>
            <a:custGeom>
              <a:avLst/>
              <a:gdLst/>
              <a:ahLst/>
              <a:cxnLst/>
              <a:rect l="l" t="t" r="r" b="b"/>
              <a:pathLst>
                <a:path w="635" h="476250">
                  <a:moveTo>
                    <a:pt x="126" y="47625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281291" y="5002847"/>
            <a:ext cx="219773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imes New Roman"/>
                <a:cs typeface="Times New Roman"/>
              </a:rPr>
              <a:t>cable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DSL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modem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76875" y="4076700"/>
            <a:ext cx="1866900" cy="1962150"/>
          </a:xfrm>
          <a:custGeom>
            <a:avLst/>
            <a:gdLst/>
            <a:ahLst/>
            <a:cxnLst/>
            <a:rect l="l" t="t" r="r" b="b"/>
            <a:pathLst>
              <a:path w="1866900" h="1962150">
                <a:moveTo>
                  <a:pt x="1866900" y="9525"/>
                </a:moveTo>
                <a:lnTo>
                  <a:pt x="1866900" y="942975"/>
                </a:lnTo>
              </a:path>
              <a:path w="1866900" h="1962150">
                <a:moveTo>
                  <a:pt x="590550" y="0"/>
                </a:moveTo>
                <a:lnTo>
                  <a:pt x="590550" y="1485900"/>
                </a:lnTo>
              </a:path>
              <a:path w="1866900" h="1962150">
                <a:moveTo>
                  <a:pt x="0" y="885825"/>
                </a:moveTo>
                <a:lnTo>
                  <a:pt x="0" y="1962150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559171" y="5508307"/>
            <a:ext cx="260985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7995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imes New Roman"/>
                <a:cs typeface="Times New Roman"/>
              </a:rPr>
              <a:t>router,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firewall,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NAT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000" dirty="0">
                <a:latin typeface="Times New Roman"/>
                <a:cs typeface="Times New Roman"/>
              </a:rPr>
              <a:t>wired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Ethernet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Gbps)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29075" y="4105275"/>
            <a:ext cx="0" cy="1495425"/>
          </a:xfrm>
          <a:custGeom>
            <a:avLst/>
            <a:gdLst/>
            <a:ahLst/>
            <a:cxnLst/>
            <a:rect l="l" t="t" r="r" b="b"/>
            <a:pathLst>
              <a:path h="1495425">
                <a:moveTo>
                  <a:pt x="0" y="0"/>
                </a:moveTo>
                <a:lnTo>
                  <a:pt x="0" y="1495425"/>
                </a:lnTo>
              </a:path>
            </a:pathLst>
          </a:custGeom>
          <a:ln w="19050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42160" y="5584507"/>
            <a:ext cx="214884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imes New Roman"/>
                <a:cs typeface="Times New Roman"/>
              </a:rPr>
              <a:t>WiFi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wireless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access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01901" y="5832475"/>
            <a:ext cx="219075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Times New Roman"/>
                <a:cs typeface="Times New Roman"/>
              </a:rPr>
              <a:t>point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(54,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450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Mbps)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90394" y="1587563"/>
            <a:ext cx="2372360" cy="72580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725805" marR="5080" indent="-713740">
              <a:lnSpc>
                <a:spcPts val="2630"/>
              </a:lnSpc>
              <a:spcBef>
                <a:spcPts val="395"/>
              </a:spcBef>
            </a:pPr>
            <a:r>
              <a:rPr sz="2400" dirty="0">
                <a:latin typeface="Times New Roman"/>
                <a:cs typeface="Times New Roman"/>
              </a:rPr>
              <a:t>Wireless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wired </a:t>
            </a:r>
            <a:r>
              <a:rPr sz="2400" spc="-10" dirty="0">
                <a:latin typeface="Times New Roman"/>
                <a:cs typeface="Times New Roman"/>
              </a:rPr>
              <a:t>devices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43250" y="2333625"/>
            <a:ext cx="4914900" cy="1960880"/>
            <a:chOff x="3143250" y="2333625"/>
            <a:chExt cx="4914900" cy="196088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3775" y="2447925"/>
              <a:ext cx="247650" cy="6477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7550" y="2333625"/>
              <a:ext cx="733425" cy="18097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634101" y="4062476"/>
              <a:ext cx="9525" cy="219075"/>
            </a:xfrm>
            <a:custGeom>
              <a:avLst/>
              <a:gdLst/>
              <a:ahLst/>
              <a:cxnLst/>
              <a:rect l="l" t="t" r="r" b="b"/>
              <a:pathLst>
                <a:path w="9525" h="219075">
                  <a:moveTo>
                    <a:pt x="0" y="0"/>
                  </a:moveTo>
                  <a:lnTo>
                    <a:pt x="9525" y="21907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52775" y="3381375"/>
              <a:ext cx="4895850" cy="809625"/>
            </a:xfrm>
            <a:custGeom>
              <a:avLst/>
              <a:gdLst/>
              <a:ahLst/>
              <a:cxnLst/>
              <a:rect l="l" t="t" r="r" b="b"/>
              <a:pathLst>
                <a:path w="4895850" h="809625">
                  <a:moveTo>
                    <a:pt x="0" y="404749"/>
                  </a:moveTo>
                  <a:lnTo>
                    <a:pt x="10382" y="367224"/>
                  </a:lnTo>
                  <a:lnTo>
                    <a:pt x="40920" y="330664"/>
                  </a:lnTo>
                  <a:lnTo>
                    <a:pt x="72024" y="306900"/>
                  </a:lnTo>
                  <a:lnTo>
                    <a:pt x="111410" y="283678"/>
                  </a:lnTo>
                  <a:lnTo>
                    <a:pt x="158805" y="261040"/>
                  </a:lnTo>
                  <a:lnTo>
                    <a:pt x="213940" y="239033"/>
                  </a:lnTo>
                  <a:lnTo>
                    <a:pt x="276543" y="217700"/>
                  </a:lnTo>
                  <a:lnTo>
                    <a:pt x="346343" y="197088"/>
                  </a:lnTo>
                  <a:lnTo>
                    <a:pt x="383857" y="187065"/>
                  </a:lnTo>
                  <a:lnTo>
                    <a:pt x="423070" y="177240"/>
                  </a:lnTo>
                  <a:lnTo>
                    <a:pt x="463946" y="167616"/>
                  </a:lnTo>
                  <a:lnTo>
                    <a:pt x="506452" y="158201"/>
                  </a:lnTo>
                  <a:lnTo>
                    <a:pt x="550554" y="148999"/>
                  </a:lnTo>
                  <a:lnTo>
                    <a:pt x="596219" y="140016"/>
                  </a:lnTo>
                  <a:lnTo>
                    <a:pt x="643412" y="131258"/>
                  </a:lnTo>
                  <a:lnTo>
                    <a:pt x="692100" y="122730"/>
                  </a:lnTo>
                  <a:lnTo>
                    <a:pt x="742249" y="114438"/>
                  </a:lnTo>
                  <a:lnTo>
                    <a:pt x="793824" y="106387"/>
                  </a:lnTo>
                  <a:lnTo>
                    <a:pt x="846793" y="98584"/>
                  </a:lnTo>
                  <a:lnTo>
                    <a:pt x="901121" y="91034"/>
                  </a:lnTo>
                  <a:lnTo>
                    <a:pt x="956774" y="83741"/>
                  </a:lnTo>
                  <a:lnTo>
                    <a:pt x="1013718" y="76713"/>
                  </a:lnTo>
                  <a:lnTo>
                    <a:pt x="1071920" y="69954"/>
                  </a:lnTo>
                  <a:lnTo>
                    <a:pt x="1131346" y="63471"/>
                  </a:lnTo>
                  <a:lnTo>
                    <a:pt x="1191962" y="57268"/>
                  </a:lnTo>
                  <a:lnTo>
                    <a:pt x="1253734" y="51351"/>
                  </a:lnTo>
                  <a:lnTo>
                    <a:pt x="1316628" y="45726"/>
                  </a:lnTo>
                  <a:lnTo>
                    <a:pt x="1380611" y="40399"/>
                  </a:lnTo>
                  <a:lnTo>
                    <a:pt x="1445648" y="35375"/>
                  </a:lnTo>
                  <a:lnTo>
                    <a:pt x="1511705" y="30659"/>
                  </a:lnTo>
                  <a:lnTo>
                    <a:pt x="1578750" y="26258"/>
                  </a:lnTo>
                  <a:lnTo>
                    <a:pt x="1646747" y="22177"/>
                  </a:lnTo>
                  <a:lnTo>
                    <a:pt x="1715663" y="18421"/>
                  </a:lnTo>
                  <a:lnTo>
                    <a:pt x="1785465" y="14997"/>
                  </a:lnTo>
                  <a:lnTo>
                    <a:pt x="1856117" y="11909"/>
                  </a:lnTo>
                  <a:lnTo>
                    <a:pt x="1927588" y="9163"/>
                  </a:lnTo>
                  <a:lnTo>
                    <a:pt x="1999841" y="6766"/>
                  </a:lnTo>
                  <a:lnTo>
                    <a:pt x="2072845" y="4722"/>
                  </a:lnTo>
                  <a:lnTo>
                    <a:pt x="2146565" y="3037"/>
                  </a:lnTo>
                  <a:lnTo>
                    <a:pt x="2220966" y="1716"/>
                  </a:lnTo>
                  <a:lnTo>
                    <a:pt x="2296016" y="766"/>
                  </a:lnTo>
                  <a:lnTo>
                    <a:pt x="2371680" y="192"/>
                  </a:lnTo>
                  <a:lnTo>
                    <a:pt x="2447925" y="0"/>
                  </a:lnTo>
                  <a:lnTo>
                    <a:pt x="2524169" y="192"/>
                  </a:lnTo>
                  <a:lnTo>
                    <a:pt x="2599833" y="766"/>
                  </a:lnTo>
                  <a:lnTo>
                    <a:pt x="2674883" y="1716"/>
                  </a:lnTo>
                  <a:lnTo>
                    <a:pt x="2749284" y="3037"/>
                  </a:lnTo>
                  <a:lnTo>
                    <a:pt x="2823004" y="4722"/>
                  </a:lnTo>
                  <a:lnTo>
                    <a:pt x="2896008" y="6766"/>
                  </a:lnTo>
                  <a:lnTo>
                    <a:pt x="2968261" y="9163"/>
                  </a:lnTo>
                  <a:lnTo>
                    <a:pt x="3039732" y="11909"/>
                  </a:lnTo>
                  <a:lnTo>
                    <a:pt x="3110384" y="14997"/>
                  </a:lnTo>
                  <a:lnTo>
                    <a:pt x="3180186" y="18421"/>
                  </a:lnTo>
                  <a:lnTo>
                    <a:pt x="3249102" y="22177"/>
                  </a:lnTo>
                  <a:lnTo>
                    <a:pt x="3317099" y="26258"/>
                  </a:lnTo>
                  <a:lnTo>
                    <a:pt x="3384144" y="30659"/>
                  </a:lnTo>
                  <a:lnTo>
                    <a:pt x="3450201" y="35375"/>
                  </a:lnTo>
                  <a:lnTo>
                    <a:pt x="3515238" y="40399"/>
                  </a:lnTo>
                  <a:lnTo>
                    <a:pt x="3579221" y="45726"/>
                  </a:lnTo>
                  <a:lnTo>
                    <a:pt x="3642115" y="51351"/>
                  </a:lnTo>
                  <a:lnTo>
                    <a:pt x="3703887" y="57268"/>
                  </a:lnTo>
                  <a:lnTo>
                    <a:pt x="3764503" y="63471"/>
                  </a:lnTo>
                  <a:lnTo>
                    <a:pt x="3823929" y="69954"/>
                  </a:lnTo>
                  <a:lnTo>
                    <a:pt x="3882131" y="76713"/>
                  </a:lnTo>
                  <a:lnTo>
                    <a:pt x="3939075" y="83741"/>
                  </a:lnTo>
                  <a:lnTo>
                    <a:pt x="3994728" y="91034"/>
                  </a:lnTo>
                  <a:lnTo>
                    <a:pt x="4049056" y="98584"/>
                  </a:lnTo>
                  <a:lnTo>
                    <a:pt x="4102025" y="106387"/>
                  </a:lnTo>
                  <a:lnTo>
                    <a:pt x="4153600" y="114438"/>
                  </a:lnTo>
                  <a:lnTo>
                    <a:pt x="4203749" y="122730"/>
                  </a:lnTo>
                  <a:lnTo>
                    <a:pt x="4252437" y="131258"/>
                  </a:lnTo>
                  <a:lnTo>
                    <a:pt x="4299630" y="140016"/>
                  </a:lnTo>
                  <a:lnTo>
                    <a:pt x="4345295" y="148999"/>
                  </a:lnTo>
                  <a:lnTo>
                    <a:pt x="4389397" y="158201"/>
                  </a:lnTo>
                  <a:lnTo>
                    <a:pt x="4431903" y="167616"/>
                  </a:lnTo>
                  <a:lnTo>
                    <a:pt x="4472779" y="177240"/>
                  </a:lnTo>
                  <a:lnTo>
                    <a:pt x="4511992" y="187065"/>
                  </a:lnTo>
                  <a:lnTo>
                    <a:pt x="4549506" y="197088"/>
                  </a:lnTo>
                  <a:lnTo>
                    <a:pt x="4619306" y="217700"/>
                  </a:lnTo>
                  <a:lnTo>
                    <a:pt x="4681909" y="239033"/>
                  </a:lnTo>
                  <a:lnTo>
                    <a:pt x="4737044" y="261040"/>
                  </a:lnTo>
                  <a:lnTo>
                    <a:pt x="4784439" y="283678"/>
                  </a:lnTo>
                  <a:lnTo>
                    <a:pt x="4823825" y="306900"/>
                  </a:lnTo>
                  <a:lnTo>
                    <a:pt x="4854929" y="330664"/>
                  </a:lnTo>
                  <a:lnTo>
                    <a:pt x="4885467" y="367224"/>
                  </a:lnTo>
                  <a:lnTo>
                    <a:pt x="4895850" y="404749"/>
                  </a:lnTo>
                  <a:lnTo>
                    <a:pt x="4894685" y="417362"/>
                  </a:lnTo>
                  <a:lnTo>
                    <a:pt x="4877482" y="454601"/>
                  </a:lnTo>
                  <a:lnTo>
                    <a:pt x="4840429" y="490824"/>
                  </a:lnTo>
                  <a:lnTo>
                    <a:pt x="4805150" y="514333"/>
                  </a:lnTo>
                  <a:lnTo>
                    <a:pt x="4761726" y="537278"/>
                  </a:lnTo>
                  <a:lnTo>
                    <a:pt x="4710427" y="559614"/>
                  </a:lnTo>
                  <a:lnTo>
                    <a:pt x="4651524" y="581298"/>
                  </a:lnTo>
                  <a:lnTo>
                    <a:pt x="4585289" y="602283"/>
                  </a:lnTo>
                  <a:lnTo>
                    <a:pt x="4511992" y="622525"/>
                  </a:lnTo>
                  <a:lnTo>
                    <a:pt x="4472779" y="632354"/>
                  </a:lnTo>
                  <a:lnTo>
                    <a:pt x="4431903" y="641980"/>
                  </a:lnTo>
                  <a:lnTo>
                    <a:pt x="4389397" y="651398"/>
                  </a:lnTo>
                  <a:lnTo>
                    <a:pt x="4345295" y="660602"/>
                  </a:lnTo>
                  <a:lnTo>
                    <a:pt x="4299630" y="669587"/>
                  </a:lnTo>
                  <a:lnTo>
                    <a:pt x="4252437" y="678348"/>
                  </a:lnTo>
                  <a:lnTo>
                    <a:pt x="4203749" y="686877"/>
                  </a:lnTo>
                  <a:lnTo>
                    <a:pt x="4153600" y="695171"/>
                  </a:lnTo>
                  <a:lnTo>
                    <a:pt x="4102025" y="703223"/>
                  </a:lnTo>
                  <a:lnTo>
                    <a:pt x="4049056" y="711028"/>
                  </a:lnTo>
                  <a:lnTo>
                    <a:pt x="3994728" y="718580"/>
                  </a:lnTo>
                  <a:lnTo>
                    <a:pt x="3939075" y="725873"/>
                  </a:lnTo>
                  <a:lnTo>
                    <a:pt x="3882131" y="732903"/>
                  </a:lnTo>
                  <a:lnTo>
                    <a:pt x="3823929" y="739663"/>
                  </a:lnTo>
                  <a:lnTo>
                    <a:pt x="3764503" y="746148"/>
                  </a:lnTo>
                  <a:lnTo>
                    <a:pt x="3703887" y="752351"/>
                  </a:lnTo>
                  <a:lnTo>
                    <a:pt x="3642115" y="758269"/>
                  </a:lnTo>
                  <a:lnTo>
                    <a:pt x="3579221" y="763894"/>
                  </a:lnTo>
                  <a:lnTo>
                    <a:pt x="3515238" y="769222"/>
                  </a:lnTo>
                  <a:lnTo>
                    <a:pt x="3450201" y="774247"/>
                  </a:lnTo>
                  <a:lnTo>
                    <a:pt x="3384144" y="778963"/>
                  </a:lnTo>
                  <a:lnTo>
                    <a:pt x="3317099" y="783364"/>
                  </a:lnTo>
                  <a:lnTo>
                    <a:pt x="3249102" y="787446"/>
                  </a:lnTo>
                  <a:lnTo>
                    <a:pt x="3180186" y="791202"/>
                  </a:lnTo>
                  <a:lnTo>
                    <a:pt x="3110384" y="794627"/>
                  </a:lnTo>
                  <a:lnTo>
                    <a:pt x="3039732" y="797715"/>
                  </a:lnTo>
                  <a:lnTo>
                    <a:pt x="2968261" y="800460"/>
                  </a:lnTo>
                  <a:lnTo>
                    <a:pt x="2896008" y="802858"/>
                  </a:lnTo>
                  <a:lnTo>
                    <a:pt x="2823004" y="804902"/>
                  </a:lnTo>
                  <a:lnTo>
                    <a:pt x="2749284" y="806587"/>
                  </a:lnTo>
                  <a:lnTo>
                    <a:pt x="2674883" y="807908"/>
                  </a:lnTo>
                  <a:lnTo>
                    <a:pt x="2599833" y="808858"/>
                  </a:lnTo>
                  <a:lnTo>
                    <a:pt x="2524169" y="809432"/>
                  </a:lnTo>
                  <a:lnTo>
                    <a:pt x="2447925" y="809625"/>
                  </a:lnTo>
                  <a:lnTo>
                    <a:pt x="2371680" y="809432"/>
                  </a:lnTo>
                  <a:lnTo>
                    <a:pt x="2296016" y="808858"/>
                  </a:lnTo>
                  <a:lnTo>
                    <a:pt x="2220966" y="807908"/>
                  </a:lnTo>
                  <a:lnTo>
                    <a:pt x="2146565" y="806587"/>
                  </a:lnTo>
                  <a:lnTo>
                    <a:pt x="2072845" y="804902"/>
                  </a:lnTo>
                  <a:lnTo>
                    <a:pt x="1999841" y="802858"/>
                  </a:lnTo>
                  <a:lnTo>
                    <a:pt x="1927588" y="800460"/>
                  </a:lnTo>
                  <a:lnTo>
                    <a:pt x="1856117" y="797715"/>
                  </a:lnTo>
                  <a:lnTo>
                    <a:pt x="1785465" y="794627"/>
                  </a:lnTo>
                  <a:lnTo>
                    <a:pt x="1715663" y="791202"/>
                  </a:lnTo>
                  <a:lnTo>
                    <a:pt x="1646747" y="787446"/>
                  </a:lnTo>
                  <a:lnTo>
                    <a:pt x="1578750" y="783364"/>
                  </a:lnTo>
                  <a:lnTo>
                    <a:pt x="1511705" y="778963"/>
                  </a:lnTo>
                  <a:lnTo>
                    <a:pt x="1445648" y="774247"/>
                  </a:lnTo>
                  <a:lnTo>
                    <a:pt x="1380611" y="769222"/>
                  </a:lnTo>
                  <a:lnTo>
                    <a:pt x="1316628" y="763894"/>
                  </a:lnTo>
                  <a:lnTo>
                    <a:pt x="1253734" y="758269"/>
                  </a:lnTo>
                  <a:lnTo>
                    <a:pt x="1191962" y="752351"/>
                  </a:lnTo>
                  <a:lnTo>
                    <a:pt x="1131346" y="746148"/>
                  </a:lnTo>
                  <a:lnTo>
                    <a:pt x="1071920" y="739663"/>
                  </a:lnTo>
                  <a:lnTo>
                    <a:pt x="1013718" y="732903"/>
                  </a:lnTo>
                  <a:lnTo>
                    <a:pt x="956774" y="725873"/>
                  </a:lnTo>
                  <a:lnTo>
                    <a:pt x="901121" y="718580"/>
                  </a:lnTo>
                  <a:lnTo>
                    <a:pt x="846793" y="711028"/>
                  </a:lnTo>
                  <a:lnTo>
                    <a:pt x="793824" y="703223"/>
                  </a:lnTo>
                  <a:lnTo>
                    <a:pt x="742249" y="695171"/>
                  </a:lnTo>
                  <a:lnTo>
                    <a:pt x="692100" y="686877"/>
                  </a:lnTo>
                  <a:lnTo>
                    <a:pt x="643412" y="678348"/>
                  </a:lnTo>
                  <a:lnTo>
                    <a:pt x="596219" y="669587"/>
                  </a:lnTo>
                  <a:lnTo>
                    <a:pt x="550554" y="660602"/>
                  </a:lnTo>
                  <a:lnTo>
                    <a:pt x="506452" y="651398"/>
                  </a:lnTo>
                  <a:lnTo>
                    <a:pt x="463946" y="641980"/>
                  </a:lnTo>
                  <a:lnTo>
                    <a:pt x="423070" y="632354"/>
                  </a:lnTo>
                  <a:lnTo>
                    <a:pt x="383857" y="622525"/>
                  </a:lnTo>
                  <a:lnTo>
                    <a:pt x="346343" y="612500"/>
                  </a:lnTo>
                  <a:lnTo>
                    <a:pt x="276543" y="591880"/>
                  </a:lnTo>
                  <a:lnTo>
                    <a:pt x="213940" y="570540"/>
                  </a:lnTo>
                  <a:lnTo>
                    <a:pt x="158805" y="548525"/>
                  </a:lnTo>
                  <a:lnTo>
                    <a:pt x="111410" y="525879"/>
                  </a:lnTo>
                  <a:lnTo>
                    <a:pt x="72024" y="502646"/>
                  </a:lnTo>
                  <a:lnTo>
                    <a:pt x="40920" y="478872"/>
                  </a:lnTo>
                  <a:lnTo>
                    <a:pt x="10382" y="442293"/>
                  </a:lnTo>
                  <a:lnTo>
                    <a:pt x="0" y="404749"/>
                  </a:lnTo>
                  <a:close/>
                </a:path>
              </a:pathLst>
            </a:custGeom>
            <a:ln w="19050">
              <a:solidFill>
                <a:srgbClr val="CC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047875" y="4114228"/>
            <a:ext cx="1511300" cy="5289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17500" marR="5080" indent="-305435">
              <a:lnSpc>
                <a:spcPts val="1800"/>
              </a:lnSpc>
              <a:spcBef>
                <a:spcPts val="459"/>
              </a:spcBef>
            </a:pPr>
            <a:r>
              <a:rPr sz="1800" dirty="0">
                <a:latin typeface="Times New Roman"/>
                <a:cs typeface="Times New Roman"/>
              </a:rPr>
              <a:t>often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combined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single </a:t>
            </a:r>
            <a:r>
              <a:rPr sz="1800" spc="-25" dirty="0">
                <a:latin typeface="Times New Roman"/>
                <a:cs typeface="Times New Roman"/>
              </a:rPr>
              <a:t>box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09938" y="1952625"/>
            <a:ext cx="4505325" cy="2981325"/>
            <a:chOff x="2809938" y="1952625"/>
            <a:chExt cx="4505325" cy="2981325"/>
          </a:xfrm>
        </p:grpSpPr>
        <p:sp>
          <p:nvSpPr>
            <p:cNvPr id="32" name="object 32"/>
            <p:cNvSpPr/>
            <p:nvPr/>
          </p:nvSpPr>
          <p:spPr>
            <a:xfrm>
              <a:off x="2814701" y="3919601"/>
              <a:ext cx="371475" cy="276225"/>
            </a:xfrm>
            <a:custGeom>
              <a:avLst/>
              <a:gdLst/>
              <a:ahLst/>
              <a:cxnLst/>
              <a:rect l="l" t="t" r="r" b="b"/>
              <a:pathLst>
                <a:path w="371475" h="276225">
                  <a:moveTo>
                    <a:pt x="0" y="276225"/>
                  </a:moveTo>
                  <a:lnTo>
                    <a:pt x="3714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8150" y="1952625"/>
              <a:ext cx="952500" cy="5619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0187" y="2561336"/>
              <a:ext cx="792010" cy="42608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3013" y="2181288"/>
              <a:ext cx="638175" cy="5334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7250" y="2171700"/>
              <a:ext cx="533400" cy="9525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552950" y="2171700"/>
              <a:ext cx="142875" cy="400050"/>
            </a:xfrm>
            <a:custGeom>
              <a:avLst/>
              <a:gdLst/>
              <a:ahLst/>
              <a:cxnLst/>
              <a:rect l="l" t="t" r="r" b="b"/>
              <a:pathLst>
                <a:path w="142875" h="400050">
                  <a:moveTo>
                    <a:pt x="117855" y="0"/>
                  </a:moveTo>
                  <a:lnTo>
                    <a:pt x="0" y="394970"/>
                  </a:lnTo>
                  <a:lnTo>
                    <a:pt x="23240" y="400050"/>
                  </a:lnTo>
                  <a:lnTo>
                    <a:pt x="142875" y="10795"/>
                  </a:lnTo>
                  <a:lnTo>
                    <a:pt x="117855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3425" y="2238375"/>
              <a:ext cx="657225" cy="47625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057775" y="2247900"/>
              <a:ext cx="142875" cy="466725"/>
            </a:xfrm>
            <a:custGeom>
              <a:avLst/>
              <a:gdLst/>
              <a:ahLst/>
              <a:cxnLst/>
              <a:rect l="l" t="t" r="r" b="b"/>
              <a:pathLst>
                <a:path w="142875" h="466725">
                  <a:moveTo>
                    <a:pt x="142875" y="0"/>
                  </a:moveTo>
                  <a:lnTo>
                    <a:pt x="137922" y="0"/>
                  </a:lnTo>
                  <a:lnTo>
                    <a:pt x="0" y="463296"/>
                  </a:lnTo>
                  <a:lnTo>
                    <a:pt x="15239" y="46672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4D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43425" y="2571750"/>
              <a:ext cx="523875" cy="16192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543425" y="2743200"/>
              <a:ext cx="171450" cy="85725"/>
            </a:xfrm>
            <a:custGeom>
              <a:avLst/>
              <a:gdLst/>
              <a:ahLst/>
              <a:cxnLst/>
              <a:rect l="l" t="t" r="r" b="b"/>
              <a:pathLst>
                <a:path w="171450" h="85725">
                  <a:moveTo>
                    <a:pt x="66801" y="0"/>
                  </a:moveTo>
                  <a:lnTo>
                    <a:pt x="0" y="48005"/>
                  </a:lnTo>
                  <a:lnTo>
                    <a:pt x="107187" y="85725"/>
                  </a:lnTo>
                  <a:lnTo>
                    <a:pt x="171450" y="32512"/>
                  </a:lnTo>
                  <a:lnTo>
                    <a:pt x="66801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43425" y="2743200"/>
              <a:ext cx="171450" cy="8572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552950" y="2781300"/>
              <a:ext cx="66675" cy="28575"/>
            </a:xfrm>
            <a:custGeom>
              <a:avLst/>
              <a:gdLst/>
              <a:ahLst/>
              <a:cxnLst/>
              <a:rect l="l" t="t" r="r" b="b"/>
              <a:pathLst>
                <a:path w="66675" h="28575">
                  <a:moveTo>
                    <a:pt x="19430" y="0"/>
                  </a:moveTo>
                  <a:lnTo>
                    <a:pt x="0" y="12573"/>
                  </a:lnTo>
                  <a:lnTo>
                    <a:pt x="47244" y="28575"/>
                  </a:lnTo>
                  <a:lnTo>
                    <a:pt x="66675" y="14224"/>
                  </a:lnTo>
                  <a:lnTo>
                    <a:pt x="1943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52950" y="2790825"/>
              <a:ext cx="47625" cy="19050"/>
            </a:xfrm>
            <a:custGeom>
              <a:avLst/>
              <a:gdLst/>
              <a:ahLst/>
              <a:cxnLst/>
              <a:rect l="l" t="t" r="r" b="b"/>
              <a:pathLst>
                <a:path w="47625" h="19050">
                  <a:moveTo>
                    <a:pt x="2921" y="0"/>
                  </a:moveTo>
                  <a:lnTo>
                    <a:pt x="0" y="2666"/>
                  </a:lnTo>
                  <a:lnTo>
                    <a:pt x="44196" y="19050"/>
                  </a:lnTo>
                  <a:lnTo>
                    <a:pt x="47625" y="16001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00575" y="2790825"/>
              <a:ext cx="66675" cy="38100"/>
            </a:xfrm>
            <a:custGeom>
              <a:avLst/>
              <a:gdLst/>
              <a:ahLst/>
              <a:cxnLst/>
              <a:rect l="l" t="t" r="r" b="b"/>
              <a:pathLst>
                <a:path w="66675" h="38100">
                  <a:moveTo>
                    <a:pt x="18287" y="0"/>
                  </a:moveTo>
                  <a:lnTo>
                    <a:pt x="0" y="17145"/>
                  </a:lnTo>
                  <a:lnTo>
                    <a:pt x="47244" y="38100"/>
                  </a:lnTo>
                  <a:lnTo>
                    <a:pt x="66675" y="19430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95775" y="2581274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257175" y="4826"/>
                  </a:moveTo>
                  <a:lnTo>
                    <a:pt x="255905" y="0"/>
                  </a:lnTo>
                  <a:lnTo>
                    <a:pt x="8039" y="154495"/>
                  </a:lnTo>
                  <a:lnTo>
                    <a:pt x="1143" y="152400"/>
                  </a:lnTo>
                  <a:lnTo>
                    <a:pt x="939" y="158927"/>
                  </a:lnTo>
                  <a:lnTo>
                    <a:pt x="0" y="159512"/>
                  </a:lnTo>
                  <a:lnTo>
                    <a:pt x="914" y="159854"/>
                  </a:lnTo>
                  <a:lnTo>
                    <a:pt x="0" y="189738"/>
                  </a:lnTo>
                  <a:lnTo>
                    <a:pt x="8382" y="190500"/>
                  </a:lnTo>
                  <a:lnTo>
                    <a:pt x="9347" y="160210"/>
                  </a:lnTo>
                  <a:lnTo>
                    <a:pt x="257175" y="4826"/>
                  </a:lnTo>
                  <a:close/>
                </a:path>
                <a:path w="762000" h="381000">
                  <a:moveTo>
                    <a:pt x="352425" y="244602"/>
                  </a:moveTo>
                  <a:lnTo>
                    <a:pt x="307721" y="228600"/>
                  </a:lnTo>
                  <a:lnTo>
                    <a:pt x="304800" y="231267"/>
                  </a:lnTo>
                  <a:lnTo>
                    <a:pt x="348996" y="247650"/>
                  </a:lnTo>
                  <a:lnTo>
                    <a:pt x="352425" y="244602"/>
                  </a:lnTo>
                  <a:close/>
                </a:path>
                <a:path w="762000" h="381000">
                  <a:moveTo>
                    <a:pt x="533400" y="331597"/>
                  </a:moveTo>
                  <a:lnTo>
                    <a:pt x="26416" y="161925"/>
                  </a:lnTo>
                  <a:lnTo>
                    <a:pt x="20320" y="161925"/>
                  </a:lnTo>
                  <a:lnTo>
                    <a:pt x="19050" y="167894"/>
                  </a:lnTo>
                  <a:lnTo>
                    <a:pt x="532765" y="342900"/>
                  </a:lnTo>
                  <a:lnTo>
                    <a:pt x="533400" y="331597"/>
                  </a:lnTo>
                  <a:close/>
                </a:path>
                <a:path w="762000" h="381000">
                  <a:moveTo>
                    <a:pt x="542925" y="360172"/>
                  </a:moveTo>
                  <a:lnTo>
                    <a:pt x="7747" y="190500"/>
                  </a:lnTo>
                  <a:lnTo>
                    <a:pt x="1270" y="190500"/>
                  </a:lnTo>
                  <a:lnTo>
                    <a:pt x="0" y="196469"/>
                  </a:lnTo>
                  <a:lnTo>
                    <a:pt x="542290" y="371475"/>
                  </a:lnTo>
                  <a:lnTo>
                    <a:pt x="542925" y="360172"/>
                  </a:lnTo>
                  <a:close/>
                </a:path>
                <a:path w="762000" h="381000">
                  <a:moveTo>
                    <a:pt x="742950" y="163703"/>
                  </a:moveTo>
                  <a:lnTo>
                    <a:pt x="742696" y="152400"/>
                  </a:lnTo>
                  <a:lnTo>
                    <a:pt x="533400" y="327406"/>
                  </a:lnTo>
                  <a:lnTo>
                    <a:pt x="533908" y="333375"/>
                  </a:lnTo>
                  <a:lnTo>
                    <a:pt x="536321" y="333375"/>
                  </a:lnTo>
                  <a:lnTo>
                    <a:pt x="742950" y="163703"/>
                  </a:lnTo>
                  <a:close/>
                </a:path>
                <a:path w="762000" h="381000">
                  <a:moveTo>
                    <a:pt x="762000" y="171450"/>
                  </a:moveTo>
                  <a:lnTo>
                    <a:pt x="543560" y="366649"/>
                  </a:lnTo>
                  <a:lnTo>
                    <a:pt x="542925" y="381000"/>
                  </a:lnTo>
                  <a:lnTo>
                    <a:pt x="761365" y="187325"/>
                  </a:lnTo>
                  <a:lnTo>
                    <a:pt x="762000" y="171450"/>
                  </a:lnTo>
                  <a:close/>
                </a:path>
              </a:pathLst>
            </a:custGeom>
            <a:solidFill>
              <a:srgbClr val="00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19675" y="2409825"/>
              <a:ext cx="1123950" cy="86677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95925" y="2495550"/>
              <a:ext cx="552450" cy="39052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62525" y="4219575"/>
              <a:ext cx="847725" cy="71437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24475" y="4286250"/>
              <a:ext cx="409575" cy="32385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29400" y="2276475"/>
              <a:ext cx="523875" cy="108585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53175" y="2085975"/>
              <a:ext cx="962025" cy="54292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62601" y="3738626"/>
              <a:ext cx="1190625" cy="38100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062601" y="3738626"/>
              <a:ext cx="1190625" cy="381000"/>
            </a:xfrm>
            <a:custGeom>
              <a:avLst/>
              <a:gdLst/>
              <a:ahLst/>
              <a:cxnLst/>
              <a:rect l="l" t="t" r="r" b="b"/>
              <a:pathLst>
                <a:path w="1190625" h="381000">
                  <a:moveTo>
                    <a:pt x="1190498" y="888"/>
                  </a:moveTo>
                  <a:lnTo>
                    <a:pt x="1190625" y="201041"/>
                  </a:lnTo>
                  <a:lnTo>
                    <a:pt x="1156879" y="253277"/>
                  </a:lnTo>
                  <a:lnTo>
                    <a:pt x="1092342" y="295423"/>
                  </a:lnTo>
                  <a:lnTo>
                    <a:pt x="1051137" y="312946"/>
                  </a:lnTo>
                  <a:lnTo>
                    <a:pt x="1005365" y="328227"/>
                  </a:lnTo>
                  <a:lnTo>
                    <a:pt x="956071" y="341360"/>
                  </a:lnTo>
                  <a:lnTo>
                    <a:pt x="904299" y="352438"/>
                  </a:lnTo>
                  <a:lnTo>
                    <a:pt x="851092" y="361555"/>
                  </a:lnTo>
                  <a:lnTo>
                    <a:pt x="797495" y="368805"/>
                  </a:lnTo>
                  <a:lnTo>
                    <a:pt x="744550" y="374280"/>
                  </a:lnTo>
                  <a:lnTo>
                    <a:pt x="693303" y="378076"/>
                  </a:lnTo>
                  <a:lnTo>
                    <a:pt x="644796" y="380284"/>
                  </a:lnTo>
                  <a:lnTo>
                    <a:pt x="600075" y="381000"/>
                  </a:lnTo>
                  <a:lnTo>
                    <a:pt x="555205" y="380289"/>
                  </a:lnTo>
                  <a:lnTo>
                    <a:pt x="506289" y="378142"/>
                  </a:lnTo>
                  <a:lnTo>
                    <a:pt x="454418" y="374448"/>
                  </a:lnTo>
                  <a:lnTo>
                    <a:pt x="400685" y="369101"/>
                  </a:lnTo>
                  <a:lnTo>
                    <a:pt x="346181" y="361993"/>
                  </a:lnTo>
                  <a:lnTo>
                    <a:pt x="292001" y="353014"/>
                  </a:lnTo>
                  <a:lnTo>
                    <a:pt x="239236" y="342058"/>
                  </a:lnTo>
                  <a:lnTo>
                    <a:pt x="188978" y="329016"/>
                  </a:lnTo>
                  <a:lnTo>
                    <a:pt x="142320" y="313780"/>
                  </a:lnTo>
                  <a:lnTo>
                    <a:pt x="100355" y="296243"/>
                  </a:lnTo>
                  <a:lnTo>
                    <a:pt x="64175" y="276295"/>
                  </a:lnTo>
                  <a:lnTo>
                    <a:pt x="13540" y="228739"/>
                  </a:lnTo>
                  <a:lnTo>
                    <a:pt x="1160" y="155001"/>
                  </a:lnTo>
                  <a:lnTo>
                    <a:pt x="587" y="100409"/>
                  </a:lnTo>
                  <a:lnTo>
                    <a:pt x="37" y="45841"/>
                  </a:lnTo>
                  <a:lnTo>
                    <a:pt x="0" y="0"/>
                  </a:lnTo>
                  <a:lnTo>
                    <a:pt x="17756" y="26024"/>
                  </a:lnTo>
                  <a:lnTo>
                    <a:pt x="44352" y="49993"/>
                  </a:lnTo>
                  <a:lnTo>
                    <a:pt x="78639" y="71902"/>
                  </a:lnTo>
                  <a:lnTo>
                    <a:pt x="119471" y="91747"/>
                  </a:lnTo>
                  <a:lnTo>
                    <a:pt x="165699" y="109524"/>
                  </a:lnTo>
                  <a:lnTo>
                    <a:pt x="216176" y="125228"/>
                  </a:lnTo>
                  <a:lnTo>
                    <a:pt x="269754" y="138856"/>
                  </a:lnTo>
                  <a:lnTo>
                    <a:pt x="325285" y="150403"/>
                  </a:lnTo>
                  <a:lnTo>
                    <a:pt x="381622" y="159866"/>
                  </a:lnTo>
                  <a:lnTo>
                    <a:pt x="437617" y="167239"/>
                  </a:lnTo>
                  <a:lnTo>
                    <a:pt x="492122" y="172519"/>
                  </a:lnTo>
                  <a:lnTo>
                    <a:pt x="543991" y="175702"/>
                  </a:lnTo>
                  <a:lnTo>
                    <a:pt x="592074" y="176784"/>
                  </a:lnTo>
                  <a:lnTo>
                    <a:pt x="636677" y="176133"/>
                  </a:lnTo>
                  <a:lnTo>
                    <a:pt x="684832" y="174058"/>
                  </a:lnTo>
                  <a:lnTo>
                    <a:pt x="735577" y="170457"/>
                  </a:lnTo>
                  <a:lnTo>
                    <a:pt x="787956" y="165228"/>
                  </a:lnTo>
                  <a:lnTo>
                    <a:pt x="841007" y="158268"/>
                  </a:lnTo>
                  <a:lnTo>
                    <a:pt x="893772" y="149475"/>
                  </a:lnTo>
                  <a:lnTo>
                    <a:pt x="945292" y="138747"/>
                  </a:lnTo>
                  <a:lnTo>
                    <a:pt x="994608" y="125982"/>
                  </a:lnTo>
                  <a:lnTo>
                    <a:pt x="1040760" y="111078"/>
                  </a:lnTo>
                  <a:lnTo>
                    <a:pt x="1082790" y="93932"/>
                  </a:lnTo>
                  <a:lnTo>
                    <a:pt x="1119737" y="74442"/>
                  </a:lnTo>
                  <a:lnTo>
                    <a:pt x="1174550" y="28023"/>
                  </a:lnTo>
                  <a:lnTo>
                    <a:pt x="1190498" y="888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062601" y="3538600"/>
              <a:ext cx="1190625" cy="371475"/>
            </a:xfrm>
            <a:custGeom>
              <a:avLst/>
              <a:gdLst/>
              <a:ahLst/>
              <a:cxnLst/>
              <a:rect l="l" t="t" r="r" b="b"/>
              <a:pathLst>
                <a:path w="1190625" h="371475">
                  <a:moveTo>
                    <a:pt x="595249" y="0"/>
                  </a:moveTo>
                  <a:lnTo>
                    <a:pt x="525820" y="1248"/>
                  </a:lnTo>
                  <a:lnTo>
                    <a:pt x="458746" y="4900"/>
                  </a:lnTo>
                  <a:lnTo>
                    <a:pt x="394473" y="10816"/>
                  </a:lnTo>
                  <a:lnTo>
                    <a:pt x="333449" y="18859"/>
                  </a:lnTo>
                  <a:lnTo>
                    <a:pt x="276118" y="28889"/>
                  </a:lnTo>
                  <a:lnTo>
                    <a:pt x="222927" y="40768"/>
                  </a:lnTo>
                  <a:lnTo>
                    <a:pt x="174323" y="54356"/>
                  </a:lnTo>
                  <a:lnTo>
                    <a:pt x="130751" y="69514"/>
                  </a:lnTo>
                  <a:lnTo>
                    <a:pt x="92659" y="86104"/>
                  </a:lnTo>
                  <a:lnTo>
                    <a:pt x="34696" y="123025"/>
                  </a:lnTo>
                  <a:lnTo>
                    <a:pt x="4003" y="164007"/>
                  </a:lnTo>
                  <a:lnTo>
                    <a:pt x="0" y="185674"/>
                  </a:lnTo>
                  <a:lnTo>
                    <a:pt x="4003" y="207342"/>
                  </a:lnTo>
                  <a:lnTo>
                    <a:pt x="34696" y="248337"/>
                  </a:lnTo>
                  <a:lnTo>
                    <a:pt x="92659" y="285280"/>
                  </a:lnTo>
                  <a:lnTo>
                    <a:pt x="130751" y="301883"/>
                  </a:lnTo>
                  <a:lnTo>
                    <a:pt x="174323" y="317055"/>
                  </a:lnTo>
                  <a:lnTo>
                    <a:pt x="222927" y="330656"/>
                  </a:lnTo>
                  <a:lnTo>
                    <a:pt x="276118" y="342548"/>
                  </a:lnTo>
                  <a:lnTo>
                    <a:pt x="333449" y="352590"/>
                  </a:lnTo>
                  <a:lnTo>
                    <a:pt x="394473" y="360643"/>
                  </a:lnTo>
                  <a:lnTo>
                    <a:pt x="458746" y="366567"/>
                  </a:lnTo>
                  <a:lnTo>
                    <a:pt x="525820" y="370224"/>
                  </a:lnTo>
                  <a:lnTo>
                    <a:pt x="595249" y="371475"/>
                  </a:lnTo>
                  <a:lnTo>
                    <a:pt x="664679" y="370224"/>
                  </a:lnTo>
                  <a:lnTo>
                    <a:pt x="731758" y="366567"/>
                  </a:lnTo>
                  <a:lnTo>
                    <a:pt x="796039" y="360643"/>
                  </a:lnTo>
                  <a:lnTo>
                    <a:pt x="857074" y="352590"/>
                  </a:lnTo>
                  <a:lnTo>
                    <a:pt x="914416" y="342548"/>
                  </a:lnTo>
                  <a:lnTo>
                    <a:pt x="967620" y="330656"/>
                  </a:lnTo>
                  <a:lnTo>
                    <a:pt x="1016238" y="317055"/>
                  </a:lnTo>
                  <a:lnTo>
                    <a:pt x="1059823" y="301883"/>
                  </a:lnTo>
                  <a:lnTo>
                    <a:pt x="1097928" y="285280"/>
                  </a:lnTo>
                  <a:lnTo>
                    <a:pt x="1155913" y="248337"/>
                  </a:lnTo>
                  <a:lnTo>
                    <a:pt x="1186619" y="207342"/>
                  </a:lnTo>
                  <a:lnTo>
                    <a:pt x="1190625" y="185674"/>
                  </a:lnTo>
                  <a:lnTo>
                    <a:pt x="1186619" y="164007"/>
                  </a:lnTo>
                  <a:lnTo>
                    <a:pt x="1155913" y="123025"/>
                  </a:lnTo>
                  <a:lnTo>
                    <a:pt x="1097928" y="86104"/>
                  </a:lnTo>
                  <a:lnTo>
                    <a:pt x="1059823" y="69514"/>
                  </a:lnTo>
                  <a:lnTo>
                    <a:pt x="1016238" y="54355"/>
                  </a:lnTo>
                  <a:lnTo>
                    <a:pt x="967620" y="40768"/>
                  </a:lnTo>
                  <a:lnTo>
                    <a:pt x="914416" y="28889"/>
                  </a:lnTo>
                  <a:lnTo>
                    <a:pt x="857074" y="18859"/>
                  </a:lnTo>
                  <a:lnTo>
                    <a:pt x="796039" y="10816"/>
                  </a:lnTo>
                  <a:lnTo>
                    <a:pt x="731758" y="4900"/>
                  </a:lnTo>
                  <a:lnTo>
                    <a:pt x="664679" y="1248"/>
                  </a:lnTo>
                  <a:lnTo>
                    <a:pt x="595249" y="0"/>
                  </a:lnTo>
                  <a:close/>
                </a:path>
              </a:pathLst>
            </a:custGeom>
            <a:solidFill>
              <a:srgbClr val="B8C2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62601" y="3538600"/>
              <a:ext cx="1190625" cy="371475"/>
            </a:xfrm>
            <a:custGeom>
              <a:avLst/>
              <a:gdLst/>
              <a:ahLst/>
              <a:cxnLst/>
              <a:rect l="l" t="t" r="r" b="b"/>
              <a:pathLst>
                <a:path w="1190625" h="371475">
                  <a:moveTo>
                    <a:pt x="0" y="185674"/>
                  </a:moveTo>
                  <a:lnTo>
                    <a:pt x="15718" y="143078"/>
                  </a:lnTo>
                  <a:lnTo>
                    <a:pt x="60491" y="103988"/>
                  </a:lnTo>
                  <a:lnTo>
                    <a:pt x="130751" y="69514"/>
                  </a:lnTo>
                  <a:lnTo>
                    <a:pt x="174323" y="54356"/>
                  </a:lnTo>
                  <a:lnTo>
                    <a:pt x="222927" y="40768"/>
                  </a:lnTo>
                  <a:lnTo>
                    <a:pt x="276118" y="28889"/>
                  </a:lnTo>
                  <a:lnTo>
                    <a:pt x="333449" y="18859"/>
                  </a:lnTo>
                  <a:lnTo>
                    <a:pt x="394473" y="10816"/>
                  </a:lnTo>
                  <a:lnTo>
                    <a:pt x="458746" y="4900"/>
                  </a:lnTo>
                  <a:lnTo>
                    <a:pt x="525820" y="1248"/>
                  </a:lnTo>
                  <a:lnTo>
                    <a:pt x="595249" y="0"/>
                  </a:lnTo>
                  <a:lnTo>
                    <a:pt x="664679" y="1248"/>
                  </a:lnTo>
                  <a:lnTo>
                    <a:pt x="731758" y="4900"/>
                  </a:lnTo>
                  <a:lnTo>
                    <a:pt x="796039" y="10816"/>
                  </a:lnTo>
                  <a:lnTo>
                    <a:pt x="857074" y="18859"/>
                  </a:lnTo>
                  <a:lnTo>
                    <a:pt x="914416" y="28889"/>
                  </a:lnTo>
                  <a:lnTo>
                    <a:pt x="967620" y="40768"/>
                  </a:lnTo>
                  <a:lnTo>
                    <a:pt x="1016238" y="54355"/>
                  </a:lnTo>
                  <a:lnTo>
                    <a:pt x="1059823" y="69514"/>
                  </a:lnTo>
                  <a:lnTo>
                    <a:pt x="1097928" y="86104"/>
                  </a:lnTo>
                  <a:lnTo>
                    <a:pt x="1155913" y="123025"/>
                  </a:lnTo>
                  <a:lnTo>
                    <a:pt x="1186619" y="164007"/>
                  </a:lnTo>
                  <a:lnTo>
                    <a:pt x="1190625" y="185674"/>
                  </a:lnTo>
                  <a:lnTo>
                    <a:pt x="1186619" y="207342"/>
                  </a:lnTo>
                  <a:lnTo>
                    <a:pt x="1155913" y="248337"/>
                  </a:lnTo>
                  <a:lnTo>
                    <a:pt x="1097928" y="285280"/>
                  </a:lnTo>
                  <a:lnTo>
                    <a:pt x="1059823" y="301883"/>
                  </a:lnTo>
                  <a:lnTo>
                    <a:pt x="1016238" y="317055"/>
                  </a:lnTo>
                  <a:lnTo>
                    <a:pt x="967620" y="330656"/>
                  </a:lnTo>
                  <a:lnTo>
                    <a:pt x="914416" y="342548"/>
                  </a:lnTo>
                  <a:lnTo>
                    <a:pt x="857074" y="352590"/>
                  </a:lnTo>
                  <a:lnTo>
                    <a:pt x="796039" y="360643"/>
                  </a:lnTo>
                  <a:lnTo>
                    <a:pt x="731758" y="366567"/>
                  </a:lnTo>
                  <a:lnTo>
                    <a:pt x="664679" y="370224"/>
                  </a:lnTo>
                  <a:lnTo>
                    <a:pt x="595249" y="371475"/>
                  </a:lnTo>
                  <a:lnTo>
                    <a:pt x="525820" y="370224"/>
                  </a:lnTo>
                  <a:lnTo>
                    <a:pt x="458746" y="366567"/>
                  </a:lnTo>
                  <a:lnTo>
                    <a:pt x="394473" y="360643"/>
                  </a:lnTo>
                  <a:lnTo>
                    <a:pt x="333449" y="352590"/>
                  </a:lnTo>
                  <a:lnTo>
                    <a:pt x="276118" y="342548"/>
                  </a:lnTo>
                  <a:lnTo>
                    <a:pt x="222927" y="330656"/>
                  </a:lnTo>
                  <a:lnTo>
                    <a:pt x="174323" y="317055"/>
                  </a:lnTo>
                  <a:lnTo>
                    <a:pt x="130751" y="301883"/>
                  </a:lnTo>
                  <a:lnTo>
                    <a:pt x="92659" y="285280"/>
                  </a:lnTo>
                  <a:lnTo>
                    <a:pt x="34696" y="248337"/>
                  </a:lnTo>
                  <a:lnTo>
                    <a:pt x="4003" y="207342"/>
                  </a:lnTo>
                  <a:lnTo>
                    <a:pt x="0" y="185674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57800" y="3581399"/>
              <a:ext cx="819150" cy="266700"/>
            </a:xfrm>
            <a:custGeom>
              <a:avLst/>
              <a:gdLst/>
              <a:ahLst/>
              <a:cxnLst/>
              <a:rect l="l" t="t" r="r" b="b"/>
              <a:pathLst>
                <a:path w="819150" h="266700">
                  <a:moveTo>
                    <a:pt x="790575" y="34798"/>
                  </a:moveTo>
                  <a:lnTo>
                    <a:pt x="635635" y="0"/>
                  </a:lnTo>
                  <a:lnTo>
                    <a:pt x="393192" y="89408"/>
                  </a:lnTo>
                  <a:lnTo>
                    <a:pt x="154305" y="2413"/>
                  </a:lnTo>
                  <a:lnTo>
                    <a:pt x="0" y="39878"/>
                  </a:lnTo>
                  <a:lnTo>
                    <a:pt x="105664" y="78613"/>
                  </a:lnTo>
                  <a:lnTo>
                    <a:pt x="154305" y="66421"/>
                  </a:lnTo>
                  <a:lnTo>
                    <a:pt x="389255" y="152400"/>
                  </a:lnTo>
                  <a:lnTo>
                    <a:pt x="645541" y="67945"/>
                  </a:lnTo>
                  <a:lnTo>
                    <a:pt x="675640" y="78613"/>
                  </a:lnTo>
                  <a:lnTo>
                    <a:pt x="790575" y="34798"/>
                  </a:lnTo>
                  <a:close/>
                </a:path>
                <a:path w="819150" h="266700">
                  <a:moveTo>
                    <a:pt x="819150" y="235712"/>
                  </a:moveTo>
                  <a:lnTo>
                    <a:pt x="527431" y="133350"/>
                  </a:lnTo>
                  <a:lnTo>
                    <a:pt x="523875" y="200025"/>
                  </a:lnTo>
                  <a:lnTo>
                    <a:pt x="717804" y="266700"/>
                  </a:lnTo>
                  <a:lnTo>
                    <a:pt x="819150" y="235712"/>
                  </a:lnTo>
                  <a:close/>
                </a:path>
              </a:pathLst>
            </a:custGeom>
            <a:solidFill>
              <a:srgbClr val="0000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38750" y="3714750"/>
              <a:ext cx="285750" cy="123825"/>
            </a:xfrm>
            <a:custGeom>
              <a:avLst/>
              <a:gdLst/>
              <a:ahLst/>
              <a:cxnLst/>
              <a:rect l="l" t="t" r="r" b="b"/>
              <a:pathLst>
                <a:path w="285750" h="123825">
                  <a:moveTo>
                    <a:pt x="283972" y="0"/>
                  </a:moveTo>
                  <a:lnTo>
                    <a:pt x="0" y="96138"/>
                  </a:lnTo>
                  <a:lnTo>
                    <a:pt x="96392" y="123825"/>
                  </a:lnTo>
                  <a:lnTo>
                    <a:pt x="285750" y="65531"/>
                  </a:lnTo>
                  <a:lnTo>
                    <a:pt x="283972" y="0"/>
                  </a:lnTo>
                  <a:close/>
                </a:path>
              </a:pathLst>
            </a:custGeom>
            <a:solidFill>
              <a:srgbClr val="0000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34000" y="3648075"/>
              <a:ext cx="638175" cy="209550"/>
            </a:xfrm>
            <a:custGeom>
              <a:avLst/>
              <a:gdLst/>
              <a:ahLst/>
              <a:cxnLst/>
              <a:rect l="l" t="t" r="r" b="b"/>
              <a:pathLst>
                <a:path w="638175" h="209550">
                  <a:moveTo>
                    <a:pt x="575183" y="0"/>
                  </a:moveTo>
                  <a:lnTo>
                    <a:pt x="317500" y="87375"/>
                  </a:lnTo>
                  <a:lnTo>
                    <a:pt x="76326" y="0"/>
                  </a:lnTo>
                  <a:lnTo>
                    <a:pt x="27812" y="10922"/>
                  </a:lnTo>
                  <a:lnTo>
                    <a:pt x="19669" y="8314"/>
                  </a:lnTo>
                  <a:lnTo>
                    <a:pt x="188849" y="66801"/>
                  </a:lnTo>
                  <a:lnTo>
                    <a:pt x="189146" y="83184"/>
                  </a:lnTo>
                  <a:lnTo>
                    <a:pt x="190456" y="117093"/>
                  </a:lnTo>
                  <a:lnTo>
                    <a:pt x="190753" y="133476"/>
                  </a:lnTo>
                  <a:lnTo>
                    <a:pt x="0" y="196595"/>
                  </a:lnTo>
                  <a:lnTo>
                    <a:pt x="43941" y="209550"/>
                  </a:lnTo>
                  <a:lnTo>
                    <a:pt x="319404" y="110236"/>
                  </a:lnTo>
                  <a:lnTo>
                    <a:pt x="589534" y="208025"/>
                  </a:lnTo>
                  <a:lnTo>
                    <a:pt x="638175" y="198627"/>
                  </a:lnTo>
                  <a:lnTo>
                    <a:pt x="449707" y="133350"/>
                  </a:lnTo>
                  <a:lnTo>
                    <a:pt x="450976" y="66293"/>
                  </a:lnTo>
                  <a:lnTo>
                    <a:pt x="613028" y="10922"/>
                  </a:lnTo>
                  <a:lnTo>
                    <a:pt x="575183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xfrm>
            <a:off x="11840844" y="6508199"/>
            <a:ext cx="244475" cy="203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22225">
              <a:lnSpc>
                <a:spcPts val="1425"/>
              </a:lnSpc>
            </a:pPr>
            <a:fld id="{81D60167-4931-47E6-BA6A-407CBD079E47}" type="slidenum">
              <a:rPr lang="en-US" spc="-25" smtClean="0">
                <a:latin typeface="Arial MT"/>
                <a:cs typeface="Arial MT"/>
              </a:rPr>
              <a:pPr marL="22225">
                <a:lnSpc>
                  <a:spcPts val="1425"/>
                </a:lnSpc>
              </a:pPr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Links:</a:t>
            </a:r>
            <a:r>
              <a:rPr spc="35" dirty="0"/>
              <a:t> </a:t>
            </a:r>
            <a:r>
              <a:rPr dirty="0"/>
              <a:t>Physical</a:t>
            </a:r>
            <a:r>
              <a:rPr spc="55" dirty="0"/>
              <a:t> </a:t>
            </a:r>
            <a:r>
              <a:rPr spc="-10" dirty="0"/>
              <a:t>Media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2192" y="1611630"/>
            <a:ext cx="4401820" cy="43795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99085" marR="531495" indent="-287020">
              <a:lnSpc>
                <a:spcPts val="2700"/>
              </a:lnSpc>
              <a:spcBef>
                <a:spcPts val="720"/>
              </a:spcBef>
              <a:buClr>
                <a:srgbClr val="0000A2"/>
              </a:buClr>
              <a:buFont typeface="Wingdings"/>
              <a:buChar char=""/>
              <a:tabLst>
                <a:tab pos="300355" algn="l"/>
              </a:tabLst>
            </a:pPr>
            <a:r>
              <a:rPr sz="2750" dirty="0">
                <a:solidFill>
                  <a:srgbClr val="CC0000"/>
                </a:solidFill>
                <a:latin typeface="Times New Roman"/>
                <a:cs typeface="Times New Roman"/>
              </a:rPr>
              <a:t>bit:</a:t>
            </a:r>
            <a:r>
              <a:rPr sz="2750" spc="9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propagates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between 	</a:t>
            </a:r>
            <a:r>
              <a:rPr sz="2750" dirty="0">
                <a:latin typeface="Times New Roman"/>
                <a:cs typeface="Times New Roman"/>
              </a:rPr>
              <a:t>transmitter/receiver</a:t>
            </a:r>
            <a:r>
              <a:rPr sz="2750" spc="24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pairs</a:t>
            </a:r>
            <a:endParaRPr sz="2750">
              <a:latin typeface="Times New Roman"/>
              <a:cs typeface="Times New Roman"/>
            </a:endParaRPr>
          </a:p>
          <a:p>
            <a:pPr marL="299085" marR="810260" indent="-287020">
              <a:lnSpc>
                <a:spcPts val="2700"/>
              </a:lnSpc>
              <a:spcBef>
                <a:spcPts val="985"/>
              </a:spcBef>
              <a:buClr>
                <a:srgbClr val="0000A2"/>
              </a:buClr>
              <a:buFont typeface="Wingdings"/>
              <a:buChar char=""/>
              <a:tabLst>
                <a:tab pos="300355" algn="l"/>
              </a:tabLst>
            </a:pPr>
            <a:r>
              <a:rPr sz="2750" dirty="0">
                <a:solidFill>
                  <a:srgbClr val="CC0000"/>
                </a:solidFill>
                <a:latin typeface="Times New Roman"/>
                <a:cs typeface="Times New Roman"/>
              </a:rPr>
              <a:t>physical</a:t>
            </a:r>
            <a:r>
              <a:rPr sz="2750" spc="10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CC0000"/>
                </a:solidFill>
                <a:latin typeface="Times New Roman"/>
                <a:cs typeface="Times New Roman"/>
              </a:rPr>
              <a:t>link:</a:t>
            </a:r>
            <a:r>
              <a:rPr sz="2750" spc="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what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lies 	</a:t>
            </a:r>
            <a:r>
              <a:rPr sz="2750" dirty="0">
                <a:latin typeface="Times New Roman"/>
                <a:cs typeface="Times New Roman"/>
              </a:rPr>
              <a:t>between</a:t>
            </a:r>
            <a:r>
              <a:rPr sz="2750" spc="1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transmitter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sz="2750" spc="-50" dirty="0">
                <a:latin typeface="Times New Roman"/>
                <a:cs typeface="Times New Roman"/>
              </a:rPr>
              <a:t>&amp; 	</a:t>
            </a:r>
            <a:r>
              <a:rPr sz="2750" spc="-10" dirty="0">
                <a:latin typeface="Times New Roman"/>
                <a:cs typeface="Times New Roman"/>
              </a:rPr>
              <a:t>receiver</a:t>
            </a:r>
            <a:endParaRPr sz="2750">
              <a:latin typeface="Times New Roman"/>
              <a:cs typeface="Times New Roman"/>
            </a:endParaRPr>
          </a:p>
          <a:p>
            <a:pPr marL="299720" indent="-287020">
              <a:lnSpc>
                <a:spcPts val="3229"/>
              </a:lnSpc>
              <a:spcBef>
                <a:spcPts val="395"/>
              </a:spcBef>
              <a:buClr>
                <a:srgbClr val="0000A2"/>
              </a:buClr>
              <a:buFont typeface="Wingdings"/>
              <a:buChar char=""/>
              <a:tabLst>
                <a:tab pos="299720" algn="l"/>
              </a:tabLst>
            </a:pPr>
            <a:r>
              <a:rPr sz="2750" dirty="0">
                <a:solidFill>
                  <a:srgbClr val="CC0000"/>
                </a:solidFill>
                <a:latin typeface="Times New Roman"/>
                <a:cs typeface="Times New Roman"/>
              </a:rPr>
              <a:t>guided</a:t>
            </a:r>
            <a:r>
              <a:rPr sz="2750" spc="114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CC0000"/>
                </a:solidFill>
                <a:latin typeface="Times New Roman"/>
                <a:cs typeface="Times New Roman"/>
              </a:rPr>
              <a:t>media:</a:t>
            </a:r>
            <a:endParaRPr sz="2750">
              <a:latin typeface="Times New Roman"/>
              <a:cs typeface="Times New Roman"/>
            </a:endParaRPr>
          </a:p>
          <a:p>
            <a:pPr marL="694055" marR="5080" lvl="1" indent="-224154">
              <a:lnSpc>
                <a:spcPts val="2700"/>
              </a:lnSpc>
              <a:spcBef>
                <a:spcPts val="520"/>
              </a:spcBef>
              <a:buClr>
                <a:srgbClr val="0000A8"/>
              </a:buClr>
              <a:buFont typeface="Arial MT"/>
              <a:buChar char="•"/>
              <a:tabLst>
                <a:tab pos="695325" algn="l"/>
              </a:tabLst>
            </a:pPr>
            <a:r>
              <a:rPr sz="2750" dirty="0">
                <a:latin typeface="Times New Roman"/>
                <a:cs typeface="Times New Roman"/>
              </a:rPr>
              <a:t>signals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propagate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in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solid 	</a:t>
            </a:r>
            <a:r>
              <a:rPr sz="2750" dirty="0">
                <a:latin typeface="Times New Roman"/>
                <a:cs typeface="Times New Roman"/>
              </a:rPr>
              <a:t>media: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copper,</a:t>
            </a:r>
            <a:r>
              <a:rPr sz="2750" spc="-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fiber,</a:t>
            </a:r>
            <a:r>
              <a:rPr sz="2750" spc="5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coax</a:t>
            </a:r>
            <a:endParaRPr sz="2750">
              <a:latin typeface="Times New Roman"/>
              <a:cs typeface="Times New Roman"/>
            </a:endParaRPr>
          </a:p>
          <a:p>
            <a:pPr marL="299720" indent="-287020">
              <a:lnSpc>
                <a:spcPts val="3265"/>
              </a:lnSpc>
              <a:spcBef>
                <a:spcPts val="390"/>
              </a:spcBef>
              <a:buClr>
                <a:srgbClr val="0000A2"/>
              </a:buClr>
              <a:buFont typeface="Wingdings"/>
              <a:buChar char=""/>
              <a:tabLst>
                <a:tab pos="299720" algn="l"/>
              </a:tabLst>
            </a:pPr>
            <a:r>
              <a:rPr sz="2750" dirty="0">
                <a:solidFill>
                  <a:srgbClr val="CC0000"/>
                </a:solidFill>
                <a:latin typeface="Times New Roman"/>
                <a:cs typeface="Times New Roman"/>
              </a:rPr>
              <a:t>unguided</a:t>
            </a:r>
            <a:r>
              <a:rPr sz="2750" spc="1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CC0000"/>
                </a:solidFill>
                <a:latin typeface="Times New Roman"/>
                <a:cs typeface="Times New Roman"/>
              </a:rPr>
              <a:t>media:</a:t>
            </a:r>
            <a:endParaRPr sz="2750">
              <a:latin typeface="Times New Roman"/>
              <a:cs typeface="Times New Roman"/>
            </a:endParaRPr>
          </a:p>
          <a:p>
            <a:pPr marL="695325" marR="235585" lvl="1" indent="-225425">
              <a:lnSpc>
                <a:spcPts val="2710"/>
              </a:lnSpc>
              <a:spcBef>
                <a:spcPts val="545"/>
              </a:spcBef>
              <a:buClr>
                <a:srgbClr val="0000A8"/>
              </a:buClr>
              <a:buFont typeface="Arial MT"/>
              <a:buChar char="•"/>
              <a:tabLst>
                <a:tab pos="695325" algn="l"/>
              </a:tabLst>
            </a:pPr>
            <a:r>
              <a:rPr sz="2750" dirty="0">
                <a:latin typeface="Times New Roman"/>
                <a:cs typeface="Times New Roman"/>
              </a:rPr>
              <a:t>signals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propagate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freely, </a:t>
            </a:r>
            <a:r>
              <a:rPr sz="2750" dirty="0">
                <a:latin typeface="Times New Roman"/>
                <a:cs typeface="Times New Roman"/>
              </a:rPr>
              <a:t>e.g.,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radio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4779" y="1519956"/>
            <a:ext cx="4759325" cy="178117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80"/>
              </a:spcBef>
            </a:pPr>
            <a:r>
              <a:rPr sz="3200" spc="-25" dirty="0">
                <a:solidFill>
                  <a:srgbClr val="CC0000"/>
                </a:solidFill>
                <a:latin typeface="Times New Roman"/>
                <a:cs typeface="Times New Roman"/>
              </a:rPr>
              <a:t>Twisted</a:t>
            </a:r>
            <a:r>
              <a:rPr sz="3200" spc="-10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pair</a:t>
            </a:r>
            <a:r>
              <a:rPr sz="32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CC0000"/>
                </a:solidFill>
                <a:latin typeface="Times New Roman"/>
                <a:cs typeface="Times New Roman"/>
              </a:rPr>
              <a:t>(TP</a:t>
            </a:r>
            <a:r>
              <a:rPr sz="3200" spc="-2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15"/>
              </a:spcBef>
              <a:buClr>
                <a:srgbClr val="0000A2"/>
              </a:buClr>
              <a:buFont typeface="Wingdings"/>
              <a:buChar char=""/>
              <a:tabLst>
                <a:tab pos="240665" algn="l"/>
              </a:tabLst>
            </a:pP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insulated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copper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wires</a:t>
            </a:r>
            <a:endParaRPr sz="2400">
              <a:latin typeface="Times New Roman"/>
              <a:cs typeface="Times New Roman"/>
            </a:endParaRPr>
          </a:p>
          <a:p>
            <a:pPr marL="695325" lvl="1" indent="-231775">
              <a:lnSpc>
                <a:spcPct val="100000"/>
              </a:lnSpc>
              <a:spcBef>
                <a:spcPts val="295"/>
              </a:spcBef>
              <a:buClr>
                <a:srgbClr val="0000A8"/>
              </a:buClr>
              <a:buFont typeface="Arial MT"/>
              <a:buChar char="•"/>
              <a:tabLst>
                <a:tab pos="695325" algn="l"/>
              </a:tabLst>
            </a:pPr>
            <a:r>
              <a:rPr sz="2000" dirty="0">
                <a:latin typeface="Times New Roman"/>
                <a:cs typeface="Times New Roman"/>
              </a:rPr>
              <a:t>Category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5: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100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Mbps,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Gbps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Ethernet</a:t>
            </a:r>
            <a:endParaRPr sz="2000">
              <a:latin typeface="Times New Roman"/>
              <a:cs typeface="Times New Roman"/>
            </a:endParaRPr>
          </a:p>
          <a:p>
            <a:pPr marL="695325" lvl="1" indent="-231775">
              <a:lnSpc>
                <a:spcPct val="100000"/>
              </a:lnSpc>
              <a:spcBef>
                <a:spcPts val="305"/>
              </a:spcBef>
              <a:buClr>
                <a:srgbClr val="0000A8"/>
              </a:buClr>
              <a:buFont typeface="Arial MT"/>
              <a:buChar char="•"/>
              <a:tabLst>
                <a:tab pos="695325" algn="l"/>
              </a:tabLst>
            </a:pPr>
            <a:r>
              <a:rPr sz="2000" dirty="0">
                <a:latin typeface="Times New Roman"/>
                <a:cs typeface="Times New Roman"/>
              </a:rPr>
              <a:t>Category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6: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10Gbps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Ethernet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8398" y="3476625"/>
            <a:ext cx="1805051" cy="17049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9077" y="3622468"/>
            <a:ext cx="1606296" cy="16126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5925" y="4705350"/>
            <a:ext cx="2876550" cy="18954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Links:</a:t>
            </a:r>
            <a:r>
              <a:rPr spc="35" dirty="0"/>
              <a:t> </a:t>
            </a:r>
            <a:r>
              <a:rPr dirty="0"/>
              <a:t>Physical</a:t>
            </a:r>
            <a:r>
              <a:rPr spc="55" dirty="0"/>
              <a:t> </a:t>
            </a:r>
            <a:r>
              <a:rPr spc="-10" dirty="0"/>
              <a:t>Media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1719" y="1146088"/>
            <a:ext cx="4569460" cy="270954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180"/>
              </a:spcBef>
            </a:pPr>
            <a:r>
              <a:rPr sz="3200" dirty="0">
                <a:solidFill>
                  <a:srgbClr val="CC0000"/>
                </a:solidFill>
                <a:latin typeface="Calibri"/>
                <a:cs typeface="Calibri"/>
              </a:rPr>
              <a:t>Coaxial</a:t>
            </a:r>
            <a:r>
              <a:rPr sz="3200" spc="-85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C0000"/>
                </a:solidFill>
                <a:latin typeface="Calibri"/>
                <a:cs typeface="Calibri"/>
              </a:rPr>
              <a:t>cable: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90"/>
              </a:spcBef>
              <a:buClr>
                <a:srgbClr val="0000A2"/>
              </a:buClr>
              <a:buFont typeface="Wingdings"/>
              <a:buChar char=""/>
              <a:tabLst>
                <a:tab pos="240665" algn="l"/>
              </a:tabLst>
            </a:pPr>
            <a:r>
              <a:rPr sz="2400" dirty="0">
                <a:latin typeface="Calibri"/>
                <a:cs typeface="Calibri"/>
              </a:rPr>
              <a:t>two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concentric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copper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conductors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Clr>
                <a:srgbClr val="0000A2"/>
              </a:buClr>
              <a:buFont typeface="Wingdings"/>
              <a:buChar char=""/>
              <a:tabLst>
                <a:tab pos="240665" algn="l"/>
              </a:tabLst>
            </a:pPr>
            <a:r>
              <a:rPr sz="2400" spc="-10" dirty="0">
                <a:latin typeface="Calibri"/>
                <a:cs typeface="Calibri"/>
              </a:rPr>
              <a:t>bidirectional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25"/>
              </a:spcBef>
              <a:buClr>
                <a:srgbClr val="0000A2"/>
              </a:buClr>
              <a:buFont typeface="Wingdings"/>
              <a:buChar char=""/>
              <a:tabLst>
                <a:tab pos="240665" algn="l"/>
              </a:tabLst>
            </a:pPr>
            <a:r>
              <a:rPr sz="2400" spc="-10" dirty="0">
                <a:latin typeface="Calibri"/>
                <a:cs typeface="Calibri"/>
              </a:rPr>
              <a:t>broadband:</a:t>
            </a:r>
            <a:endParaRPr sz="2400">
              <a:latin typeface="Calibri"/>
              <a:cs typeface="Calibri"/>
            </a:endParaRPr>
          </a:p>
          <a:p>
            <a:pPr marL="695325" lvl="1" indent="-225425">
              <a:lnSpc>
                <a:spcPct val="100000"/>
              </a:lnSpc>
              <a:spcBef>
                <a:spcPts val="295"/>
              </a:spcBef>
              <a:buClr>
                <a:srgbClr val="0000A8"/>
              </a:buClr>
              <a:buFont typeface="Arial MT"/>
              <a:buChar char="•"/>
              <a:tabLst>
                <a:tab pos="695325" algn="l"/>
              </a:tabLst>
            </a:pP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frequency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channels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cable</a:t>
            </a:r>
            <a:endParaRPr sz="2000">
              <a:latin typeface="Calibri"/>
              <a:cs typeface="Calibri"/>
            </a:endParaRPr>
          </a:p>
          <a:p>
            <a:pPr marL="695325" lvl="1" indent="-225425">
              <a:lnSpc>
                <a:spcPct val="100000"/>
              </a:lnSpc>
              <a:spcBef>
                <a:spcPts val="305"/>
              </a:spcBef>
              <a:buClr>
                <a:srgbClr val="0000A8"/>
              </a:buClr>
              <a:buFont typeface="Arial MT"/>
              <a:buChar char="•"/>
              <a:tabLst>
                <a:tab pos="695325" algn="l"/>
              </a:tabLst>
            </a:pPr>
            <a:r>
              <a:rPr sz="2000" spc="-20" dirty="0">
                <a:latin typeface="Calibri"/>
                <a:cs typeface="Calibri"/>
              </a:rPr>
              <a:t>100’s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Mbps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channel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8011" y="3450590"/>
            <a:ext cx="2622550" cy="26224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14515" y="1074461"/>
            <a:ext cx="4869180" cy="34848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3200" dirty="0">
                <a:solidFill>
                  <a:srgbClr val="CC0000"/>
                </a:solidFill>
                <a:latin typeface="Calibri"/>
                <a:cs typeface="Calibri"/>
              </a:rPr>
              <a:t>Fiber</a:t>
            </a:r>
            <a:r>
              <a:rPr sz="3200" spc="-40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C0000"/>
                </a:solidFill>
                <a:latin typeface="Calibri"/>
                <a:cs typeface="Calibri"/>
              </a:rPr>
              <a:t>optic</a:t>
            </a:r>
            <a:r>
              <a:rPr sz="3200" spc="-114" dirty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CC0000"/>
                </a:solidFill>
                <a:latin typeface="Calibri"/>
                <a:cs typeface="Calibri"/>
              </a:rPr>
              <a:t>cable: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ts val="2480"/>
              </a:lnSpc>
              <a:spcBef>
                <a:spcPts val="605"/>
              </a:spcBef>
              <a:buClr>
                <a:srgbClr val="0000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glass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fiber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carrying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light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pulses,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each </a:t>
            </a:r>
            <a:r>
              <a:rPr sz="2400" dirty="0">
                <a:latin typeface="Calibri"/>
                <a:cs typeface="Calibri"/>
              </a:rPr>
              <a:t>pulse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bit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0"/>
              </a:spcBef>
              <a:buClr>
                <a:srgbClr val="0000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high-</a:t>
            </a:r>
            <a:r>
              <a:rPr sz="2400" dirty="0">
                <a:latin typeface="Calibri"/>
                <a:cs typeface="Calibri"/>
              </a:rPr>
              <a:t>speed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operation:</a:t>
            </a:r>
            <a:endParaRPr sz="2400">
              <a:latin typeface="Calibri"/>
              <a:cs typeface="Calibri"/>
            </a:endParaRPr>
          </a:p>
          <a:p>
            <a:pPr marL="694690" lvl="1" indent="-224790">
              <a:lnSpc>
                <a:spcPts val="2640"/>
              </a:lnSpc>
              <a:spcBef>
                <a:spcPts val="200"/>
              </a:spcBef>
              <a:buClr>
                <a:srgbClr val="000099"/>
              </a:buClr>
              <a:buFont typeface="Arial MT"/>
              <a:buChar char="•"/>
              <a:tabLst>
                <a:tab pos="694690" algn="l"/>
              </a:tabLst>
            </a:pPr>
            <a:r>
              <a:rPr sz="2400" spc="-10" dirty="0">
                <a:latin typeface="Calibri"/>
                <a:cs typeface="Calibri"/>
              </a:rPr>
              <a:t>high-</a:t>
            </a:r>
            <a:r>
              <a:rPr sz="2400" dirty="0">
                <a:latin typeface="Calibri"/>
                <a:cs typeface="Calibri"/>
              </a:rPr>
              <a:t>speed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point-</a:t>
            </a:r>
            <a:r>
              <a:rPr sz="2400" spc="-25" dirty="0">
                <a:latin typeface="Calibri"/>
                <a:cs typeface="Calibri"/>
              </a:rPr>
              <a:t>to-</a:t>
            </a:r>
            <a:r>
              <a:rPr sz="2400" spc="-20" dirty="0">
                <a:latin typeface="Calibri"/>
                <a:cs typeface="Calibri"/>
              </a:rPr>
              <a:t>point</a:t>
            </a:r>
            <a:endParaRPr sz="2400">
              <a:latin typeface="Calibri"/>
              <a:cs typeface="Calibri"/>
            </a:endParaRPr>
          </a:p>
          <a:p>
            <a:pPr marL="695960">
              <a:lnSpc>
                <a:spcPts val="2640"/>
              </a:lnSpc>
            </a:pPr>
            <a:r>
              <a:rPr sz="2400" dirty="0">
                <a:latin typeface="Calibri"/>
                <a:cs typeface="Calibri"/>
              </a:rPr>
              <a:t>transmission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(10’s-</a:t>
            </a:r>
            <a:r>
              <a:rPr sz="2400" spc="-20" dirty="0">
                <a:latin typeface="Calibri"/>
                <a:cs typeface="Calibri"/>
              </a:rPr>
              <a:t>100’s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Gbps)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0"/>
              </a:spcBef>
              <a:buClr>
                <a:srgbClr val="000099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low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error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rate:</a:t>
            </a:r>
            <a:endParaRPr sz="2400">
              <a:latin typeface="Calibri"/>
              <a:cs typeface="Calibri"/>
            </a:endParaRPr>
          </a:p>
          <a:p>
            <a:pPr marL="694690" lvl="1" indent="-224790">
              <a:lnSpc>
                <a:spcPct val="100000"/>
              </a:lnSpc>
              <a:spcBef>
                <a:spcPts val="125"/>
              </a:spcBef>
              <a:buClr>
                <a:srgbClr val="000099"/>
              </a:buClr>
              <a:buFont typeface="Arial MT"/>
              <a:buChar char="•"/>
              <a:tabLst>
                <a:tab pos="694690" algn="l"/>
              </a:tabLst>
            </a:pPr>
            <a:r>
              <a:rPr sz="2400" spc="-20" dirty="0">
                <a:latin typeface="Calibri"/>
                <a:cs typeface="Calibri"/>
              </a:rPr>
              <a:t>repeaters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apart</a:t>
            </a:r>
            <a:endParaRPr sz="2400">
              <a:latin typeface="Calibri"/>
              <a:cs typeface="Calibri"/>
            </a:endParaRPr>
          </a:p>
          <a:p>
            <a:pPr marL="694055" lvl="1" indent="-224154">
              <a:lnSpc>
                <a:spcPct val="100000"/>
              </a:lnSpc>
              <a:spcBef>
                <a:spcPts val="120"/>
              </a:spcBef>
              <a:buClr>
                <a:srgbClr val="000099"/>
              </a:buClr>
              <a:buFont typeface="Arial MT"/>
              <a:buChar char="•"/>
              <a:tabLst>
                <a:tab pos="694055" algn="l"/>
              </a:tabLst>
            </a:pPr>
            <a:r>
              <a:rPr sz="2400" dirty="0">
                <a:latin typeface="Calibri"/>
                <a:cs typeface="Calibri"/>
              </a:rPr>
              <a:t>immune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electromagnetic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noise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Links:</a:t>
            </a:r>
            <a:r>
              <a:rPr spc="35" dirty="0"/>
              <a:t> </a:t>
            </a:r>
            <a:r>
              <a:rPr dirty="0"/>
              <a:t>Physical</a:t>
            </a:r>
            <a:r>
              <a:rPr spc="55" dirty="0"/>
              <a:t> </a:t>
            </a:r>
            <a:r>
              <a:rPr spc="-10" dirty="0"/>
              <a:t>Media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32192" y="1226152"/>
            <a:ext cx="4237355" cy="484759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3200" spc="-10" dirty="0">
                <a:solidFill>
                  <a:srgbClr val="C00000"/>
                </a:solidFill>
                <a:latin typeface="Times New Roman"/>
                <a:cs typeface="Times New Roman"/>
              </a:rPr>
              <a:t>Wireless</a:t>
            </a:r>
            <a:r>
              <a:rPr sz="3200" spc="-1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Times New Roman"/>
                <a:cs typeface="Times New Roman"/>
              </a:rPr>
              <a:t>radio</a:t>
            </a:r>
            <a:endParaRPr sz="3200">
              <a:latin typeface="Times New Roman"/>
              <a:cs typeface="Times New Roman"/>
            </a:endParaRPr>
          </a:p>
          <a:p>
            <a:pPr marL="358140" marR="5080" indent="-284480">
              <a:lnSpc>
                <a:spcPts val="2700"/>
              </a:lnSpc>
              <a:spcBef>
                <a:spcPts val="955"/>
              </a:spcBef>
              <a:buClr>
                <a:srgbClr val="0000A2"/>
              </a:buClr>
              <a:buFont typeface="Wingdings"/>
              <a:buChar char=""/>
              <a:tabLst>
                <a:tab pos="358140" algn="l"/>
              </a:tabLst>
            </a:pPr>
            <a:r>
              <a:rPr sz="2750" dirty="0">
                <a:latin typeface="Times New Roman"/>
                <a:cs typeface="Times New Roman"/>
              </a:rPr>
              <a:t>signal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carried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in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various </a:t>
            </a:r>
            <a:r>
              <a:rPr sz="2750" dirty="0">
                <a:latin typeface="Times New Roman"/>
                <a:cs typeface="Times New Roman"/>
              </a:rPr>
              <a:t>“bands”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in</a:t>
            </a:r>
            <a:r>
              <a:rPr sz="2750" spc="12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electromagnetic spectrum</a:t>
            </a:r>
            <a:endParaRPr sz="2750">
              <a:latin typeface="Times New Roman"/>
              <a:cs typeface="Times New Roman"/>
            </a:endParaRPr>
          </a:p>
          <a:p>
            <a:pPr marL="357505" indent="-283845">
              <a:lnSpc>
                <a:spcPct val="100000"/>
              </a:lnSpc>
              <a:spcBef>
                <a:spcPts val="400"/>
              </a:spcBef>
              <a:buClr>
                <a:srgbClr val="0000A2"/>
              </a:buClr>
              <a:buFont typeface="Wingdings"/>
              <a:buChar char=""/>
              <a:tabLst>
                <a:tab pos="357505" algn="l"/>
              </a:tabLst>
            </a:pPr>
            <a:r>
              <a:rPr sz="2750" dirty="0">
                <a:latin typeface="Times New Roman"/>
                <a:cs typeface="Times New Roman"/>
              </a:rPr>
              <a:t>no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physical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“wire”</a:t>
            </a:r>
            <a:endParaRPr sz="2750">
              <a:latin typeface="Times New Roman"/>
              <a:cs typeface="Times New Roman"/>
            </a:endParaRPr>
          </a:p>
          <a:p>
            <a:pPr marL="357505" indent="-283845">
              <a:lnSpc>
                <a:spcPts val="3030"/>
              </a:lnSpc>
              <a:spcBef>
                <a:spcPts val="380"/>
              </a:spcBef>
              <a:buClr>
                <a:srgbClr val="0000A2"/>
              </a:buClr>
              <a:buFont typeface="Wingdings"/>
              <a:buChar char=""/>
              <a:tabLst>
                <a:tab pos="357505" algn="l"/>
              </a:tabLst>
            </a:pPr>
            <a:r>
              <a:rPr sz="2750" dirty="0">
                <a:latin typeface="Times New Roman"/>
                <a:cs typeface="Times New Roman"/>
              </a:rPr>
              <a:t>broadcast,</a:t>
            </a:r>
            <a:r>
              <a:rPr sz="2750" spc="1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“half-</a:t>
            </a:r>
            <a:r>
              <a:rPr sz="2750" spc="-10" dirty="0">
                <a:latin typeface="Times New Roman"/>
                <a:cs typeface="Times New Roman"/>
              </a:rPr>
              <a:t>duplex”</a:t>
            </a:r>
            <a:endParaRPr sz="2750">
              <a:latin typeface="Times New Roman"/>
              <a:cs typeface="Times New Roman"/>
            </a:endParaRPr>
          </a:p>
          <a:p>
            <a:pPr marL="358140">
              <a:lnSpc>
                <a:spcPts val="2610"/>
              </a:lnSpc>
            </a:pPr>
            <a:r>
              <a:rPr sz="2400" dirty="0">
                <a:latin typeface="Times New Roman"/>
                <a:cs typeface="Times New Roman"/>
              </a:rPr>
              <a:t>(sender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receiver)</a:t>
            </a:r>
            <a:endParaRPr sz="2400">
              <a:latin typeface="Times New Roman"/>
              <a:cs typeface="Times New Roman"/>
            </a:endParaRPr>
          </a:p>
          <a:p>
            <a:pPr marL="358140" marR="283845" indent="-284480">
              <a:lnSpc>
                <a:spcPts val="2700"/>
              </a:lnSpc>
              <a:spcBef>
                <a:spcPts val="590"/>
              </a:spcBef>
              <a:buClr>
                <a:srgbClr val="0000A2"/>
              </a:buClr>
              <a:buFont typeface="Wingdings"/>
              <a:buChar char=""/>
              <a:tabLst>
                <a:tab pos="358140" algn="l"/>
              </a:tabLst>
            </a:pPr>
            <a:r>
              <a:rPr sz="2750" dirty="0">
                <a:latin typeface="Times New Roman"/>
                <a:cs typeface="Times New Roman"/>
              </a:rPr>
              <a:t>propagation</a:t>
            </a:r>
            <a:r>
              <a:rPr sz="2750" spc="24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environment effects:</a:t>
            </a:r>
            <a:endParaRPr sz="2750">
              <a:latin typeface="Times New Roman"/>
              <a:cs typeface="Times New Roman"/>
            </a:endParaRPr>
          </a:p>
          <a:p>
            <a:pPr marL="646430" lvl="1" indent="-229235">
              <a:lnSpc>
                <a:spcPts val="2830"/>
              </a:lnSpc>
              <a:buClr>
                <a:srgbClr val="0000A8"/>
              </a:buClr>
              <a:buFont typeface="Arial MT"/>
              <a:buChar char="•"/>
              <a:tabLst>
                <a:tab pos="646430" algn="l"/>
              </a:tabLst>
            </a:pPr>
            <a:r>
              <a:rPr sz="2750" spc="-10" dirty="0">
                <a:latin typeface="Times New Roman"/>
                <a:cs typeface="Times New Roman"/>
              </a:rPr>
              <a:t>reflection</a:t>
            </a:r>
            <a:endParaRPr sz="2750">
              <a:latin typeface="Times New Roman"/>
              <a:cs typeface="Times New Roman"/>
            </a:endParaRPr>
          </a:p>
          <a:p>
            <a:pPr marL="647065" lvl="1" indent="-229870">
              <a:lnSpc>
                <a:spcPts val="2965"/>
              </a:lnSpc>
              <a:buClr>
                <a:srgbClr val="0000A8"/>
              </a:buClr>
              <a:buFont typeface="Arial MT"/>
              <a:buChar char="•"/>
              <a:tabLst>
                <a:tab pos="647065" algn="l"/>
              </a:tabLst>
            </a:pPr>
            <a:r>
              <a:rPr sz="2750" dirty="0">
                <a:latin typeface="Times New Roman"/>
                <a:cs typeface="Times New Roman"/>
              </a:rPr>
              <a:t>obstruction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by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objects</a:t>
            </a:r>
            <a:endParaRPr sz="2750">
              <a:latin typeface="Times New Roman"/>
              <a:cs typeface="Times New Roman"/>
            </a:endParaRPr>
          </a:p>
          <a:p>
            <a:pPr marL="647065" lvl="1" indent="-229870">
              <a:lnSpc>
                <a:spcPts val="3155"/>
              </a:lnSpc>
              <a:buClr>
                <a:srgbClr val="0000A8"/>
              </a:buClr>
              <a:buFont typeface="Arial MT"/>
              <a:buChar char="•"/>
              <a:tabLst>
                <a:tab pos="647065" algn="l"/>
              </a:tabLst>
            </a:pPr>
            <a:r>
              <a:rPr sz="2750" spc="-10" dirty="0">
                <a:latin typeface="Times New Roman"/>
                <a:cs typeface="Times New Roman"/>
              </a:rPr>
              <a:t>Interference/noise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3184" y="1296999"/>
            <a:ext cx="5348605" cy="510095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Radio</a:t>
            </a:r>
            <a:r>
              <a:rPr sz="3200" spc="-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link</a:t>
            </a:r>
            <a:r>
              <a:rPr sz="3200" spc="-4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CC0000"/>
                </a:solidFill>
                <a:latin typeface="Times New Roman"/>
                <a:cs typeface="Times New Roman"/>
              </a:rPr>
              <a:t>types:</a:t>
            </a:r>
            <a:endParaRPr sz="3200">
              <a:latin typeface="Times New Roman"/>
              <a:cs typeface="Times New Roman"/>
            </a:endParaRPr>
          </a:p>
          <a:p>
            <a:pPr marL="354330" indent="-280670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354330" algn="l"/>
              </a:tabLst>
            </a:pPr>
            <a:r>
              <a:rPr sz="2750" dirty="0">
                <a:solidFill>
                  <a:srgbClr val="000099"/>
                </a:solidFill>
                <a:latin typeface="Times New Roman"/>
                <a:cs typeface="Times New Roman"/>
              </a:rPr>
              <a:t>Wireless</a:t>
            </a:r>
            <a:r>
              <a:rPr sz="2750" spc="3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00099"/>
                </a:solidFill>
                <a:latin typeface="Times New Roman"/>
                <a:cs typeface="Times New Roman"/>
              </a:rPr>
              <a:t>LAN</a:t>
            </a:r>
            <a:r>
              <a:rPr sz="2750" spc="4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(WiFi)</a:t>
            </a:r>
            <a:endParaRPr sz="2750">
              <a:latin typeface="Times New Roman"/>
              <a:cs typeface="Times New Roman"/>
            </a:endParaRPr>
          </a:p>
          <a:p>
            <a:pPr marL="646430" lvl="1" indent="-229235">
              <a:lnSpc>
                <a:spcPct val="100000"/>
              </a:lnSpc>
              <a:spcBef>
                <a:spcPts val="204"/>
              </a:spcBef>
              <a:buClr>
                <a:srgbClr val="000099"/>
              </a:buClr>
              <a:buFont typeface="Arial MT"/>
              <a:buChar char="•"/>
              <a:tabLst>
                <a:tab pos="646430" algn="l"/>
              </a:tabLst>
            </a:pPr>
            <a:r>
              <a:rPr sz="2400" spc="-10" dirty="0">
                <a:latin typeface="Times New Roman"/>
                <a:cs typeface="Times New Roman"/>
              </a:rPr>
              <a:t>10-100’s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Mbps;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10’s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meters</a:t>
            </a:r>
            <a:endParaRPr sz="2400">
              <a:latin typeface="Times New Roman"/>
              <a:cs typeface="Times New Roman"/>
            </a:endParaRPr>
          </a:p>
          <a:p>
            <a:pPr marL="354330" indent="-280670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354330" algn="l"/>
              </a:tabLst>
            </a:pPr>
            <a:r>
              <a:rPr sz="2750" dirty="0">
                <a:solidFill>
                  <a:srgbClr val="000099"/>
                </a:solidFill>
                <a:latin typeface="Times New Roman"/>
                <a:cs typeface="Times New Roman"/>
              </a:rPr>
              <a:t>wide-area</a:t>
            </a:r>
            <a:r>
              <a:rPr sz="2750" spc="7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(e.g.,</a:t>
            </a:r>
            <a:r>
              <a:rPr sz="2750" spc="1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4G/5G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cellular)</a:t>
            </a:r>
            <a:endParaRPr sz="2750">
              <a:latin typeface="Times New Roman"/>
              <a:cs typeface="Times New Roman"/>
            </a:endParaRPr>
          </a:p>
          <a:p>
            <a:pPr marL="647065" lvl="1" indent="-229870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Font typeface="Arial MT"/>
              <a:buChar char="•"/>
              <a:tabLst>
                <a:tab pos="647065" algn="l"/>
              </a:tabLst>
            </a:pPr>
            <a:r>
              <a:rPr sz="2400" spc="-10" dirty="0">
                <a:latin typeface="Times New Roman"/>
                <a:cs typeface="Times New Roman"/>
              </a:rPr>
              <a:t>10’s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Mbps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(4G)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~10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Km</a:t>
            </a:r>
            <a:endParaRPr sz="2400">
              <a:latin typeface="Times New Roman"/>
              <a:cs typeface="Times New Roman"/>
            </a:endParaRPr>
          </a:p>
          <a:p>
            <a:pPr marL="357505" indent="-28511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357505" algn="l"/>
              </a:tabLst>
            </a:pPr>
            <a:r>
              <a:rPr sz="2750" dirty="0">
                <a:solidFill>
                  <a:srgbClr val="000099"/>
                </a:solidFill>
                <a:latin typeface="Times New Roman"/>
                <a:cs typeface="Times New Roman"/>
              </a:rPr>
              <a:t>Bluetooth:</a:t>
            </a:r>
            <a:r>
              <a:rPr sz="2750" spc="105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cable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replacement</a:t>
            </a:r>
            <a:endParaRPr sz="2750">
              <a:latin typeface="Times New Roman"/>
              <a:cs typeface="Times New Roman"/>
            </a:endParaRPr>
          </a:p>
          <a:p>
            <a:pPr marL="760095" lvl="1" indent="-342900">
              <a:lnSpc>
                <a:spcPct val="100000"/>
              </a:lnSpc>
              <a:spcBef>
                <a:spcPts val="200"/>
              </a:spcBef>
              <a:buClr>
                <a:srgbClr val="0D0D0D"/>
              </a:buClr>
              <a:buFont typeface="Arial MT"/>
              <a:buChar char="•"/>
              <a:tabLst>
                <a:tab pos="760095" algn="l"/>
              </a:tabLst>
            </a:pP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short</a:t>
            </a:r>
            <a:r>
              <a:rPr sz="2400" spc="-4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distances,</a:t>
            </a:r>
            <a:r>
              <a:rPr sz="2400" spc="-4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limited</a:t>
            </a:r>
            <a:r>
              <a:rPr sz="2400" spc="-4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9"/>
                </a:solidFill>
                <a:latin typeface="Times New Roman"/>
                <a:cs typeface="Times New Roman"/>
              </a:rPr>
              <a:t>rates</a:t>
            </a:r>
            <a:endParaRPr sz="2400">
              <a:latin typeface="Times New Roman"/>
              <a:cs typeface="Times New Roman"/>
            </a:endParaRPr>
          </a:p>
          <a:p>
            <a:pPr marL="354330" indent="-280670">
              <a:lnSpc>
                <a:spcPct val="100000"/>
              </a:lnSpc>
              <a:spcBef>
                <a:spcPts val="150"/>
              </a:spcBef>
              <a:buFont typeface="Wingdings"/>
              <a:buChar char=""/>
              <a:tabLst>
                <a:tab pos="354330" algn="l"/>
                <a:tab pos="1897380" algn="l"/>
              </a:tabLst>
            </a:pPr>
            <a:r>
              <a:rPr sz="2750" spc="-10" dirty="0">
                <a:solidFill>
                  <a:srgbClr val="000099"/>
                </a:solidFill>
                <a:latin typeface="Times New Roman"/>
                <a:cs typeface="Times New Roman"/>
              </a:rPr>
              <a:t>terrestrial</a:t>
            </a:r>
            <a:r>
              <a:rPr sz="2750" dirty="0">
                <a:solidFill>
                  <a:srgbClr val="000099"/>
                </a:solidFill>
                <a:latin typeface="Times New Roman"/>
                <a:cs typeface="Times New Roman"/>
              </a:rPr>
              <a:t>	</a:t>
            </a:r>
            <a:r>
              <a:rPr sz="2750" spc="-10" dirty="0">
                <a:solidFill>
                  <a:srgbClr val="000099"/>
                </a:solidFill>
                <a:latin typeface="Times New Roman"/>
                <a:cs typeface="Times New Roman"/>
              </a:rPr>
              <a:t>microwave</a:t>
            </a:r>
            <a:endParaRPr sz="2750">
              <a:latin typeface="Times New Roman"/>
              <a:cs typeface="Times New Roman"/>
            </a:endParaRPr>
          </a:p>
          <a:p>
            <a:pPr marL="647065" lvl="1" indent="-229870">
              <a:lnSpc>
                <a:spcPct val="100000"/>
              </a:lnSpc>
              <a:spcBef>
                <a:spcPts val="204"/>
              </a:spcBef>
              <a:buClr>
                <a:srgbClr val="000099"/>
              </a:buClr>
              <a:buFont typeface="Arial MT"/>
              <a:buChar char="•"/>
              <a:tabLst>
                <a:tab pos="647065" algn="l"/>
              </a:tabLst>
            </a:pPr>
            <a:r>
              <a:rPr sz="2400" spc="-10" dirty="0">
                <a:latin typeface="Times New Roman"/>
                <a:cs typeface="Times New Roman"/>
              </a:rPr>
              <a:t>point-to-</a:t>
            </a:r>
            <a:r>
              <a:rPr sz="2400" dirty="0">
                <a:latin typeface="Times New Roman"/>
                <a:cs typeface="Times New Roman"/>
              </a:rPr>
              <a:t>point; 45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Mbps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channels</a:t>
            </a:r>
            <a:endParaRPr sz="2400">
              <a:latin typeface="Times New Roman"/>
              <a:cs typeface="Times New Roman"/>
            </a:endParaRPr>
          </a:p>
          <a:p>
            <a:pPr marL="354330" indent="-280670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354330" algn="l"/>
              </a:tabLst>
            </a:pPr>
            <a:r>
              <a:rPr sz="2750" spc="-10" dirty="0">
                <a:solidFill>
                  <a:srgbClr val="000099"/>
                </a:solidFill>
                <a:latin typeface="Times New Roman"/>
                <a:cs typeface="Times New Roman"/>
              </a:rPr>
              <a:t>satellite</a:t>
            </a:r>
            <a:endParaRPr sz="2750">
              <a:latin typeface="Times New Roman"/>
              <a:cs typeface="Times New Roman"/>
            </a:endParaRPr>
          </a:p>
          <a:p>
            <a:pPr marL="697230" lvl="1" indent="-227329">
              <a:lnSpc>
                <a:spcPct val="100000"/>
              </a:lnSpc>
              <a:spcBef>
                <a:spcPts val="130"/>
              </a:spcBef>
              <a:buClr>
                <a:srgbClr val="000099"/>
              </a:buClr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Times New Roman"/>
                <a:cs typeface="Times New Roman"/>
              </a:rPr>
              <a:t>up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Mbps (Starlink)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downlink</a:t>
            </a:r>
            <a:endParaRPr sz="2400">
              <a:latin typeface="Times New Roman"/>
              <a:cs typeface="Times New Roman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Clr>
                <a:srgbClr val="000099"/>
              </a:buClr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Times New Roman"/>
                <a:cs typeface="Times New Roman"/>
              </a:rPr>
              <a:t>270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msec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end-</a:t>
            </a:r>
            <a:r>
              <a:rPr sz="2400" dirty="0">
                <a:latin typeface="Times New Roman"/>
                <a:cs typeface="Times New Roman"/>
              </a:rPr>
              <a:t>end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delay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(geostationary)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EA44466-FD4D-8FEF-D2EE-CCD14E722B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152" y="379803"/>
            <a:ext cx="983234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10" dirty="0"/>
              <a:t>Next Session:</a:t>
            </a:r>
            <a:endParaRPr spc="-1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BB2EFE9-93B9-F7D2-D793-1E31BDFDC932}"/>
              </a:ext>
            </a:extLst>
          </p:cNvPr>
          <p:cNvSpPr txBox="1"/>
          <p:nvPr/>
        </p:nvSpPr>
        <p:spPr>
          <a:xfrm>
            <a:off x="995680" y="1334388"/>
            <a:ext cx="6279515" cy="31867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7180" marR="1381760" indent="-285115">
              <a:lnSpc>
                <a:spcPts val="3080"/>
              </a:lnSpc>
              <a:spcBef>
                <a:spcPts val="730"/>
              </a:spcBef>
              <a:buFont typeface="Arial MT"/>
              <a:buChar char="•"/>
              <a:tabLst>
                <a:tab pos="298450" algn="l"/>
              </a:tabLst>
            </a:pPr>
            <a:r>
              <a:rPr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Network</a:t>
            </a:r>
            <a:r>
              <a:rPr sz="3200" spc="-75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edge:</a:t>
            </a:r>
            <a:r>
              <a:rPr sz="3200" spc="-7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hosts,</a:t>
            </a:r>
            <a:r>
              <a:rPr sz="3200" spc="-85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access 	</a:t>
            </a:r>
            <a:r>
              <a:rPr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network,</a:t>
            </a:r>
            <a:r>
              <a:rPr sz="3200" spc="-105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physical</a:t>
            </a:r>
            <a:r>
              <a:rPr sz="3200" spc="-114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media</a:t>
            </a:r>
            <a:endParaRPr sz="3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marL="297180" marR="1318260" indent="-285115">
              <a:lnSpc>
                <a:spcPts val="3080"/>
              </a:lnSpc>
              <a:spcBef>
                <a:spcPts val="825"/>
              </a:spcBef>
              <a:buClr>
                <a:srgbClr val="BEBEBE"/>
              </a:buClr>
              <a:buFont typeface="Arial MT"/>
              <a:buChar char="•"/>
              <a:tabLst>
                <a:tab pos="298450" algn="l"/>
              </a:tabLst>
            </a:pPr>
            <a:r>
              <a:rPr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Network</a:t>
            </a:r>
            <a:r>
              <a:rPr sz="3200" spc="-65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core:</a:t>
            </a:r>
            <a:r>
              <a:rPr sz="3200" spc="-105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packet/circuit 	</a:t>
            </a:r>
            <a:r>
              <a:rPr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switching,</a:t>
            </a:r>
            <a:r>
              <a:rPr sz="3200" spc="-11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internet</a:t>
            </a:r>
            <a:r>
              <a:rPr sz="3200" spc="-13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structure</a:t>
            </a:r>
            <a:endParaRPr sz="3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0"/>
              </a:spcBef>
              <a:buClr>
                <a:srgbClr val="BEBEBE"/>
              </a:buClr>
              <a:buFont typeface="Arial MT"/>
              <a:buChar char="•"/>
              <a:tabLst>
                <a:tab pos="297815" algn="l"/>
              </a:tabLst>
            </a:pPr>
            <a:r>
              <a:rPr sz="32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Performance:</a:t>
            </a:r>
            <a:r>
              <a:rPr sz="3200" spc="-7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loss,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delay,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throughput</a:t>
            </a:r>
            <a:endParaRPr lang="en-US" sz="3200" dirty="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0"/>
              </a:spcBef>
              <a:buClr>
                <a:srgbClr val="BEBEBE"/>
              </a:buClr>
              <a:buFont typeface="Arial MT"/>
              <a:buChar char="•"/>
              <a:tabLst>
                <a:tab pos="297815" algn="l"/>
              </a:tabLst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Layering, Service models</a:t>
            </a:r>
            <a:endParaRPr lang="en-US" sz="3200" dirty="0">
              <a:solidFill>
                <a:srgbClr val="A6A6A6"/>
              </a:solidFill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0"/>
              </a:spcBef>
              <a:buClr>
                <a:srgbClr val="BEBEBE"/>
              </a:buClr>
              <a:buFont typeface="Arial MT"/>
              <a:buChar char="•"/>
              <a:tabLst>
                <a:tab pos="297815" algn="l"/>
              </a:tabLst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Security</a:t>
            </a:r>
            <a:endParaRPr sz="3200" dirty="0">
              <a:solidFill>
                <a:srgbClr val="A6A6A6"/>
              </a:solidFill>
              <a:latin typeface="Times New Roman"/>
              <a:cs typeface="Times New Roman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EA74CA68-2E40-89C2-4706-596F438D861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7675" y="1314450"/>
            <a:ext cx="33242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61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EA39-8BA7-2698-000D-B470AA53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1:  Virtual Box Setup &amp; Wireshark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7146F-4429-7D11-FD53-A6C5791D9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Due:  Sunday February 2</a:t>
            </a:r>
          </a:p>
          <a:p>
            <a:r>
              <a:rPr lang="en-US" dirty="0"/>
              <a:t>Assignment remains open a week after deadline</a:t>
            </a:r>
          </a:p>
          <a:p>
            <a:r>
              <a:rPr lang="en-US" dirty="0"/>
              <a:t>Talk to me if you need more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Rest of class today:  Get virtual box running</a:t>
            </a:r>
          </a:p>
        </p:txBody>
      </p:sp>
    </p:spTree>
    <p:extLst>
      <p:ext uri="{BB962C8B-B14F-4D97-AF65-F5344CB8AC3E}">
        <p14:creationId xmlns:p14="http://schemas.microsoft.com/office/powerpoint/2010/main" val="362846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87E6-9FF8-1058-5716-16FF7357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1A75-3F92-2F9C-6FC1-B67200F41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Learning outcomes (at minimum):</a:t>
            </a:r>
          </a:p>
          <a:p>
            <a:pPr marL="800100" lvl="1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Understand the network architecture design process</a:t>
            </a:r>
          </a:p>
          <a:p>
            <a:pPr marL="800100" lvl="1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Understand the prominent protocols at various levels in layered protocol design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Become familiar with recent computer network technologies</a:t>
            </a:r>
          </a:p>
        </p:txBody>
      </p:sp>
    </p:spTree>
    <p:extLst>
      <p:ext uri="{BB962C8B-B14F-4D97-AF65-F5344CB8AC3E}">
        <p14:creationId xmlns:p14="http://schemas.microsoft.com/office/powerpoint/2010/main" val="393773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D2F5-8A6A-F15D-0620-92DFC359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98E1-C12C-B3C3-3CFE-CBFCEDC2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6715" cy="4351338"/>
          </a:xfrm>
        </p:spPr>
        <p:txBody>
          <a:bodyPr/>
          <a:lstStyle/>
          <a:p>
            <a:r>
              <a:rPr lang="en-US" dirty="0"/>
              <a:t>Textbook</a:t>
            </a:r>
          </a:p>
          <a:p>
            <a:pPr lvl="1"/>
            <a:r>
              <a:rPr lang="en-US" sz="1800" kern="100" dirty="0">
                <a:effectLst/>
                <a:latin typeface="Aptos" panose="020B00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Computer Networking A Top-Down Approach, 8</a:t>
            </a:r>
            <a:r>
              <a:rPr lang="en-US" sz="1800" kern="100" baseline="30000" dirty="0">
                <a:effectLst/>
                <a:latin typeface="Aptos" panose="020B00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th</a:t>
            </a:r>
            <a:r>
              <a:rPr lang="en-US" sz="1800" kern="100" dirty="0">
                <a:effectLst/>
                <a:latin typeface="Aptos" panose="020B00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 Edition, by James F Kurose &amp; Keith W. Ross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60FA6-6488-EF5B-DFAF-E53C21E7B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520" y="1617087"/>
            <a:ext cx="3729894" cy="476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3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52576-11D6-A307-C8F1-B880535EF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8471-FECE-5243-B449-DF621D44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4553-B652-7840-6BDF-275AFED5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6715" cy="4351338"/>
          </a:xfrm>
        </p:spPr>
        <p:txBody>
          <a:bodyPr/>
          <a:lstStyle/>
          <a:p>
            <a:r>
              <a:rPr lang="en-US" dirty="0"/>
              <a:t>Technical Requirements</a:t>
            </a:r>
          </a:p>
          <a:p>
            <a:pPr lvl="1"/>
            <a:r>
              <a:rPr lang="en-US" sz="1800" kern="100" dirty="0">
                <a:effectLst/>
                <a:latin typeface="Aptos" panose="020B00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Computer with virtualization support</a:t>
            </a:r>
          </a:p>
          <a:p>
            <a:pPr lvl="1"/>
            <a:r>
              <a:rPr lang="en-US" sz="1800" kern="100" dirty="0">
                <a:latin typeface="Aptos" panose="020B00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Virtual box, VMware, etc.</a:t>
            </a:r>
          </a:p>
          <a:p>
            <a:pPr lvl="1"/>
            <a:r>
              <a:rPr lang="en-US" sz="1800" kern="100" dirty="0">
                <a:effectLst/>
                <a:latin typeface="Aptos" panose="020B000402020202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98524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7BCF-F555-B98E-39C6-995EF23C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2DBA-82FA-5BFF-AB6B-026DE04F4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3395" cy="4351338"/>
          </a:xfrm>
        </p:spPr>
        <p:txBody>
          <a:bodyPr/>
          <a:lstStyle/>
          <a:p>
            <a:r>
              <a:rPr lang="en-US" dirty="0"/>
              <a:t>Course will roughly cover topics as ordered in the text book</a:t>
            </a:r>
          </a:p>
          <a:p>
            <a:r>
              <a:rPr lang="en-US" dirty="0"/>
              <a:t>Likely won’t take all semester to get through these topics</a:t>
            </a:r>
          </a:p>
          <a:p>
            <a:pPr lvl="1"/>
            <a:r>
              <a:rPr lang="en-US" dirty="0"/>
              <a:t>Extra topics added depending on pace of the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67295-31E7-5D6A-011B-232BFC9DF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289" y="1825625"/>
            <a:ext cx="5164420" cy="46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8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F398-33BC-41B0-067E-2A5AFCCE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3A6F-3784-CB4C-EC08-5F5912CBA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Canvas</a:t>
            </a:r>
          </a:p>
          <a:p>
            <a:pPr lvl="1"/>
            <a:r>
              <a:rPr lang="en-US" dirty="0"/>
              <a:t>Syllabus</a:t>
            </a:r>
          </a:p>
          <a:p>
            <a:pPr lvl="1"/>
            <a:r>
              <a:rPr lang="en-US" dirty="0"/>
              <a:t>Class Notes</a:t>
            </a:r>
          </a:p>
          <a:p>
            <a:pPr lvl="2"/>
            <a:r>
              <a:rPr lang="en-US" dirty="0"/>
              <a:t>Slides posted day of class</a:t>
            </a:r>
          </a:p>
          <a:p>
            <a:pPr lvl="1"/>
            <a:r>
              <a:rPr lang="en-US" dirty="0"/>
              <a:t>Assignments </a:t>
            </a:r>
          </a:p>
          <a:p>
            <a:pPr lvl="2"/>
            <a:r>
              <a:rPr lang="en-US" dirty="0"/>
              <a:t>Posted after class</a:t>
            </a:r>
          </a:p>
          <a:p>
            <a:pPr lvl="2"/>
            <a:r>
              <a:rPr lang="en-US" dirty="0"/>
              <a:t>Pay attention to due dates</a:t>
            </a:r>
          </a:p>
          <a:p>
            <a:pPr lvl="1"/>
            <a:r>
              <a:rPr lang="en-US" dirty="0"/>
              <a:t>Posting grades</a:t>
            </a:r>
          </a:p>
          <a:p>
            <a:pPr lvl="1"/>
            <a:r>
              <a:rPr lang="en-US" dirty="0"/>
              <a:t>Class emails</a:t>
            </a:r>
          </a:p>
        </p:txBody>
      </p:sp>
    </p:spTree>
    <p:extLst>
      <p:ext uri="{BB962C8B-B14F-4D97-AF65-F5344CB8AC3E}">
        <p14:creationId xmlns:p14="http://schemas.microsoft.com/office/powerpoint/2010/main" val="307287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D223-6280-7AC9-0E79-C4C37F15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2BF3-13CE-46F9-7630-5AF24BC0F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011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Grading Policy:</a:t>
            </a:r>
          </a:p>
          <a:p>
            <a:pPr lvl="1"/>
            <a:r>
              <a:rPr lang="en-US" dirty="0"/>
              <a:t>Attendance/Participation: 10%</a:t>
            </a:r>
          </a:p>
          <a:p>
            <a:pPr lvl="1"/>
            <a:r>
              <a:rPr lang="en-US" dirty="0"/>
              <a:t>Homework/Labs: 50%</a:t>
            </a:r>
          </a:p>
          <a:p>
            <a:pPr lvl="1"/>
            <a:r>
              <a:rPr lang="en-US" dirty="0"/>
              <a:t>Exams: 40% (2 midterms, 1 final, lowest score dropped)</a:t>
            </a:r>
          </a:p>
          <a:p>
            <a:r>
              <a:rPr lang="en-US" dirty="0"/>
              <a:t>Final letter grades will be based on your overall score as follows (subject to change):</a:t>
            </a:r>
          </a:p>
          <a:p>
            <a:pPr lvl="1"/>
            <a:r>
              <a:rPr lang="en-US" dirty="0"/>
              <a:t> 	    A ≥ 90</a:t>
            </a:r>
          </a:p>
          <a:p>
            <a:pPr lvl="1"/>
            <a:r>
              <a:rPr lang="en-US" dirty="0"/>
              <a:t>90 &gt; B+ ≥ 86</a:t>
            </a:r>
          </a:p>
          <a:p>
            <a:pPr lvl="1"/>
            <a:r>
              <a:rPr lang="en-US" dirty="0"/>
              <a:t>86 &gt; B ≥ 80</a:t>
            </a:r>
          </a:p>
          <a:p>
            <a:pPr lvl="1"/>
            <a:r>
              <a:rPr lang="en-US" dirty="0"/>
              <a:t>80 &gt; C+ ≥ 76</a:t>
            </a:r>
          </a:p>
          <a:p>
            <a:pPr lvl="1"/>
            <a:r>
              <a:rPr lang="en-US" dirty="0"/>
              <a:t>76 &gt; C ≥ 70</a:t>
            </a:r>
          </a:p>
          <a:p>
            <a:pPr lvl="1"/>
            <a:r>
              <a:rPr lang="en-US" dirty="0"/>
              <a:t>70 &gt; D+ ≥ 66</a:t>
            </a:r>
          </a:p>
          <a:p>
            <a:pPr lvl="1"/>
            <a:r>
              <a:rPr lang="en-US" dirty="0"/>
              <a:t>66 &gt; D ≥ 60</a:t>
            </a:r>
          </a:p>
          <a:p>
            <a:pPr lvl="1"/>
            <a:r>
              <a:rPr lang="en-US" dirty="0"/>
              <a:t>60 &gt; F</a:t>
            </a:r>
          </a:p>
        </p:txBody>
      </p:sp>
    </p:spTree>
    <p:extLst>
      <p:ext uri="{BB962C8B-B14F-4D97-AF65-F5344CB8AC3E}">
        <p14:creationId xmlns:p14="http://schemas.microsoft.com/office/powerpoint/2010/main" val="349397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2038</Words>
  <Application>Microsoft Office PowerPoint</Application>
  <PresentationFormat>Widescreen</PresentationFormat>
  <Paragraphs>513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 MT</vt:lpstr>
      <vt:lpstr>MS PGothic</vt:lpstr>
      <vt:lpstr>Aptos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CS 3800: Computer Networks  Session 1: Introduction </vt:lpstr>
      <vt:lpstr>Outline of Lecture</vt:lpstr>
      <vt:lpstr>Course Information</vt:lpstr>
      <vt:lpstr>Course Information (Cont’d)</vt:lpstr>
      <vt:lpstr>Course Information (Cont’d)</vt:lpstr>
      <vt:lpstr>Course Information (Cont’d)</vt:lpstr>
      <vt:lpstr>Course Information (Cont’d)</vt:lpstr>
      <vt:lpstr>Course Information (Cont’d)</vt:lpstr>
      <vt:lpstr>Course Information (Cont’d)</vt:lpstr>
      <vt:lpstr>Course Information (Cont’d)</vt:lpstr>
      <vt:lpstr>Asynchronous class</vt:lpstr>
      <vt:lpstr>How to do Well in This Class</vt:lpstr>
      <vt:lpstr>How to Get Help?</vt:lpstr>
      <vt:lpstr>Exams</vt:lpstr>
      <vt:lpstr>Introductions</vt:lpstr>
      <vt:lpstr>Outline of Lecture</vt:lpstr>
      <vt:lpstr>Internet of Connected Devices</vt:lpstr>
      <vt:lpstr>The Internet: A “Nuts and Bolts” View</vt:lpstr>
      <vt:lpstr>The Internet: A “Nuts and Bolts” View</vt:lpstr>
      <vt:lpstr>The Internet: A “Services” View</vt:lpstr>
      <vt:lpstr>What is a Protocol?</vt:lpstr>
      <vt:lpstr>What is a Protocol?</vt:lpstr>
      <vt:lpstr>Next Session (also today):</vt:lpstr>
      <vt:lpstr>A closer look at Internet Structure</vt:lpstr>
      <vt:lpstr>A closer look at Internet Structure</vt:lpstr>
      <vt:lpstr>A closer look at Internet Structure</vt:lpstr>
      <vt:lpstr>Access Networks and Physical Media</vt:lpstr>
      <vt:lpstr>Access Network: Digital Subscriber Line (DSL)</vt:lpstr>
      <vt:lpstr>Access Network: Cable-Based Access</vt:lpstr>
      <vt:lpstr>Access Network: Cable-Based Access</vt:lpstr>
      <vt:lpstr>Wireless Access Networks</vt:lpstr>
      <vt:lpstr>Access Network: Enterprise Networks</vt:lpstr>
      <vt:lpstr>Access Network: Home Networks</vt:lpstr>
      <vt:lpstr>Links: Physical Media</vt:lpstr>
      <vt:lpstr>Links: Physical Media</vt:lpstr>
      <vt:lpstr>Links: Physical Media</vt:lpstr>
      <vt:lpstr>Next Session:</vt:lpstr>
      <vt:lpstr>Lab 1:  Virtual Box Setup &amp; Wireshark Intro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Kalin Zaluzec</dc:creator>
  <cp:lastModifiedBy>Kalin Zaluzec</cp:lastModifiedBy>
  <cp:revision>1</cp:revision>
  <dcterms:created xsi:type="dcterms:W3CDTF">2025-01-17T20:54:00Z</dcterms:created>
  <dcterms:modified xsi:type="dcterms:W3CDTF">2025-01-27T19:58:22Z</dcterms:modified>
</cp:coreProperties>
</file>