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E0A46-B665-4942-A0BD-00B0598533D4}" v="4" dt="2021-02-15T06:04:49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Sun" userId="5a12c99a021e9fbf" providerId="LiveId" clId="{83EE0A46-B665-4942-A0BD-00B0598533D4}"/>
    <pc:docChg chg="undo custSel addSld modSld">
      <pc:chgData name="Yu Sun" userId="5a12c99a021e9fbf" providerId="LiveId" clId="{83EE0A46-B665-4942-A0BD-00B0598533D4}" dt="2021-02-15T06:14:03.411" v="96" actId="680"/>
      <pc:docMkLst>
        <pc:docMk/>
      </pc:docMkLst>
      <pc:sldChg chg="addSp delSp new mod">
        <pc:chgData name="Yu Sun" userId="5a12c99a021e9fbf" providerId="LiveId" clId="{83EE0A46-B665-4942-A0BD-00B0598533D4}" dt="2021-02-15T05:56:43.326" v="7" actId="22"/>
        <pc:sldMkLst>
          <pc:docMk/>
          <pc:sldMk cId="4087944640" sldId="256"/>
        </pc:sldMkLst>
        <pc:spChg chg="del">
          <ac:chgData name="Yu Sun" userId="5a12c99a021e9fbf" providerId="LiveId" clId="{83EE0A46-B665-4942-A0BD-00B0598533D4}" dt="2021-02-15T05:56:40.330" v="5" actId="478"/>
          <ac:spMkLst>
            <pc:docMk/>
            <pc:sldMk cId="4087944640" sldId="256"/>
            <ac:spMk id="2" creationId="{6FBBCBE2-4CA7-4785-B574-54417791AC78}"/>
          </ac:spMkLst>
        </pc:spChg>
        <pc:spChg chg="del">
          <ac:chgData name="Yu Sun" userId="5a12c99a021e9fbf" providerId="LiveId" clId="{83EE0A46-B665-4942-A0BD-00B0598533D4}" dt="2021-02-15T05:56:42.178" v="6" actId="478"/>
          <ac:spMkLst>
            <pc:docMk/>
            <pc:sldMk cId="4087944640" sldId="256"/>
            <ac:spMk id="3" creationId="{7F92C60C-82ED-4585-A732-9452F1A075EF}"/>
          </ac:spMkLst>
        </pc:spChg>
        <pc:picChg chg="add">
          <ac:chgData name="Yu Sun" userId="5a12c99a021e9fbf" providerId="LiveId" clId="{83EE0A46-B665-4942-A0BD-00B0598533D4}" dt="2021-02-15T05:56:43.326" v="7" actId="22"/>
          <ac:picMkLst>
            <pc:docMk/>
            <pc:sldMk cId="4087944640" sldId="256"/>
            <ac:picMk id="5" creationId="{D9FBA6FB-95A0-45B4-8FEC-9CA147E064E9}"/>
          </ac:picMkLst>
        </pc:picChg>
      </pc:sldChg>
      <pc:sldChg chg="addSp delSp new mod">
        <pc:chgData name="Yu Sun" userId="5a12c99a021e9fbf" providerId="LiveId" clId="{83EE0A46-B665-4942-A0BD-00B0598533D4}" dt="2021-02-15T05:56:06.075" v="4" actId="22"/>
        <pc:sldMkLst>
          <pc:docMk/>
          <pc:sldMk cId="3819564489" sldId="257"/>
        </pc:sldMkLst>
        <pc:spChg chg="del">
          <ac:chgData name="Yu Sun" userId="5a12c99a021e9fbf" providerId="LiveId" clId="{83EE0A46-B665-4942-A0BD-00B0598533D4}" dt="2021-02-15T05:56:03.667" v="2" actId="478"/>
          <ac:spMkLst>
            <pc:docMk/>
            <pc:sldMk cId="3819564489" sldId="257"/>
            <ac:spMk id="2" creationId="{AEF98B9F-00EE-4CEA-A93D-3720FB9BC1D0}"/>
          </ac:spMkLst>
        </pc:spChg>
        <pc:spChg chg="del">
          <ac:chgData name="Yu Sun" userId="5a12c99a021e9fbf" providerId="LiveId" clId="{83EE0A46-B665-4942-A0BD-00B0598533D4}" dt="2021-02-15T05:56:04.895" v="3" actId="478"/>
          <ac:spMkLst>
            <pc:docMk/>
            <pc:sldMk cId="3819564489" sldId="257"/>
            <ac:spMk id="3" creationId="{41D25EA9-DB8A-40DD-A37A-6ADFCCBEF110}"/>
          </ac:spMkLst>
        </pc:spChg>
        <pc:picChg chg="add">
          <ac:chgData name="Yu Sun" userId="5a12c99a021e9fbf" providerId="LiveId" clId="{83EE0A46-B665-4942-A0BD-00B0598533D4}" dt="2021-02-15T05:56:06.075" v="4" actId="22"/>
          <ac:picMkLst>
            <pc:docMk/>
            <pc:sldMk cId="3819564489" sldId="257"/>
            <ac:picMk id="5" creationId="{28C8A67F-BA0C-4618-8B71-86DD6B79C747}"/>
          </ac:picMkLst>
        </pc:picChg>
      </pc:sldChg>
      <pc:sldChg chg="addSp delSp modSp new mod">
        <pc:chgData name="Yu Sun" userId="5a12c99a021e9fbf" providerId="LiveId" clId="{83EE0A46-B665-4942-A0BD-00B0598533D4}" dt="2021-02-15T06:04:56.715" v="59" actId="9405"/>
        <pc:sldMkLst>
          <pc:docMk/>
          <pc:sldMk cId="721340595" sldId="258"/>
        </pc:sldMkLst>
        <pc:spChg chg="mod">
          <ac:chgData name="Yu Sun" userId="5a12c99a021e9fbf" providerId="LiveId" clId="{83EE0A46-B665-4942-A0BD-00B0598533D4}" dt="2021-02-15T06:02:04.780" v="26" actId="20577"/>
          <ac:spMkLst>
            <pc:docMk/>
            <pc:sldMk cId="721340595" sldId="258"/>
            <ac:spMk id="2" creationId="{9E74703E-2173-4B27-BD2A-E30D5A0496EB}"/>
          </ac:spMkLst>
        </pc:spChg>
        <pc:spChg chg="del">
          <ac:chgData name="Yu Sun" userId="5a12c99a021e9fbf" providerId="LiveId" clId="{83EE0A46-B665-4942-A0BD-00B0598533D4}" dt="2021-02-15T06:02:08.028" v="27" actId="478"/>
          <ac:spMkLst>
            <pc:docMk/>
            <pc:sldMk cId="721340595" sldId="258"/>
            <ac:spMk id="3" creationId="{5C873FC6-4062-4C24-906A-51BC1CF9FC89}"/>
          </ac:spMkLst>
        </pc:spChg>
        <pc:picChg chg="add mod">
          <ac:chgData name="Yu Sun" userId="5a12c99a021e9fbf" providerId="LiveId" clId="{83EE0A46-B665-4942-A0BD-00B0598533D4}" dt="2021-02-15T06:02:09.592" v="28" actId="1076"/>
          <ac:picMkLst>
            <pc:docMk/>
            <pc:sldMk cId="721340595" sldId="258"/>
            <ac:picMk id="5" creationId="{53085E8D-0683-4009-8F1E-AD58F67D404E}"/>
          </ac:picMkLst>
        </pc:picChg>
        <pc:inkChg chg="add del">
          <ac:chgData name="Yu Sun" userId="5a12c99a021e9fbf" providerId="LiveId" clId="{83EE0A46-B665-4942-A0BD-00B0598533D4}" dt="2021-02-15T06:04:47.089" v="57"/>
          <ac:inkMkLst>
            <pc:docMk/>
            <pc:sldMk cId="721340595" sldId="258"/>
            <ac:inkMk id="6" creationId="{96A3FE7A-0FD9-46F5-9285-20EE74715FDC}"/>
          </ac:inkMkLst>
        </pc:inkChg>
        <pc:inkChg chg="add del">
          <ac:chgData name="Yu Sun" userId="5a12c99a021e9fbf" providerId="LiveId" clId="{83EE0A46-B665-4942-A0BD-00B0598533D4}" dt="2021-02-15T06:04:49.266" v="58"/>
          <ac:inkMkLst>
            <pc:docMk/>
            <pc:sldMk cId="721340595" sldId="258"/>
            <ac:inkMk id="7" creationId="{786DC996-A9D9-4361-AF15-F30E8E26DD6E}"/>
          </ac:inkMkLst>
        </pc:inkChg>
        <pc:inkChg chg="add">
          <ac:chgData name="Yu Sun" userId="5a12c99a021e9fbf" providerId="LiveId" clId="{83EE0A46-B665-4942-A0BD-00B0598533D4}" dt="2021-02-15T06:04:56.715" v="59" actId="9405"/>
          <ac:inkMkLst>
            <pc:docMk/>
            <pc:sldMk cId="721340595" sldId="258"/>
            <ac:inkMk id="8" creationId="{FC2C15D4-C930-4178-BC67-5A6AF60688C8}"/>
          </ac:inkMkLst>
        </pc:inkChg>
      </pc:sldChg>
      <pc:sldChg chg="addSp delSp modSp new mod">
        <pc:chgData name="Yu Sun" userId="5a12c99a021e9fbf" providerId="LiveId" clId="{83EE0A46-B665-4942-A0BD-00B0598533D4}" dt="2021-02-15T06:04:40.865" v="56" actId="9405"/>
        <pc:sldMkLst>
          <pc:docMk/>
          <pc:sldMk cId="1930949599" sldId="259"/>
        </pc:sldMkLst>
        <pc:spChg chg="mod">
          <ac:chgData name="Yu Sun" userId="5a12c99a021e9fbf" providerId="LiveId" clId="{83EE0A46-B665-4942-A0BD-00B0598533D4}" dt="2021-02-15T06:04:27.558" v="51" actId="1076"/>
          <ac:spMkLst>
            <pc:docMk/>
            <pc:sldMk cId="1930949599" sldId="259"/>
            <ac:spMk id="2" creationId="{6376F729-3505-4C12-A25B-9AEB4BF455AB}"/>
          </ac:spMkLst>
        </pc:spChg>
        <pc:spChg chg="del">
          <ac:chgData name="Yu Sun" userId="5a12c99a021e9fbf" providerId="LiveId" clId="{83EE0A46-B665-4942-A0BD-00B0598533D4}" dt="2021-02-15T06:04:08.342" v="35" actId="478"/>
          <ac:spMkLst>
            <pc:docMk/>
            <pc:sldMk cId="1930949599" sldId="259"/>
            <ac:spMk id="3" creationId="{D3957CE4-954E-4B72-A931-3334A1AA18CB}"/>
          </ac:spMkLst>
        </pc:spChg>
        <pc:picChg chg="add mod">
          <ac:chgData name="Yu Sun" userId="5a12c99a021e9fbf" providerId="LiveId" clId="{83EE0A46-B665-4942-A0BD-00B0598533D4}" dt="2021-02-15T06:04:24.524" v="50" actId="14100"/>
          <ac:picMkLst>
            <pc:docMk/>
            <pc:sldMk cId="1930949599" sldId="259"/>
            <ac:picMk id="7" creationId="{AC349365-3FA9-4C59-B33B-1EC7D2ED18E6}"/>
          </ac:picMkLst>
        </pc:picChg>
        <pc:inkChg chg="add del">
          <ac:chgData name="Yu Sun" userId="5a12c99a021e9fbf" providerId="LiveId" clId="{83EE0A46-B665-4942-A0BD-00B0598533D4}" dt="2021-02-15T06:04:05.029" v="34" actId="9405"/>
          <ac:inkMkLst>
            <pc:docMk/>
            <pc:sldMk cId="1930949599" sldId="259"/>
            <ac:inkMk id="4" creationId="{FF78A6FB-B7F3-479A-B2FE-EE14E34306B5}"/>
          </ac:inkMkLst>
        </pc:inkChg>
        <pc:inkChg chg="add del">
          <ac:chgData name="Yu Sun" userId="5a12c99a021e9fbf" providerId="LiveId" clId="{83EE0A46-B665-4942-A0BD-00B0598533D4}" dt="2021-02-15T06:04:04.745" v="33" actId="9405"/>
          <ac:inkMkLst>
            <pc:docMk/>
            <pc:sldMk cId="1930949599" sldId="259"/>
            <ac:inkMk id="5" creationId="{6A046737-966F-442E-BAED-CE8B9AA65BCA}"/>
          </ac:inkMkLst>
        </pc:inkChg>
        <pc:inkChg chg="add">
          <ac:chgData name="Yu Sun" userId="5a12c99a021e9fbf" providerId="LiveId" clId="{83EE0A46-B665-4942-A0BD-00B0598533D4}" dt="2021-02-15T06:04:35.780" v="52" actId="9405"/>
          <ac:inkMkLst>
            <pc:docMk/>
            <pc:sldMk cId="1930949599" sldId="259"/>
            <ac:inkMk id="8" creationId="{417C55B1-974C-48E6-8AB8-10661CA46110}"/>
          </ac:inkMkLst>
        </pc:inkChg>
        <pc:inkChg chg="add">
          <ac:chgData name="Yu Sun" userId="5a12c99a021e9fbf" providerId="LiveId" clId="{83EE0A46-B665-4942-A0BD-00B0598533D4}" dt="2021-02-15T06:04:36.941" v="53" actId="9405"/>
          <ac:inkMkLst>
            <pc:docMk/>
            <pc:sldMk cId="1930949599" sldId="259"/>
            <ac:inkMk id="9" creationId="{779EFB08-49C0-469F-9D5A-CC29C112B2A8}"/>
          </ac:inkMkLst>
        </pc:inkChg>
        <pc:inkChg chg="add">
          <ac:chgData name="Yu Sun" userId="5a12c99a021e9fbf" providerId="LiveId" clId="{83EE0A46-B665-4942-A0BD-00B0598533D4}" dt="2021-02-15T06:04:38.407" v="54" actId="9405"/>
          <ac:inkMkLst>
            <pc:docMk/>
            <pc:sldMk cId="1930949599" sldId="259"/>
            <ac:inkMk id="10" creationId="{E9AC42E9-0D06-45A4-A745-D979EC4389D3}"/>
          </ac:inkMkLst>
        </pc:inkChg>
        <pc:inkChg chg="add">
          <ac:chgData name="Yu Sun" userId="5a12c99a021e9fbf" providerId="LiveId" clId="{83EE0A46-B665-4942-A0BD-00B0598533D4}" dt="2021-02-15T06:04:39.580" v="55" actId="9405"/>
          <ac:inkMkLst>
            <pc:docMk/>
            <pc:sldMk cId="1930949599" sldId="259"/>
            <ac:inkMk id="11" creationId="{C14634CC-54F1-4AF6-BA97-6DCC8F0243F9}"/>
          </ac:inkMkLst>
        </pc:inkChg>
        <pc:inkChg chg="add">
          <ac:chgData name="Yu Sun" userId="5a12c99a021e9fbf" providerId="LiveId" clId="{83EE0A46-B665-4942-A0BD-00B0598533D4}" dt="2021-02-15T06:04:40.865" v="56" actId="9405"/>
          <ac:inkMkLst>
            <pc:docMk/>
            <pc:sldMk cId="1930949599" sldId="259"/>
            <ac:inkMk id="12" creationId="{E4B59A9F-70DD-4AA9-844B-A82025D63B93}"/>
          </ac:inkMkLst>
        </pc:inkChg>
      </pc:sldChg>
      <pc:sldChg chg="addSp delSp modSp new mod">
        <pc:chgData name="Yu Sun" userId="5a12c99a021e9fbf" providerId="LiveId" clId="{83EE0A46-B665-4942-A0BD-00B0598533D4}" dt="2021-02-15T06:08:10.181" v="80" actId="1076"/>
        <pc:sldMkLst>
          <pc:docMk/>
          <pc:sldMk cId="1910214449" sldId="260"/>
        </pc:sldMkLst>
        <pc:spChg chg="mod">
          <ac:chgData name="Yu Sun" userId="5a12c99a021e9fbf" providerId="LiveId" clId="{83EE0A46-B665-4942-A0BD-00B0598533D4}" dt="2021-02-15T06:07:41.569" v="75" actId="1076"/>
          <ac:spMkLst>
            <pc:docMk/>
            <pc:sldMk cId="1910214449" sldId="260"/>
            <ac:spMk id="2" creationId="{85FD9341-7C16-4A96-B9D9-1EFD7D9FA608}"/>
          </ac:spMkLst>
        </pc:spChg>
        <pc:spChg chg="del">
          <ac:chgData name="Yu Sun" userId="5a12c99a021e9fbf" providerId="LiveId" clId="{83EE0A46-B665-4942-A0BD-00B0598533D4}" dt="2021-02-15T06:05:08.095" v="61" actId="478"/>
          <ac:spMkLst>
            <pc:docMk/>
            <pc:sldMk cId="1910214449" sldId="260"/>
            <ac:spMk id="3" creationId="{4D4B0331-E12D-48AF-AB24-E6C37C034CA7}"/>
          </ac:spMkLst>
        </pc:spChg>
        <pc:picChg chg="add mod">
          <ac:chgData name="Yu Sun" userId="5a12c99a021e9fbf" providerId="LiveId" clId="{83EE0A46-B665-4942-A0BD-00B0598533D4}" dt="2021-02-15T06:07:42.836" v="76" actId="1076"/>
          <ac:picMkLst>
            <pc:docMk/>
            <pc:sldMk cId="1910214449" sldId="260"/>
            <ac:picMk id="5" creationId="{57BC37F5-8333-42A7-8A57-0DF59F4DD8CB}"/>
          </ac:picMkLst>
        </pc:picChg>
        <pc:picChg chg="add mod">
          <ac:chgData name="Yu Sun" userId="5a12c99a021e9fbf" providerId="LiveId" clId="{83EE0A46-B665-4942-A0BD-00B0598533D4}" dt="2021-02-15T06:08:10.181" v="80" actId="1076"/>
          <ac:picMkLst>
            <pc:docMk/>
            <pc:sldMk cId="1910214449" sldId="260"/>
            <ac:picMk id="9" creationId="{8E8A955D-5361-456C-A301-6C2B69CC4B88}"/>
          </ac:picMkLst>
        </pc:picChg>
        <pc:inkChg chg="add">
          <ac:chgData name="Yu Sun" userId="5a12c99a021e9fbf" providerId="LiveId" clId="{83EE0A46-B665-4942-A0BD-00B0598533D4}" dt="2021-02-15T06:07:55.098" v="77" actId="9405"/>
          <ac:inkMkLst>
            <pc:docMk/>
            <pc:sldMk cId="1910214449" sldId="260"/>
            <ac:inkMk id="6" creationId="{A3D14136-2BF7-4501-B60D-44C8627DEF43}"/>
          </ac:inkMkLst>
        </pc:inkChg>
        <pc:inkChg chg="add">
          <ac:chgData name="Yu Sun" userId="5a12c99a021e9fbf" providerId="LiveId" clId="{83EE0A46-B665-4942-A0BD-00B0598533D4}" dt="2021-02-15T06:08:06.294" v="78" actId="9405"/>
          <ac:inkMkLst>
            <pc:docMk/>
            <pc:sldMk cId="1910214449" sldId="260"/>
            <ac:inkMk id="7" creationId="{5F2E6AEB-D4DD-4784-B32A-B07E466B808D}"/>
          </ac:inkMkLst>
        </pc:inkChg>
      </pc:sldChg>
      <pc:sldChg chg="addSp delSp modSp new mod">
        <pc:chgData name="Yu Sun" userId="5a12c99a021e9fbf" providerId="LiveId" clId="{83EE0A46-B665-4942-A0BD-00B0598533D4}" dt="2021-02-15T06:13:56.179" v="93" actId="478"/>
        <pc:sldMkLst>
          <pc:docMk/>
          <pc:sldMk cId="617261283" sldId="261"/>
        </pc:sldMkLst>
        <pc:spChg chg="del">
          <ac:chgData name="Yu Sun" userId="5a12c99a021e9fbf" providerId="LiveId" clId="{83EE0A46-B665-4942-A0BD-00B0598533D4}" dt="2021-02-15T06:13:56.179" v="93" actId="478"/>
          <ac:spMkLst>
            <pc:docMk/>
            <pc:sldMk cId="617261283" sldId="261"/>
            <ac:spMk id="2" creationId="{5A31A6A8-1D17-4651-BB73-C2B1ABC3BCAD}"/>
          </ac:spMkLst>
        </pc:spChg>
        <pc:spChg chg="del">
          <ac:chgData name="Yu Sun" userId="5a12c99a021e9fbf" providerId="LiveId" clId="{83EE0A46-B665-4942-A0BD-00B0598533D4}" dt="2021-02-15T06:09:17.352" v="82" actId="22"/>
          <ac:spMkLst>
            <pc:docMk/>
            <pc:sldMk cId="617261283" sldId="261"/>
            <ac:spMk id="3" creationId="{33C4CBE4-1BC3-49F5-95D7-A144A699A47F}"/>
          </ac:spMkLst>
        </pc:spChg>
        <pc:picChg chg="add mod ord">
          <ac:chgData name="Yu Sun" userId="5a12c99a021e9fbf" providerId="LiveId" clId="{83EE0A46-B665-4942-A0BD-00B0598533D4}" dt="2021-02-15T06:09:18.663" v="83" actId="1076"/>
          <ac:picMkLst>
            <pc:docMk/>
            <pc:sldMk cId="617261283" sldId="261"/>
            <ac:picMk id="5" creationId="{5D84C1FF-9D1D-4EAD-BF8E-36B832500606}"/>
          </ac:picMkLst>
        </pc:picChg>
      </pc:sldChg>
      <pc:sldChg chg="addSp delSp modSp new mod">
        <pc:chgData name="Yu Sun" userId="5a12c99a021e9fbf" providerId="LiveId" clId="{83EE0A46-B665-4942-A0BD-00B0598533D4}" dt="2021-02-15T06:13:53.544" v="92" actId="5793"/>
        <pc:sldMkLst>
          <pc:docMk/>
          <pc:sldMk cId="765128996" sldId="262"/>
        </pc:sldMkLst>
        <pc:spChg chg="del">
          <ac:chgData name="Yu Sun" userId="5a12c99a021e9fbf" providerId="LiveId" clId="{83EE0A46-B665-4942-A0BD-00B0598533D4}" dt="2021-02-15T06:13:51.960" v="91" actId="478"/>
          <ac:spMkLst>
            <pc:docMk/>
            <pc:sldMk cId="765128996" sldId="262"/>
            <ac:spMk id="2" creationId="{255CABDD-B00E-4F8B-84DF-29EE515B59B0}"/>
          </ac:spMkLst>
        </pc:spChg>
        <pc:spChg chg="mod">
          <ac:chgData name="Yu Sun" userId="5a12c99a021e9fbf" providerId="LiveId" clId="{83EE0A46-B665-4942-A0BD-00B0598533D4}" dt="2021-02-15T06:13:53.544" v="92" actId="5793"/>
          <ac:spMkLst>
            <pc:docMk/>
            <pc:sldMk cId="765128996" sldId="262"/>
            <ac:spMk id="3" creationId="{4F673D9C-5774-4D2D-9398-2E5B0B0959AC}"/>
          </ac:spMkLst>
        </pc:spChg>
        <pc:picChg chg="add mod">
          <ac:chgData name="Yu Sun" userId="5a12c99a021e9fbf" providerId="LiveId" clId="{83EE0A46-B665-4942-A0BD-00B0598533D4}" dt="2021-02-15T06:11:22.218" v="86" actId="1076"/>
          <ac:picMkLst>
            <pc:docMk/>
            <pc:sldMk cId="765128996" sldId="262"/>
            <ac:picMk id="5" creationId="{AE2A7878-667A-42BA-8F0D-122CF3157728}"/>
          </ac:picMkLst>
        </pc:picChg>
      </pc:sldChg>
      <pc:sldChg chg="addSp delSp new mod">
        <pc:chgData name="Yu Sun" userId="5a12c99a021e9fbf" providerId="LiveId" clId="{83EE0A46-B665-4942-A0BD-00B0598533D4}" dt="2021-02-15T06:13:47.978" v="90" actId="22"/>
        <pc:sldMkLst>
          <pc:docMk/>
          <pc:sldMk cId="65200275" sldId="263"/>
        </pc:sldMkLst>
        <pc:spChg chg="del">
          <ac:chgData name="Yu Sun" userId="5a12c99a021e9fbf" providerId="LiveId" clId="{83EE0A46-B665-4942-A0BD-00B0598533D4}" dt="2021-02-15T06:13:45.944" v="88" actId="478"/>
          <ac:spMkLst>
            <pc:docMk/>
            <pc:sldMk cId="65200275" sldId="263"/>
            <ac:spMk id="2" creationId="{60F18DFB-2F74-4023-8717-3CF9AD01CCFF}"/>
          </ac:spMkLst>
        </pc:spChg>
        <pc:spChg chg="del">
          <ac:chgData name="Yu Sun" userId="5a12c99a021e9fbf" providerId="LiveId" clId="{83EE0A46-B665-4942-A0BD-00B0598533D4}" dt="2021-02-15T06:13:46.975" v="89" actId="478"/>
          <ac:spMkLst>
            <pc:docMk/>
            <pc:sldMk cId="65200275" sldId="263"/>
            <ac:spMk id="3" creationId="{3946918C-D66C-40B4-B9A8-8831C4701685}"/>
          </ac:spMkLst>
        </pc:spChg>
        <pc:picChg chg="add">
          <ac:chgData name="Yu Sun" userId="5a12c99a021e9fbf" providerId="LiveId" clId="{83EE0A46-B665-4942-A0BD-00B0598533D4}" dt="2021-02-15T06:13:47.978" v="90" actId="22"/>
          <ac:picMkLst>
            <pc:docMk/>
            <pc:sldMk cId="65200275" sldId="263"/>
            <ac:picMk id="5" creationId="{C3BDB2D7-55C1-4657-874E-6EF19477CFF4}"/>
          </ac:picMkLst>
        </pc:picChg>
      </pc:sldChg>
      <pc:sldChg chg="new">
        <pc:chgData name="Yu Sun" userId="5a12c99a021e9fbf" providerId="LiveId" clId="{83EE0A46-B665-4942-A0BD-00B0598533D4}" dt="2021-02-15T06:13:59.743" v="94" actId="680"/>
        <pc:sldMkLst>
          <pc:docMk/>
          <pc:sldMk cId="1266260167" sldId="264"/>
        </pc:sldMkLst>
      </pc:sldChg>
      <pc:sldChg chg="new">
        <pc:chgData name="Yu Sun" userId="5a12c99a021e9fbf" providerId="LiveId" clId="{83EE0A46-B665-4942-A0BD-00B0598533D4}" dt="2021-02-15T06:14:01.294" v="95" actId="680"/>
        <pc:sldMkLst>
          <pc:docMk/>
          <pc:sldMk cId="3916018924" sldId="265"/>
        </pc:sldMkLst>
      </pc:sldChg>
      <pc:sldChg chg="new">
        <pc:chgData name="Yu Sun" userId="5a12c99a021e9fbf" providerId="LiveId" clId="{83EE0A46-B665-4942-A0BD-00B0598533D4}" dt="2021-02-15T06:14:03.411" v="96" actId="680"/>
        <pc:sldMkLst>
          <pc:docMk/>
          <pc:sldMk cId="3653028513" sldId="26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56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1,'189'8,"12"0,2297-10,-1277 3,2321-1,-3427 9,2 0,577-10,-680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35.7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1,'2060'0,"-1838"10,-15 0,198 0,81 0,-42 1,-181-6,-54-2,-52 6,85 2,-232-11,309 10,-91 16,76 7,-80-21,-53-5,217-1,-62-4,-187 8,59 0,1070-10,-1247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36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0,'1687'0,"-1669"0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38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2,'239'-2,"335"8,-179 40,18 1,35-45,-212-5,1645 3,-1736 10,-23 0,159-9,-148-2,-117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39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0,'966'0,"-949"1,0 0,25 5,-22-2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4:40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2,'255'-2,"276"4,-277 18,28 1,-208-21,199 10,191-1,-286-11,182 2,-330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7:55.0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1 117,'40'-6,"-14"1,125-12,233 6,-164 2,-13 0,662 9,-814-2,86-16,-86 9,88-3,-123 12,47 0,81-10,-65 3,139 5,-110 4,4107-2,-3957 11,-138-5,-107-5,675 20,1087-21,-1727 2,80 15,21 1,279-15,-222-5,2502 2,-2661-2,84-16,29-1,282 18,-211 3,1303-2,-1517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06:08:06.2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D806-CE79-411B-B8BC-D5F676699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F2FAAB-A04A-4BB1-B77B-255C8624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7CC74-6B4F-454E-A849-55DDE580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DE8E1-1FCB-4567-A42E-238C0287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F07-7792-4E51-AB94-72720E0A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BEB83-1DA1-4F70-9936-30E05259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6B1A6-232E-4F18-AD9B-1C69CDAA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815C8-5BAB-4B6F-8FC6-12B890B2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A1B7D-67E2-42B8-99C8-380E7EC5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6C83B-E585-4DBF-A795-554ED84C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9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6EA018-496E-47B0-9382-34BDA5C2C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CB4AD-31C9-4138-A04B-E8AED4697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FE154-6F45-401F-9E00-ABE4E734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FE25A-21ED-4251-A87E-591979A1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EFCC9-4F42-42C1-8AE9-1409D20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D9C91-7A26-4E89-A043-8779A89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A301D-74AE-477B-8B3D-E151C82B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3E938-3C4C-4650-A68B-2E25537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63EDC-DB9A-4A25-B5BB-ABD170D0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AC34C-47E1-441B-903F-2B6FA621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1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8E33C-118C-4F6B-B0E2-537AF5E3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1748A-906F-4C65-B1C2-05BBA288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E8B6B-A3B5-47A3-988F-2C07F8D5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8540-BB6A-4F0B-B5BD-737C9E6B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08518-60DA-4B4C-B418-8488EC87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9178-18D2-429F-84FC-A6BD327F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5FD4F-035F-44C3-AA86-350DABAD7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936D8-C421-4F81-9994-0440A7CA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52247-39C5-4779-9CF8-9EBD4CD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C014A-A83B-4B1A-9378-CC0DBB0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2FAF1-EA98-4A90-AA92-8D1F9315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3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6EB56-007D-4A43-A7A4-18AD3E20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D97C3-78C2-49F3-B780-B428A5ED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55B2E-DAF6-48CE-BD29-BBDE2582B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151BE2-C239-42F5-A6D0-8544E813E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DEA8D-61FE-4085-9608-32A7D1DA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8EC44-812A-4912-A98C-224DAC1A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F1EC13-46F4-41FE-BB28-A8291DD1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F95BFB-9EE2-4FB4-A7D5-E3C6B0A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4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9C54-856A-4582-9070-7D842E24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A2FD65-0B5F-4E54-A6BA-2CFCF49F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4203E7-C247-4E27-B130-B2B1C187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8AFBCF-0D1B-470C-883C-5743144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FC5524-DE16-4294-851C-37F02675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01138-3645-4ACF-A58A-7C552546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CAAB2-B0BF-4E99-8B58-2AB4CBE5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CD57E-21A2-491B-BEE1-D0059EED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0861E-BE85-4B27-96F3-CA2F9597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B564EF-200B-486D-9ECC-860EA0E8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95DFD-8642-4340-9EFD-8B8E3415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1F5CB-C83C-47F6-9A0B-D562020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1CC8F-A6CD-42BA-8603-28F609C8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9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855FB-D8C4-4475-B603-3892545D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718344-8261-4BDF-93DC-9F2DC8265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E7E4-21F0-476E-9A24-A873A072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BF462-E110-4E8B-8499-9015B613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0AA56-5D98-478B-8E20-4EC2EED1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4F0D8-FE2B-4F94-808D-3E99F68E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6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D8A70-729D-4359-9CC4-9AEEF925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FF234-0E80-4669-8B63-8626954DD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D6233-4F53-4DAB-B65E-46C9E4B01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ADF-E337-4A2F-B62C-33C37DE4E5AB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234A7-A871-4B1D-B591-D34927B83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76088-7F7C-42D4-9015-E5DECB70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45D6-08DD-4BDF-A3FA-EE01D2C58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4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FBA6FB-95A0-45B4-8FEC-9CA147E0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77" y="971423"/>
            <a:ext cx="8687246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4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B09DD-7BB8-495B-8521-46FCA1D9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C49D5-C03B-4923-85FA-53B8EDDA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1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9F56B-806D-4F3B-AA42-BC15C942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0FE2D-BC75-4728-9492-67CF198C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C8A67F-BA0C-4618-8B71-86DD6B79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1" y="663433"/>
            <a:ext cx="10833657" cy="55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6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4703E-2173-4B27-BD2A-E30D5A0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Inline CSS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85E8D-0683-4009-8F1E-AD58F67D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2" y="1575781"/>
            <a:ext cx="10668548" cy="40134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C2C15D4-C930-4178-BC67-5A6AF60688C8}"/>
                  </a:ext>
                </a:extLst>
              </p14:cNvPr>
              <p14:cNvContentPartPr/>
              <p14:nvPr/>
            </p14:nvContentPartPr>
            <p14:xfrm>
              <a:off x="1881809" y="4500584"/>
              <a:ext cx="3093480" cy="122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C2C15D4-C930-4178-BC67-5A6AF60688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8169" y="4392944"/>
                <a:ext cx="3201120" cy="2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3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6F729-3505-4C12-A25B-9AEB4BF4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68"/>
            <a:ext cx="10515600" cy="1325563"/>
          </a:xfrm>
        </p:spPr>
        <p:txBody>
          <a:bodyPr/>
          <a:lstStyle/>
          <a:p>
            <a:r>
              <a:rPr lang="en-US" altLang="zh-CN" dirty="0"/>
              <a:t>Internal CSS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349365-3FA9-4C59-B33B-1EC7D2ED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03" y="1396031"/>
            <a:ext cx="10585994" cy="50968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17C55B1-974C-48E6-8AB8-10661CA46110}"/>
                  </a:ext>
                </a:extLst>
              </p14:cNvPr>
              <p14:cNvContentPartPr/>
              <p14:nvPr/>
            </p14:nvContentPartPr>
            <p14:xfrm>
              <a:off x="1835398" y="3419684"/>
              <a:ext cx="2985120" cy="705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17C55B1-974C-48E6-8AB8-10661CA461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1758" y="3312044"/>
                <a:ext cx="30927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79EFB08-49C0-469F-9D5A-CC29C112B2A8}"/>
                  </a:ext>
                </a:extLst>
              </p14:cNvPr>
              <p14:cNvContentPartPr/>
              <p14:nvPr/>
            </p14:nvContentPartPr>
            <p14:xfrm>
              <a:off x="2100718" y="3755204"/>
              <a:ext cx="6141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79EFB08-49C0-469F-9D5A-CC29C112B2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6718" y="3647204"/>
                <a:ext cx="721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9AC42E9-0D06-45A4-A745-D979EC4389D3}"/>
                  </a:ext>
                </a:extLst>
              </p14:cNvPr>
              <p14:cNvContentPartPr/>
              <p14:nvPr/>
            </p14:nvContentPartPr>
            <p14:xfrm>
              <a:off x="2337958" y="4040684"/>
              <a:ext cx="1758600" cy="432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9AC42E9-0D06-45A4-A745-D979EC4389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84318" y="3932684"/>
                <a:ext cx="18662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14634CC-54F1-4AF6-BA97-6DCC8F0243F9}"/>
                  </a:ext>
                </a:extLst>
              </p14:cNvPr>
              <p14:cNvContentPartPr/>
              <p14:nvPr/>
            </p14:nvContentPartPr>
            <p14:xfrm>
              <a:off x="2052118" y="4313564"/>
              <a:ext cx="382680" cy="46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14634CC-54F1-4AF6-BA97-6DCC8F0243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8118" y="4205564"/>
                <a:ext cx="490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4B59A9F-70DD-4AA9-844B-A82025D63B93}"/>
                  </a:ext>
                </a:extLst>
              </p14:cNvPr>
              <p14:cNvContentPartPr/>
              <p14:nvPr/>
            </p14:nvContentPartPr>
            <p14:xfrm>
              <a:off x="1898398" y="4599044"/>
              <a:ext cx="973080" cy="226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4B59A9F-70DD-4AA9-844B-A82025D63B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4758" y="4491044"/>
                <a:ext cx="108072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94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D9341-7C16-4A96-B9D9-1EFD7D9F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61" y="51018"/>
            <a:ext cx="10515600" cy="1325563"/>
          </a:xfrm>
        </p:spPr>
        <p:txBody>
          <a:bodyPr/>
          <a:lstStyle/>
          <a:p>
            <a:r>
              <a:rPr lang="en-US" altLang="zh-CN" dirty="0"/>
              <a:t>External CSS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C37F5-8333-42A7-8A57-0DF59F4D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85" y="1507843"/>
            <a:ext cx="10300229" cy="43309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3D14136-2BF7-4501-B60D-44C8627DEF43}"/>
                  </a:ext>
                </a:extLst>
              </p14:cNvPr>
              <p14:cNvContentPartPr/>
              <p14:nvPr/>
            </p14:nvContentPartPr>
            <p14:xfrm>
              <a:off x="1981918" y="3838364"/>
              <a:ext cx="5874480" cy="424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3D14136-2BF7-4501-B60D-44C8627DE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8278" y="3730364"/>
                <a:ext cx="5982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F2E6AEB-D4DD-4784-B32A-B07E466B808D}"/>
                  </a:ext>
                </a:extLst>
              </p14:cNvPr>
              <p14:cNvContentPartPr/>
              <p14:nvPr/>
            </p14:nvContentPartPr>
            <p14:xfrm>
              <a:off x="7552198" y="6162884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F2E6AEB-D4DD-4784-B32A-B07E466B80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8558" y="605524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8E8A955D-5361-456C-A301-6C2B69CC4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893" y="4539297"/>
            <a:ext cx="5537485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84C1FF-9D1D-4EAD-BF8E-36B832500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052" y="1785948"/>
            <a:ext cx="7410831" cy="4038808"/>
          </a:xfrm>
        </p:spPr>
      </p:pic>
    </p:spTree>
    <p:extLst>
      <p:ext uri="{BB962C8B-B14F-4D97-AF65-F5344CB8AC3E}">
        <p14:creationId xmlns:p14="http://schemas.microsoft.com/office/powerpoint/2010/main" val="6172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73D9C-5774-4D2D-9398-2E5B0B09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A7878-667A-42BA-8F0D-122CF315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27" y="940555"/>
            <a:ext cx="6826601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BDB2D7-55C1-4657-874E-6EF19477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8" y="447522"/>
            <a:ext cx="11367084" cy="59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2072F-33F1-4C2E-BDFE-4CFE16B9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B5DFB-1CCA-4D05-A2BF-2442A744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6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宽屏</PresentationFormat>
  <Paragraphs>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Inline CSS</vt:lpstr>
      <vt:lpstr>Internal CSS</vt:lpstr>
      <vt:lpstr>External CSS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Sun</dc:creator>
  <cp:lastModifiedBy>Yu Sun</cp:lastModifiedBy>
  <cp:revision>1</cp:revision>
  <dcterms:created xsi:type="dcterms:W3CDTF">2021-02-15T05:55:23Z</dcterms:created>
  <dcterms:modified xsi:type="dcterms:W3CDTF">2021-02-15T06:14:04Z</dcterms:modified>
</cp:coreProperties>
</file>