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E0A46-B665-4942-A0BD-00B0598533D4}" v="49" dt="2021-02-16T02:48:14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Sun" userId="5a12c99a021e9fbf" providerId="LiveId" clId="{83EE0A46-B665-4942-A0BD-00B0598533D4}"/>
    <pc:docChg chg="undo custSel addSld delSld modSld">
      <pc:chgData name="Yu Sun" userId="5a12c99a021e9fbf" providerId="LiveId" clId="{83EE0A46-B665-4942-A0BD-00B0598533D4}" dt="2021-02-16T02:48:14.099" v="444"/>
      <pc:docMkLst>
        <pc:docMk/>
      </pc:docMkLst>
      <pc:sldChg chg="addSp delSp new mod">
        <pc:chgData name="Yu Sun" userId="5a12c99a021e9fbf" providerId="LiveId" clId="{83EE0A46-B665-4942-A0BD-00B0598533D4}" dt="2021-02-15T05:56:43.326" v="7" actId="22"/>
        <pc:sldMkLst>
          <pc:docMk/>
          <pc:sldMk cId="4087944640" sldId="256"/>
        </pc:sldMkLst>
        <pc:spChg chg="del">
          <ac:chgData name="Yu Sun" userId="5a12c99a021e9fbf" providerId="LiveId" clId="{83EE0A46-B665-4942-A0BD-00B0598533D4}" dt="2021-02-15T05:56:40.330" v="5" actId="478"/>
          <ac:spMkLst>
            <pc:docMk/>
            <pc:sldMk cId="4087944640" sldId="256"/>
            <ac:spMk id="2" creationId="{6FBBCBE2-4CA7-4785-B574-54417791AC78}"/>
          </ac:spMkLst>
        </pc:spChg>
        <pc:spChg chg="del">
          <ac:chgData name="Yu Sun" userId="5a12c99a021e9fbf" providerId="LiveId" clId="{83EE0A46-B665-4942-A0BD-00B0598533D4}" dt="2021-02-15T05:56:42.178" v="6" actId="478"/>
          <ac:spMkLst>
            <pc:docMk/>
            <pc:sldMk cId="4087944640" sldId="256"/>
            <ac:spMk id="3" creationId="{7F92C60C-82ED-4585-A732-9452F1A075EF}"/>
          </ac:spMkLst>
        </pc:spChg>
        <pc:picChg chg="add">
          <ac:chgData name="Yu Sun" userId="5a12c99a021e9fbf" providerId="LiveId" clId="{83EE0A46-B665-4942-A0BD-00B0598533D4}" dt="2021-02-15T05:56:43.326" v="7" actId="22"/>
          <ac:picMkLst>
            <pc:docMk/>
            <pc:sldMk cId="4087944640" sldId="256"/>
            <ac:picMk id="5" creationId="{D9FBA6FB-95A0-45B4-8FEC-9CA147E064E9}"/>
          </ac:picMkLst>
        </pc:picChg>
      </pc:sldChg>
      <pc:sldChg chg="addSp delSp new mod">
        <pc:chgData name="Yu Sun" userId="5a12c99a021e9fbf" providerId="LiveId" clId="{83EE0A46-B665-4942-A0BD-00B0598533D4}" dt="2021-02-15T05:56:06.075" v="4" actId="22"/>
        <pc:sldMkLst>
          <pc:docMk/>
          <pc:sldMk cId="3819564489" sldId="257"/>
        </pc:sldMkLst>
        <pc:spChg chg="del">
          <ac:chgData name="Yu Sun" userId="5a12c99a021e9fbf" providerId="LiveId" clId="{83EE0A46-B665-4942-A0BD-00B0598533D4}" dt="2021-02-15T05:56:03.667" v="2" actId="478"/>
          <ac:spMkLst>
            <pc:docMk/>
            <pc:sldMk cId="3819564489" sldId="257"/>
            <ac:spMk id="2" creationId="{AEF98B9F-00EE-4CEA-A93D-3720FB9BC1D0}"/>
          </ac:spMkLst>
        </pc:spChg>
        <pc:spChg chg="del">
          <ac:chgData name="Yu Sun" userId="5a12c99a021e9fbf" providerId="LiveId" clId="{83EE0A46-B665-4942-A0BD-00B0598533D4}" dt="2021-02-15T05:56:04.895" v="3" actId="478"/>
          <ac:spMkLst>
            <pc:docMk/>
            <pc:sldMk cId="3819564489" sldId="257"/>
            <ac:spMk id="3" creationId="{41D25EA9-DB8A-40DD-A37A-6ADFCCBEF110}"/>
          </ac:spMkLst>
        </pc:spChg>
        <pc:picChg chg="add">
          <ac:chgData name="Yu Sun" userId="5a12c99a021e9fbf" providerId="LiveId" clId="{83EE0A46-B665-4942-A0BD-00B0598533D4}" dt="2021-02-15T05:56:06.075" v="4" actId="22"/>
          <ac:picMkLst>
            <pc:docMk/>
            <pc:sldMk cId="3819564489" sldId="257"/>
            <ac:picMk id="5" creationId="{28C8A67F-BA0C-4618-8B71-86DD6B79C747}"/>
          </ac:picMkLst>
        </pc:picChg>
      </pc:sldChg>
      <pc:sldChg chg="addSp delSp modSp new mod">
        <pc:chgData name="Yu Sun" userId="5a12c99a021e9fbf" providerId="LiveId" clId="{83EE0A46-B665-4942-A0BD-00B0598533D4}" dt="2021-02-15T06:04:56.715" v="59" actId="9405"/>
        <pc:sldMkLst>
          <pc:docMk/>
          <pc:sldMk cId="721340595" sldId="258"/>
        </pc:sldMkLst>
        <pc:spChg chg="mod">
          <ac:chgData name="Yu Sun" userId="5a12c99a021e9fbf" providerId="LiveId" clId="{83EE0A46-B665-4942-A0BD-00B0598533D4}" dt="2021-02-15T06:02:04.780" v="26" actId="20577"/>
          <ac:spMkLst>
            <pc:docMk/>
            <pc:sldMk cId="721340595" sldId="258"/>
            <ac:spMk id="2" creationId="{9E74703E-2173-4B27-BD2A-E30D5A0496EB}"/>
          </ac:spMkLst>
        </pc:spChg>
        <pc:spChg chg="del">
          <ac:chgData name="Yu Sun" userId="5a12c99a021e9fbf" providerId="LiveId" clId="{83EE0A46-B665-4942-A0BD-00B0598533D4}" dt="2021-02-15T06:02:08.028" v="27" actId="478"/>
          <ac:spMkLst>
            <pc:docMk/>
            <pc:sldMk cId="721340595" sldId="258"/>
            <ac:spMk id="3" creationId="{5C873FC6-4062-4C24-906A-51BC1CF9FC89}"/>
          </ac:spMkLst>
        </pc:spChg>
        <pc:picChg chg="add mod">
          <ac:chgData name="Yu Sun" userId="5a12c99a021e9fbf" providerId="LiveId" clId="{83EE0A46-B665-4942-A0BD-00B0598533D4}" dt="2021-02-15T06:02:09.592" v="28" actId="1076"/>
          <ac:picMkLst>
            <pc:docMk/>
            <pc:sldMk cId="721340595" sldId="258"/>
            <ac:picMk id="5" creationId="{53085E8D-0683-4009-8F1E-AD58F67D404E}"/>
          </ac:picMkLst>
        </pc:picChg>
        <pc:inkChg chg="add del">
          <ac:chgData name="Yu Sun" userId="5a12c99a021e9fbf" providerId="LiveId" clId="{83EE0A46-B665-4942-A0BD-00B0598533D4}" dt="2021-02-15T06:04:47.089" v="57"/>
          <ac:inkMkLst>
            <pc:docMk/>
            <pc:sldMk cId="721340595" sldId="258"/>
            <ac:inkMk id="6" creationId="{96A3FE7A-0FD9-46F5-9285-20EE74715FDC}"/>
          </ac:inkMkLst>
        </pc:inkChg>
        <pc:inkChg chg="add del">
          <ac:chgData name="Yu Sun" userId="5a12c99a021e9fbf" providerId="LiveId" clId="{83EE0A46-B665-4942-A0BD-00B0598533D4}" dt="2021-02-15T06:04:49.266" v="58"/>
          <ac:inkMkLst>
            <pc:docMk/>
            <pc:sldMk cId="721340595" sldId="258"/>
            <ac:inkMk id="7" creationId="{786DC996-A9D9-4361-AF15-F30E8E26DD6E}"/>
          </ac:inkMkLst>
        </pc:inkChg>
        <pc:inkChg chg="add">
          <ac:chgData name="Yu Sun" userId="5a12c99a021e9fbf" providerId="LiveId" clId="{83EE0A46-B665-4942-A0BD-00B0598533D4}" dt="2021-02-15T06:04:56.715" v="59" actId="9405"/>
          <ac:inkMkLst>
            <pc:docMk/>
            <pc:sldMk cId="721340595" sldId="258"/>
            <ac:inkMk id="8" creationId="{FC2C15D4-C930-4178-BC67-5A6AF60688C8}"/>
          </ac:inkMkLst>
        </pc:inkChg>
      </pc:sldChg>
      <pc:sldChg chg="addSp delSp modSp new mod">
        <pc:chgData name="Yu Sun" userId="5a12c99a021e9fbf" providerId="LiveId" clId="{83EE0A46-B665-4942-A0BD-00B0598533D4}" dt="2021-02-15T06:04:40.865" v="56" actId="9405"/>
        <pc:sldMkLst>
          <pc:docMk/>
          <pc:sldMk cId="1930949599" sldId="259"/>
        </pc:sldMkLst>
        <pc:spChg chg="mod">
          <ac:chgData name="Yu Sun" userId="5a12c99a021e9fbf" providerId="LiveId" clId="{83EE0A46-B665-4942-A0BD-00B0598533D4}" dt="2021-02-15T06:04:27.558" v="51" actId="1076"/>
          <ac:spMkLst>
            <pc:docMk/>
            <pc:sldMk cId="1930949599" sldId="259"/>
            <ac:spMk id="2" creationId="{6376F729-3505-4C12-A25B-9AEB4BF455AB}"/>
          </ac:spMkLst>
        </pc:spChg>
        <pc:spChg chg="del">
          <ac:chgData name="Yu Sun" userId="5a12c99a021e9fbf" providerId="LiveId" clId="{83EE0A46-B665-4942-A0BD-00B0598533D4}" dt="2021-02-15T06:04:08.342" v="35" actId="478"/>
          <ac:spMkLst>
            <pc:docMk/>
            <pc:sldMk cId="1930949599" sldId="259"/>
            <ac:spMk id="3" creationId="{D3957CE4-954E-4B72-A931-3334A1AA18CB}"/>
          </ac:spMkLst>
        </pc:spChg>
        <pc:picChg chg="add mod">
          <ac:chgData name="Yu Sun" userId="5a12c99a021e9fbf" providerId="LiveId" clId="{83EE0A46-B665-4942-A0BD-00B0598533D4}" dt="2021-02-15T06:04:24.524" v="50" actId="14100"/>
          <ac:picMkLst>
            <pc:docMk/>
            <pc:sldMk cId="1930949599" sldId="259"/>
            <ac:picMk id="7" creationId="{AC349365-3FA9-4C59-B33B-1EC7D2ED18E6}"/>
          </ac:picMkLst>
        </pc:picChg>
        <pc:inkChg chg="add del">
          <ac:chgData name="Yu Sun" userId="5a12c99a021e9fbf" providerId="LiveId" clId="{83EE0A46-B665-4942-A0BD-00B0598533D4}" dt="2021-02-15T06:04:05.029" v="34" actId="9405"/>
          <ac:inkMkLst>
            <pc:docMk/>
            <pc:sldMk cId="1930949599" sldId="259"/>
            <ac:inkMk id="4" creationId="{FF78A6FB-B7F3-479A-B2FE-EE14E34306B5}"/>
          </ac:inkMkLst>
        </pc:inkChg>
        <pc:inkChg chg="add del">
          <ac:chgData name="Yu Sun" userId="5a12c99a021e9fbf" providerId="LiveId" clId="{83EE0A46-B665-4942-A0BD-00B0598533D4}" dt="2021-02-15T06:04:04.745" v="33" actId="9405"/>
          <ac:inkMkLst>
            <pc:docMk/>
            <pc:sldMk cId="1930949599" sldId="259"/>
            <ac:inkMk id="5" creationId="{6A046737-966F-442E-BAED-CE8B9AA65BCA}"/>
          </ac:inkMkLst>
        </pc:inkChg>
        <pc:inkChg chg="add">
          <ac:chgData name="Yu Sun" userId="5a12c99a021e9fbf" providerId="LiveId" clId="{83EE0A46-B665-4942-A0BD-00B0598533D4}" dt="2021-02-15T06:04:35.780" v="52" actId="9405"/>
          <ac:inkMkLst>
            <pc:docMk/>
            <pc:sldMk cId="1930949599" sldId="259"/>
            <ac:inkMk id="8" creationId="{417C55B1-974C-48E6-8AB8-10661CA46110}"/>
          </ac:inkMkLst>
        </pc:inkChg>
        <pc:inkChg chg="add">
          <ac:chgData name="Yu Sun" userId="5a12c99a021e9fbf" providerId="LiveId" clId="{83EE0A46-B665-4942-A0BD-00B0598533D4}" dt="2021-02-15T06:04:36.941" v="53" actId="9405"/>
          <ac:inkMkLst>
            <pc:docMk/>
            <pc:sldMk cId="1930949599" sldId="259"/>
            <ac:inkMk id="9" creationId="{779EFB08-49C0-469F-9D5A-CC29C112B2A8}"/>
          </ac:inkMkLst>
        </pc:inkChg>
        <pc:inkChg chg="add">
          <ac:chgData name="Yu Sun" userId="5a12c99a021e9fbf" providerId="LiveId" clId="{83EE0A46-B665-4942-A0BD-00B0598533D4}" dt="2021-02-15T06:04:38.407" v="54" actId="9405"/>
          <ac:inkMkLst>
            <pc:docMk/>
            <pc:sldMk cId="1930949599" sldId="259"/>
            <ac:inkMk id="10" creationId="{E9AC42E9-0D06-45A4-A745-D979EC4389D3}"/>
          </ac:inkMkLst>
        </pc:inkChg>
        <pc:inkChg chg="add">
          <ac:chgData name="Yu Sun" userId="5a12c99a021e9fbf" providerId="LiveId" clId="{83EE0A46-B665-4942-A0BD-00B0598533D4}" dt="2021-02-15T06:04:39.580" v="55" actId="9405"/>
          <ac:inkMkLst>
            <pc:docMk/>
            <pc:sldMk cId="1930949599" sldId="259"/>
            <ac:inkMk id="11" creationId="{C14634CC-54F1-4AF6-BA97-6DCC8F0243F9}"/>
          </ac:inkMkLst>
        </pc:inkChg>
        <pc:inkChg chg="add">
          <ac:chgData name="Yu Sun" userId="5a12c99a021e9fbf" providerId="LiveId" clId="{83EE0A46-B665-4942-A0BD-00B0598533D4}" dt="2021-02-15T06:04:40.865" v="56" actId="9405"/>
          <ac:inkMkLst>
            <pc:docMk/>
            <pc:sldMk cId="1930949599" sldId="259"/>
            <ac:inkMk id="12" creationId="{E4B59A9F-70DD-4AA9-844B-A82025D63B93}"/>
          </ac:inkMkLst>
        </pc:inkChg>
      </pc:sldChg>
      <pc:sldChg chg="addSp delSp modSp new mod">
        <pc:chgData name="Yu Sun" userId="5a12c99a021e9fbf" providerId="LiveId" clId="{83EE0A46-B665-4942-A0BD-00B0598533D4}" dt="2021-02-15T06:08:10.181" v="80" actId="1076"/>
        <pc:sldMkLst>
          <pc:docMk/>
          <pc:sldMk cId="1910214449" sldId="260"/>
        </pc:sldMkLst>
        <pc:spChg chg="mod">
          <ac:chgData name="Yu Sun" userId="5a12c99a021e9fbf" providerId="LiveId" clId="{83EE0A46-B665-4942-A0BD-00B0598533D4}" dt="2021-02-15T06:07:41.569" v="75" actId="1076"/>
          <ac:spMkLst>
            <pc:docMk/>
            <pc:sldMk cId="1910214449" sldId="260"/>
            <ac:spMk id="2" creationId="{85FD9341-7C16-4A96-B9D9-1EFD7D9FA608}"/>
          </ac:spMkLst>
        </pc:spChg>
        <pc:spChg chg="del">
          <ac:chgData name="Yu Sun" userId="5a12c99a021e9fbf" providerId="LiveId" clId="{83EE0A46-B665-4942-A0BD-00B0598533D4}" dt="2021-02-15T06:05:08.095" v="61" actId="478"/>
          <ac:spMkLst>
            <pc:docMk/>
            <pc:sldMk cId="1910214449" sldId="260"/>
            <ac:spMk id="3" creationId="{4D4B0331-E12D-48AF-AB24-E6C37C034CA7}"/>
          </ac:spMkLst>
        </pc:spChg>
        <pc:picChg chg="add mod">
          <ac:chgData name="Yu Sun" userId="5a12c99a021e9fbf" providerId="LiveId" clId="{83EE0A46-B665-4942-A0BD-00B0598533D4}" dt="2021-02-15T06:07:42.836" v="76" actId="1076"/>
          <ac:picMkLst>
            <pc:docMk/>
            <pc:sldMk cId="1910214449" sldId="260"/>
            <ac:picMk id="5" creationId="{57BC37F5-8333-42A7-8A57-0DF59F4DD8CB}"/>
          </ac:picMkLst>
        </pc:picChg>
        <pc:picChg chg="add mod">
          <ac:chgData name="Yu Sun" userId="5a12c99a021e9fbf" providerId="LiveId" clId="{83EE0A46-B665-4942-A0BD-00B0598533D4}" dt="2021-02-15T06:08:10.181" v="80" actId="1076"/>
          <ac:picMkLst>
            <pc:docMk/>
            <pc:sldMk cId="1910214449" sldId="260"/>
            <ac:picMk id="9" creationId="{8E8A955D-5361-456C-A301-6C2B69CC4B88}"/>
          </ac:picMkLst>
        </pc:picChg>
        <pc:inkChg chg="add">
          <ac:chgData name="Yu Sun" userId="5a12c99a021e9fbf" providerId="LiveId" clId="{83EE0A46-B665-4942-A0BD-00B0598533D4}" dt="2021-02-15T06:07:55.098" v="77" actId="9405"/>
          <ac:inkMkLst>
            <pc:docMk/>
            <pc:sldMk cId="1910214449" sldId="260"/>
            <ac:inkMk id="6" creationId="{A3D14136-2BF7-4501-B60D-44C8627DEF43}"/>
          </ac:inkMkLst>
        </pc:inkChg>
        <pc:inkChg chg="add">
          <ac:chgData name="Yu Sun" userId="5a12c99a021e9fbf" providerId="LiveId" clId="{83EE0A46-B665-4942-A0BD-00B0598533D4}" dt="2021-02-15T06:08:06.294" v="78" actId="9405"/>
          <ac:inkMkLst>
            <pc:docMk/>
            <pc:sldMk cId="1910214449" sldId="260"/>
            <ac:inkMk id="7" creationId="{5F2E6AEB-D4DD-4784-B32A-B07E466B808D}"/>
          </ac:inkMkLst>
        </pc:inkChg>
      </pc:sldChg>
      <pc:sldChg chg="addSp delSp modSp new mod">
        <pc:chgData name="Yu Sun" userId="5a12c99a021e9fbf" providerId="LiveId" clId="{83EE0A46-B665-4942-A0BD-00B0598533D4}" dt="2021-02-15T06:13:56.179" v="93" actId="478"/>
        <pc:sldMkLst>
          <pc:docMk/>
          <pc:sldMk cId="617261283" sldId="261"/>
        </pc:sldMkLst>
        <pc:spChg chg="del">
          <ac:chgData name="Yu Sun" userId="5a12c99a021e9fbf" providerId="LiveId" clId="{83EE0A46-B665-4942-A0BD-00B0598533D4}" dt="2021-02-15T06:13:56.179" v="93" actId="478"/>
          <ac:spMkLst>
            <pc:docMk/>
            <pc:sldMk cId="617261283" sldId="261"/>
            <ac:spMk id="2" creationId="{5A31A6A8-1D17-4651-BB73-C2B1ABC3BCAD}"/>
          </ac:spMkLst>
        </pc:spChg>
        <pc:spChg chg="del">
          <ac:chgData name="Yu Sun" userId="5a12c99a021e9fbf" providerId="LiveId" clId="{83EE0A46-B665-4942-A0BD-00B0598533D4}" dt="2021-02-15T06:09:17.352" v="82" actId="22"/>
          <ac:spMkLst>
            <pc:docMk/>
            <pc:sldMk cId="617261283" sldId="261"/>
            <ac:spMk id="3" creationId="{33C4CBE4-1BC3-49F5-95D7-A144A699A47F}"/>
          </ac:spMkLst>
        </pc:spChg>
        <pc:picChg chg="add mod ord">
          <ac:chgData name="Yu Sun" userId="5a12c99a021e9fbf" providerId="LiveId" clId="{83EE0A46-B665-4942-A0BD-00B0598533D4}" dt="2021-02-15T06:09:18.663" v="83" actId="1076"/>
          <ac:picMkLst>
            <pc:docMk/>
            <pc:sldMk cId="617261283" sldId="261"/>
            <ac:picMk id="5" creationId="{5D84C1FF-9D1D-4EAD-BF8E-36B832500606}"/>
          </ac:picMkLst>
        </pc:picChg>
      </pc:sldChg>
      <pc:sldChg chg="addSp delSp modSp new mod">
        <pc:chgData name="Yu Sun" userId="5a12c99a021e9fbf" providerId="LiveId" clId="{83EE0A46-B665-4942-A0BD-00B0598533D4}" dt="2021-02-15T06:13:53.544" v="92" actId="5793"/>
        <pc:sldMkLst>
          <pc:docMk/>
          <pc:sldMk cId="765128996" sldId="262"/>
        </pc:sldMkLst>
        <pc:spChg chg="del">
          <ac:chgData name="Yu Sun" userId="5a12c99a021e9fbf" providerId="LiveId" clId="{83EE0A46-B665-4942-A0BD-00B0598533D4}" dt="2021-02-15T06:13:51.960" v="91" actId="478"/>
          <ac:spMkLst>
            <pc:docMk/>
            <pc:sldMk cId="765128996" sldId="262"/>
            <ac:spMk id="2" creationId="{255CABDD-B00E-4F8B-84DF-29EE515B59B0}"/>
          </ac:spMkLst>
        </pc:spChg>
        <pc:spChg chg="mod">
          <ac:chgData name="Yu Sun" userId="5a12c99a021e9fbf" providerId="LiveId" clId="{83EE0A46-B665-4942-A0BD-00B0598533D4}" dt="2021-02-15T06:13:53.544" v="92" actId="5793"/>
          <ac:spMkLst>
            <pc:docMk/>
            <pc:sldMk cId="765128996" sldId="262"/>
            <ac:spMk id="3" creationId="{4F673D9C-5774-4D2D-9398-2E5B0B0959AC}"/>
          </ac:spMkLst>
        </pc:spChg>
        <pc:picChg chg="add mod">
          <ac:chgData name="Yu Sun" userId="5a12c99a021e9fbf" providerId="LiveId" clId="{83EE0A46-B665-4942-A0BD-00B0598533D4}" dt="2021-02-15T06:11:22.218" v="86" actId="1076"/>
          <ac:picMkLst>
            <pc:docMk/>
            <pc:sldMk cId="765128996" sldId="262"/>
            <ac:picMk id="5" creationId="{AE2A7878-667A-42BA-8F0D-122CF3157728}"/>
          </ac:picMkLst>
        </pc:picChg>
      </pc:sldChg>
      <pc:sldChg chg="addSp delSp new mod">
        <pc:chgData name="Yu Sun" userId="5a12c99a021e9fbf" providerId="LiveId" clId="{83EE0A46-B665-4942-A0BD-00B0598533D4}" dt="2021-02-15T06:13:47.978" v="90" actId="22"/>
        <pc:sldMkLst>
          <pc:docMk/>
          <pc:sldMk cId="65200275" sldId="263"/>
        </pc:sldMkLst>
        <pc:spChg chg="del">
          <ac:chgData name="Yu Sun" userId="5a12c99a021e9fbf" providerId="LiveId" clId="{83EE0A46-B665-4942-A0BD-00B0598533D4}" dt="2021-02-15T06:13:45.944" v="88" actId="478"/>
          <ac:spMkLst>
            <pc:docMk/>
            <pc:sldMk cId="65200275" sldId="263"/>
            <ac:spMk id="2" creationId="{60F18DFB-2F74-4023-8717-3CF9AD01CCFF}"/>
          </ac:spMkLst>
        </pc:spChg>
        <pc:spChg chg="del">
          <ac:chgData name="Yu Sun" userId="5a12c99a021e9fbf" providerId="LiveId" clId="{83EE0A46-B665-4942-A0BD-00B0598533D4}" dt="2021-02-15T06:13:46.975" v="89" actId="478"/>
          <ac:spMkLst>
            <pc:docMk/>
            <pc:sldMk cId="65200275" sldId="263"/>
            <ac:spMk id="3" creationId="{3946918C-D66C-40B4-B9A8-8831C4701685}"/>
          </ac:spMkLst>
        </pc:spChg>
        <pc:picChg chg="add">
          <ac:chgData name="Yu Sun" userId="5a12c99a021e9fbf" providerId="LiveId" clId="{83EE0A46-B665-4942-A0BD-00B0598533D4}" dt="2021-02-15T06:13:47.978" v="90" actId="22"/>
          <ac:picMkLst>
            <pc:docMk/>
            <pc:sldMk cId="65200275" sldId="263"/>
            <ac:picMk id="5" creationId="{C3BDB2D7-55C1-4657-874E-6EF19477CFF4}"/>
          </ac:picMkLst>
        </pc:picChg>
      </pc:sldChg>
      <pc:sldChg chg="new del">
        <pc:chgData name="Yu Sun" userId="5a12c99a021e9fbf" providerId="LiveId" clId="{83EE0A46-B665-4942-A0BD-00B0598533D4}" dt="2021-02-16T02:10:29.558" v="99" actId="47"/>
        <pc:sldMkLst>
          <pc:docMk/>
          <pc:sldMk cId="1266260167" sldId="264"/>
        </pc:sldMkLst>
      </pc:sldChg>
      <pc:sldChg chg="new del">
        <pc:chgData name="Yu Sun" userId="5a12c99a021e9fbf" providerId="LiveId" clId="{83EE0A46-B665-4942-A0BD-00B0598533D4}" dt="2021-02-16T02:10:31.906" v="100" actId="47"/>
        <pc:sldMkLst>
          <pc:docMk/>
          <pc:sldMk cId="3916018924" sldId="265"/>
        </pc:sldMkLst>
      </pc:sldChg>
      <pc:sldChg chg="new del">
        <pc:chgData name="Yu Sun" userId="5a12c99a021e9fbf" providerId="LiveId" clId="{83EE0A46-B665-4942-A0BD-00B0598533D4}" dt="2021-02-16T02:10:33.202" v="101" actId="47"/>
        <pc:sldMkLst>
          <pc:docMk/>
          <pc:sldMk cId="3653028513" sldId="266"/>
        </pc:sldMkLst>
      </pc:sldChg>
      <pc:sldChg chg="addSp modSp new mod">
        <pc:chgData name="Yu Sun" userId="5a12c99a021e9fbf" providerId="LiveId" clId="{83EE0A46-B665-4942-A0BD-00B0598533D4}" dt="2021-02-16T02:24:17.795" v="130" actId="1076"/>
        <pc:sldMkLst>
          <pc:docMk/>
          <pc:sldMk cId="2584516412" sldId="267"/>
        </pc:sldMkLst>
        <pc:spChg chg="add mod">
          <ac:chgData name="Yu Sun" userId="5a12c99a021e9fbf" providerId="LiveId" clId="{83EE0A46-B665-4942-A0BD-00B0598533D4}" dt="2021-02-16T02:24:14.796" v="129" actId="20577"/>
          <ac:spMkLst>
            <pc:docMk/>
            <pc:sldMk cId="2584516412" sldId="267"/>
            <ac:spMk id="2" creationId="{85679F34-34E6-4421-965C-2B0A16BD3D78}"/>
          </ac:spMkLst>
        </pc:spChg>
        <pc:picChg chg="add mod">
          <ac:chgData name="Yu Sun" userId="5a12c99a021e9fbf" providerId="LiveId" clId="{83EE0A46-B665-4942-A0BD-00B0598533D4}" dt="2021-02-16T02:24:17.795" v="130" actId="1076"/>
          <ac:picMkLst>
            <pc:docMk/>
            <pc:sldMk cId="2584516412" sldId="267"/>
            <ac:picMk id="4" creationId="{2ED456A4-547B-47E3-9F43-5AAD7FAECF6D}"/>
          </ac:picMkLst>
        </pc:picChg>
      </pc:sldChg>
      <pc:sldChg chg="addSp new mod">
        <pc:chgData name="Yu Sun" userId="5a12c99a021e9fbf" providerId="LiveId" clId="{83EE0A46-B665-4942-A0BD-00B0598533D4}" dt="2021-02-16T02:25:14.136" v="131" actId="22"/>
        <pc:sldMkLst>
          <pc:docMk/>
          <pc:sldMk cId="698350495" sldId="268"/>
        </pc:sldMkLst>
        <pc:picChg chg="add">
          <ac:chgData name="Yu Sun" userId="5a12c99a021e9fbf" providerId="LiveId" clId="{83EE0A46-B665-4942-A0BD-00B0598533D4}" dt="2021-02-16T02:25:14.136" v="131" actId="22"/>
          <ac:picMkLst>
            <pc:docMk/>
            <pc:sldMk cId="698350495" sldId="268"/>
            <ac:picMk id="3" creationId="{94811341-456D-4FB9-BBCE-CF72619080AD}"/>
          </ac:picMkLst>
        </pc:picChg>
      </pc:sldChg>
      <pc:sldChg chg="addSp new mod">
        <pc:chgData name="Yu Sun" userId="5a12c99a021e9fbf" providerId="LiveId" clId="{83EE0A46-B665-4942-A0BD-00B0598533D4}" dt="2021-02-16T02:25:47.312" v="134" actId="22"/>
        <pc:sldMkLst>
          <pc:docMk/>
          <pc:sldMk cId="2707925030" sldId="269"/>
        </pc:sldMkLst>
        <pc:picChg chg="add">
          <ac:chgData name="Yu Sun" userId="5a12c99a021e9fbf" providerId="LiveId" clId="{83EE0A46-B665-4942-A0BD-00B0598533D4}" dt="2021-02-16T02:25:47.312" v="134" actId="22"/>
          <ac:picMkLst>
            <pc:docMk/>
            <pc:sldMk cId="2707925030" sldId="269"/>
            <ac:picMk id="3" creationId="{9CC5AA88-0BE9-4EE8-8E57-889B5FD6321B}"/>
          </ac:picMkLst>
        </pc:picChg>
      </pc:sldChg>
      <pc:sldChg chg="addSp delSp modSp new mod">
        <pc:chgData name="Yu Sun" userId="5a12c99a021e9fbf" providerId="LiveId" clId="{83EE0A46-B665-4942-A0BD-00B0598533D4}" dt="2021-02-16T02:41:54.675" v="227"/>
        <pc:sldMkLst>
          <pc:docMk/>
          <pc:sldMk cId="890832231" sldId="270"/>
        </pc:sldMkLst>
        <pc:spChg chg="add del mod">
          <ac:chgData name="Yu Sun" userId="5a12c99a021e9fbf" providerId="LiveId" clId="{83EE0A46-B665-4942-A0BD-00B0598533D4}" dt="2021-02-16T02:40:15.194" v="139"/>
          <ac:spMkLst>
            <pc:docMk/>
            <pc:sldMk cId="890832231" sldId="270"/>
            <ac:spMk id="4" creationId="{773FB3FC-3262-4DC5-A346-298C7A3FDC94}"/>
          </ac:spMkLst>
        </pc:spChg>
        <pc:grpChg chg="del mod">
          <ac:chgData name="Yu Sun" userId="5a12c99a021e9fbf" providerId="LiveId" clId="{83EE0A46-B665-4942-A0BD-00B0598533D4}" dt="2021-02-16T02:41:06" v="149"/>
          <ac:grpSpMkLst>
            <pc:docMk/>
            <pc:sldMk cId="890832231" sldId="270"/>
            <ac:grpSpMk id="7" creationId="{BBC07594-BF65-48D9-A342-3D38643E0690}"/>
          </ac:grpSpMkLst>
        </pc:grpChg>
        <pc:grpChg chg="mod">
          <ac:chgData name="Yu Sun" userId="5a12c99a021e9fbf" providerId="LiveId" clId="{83EE0A46-B665-4942-A0BD-00B0598533D4}" dt="2021-02-16T02:41:06" v="149"/>
          <ac:grpSpMkLst>
            <pc:docMk/>
            <pc:sldMk cId="890832231" sldId="270"/>
            <ac:grpSpMk id="12" creationId="{90D7373A-892C-4602-9E3E-08FA63404B83}"/>
          </ac:grpSpMkLst>
        </pc:grpChg>
        <pc:grpChg chg="mod">
          <ac:chgData name="Yu Sun" userId="5a12c99a021e9fbf" providerId="LiveId" clId="{83EE0A46-B665-4942-A0BD-00B0598533D4}" dt="2021-02-16T02:41:09.799" v="159"/>
          <ac:grpSpMkLst>
            <pc:docMk/>
            <pc:sldMk cId="890832231" sldId="270"/>
            <ac:grpSpMk id="22" creationId="{2D06297E-2A56-4968-A9FD-F34FAE72CF0B}"/>
          </ac:grpSpMkLst>
        </pc:grpChg>
        <pc:grpChg chg="mod">
          <ac:chgData name="Yu Sun" userId="5a12c99a021e9fbf" providerId="LiveId" clId="{83EE0A46-B665-4942-A0BD-00B0598533D4}" dt="2021-02-16T02:41:24.424" v="173"/>
          <ac:grpSpMkLst>
            <pc:docMk/>
            <pc:sldMk cId="890832231" sldId="270"/>
            <ac:grpSpMk id="36" creationId="{AF04101B-D90B-4F8E-9EE6-2574969B3EAC}"/>
          </ac:grpSpMkLst>
        </pc:grpChg>
        <pc:grpChg chg="mod">
          <ac:chgData name="Yu Sun" userId="5a12c99a021e9fbf" providerId="LiveId" clId="{83EE0A46-B665-4942-A0BD-00B0598533D4}" dt="2021-02-16T02:41:24.424" v="173"/>
          <ac:grpSpMkLst>
            <pc:docMk/>
            <pc:sldMk cId="890832231" sldId="270"/>
            <ac:grpSpMk id="37" creationId="{886EA508-8293-4E58-AB4B-0B1FCF8C6843}"/>
          </ac:grpSpMkLst>
        </pc:grpChg>
        <pc:grpChg chg="mod">
          <ac:chgData name="Yu Sun" userId="5a12c99a021e9fbf" providerId="LiveId" clId="{83EE0A46-B665-4942-A0BD-00B0598533D4}" dt="2021-02-16T02:41:24.424" v="173"/>
          <ac:grpSpMkLst>
            <pc:docMk/>
            <pc:sldMk cId="890832231" sldId="270"/>
            <ac:grpSpMk id="38" creationId="{ED919E2F-DD1C-4B6F-8B7F-69E94618F487}"/>
          </ac:grpSpMkLst>
        </pc:grpChg>
        <pc:grpChg chg="mod">
          <ac:chgData name="Yu Sun" userId="5a12c99a021e9fbf" providerId="LiveId" clId="{83EE0A46-B665-4942-A0BD-00B0598533D4}" dt="2021-02-16T02:41:24.424" v="173"/>
          <ac:grpSpMkLst>
            <pc:docMk/>
            <pc:sldMk cId="890832231" sldId="270"/>
            <ac:grpSpMk id="39" creationId="{1D1E68A9-49EA-40F3-A9F8-14BE730D075E}"/>
          </ac:grpSpMkLst>
        </pc:grpChg>
        <pc:grpChg chg="mod">
          <ac:chgData name="Yu Sun" userId="5a12c99a021e9fbf" providerId="LiveId" clId="{83EE0A46-B665-4942-A0BD-00B0598533D4}" dt="2021-02-16T02:41:41.227" v="194"/>
          <ac:grpSpMkLst>
            <pc:docMk/>
            <pc:sldMk cId="890832231" sldId="270"/>
            <ac:grpSpMk id="60" creationId="{E12519EE-9D0B-40BF-90CF-B8E78F8D855E}"/>
          </ac:grpSpMkLst>
        </pc:grpChg>
        <pc:grpChg chg="mod">
          <ac:chgData name="Yu Sun" userId="5a12c99a021e9fbf" providerId="LiveId" clId="{83EE0A46-B665-4942-A0BD-00B0598533D4}" dt="2021-02-16T02:41:41.227" v="194"/>
          <ac:grpSpMkLst>
            <pc:docMk/>
            <pc:sldMk cId="890832231" sldId="270"/>
            <ac:grpSpMk id="61" creationId="{2277E154-53AE-44A2-9A02-C336AFC21F70}"/>
          </ac:grpSpMkLst>
        </pc:grpChg>
        <pc:grpChg chg="mod">
          <ac:chgData name="Yu Sun" userId="5a12c99a021e9fbf" providerId="LiveId" clId="{83EE0A46-B665-4942-A0BD-00B0598533D4}" dt="2021-02-16T02:41:41.227" v="194"/>
          <ac:grpSpMkLst>
            <pc:docMk/>
            <pc:sldMk cId="890832231" sldId="270"/>
            <ac:grpSpMk id="62" creationId="{4E5FFCE6-3A1B-42CE-9907-1FD7A9D41649}"/>
          </ac:grpSpMkLst>
        </pc:grpChg>
        <pc:grpChg chg="mod">
          <ac:chgData name="Yu Sun" userId="5a12c99a021e9fbf" providerId="LiveId" clId="{83EE0A46-B665-4942-A0BD-00B0598533D4}" dt="2021-02-16T02:41:41.227" v="194"/>
          <ac:grpSpMkLst>
            <pc:docMk/>
            <pc:sldMk cId="890832231" sldId="270"/>
            <ac:grpSpMk id="63" creationId="{81ADDEBC-273E-4C43-90C5-080D882CF1A9}"/>
          </ac:grpSpMkLst>
        </pc:grpChg>
        <pc:grpChg chg="mod">
          <ac:chgData name="Yu Sun" userId="5a12c99a021e9fbf" providerId="LiveId" clId="{83EE0A46-B665-4942-A0BD-00B0598533D4}" dt="2021-02-16T02:41:54.675" v="227"/>
          <ac:grpSpMkLst>
            <pc:docMk/>
            <pc:sldMk cId="890832231" sldId="270"/>
            <ac:grpSpMk id="96" creationId="{1DCE2150-AFA1-4E77-9E9D-954EF19302FF}"/>
          </ac:grpSpMkLst>
        </pc:grpChg>
        <pc:grpChg chg="mod">
          <ac:chgData name="Yu Sun" userId="5a12c99a021e9fbf" providerId="LiveId" clId="{83EE0A46-B665-4942-A0BD-00B0598533D4}" dt="2021-02-16T02:41:54.675" v="227"/>
          <ac:grpSpMkLst>
            <pc:docMk/>
            <pc:sldMk cId="890832231" sldId="270"/>
            <ac:grpSpMk id="97" creationId="{03C0DE7F-583B-48CB-9840-5B7BA5002EBD}"/>
          </ac:grpSpMkLst>
        </pc:grpChg>
        <pc:grpChg chg="mod">
          <ac:chgData name="Yu Sun" userId="5a12c99a021e9fbf" providerId="LiveId" clId="{83EE0A46-B665-4942-A0BD-00B0598533D4}" dt="2021-02-16T02:41:54.675" v="227"/>
          <ac:grpSpMkLst>
            <pc:docMk/>
            <pc:sldMk cId="890832231" sldId="270"/>
            <ac:grpSpMk id="98" creationId="{278C8844-6ECE-46EA-BCF7-B04FA86B41F7}"/>
          </ac:grpSpMkLst>
        </pc:grpChg>
        <pc:picChg chg="add mod">
          <ac:chgData name="Yu Sun" userId="5a12c99a021e9fbf" providerId="LiveId" clId="{83EE0A46-B665-4942-A0BD-00B0598533D4}" dt="2021-02-16T02:40:17.939" v="141" actId="1076"/>
          <ac:picMkLst>
            <pc:docMk/>
            <pc:sldMk cId="890832231" sldId="270"/>
            <ac:picMk id="3" creationId="{421E3FE7-F3F1-4983-BAF5-638C9F1FEC7D}"/>
          </ac:picMkLst>
        </pc:pic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5" creationId="{33847BBD-4050-4168-A7E8-CC687ECF4C12}"/>
          </ac:inkMkLst>
        </pc:ink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6" creationId="{A716431C-0A62-4ECA-BD6A-47A1E73BCD67}"/>
          </ac:inkMkLst>
        </pc:ink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8" creationId="{96A7E257-D33B-4E29-94A8-40E45C96BE60}"/>
          </ac:inkMkLst>
        </pc:ink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9" creationId="{9641CDF0-7414-4565-8A80-E65A9B686155}"/>
          </ac:inkMkLst>
        </pc:ink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10" creationId="{BCE99E34-000C-4CFE-881E-2A7E8393C724}"/>
          </ac:inkMkLst>
        </pc:inkChg>
        <pc:inkChg chg="add mod">
          <ac:chgData name="Yu Sun" userId="5a12c99a021e9fbf" providerId="LiveId" clId="{83EE0A46-B665-4942-A0BD-00B0598533D4}" dt="2021-02-16T02:41:06" v="149"/>
          <ac:inkMkLst>
            <pc:docMk/>
            <pc:sldMk cId="890832231" sldId="270"/>
            <ac:inkMk id="11" creationId="{50153A5F-3239-4E2C-BFE2-3A0951EB4B7B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3" creationId="{B378DD1C-C664-499C-A512-768EBEA7EAEE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4" creationId="{DD55EE12-D370-44A4-8A8E-BACC001BF958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5" creationId="{C23468B3-1098-4B6B-A470-03E8AAEDE45A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6" creationId="{9592AB2E-F4FE-491D-9FAB-1D51AB067D69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7" creationId="{7112FD76-89B1-42C3-A603-36913EDD59D3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8" creationId="{595AEF65-046C-4C02-82BB-6857FD495526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19" creationId="{2C375545-EFC8-4B2A-B358-82097BAA9A06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20" creationId="{523A0D62-B63C-4CE2-AE46-A84A5C93B7FC}"/>
          </ac:inkMkLst>
        </pc:inkChg>
        <pc:inkChg chg="add mod">
          <ac:chgData name="Yu Sun" userId="5a12c99a021e9fbf" providerId="LiveId" clId="{83EE0A46-B665-4942-A0BD-00B0598533D4}" dt="2021-02-16T02:41:09.799" v="159"/>
          <ac:inkMkLst>
            <pc:docMk/>
            <pc:sldMk cId="890832231" sldId="270"/>
            <ac:inkMk id="21" creationId="{A7C9B037-99CC-4A11-9522-D9773593F298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3" creationId="{D4668C16-44DC-4DE0-9B5B-022B0F903912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4" creationId="{7E99E22B-5A82-4961-87CE-A955C5A11229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5" creationId="{0DD761AD-7F2F-45EE-AB30-C760CAD57CCB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6" creationId="{8FB87A9C-D387-4BC9-B90B-83F7104EBD62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7" creationId="{2EFAADDF-BE4D-461D-91E3-6A06464FC30E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8" creationId="{09596AAB-C1F3-48C0-9727-05E230F70376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29" creationId="{2B2D9D58-8A64-4916-B87F-A6E434E076B3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0" creationId="{3266F32A-EDFF-4E43-8220-83AE3F0D5B1C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1" creationId="{013ED891-7385-494B-93EE-6E4F410BBA93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2" creationId="{0C0C2717-EF7A-4ECB-8843-F64E704C4A41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3" creationId="{C4B82743-40D6-4870-8000-527D59223900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4" creationId="{F8536ED3-01CB-4380-943C-50E3252CB551}"/>
          </ac:inkMkLst>
        </pc:inkChg>
        <pc:inkChg chg="add mod">
          <ac:chgData name="Yu Sun" userId="5a12c99a021e9fbf" providerId="LiveId" clId="{83EE0A46-B665-4942-A0BD-00B0598533D4}" dt="2021-02-16T02:41:24.424" v="173"/>
          <ac:inkMkLst>
            <pc:docMk/>
            <pc:sldMk cId="890832231" sldId="270"/>
            <ac:inkMk id="35" creationId="{725DFB4A-1A3C-49A9-B712-E309131338F5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0" creationId="{DB458AEB-4FE6-4BEA-B41D-3F08F73DF0FE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1" creationId="{D153E5E4-3DA9-4671-8DED-25ABD9991E68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2" creationId="{69AC9CD8-D09C-47CA-981C-5968C7C173B3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3" creationId="{9EF86129-C22A-4A6D-A45C-51952A2E0D58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4" creationId="{57F3BFD5-9992-47C1-8210-D4342E21A2B7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5" creationId="{CD245A87-956C-4DCD-AB0B-7E956AB84405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6" creationId="{AD4BDC66-93D4-411B-9D27-2EA6C82D1C09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7" creationId="{46C5FAD5-8AC8-4412-BE9C-CC95651EDC51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8" creationId="{7AA3032A-34A1-471F-ACC0-8E25230329C4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49" creationId="{8F56EC27-8BBD-47DB-AEEA-244954E83463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0" creationId="{9E6BAA8D-0512-4DB2-AABF-E07A599934C3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1" creationId="{28A57B73-81D9-45C7-B018-4C500D5F1CBB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2" creationId="{A92F708B-AB02-4441-877B-C40FFEB7EC4C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3" creationId="{9CF624AC-A42C-44C1-AA49-654CA30101F7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4" creationId="{FC0F7035-2F87-4047-BAD5-ADC6B6B3C83F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5" creationId="{928EA740-33E0-4137-BCDE-58A0D1E85631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6" creationId="{508B3464-6784-448F-AB0E-B85B136D0108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7" creationId="{C0B5712D-26C0-41EF-B28B-E8DC2EA8C65E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8" creationId="{7CF287DA-580B-452B-8C35-43E002029BC3}"/>
          </ac:inkMkLst>
        </pc:inkChg>
        <pc:inkChg chg="add mod">
          <ac:chgData name="Yu Sun" userId="5a12c99a021e9fbf" providerId="LiveId" clId="{83EE0A46-B665-4942-A0BD-00B0598533D4}" dt="2021-02-16T02:41:41.227" v="194"/>
          <ac:inkMkLst>
            <pc:docMk/>
            <pc:sldMk cId="890832231" sldId="270"/>
            <ac:inkMk id="59" creationId="{B4E70698-0F59-4D02-84C9-E9B8A88C5EB9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4" creationId="{73A33F6F-3A68-45E1-B749-ECDAA42D1C26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5" creationId="{BE1F2BCE-D659-48E3-9413-855839CE1D96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6" creationId="{8BAA78DF-3961-4DEB-A51E-27B785E7A8C3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7" creationId="{8D39981D-1969-476C-A45A-776144FA1425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8" creationId="{D6BA61AD-0B74-4B5B-BCA3-218614E88E22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69" creationId="{03100024-E02D-4BF6-9165-801FB1BF7BDD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0" creationId="{BD4051DC-DB81-470D-823B-3021BCB1A6C3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1" creationId="{BE8EA46E-F378-438A-A482-5C68ECFB2B12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2" creationId="{E4BA8FC7-C047-4BB5-9EC6-0188C73B87D5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3" creationId="{F93F592A-B4C0-47D3-A977-4BA52BB2BF96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4" creationId="{29724FB2-7D1C-4C8B-ADB8-966BB57ABC31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5" creationId="{C157B8ED-063A-468B-AAC9-F5D559BF6A0D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6" creationId="{4C9FB7C7-4D24-4622-BC50-8AACCC109D57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7" creationId="{F648941B-26EF-4400-A258-B2E2A602217E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8" creationId="{E73AF91F-F888-4669-B6C8-4BFA0B52FF81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79" creationId="{E3B9A991-8591-4287-8A04-DE3034632274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0" creationId="{722CD193-8D1E-4A53-9A78-11F489CEBE1C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1" creationId="{AD1F3C86-C283-4C8B-A950-81C0D95C633D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2" creationId="{AE12536B-BB8E-4C80-B946-DCE54AEE929B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3" creationId="{68B86D45-E8CC-4450-A6C7-BDC934C90866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4" creationId="{8192CF58-87B7-4C74-BF6F-4400512741EA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5" creationId="{7E6F9776-B6B5-419B-A450-CC782E9A30AE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6" creationId="{35B4A7F0-6757-416A-8E5D-FCC82C5F4045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7" creationId="{22DEAA95-06A6-4101-BD42-C1BFD6A7FF19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8" creationId="{4C75122E-C479-4992-9B87-85BA255C520E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89" creationId="{6480275E-7918-4447-A0A6-5C6C9C99A8BB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0" creationId="{0FC9ADFD-C327-4B28-9FF7-8D8421A73AA2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1" creationId="{C32BEACB-C728-4611-9200-9E26366256DD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2" creationId="{5E526244-1892-475D-8EF5-24EDF6F123B7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3" creationId="{94C0D3B2-D992-4390-A559-450C1483244E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4" creationId="{FEE128CE-B735-4883-A3DB-3F819F5A935D}"/>
          </ac:inkMkLst>
        </pc:inkChg>
        <pc:inkChg chg="add mod">
          <ac:chgData name="Yu Sun" userId="5a12c99a021e9fbf" providerId="LiveId" clId="{83EE0A46-B665-4942-A0BD-00B0598533D4}" dt="2021-02-16T02:41:54.675" v="227"/>
          <ac:inkMkLst>
            <pc:docMk/>
            <pc:sldMk cId="890832231" sldId="270"/>
            <ac:inkMk id="95" creationId="{4869E596-3213-45BD-9F9D-296636B456E3}"/>
          </ac:inkMkLst>
        </pc:inkChg>
      </pc:sldChg>
      <pc:sldChg chg="addSp modSp new mod">
        <pc:chgData name="Yu Sun" userId="5a12c99a021e9fbf" providerId="LiveId" clId="{83EE0A46-B665-4942-A0BD-00B0598533D4}" dt="2021-02-16T02:44:26.914" v="229" actId="1076"/>
        <pc:sldMkLst>
          <pc:docMk/>
          <pc:sldMk cId="2523968419" sldId="271"/>
        </pc:sldMkLst>
        <pc:picChg chg="add mod">
          <ac:chgData name="Yu Sun" userId="5a12c99a021e9fbf" providerId="LiveId" clId="{83EE0A46-B665-4942-A0BD-00B0598533D4}" dt="2021-02-16T02:44:26.914" v="229" actId="1076"/>
          <ac:picMkLst>
            <pc:docMk/>
            <pc:sldMk cId="2523968419" sldId="271"/>
            <ac:picMk id="3" creationId="{175FE442-885B-41B6-9924-B128F6B6DD9C}"/>
          </ac:picMkLst>
        </pc:picChg>
      </pc:sldChg>
      <pc:sldChg chg="addSp delSp modSp new mod">
        <pc:chgData name="Yu Sun" userId="5a12c99a021e9fbf" providerId="LiveId" clId="{83EE0A46-B665-4942-A0BD-00B0598533D4}" dt="2021-02-16T02:46:06.855" v="282"/>
        <pc:sldMkLst>
          <pc:docMk/>
          <pc:sldMk cId="3438317900" sldId="272"/>
        </pc:sldMkLst>
        <pc:grpChg chg="del mod">
          <ac:chgData name="Yu Sun" userId="5a12c99a021e9fbf" providerId="LiveId" clId="{83EE0A46-B665-4942-A0BD-00B0598533D4}" dt="2021-02-16T02:46:06.855" v="282"/>
          <ac:grpSpMkLst>
            <pc:docMk/>
            <pc:sldMk cId="3438317900" sldId="272"/>
            <ac:grpSpMk id="22" creationId="{F918D111-EF35-4AAD-ABCB-97D3B908CE46}"/>
          </ac:grpSpMkLst>
        </pc:grpChg>
        <pc:grpChg chg="del mod">
          <ac:chgData name="Yu Sun" userId="5a12c99a021e9fbf" providerId="LiveId" clId="{83EE0A46-B665-4942-A0BD-00B0598533D4}" dt="2021-02-16T02:46:06.855" v="282"/>
          <ac:grpSpMkLst>
            <pc:docMk/>
            <pc:sldMk cId="3438317900" sldId="272"/>
            <ac:grpSpMk id="23" creationId="{C8C25A6B-EFE1-4CCA-9505-5C3A9000203D}"/>
          </ac:grpSpMkLst>
        </pc:grpChg>
        <pc:grpChg chg="mod">
          <ac:chgData name="Yu Sun" userId="5a12c99a021e9fbf" providerId="LiveId" clId="{83EE0A46-B665-4942-A0BD-00B0598533D4}" dt="2021-02-16T02:46:06.855" v="282"/>
          <ac:grpSpMkLst>
            <pc:docMk/>
            <pc:sldMk cId="3438317900" sldId="272"/>
            <ac:grpSpMk id="53" creationId="{DD169249-EC59-44E1-833B-471201D1C8C1}"/>
          </ac:grpSpMkLst>
        </pc:grpChg>
        <pc:picChg chg="add mod">
          <ac:chgData name="Yu Sun" userId="5a12c99a021e9fbf" providerId="LiveId" clId="{83EE0A46-B665-4942-A0BD-00B0598533D4}" dt="2021-02-16T02:45:12.059" v="233" actId="1076"/>
          <ac:picMkLst>
            <pc:docMk/>
            <pc:sldMk cId="3438317900" sldId="272"/>
            <ac:picMk id="3" creationId="{20666072-4AF2-445C-A76B-71D0F577C80B}"/>
          </ac:picMkLst>
        </pc:picChg>
        <pc:picChg chg="add mod">
          <ac:chgData name="Yu Sun" userId="5a12c99a021e9fbf" providerId="LiveId" clId="{83EE0A46-B665-4942-A0BD-00B0598533D4}" dt="2021-02-16T02:45:26.150" v="235" actId="1076"/>
          <ac:picMkLst>
            <pc:docMk/>
            <pc:sldMk cId="3438317900" sldId="272"/>
            <ac:picMk id="5" creationId="{0E2375EA-8B54-41BA-8975-C3A04AFB9D99}"/>
          </ac:picMkLst>
        </pc:pic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6" creationId="{039952B8-EC90-439F-B433-45DEF7CA5A4A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7" creationId="{AFF1F466-484E-42D9-9E20-298B89BFA3B5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8" creationId="{B152CF8A-C795-41EC-B0D5-E799A2A09DE6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9" creationId="{8C7C1BA0-123F-42DA-A324-3792A76814C8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0" creationId="{C07CD479-CBF6-4877-976C-C6C70F055B6B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1" creationId="{0526ADEE-1495-4166-BE22-EEE11ABB54A4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2" creationId="{8E7614EB-427D-4BCB-8BDD-2C649AAD25B6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3" creationId="{517B47C2-0900-4C1E-8350-E28EBB0E519F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4" creationId="{335F9E39-FB6A-4AD1-B600-1A8309D06054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5" creationId="{7943D20A-FA6C-449F-B4D6-D3258F6B5383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6" creationId="{40166FD3-0234-4699-BCCB-22F279AEB91A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7" creationId="{149DF845-4AE1-46F5-8339-F4A9C930B752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8" creationId="{0D0ECD9F-D25E-4B0A-84A7-9B9250D48545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19" creationId="{564BF55C-119F-4BF3-AADB-F7F1506F0095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0" creationId="{601211A0-AF2C-4931-B8F0-5FC531337D46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1" creationId="{C063286B-A7B3-41C0-B77E-20A2232CE9E7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4" creationId="{0B9A74A4-7BC2-48FB-97A6-807956E6A79C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5" creationId="{0AC1A2A9-290B-406D-B387-1F7CB46B1A5F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6" creationId="{BF679A76-8F59-4BC4-BFA4-728865ED2C68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7" creationId="{DE62AA6A-8351-4D69-99FF-03F7E932065D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8" creationId="{2C557BF3-7227-4AF7-BC6D-38DDAB7EAFA8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29" creationId="{46110663-01AE-45CA-94FE-E72BC6797D6C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0" creationId="{31AD0242-51EE-42B0-BD7B-70EA9A88AC1C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1" creationId="{C25F8FC4-6B7E-4555-8A27-88C5E04A0BC0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2" creationId="{3ABA295B-57CB-411E-ADD9-ED9782152D0A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3" creationId="{C7DA7DF3-7830-4BF0-934A-F2F46977BBB8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4" creationId="{B32BD469-E60F-40D7-9377-FD5C0CAC0411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5" creationId="{F20A3A78-B971-4E1E-9100-CBB70DB64167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6" creationId="{62D9150D-2017-4C40-AC85-48E20A5A36BB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7" creationId="{33957897-18CA-45BF-98C3-ED74357728C4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8" creationId="{6BE2EA17-0219-46CB-AD31-A8E4C5B1C835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39" creationId="{A0D2690D-4D95-4AFA-894D-940E819DFB81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0" creationId="{D506224C-2DA7-4158-8411-C83B476DEA51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1" creationId="{D28DF1E5-36CA-4186-BBD4-A1258739E08C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2" creationId="{7076451D-EC74-40B7-A195-1C677CF078E8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3" creationId="{A48888AB-BB9F-4D7E-9826-4C8DB9AD4FE7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4" creationId="{071DC397-0954-414D-BF37-164E1837EC3B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5" creationId="{A99BA014-E044-4DA2-841A-DFEBDAAC38A3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6" creationId="{A2734E90-FC73-44C3-932B-DEB8C859C56D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7" creationId="{14F5AB02-C6B5-4A8E-98C4-1E111ACC450F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8" creationId="{A98FB453-A51B-4978-8779-F4BA7E5A6499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49" creationId="{1DF8AA2F-5145-4386-8768-66C82CF9CA77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50" creationId="{68BA1BB2-304B-4FC4-84A5-43C24C3ECE63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51" creationId="{49141D0E-494A-4A03-9094-75F44AE7F16F}"/>
          </ac:inkMkLst>
        </pc:inkChg>
        <pc:inkChg chg="add mod">
          <ac:chgData name="Yu Sun" userId="5a12c99a021e9fbf" providerId="LiveId" clId="{83EE0A46-B665-4942-A0BD-00B0598533D4}" dt="2021-02-16T02:46:06.855" v="282"/>
          <ac:inkMkLst>
            <pc:docMk/>
            <pc:sldMk cId="3438317900" sldId="272"/>
            <ac:inkMk id="52" creationId="{27AC0284-6977-4273-AFEA-82AC3B074F18}"/>
          </ac:inkMkLst>
        </pc:inkChg>
      </pc:sldChg>
      <pc:sldChg chg="addSp modSp new mod">
        <pc:chgData name="Yu Sun" userId="5a12c99a021e9fbf" providerId="LiveId" clId="{83EE0A46-B665-4942-A0BD-00B0598533D4}" dt="2021-02-16T02:48:14.099" v="444"/>
        <pc:sldMkLst>
          <pc:docMk/>
          <pc:sldMk cId="1529387414" sldId="273"/>
        </pc:sldMkLst>
        <pc:spChg chg="add mod">
          <ac:chgData name="Yu Sun" userId="5a12c99a021e9fbf" providerId="LiveId" clId="{83EE0A46-B665-4942-A0BD-00B0598533D4}" dt="2021-02-16T02:48:14.099" v="444"/>
          <ac:spMkLst>
            <pc:docMk/>
            <pc:sldMk cId="1529387414" sldId="273"/>
            <ac:spMk id="4" creationId="{FD9AB749-782D-4D38-9317-D02BC32C3031}"/>
          </ac:spMkLst>
        </pc:spChg>
        <pc:picChg chg="add mod">
          <ac:chgData name="Yu Sun" userId="5a12c99a021e9fbf" providerId="LiveId" clId="{83EE0A46-B665-4942-A0BD-00B0598533D4}" dt="2021-02-16T02:46:26.917" v="284" actId="1076"/>
          <ac:picMkLst>
            <pc:docMk/>
            <pc:sldMk cId="1529387414" sldId="273"/>
            <ac:picMk id="3" creationId="{B163884A-E593-4EFF-8DE0-6EAC2C35EC3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56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1,'189'8,"12"0,2297-10,-1277 3,2321-1,-3427 9,2 0,577-10,-680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67 7363,'-2'3'5941,"1"7"-4076,3 8-2342,1-5 732,1-1 0,8 16 0,3 11 487,-12-28-561,0-1-1,0 1 0,2-1 1,-1 0-1,1 0 0,0 0 1,1-1-1,0 1 0,1-2 0,0 1 1,15 14-1,-20-22-168,1 1-1,-1-1 1,1 0 0,-1 0-1,1 0 1,-1 0 0,1 0 0,0-1-1,-1 1 1,1-1 0,0 0-1,0 0 1,-1 0 0,1 0-1,0 0 1,-1 0 0,1-1-1,0 0 1,-1 1 0,1-1-1,0 0 1,-1 0 0,1 0-1,-1 0 1,0-1 0,1 1 0,-1-1-1,4-3 1,41-58-499,48-88 1,-49 76-5640,-29 51-579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11749,'19'16'3570,"12"4"-1921,-3 2-481,2 3-912,-5-3-192,0 0-64,0-2-480,-8-6-832,-3-3-1922,-6-6-3521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12118,'8'-5'4418,"20"-9"-1889,11 3-1377,5-3-848,1 3-304,-6 2-240,-9 1-976,-5 5-737,-11 3-496,-8 0-913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131 120 11509,'0'0'3421,"1"4"-1498,0 5-1690,1 0 0,0 1 0,4 8 0,4 14-92,-1 9 151,-1 0 0,3 75 1,-10 90 590,-2-110-477,3-24-143,-1-27-144,-6 69 0,5-110-125,-1 1 0,-1 0 1,1-1-1,0 1 0,-1-1 0,-4 8 0,6-11-20,-1-1 0,1 1 1,0 0-1,-1-1 0,1 1 1,-1 0-1,1-1 1,-1 1-1,1 0 0,-1-1 1,1 1-1,-1-1 0,0 1 1,1-1-1,-1 0 1,0 1-1,1-1 0,-1 1 1,0-1-1,0 0 0,1 0 1,-1 0-1,0 1 1,0-1-1,1 0 0,-1 0 1,0 0-1,0 0 0,1 0 1,-1 0-1,0 0 1,0 0-1,0-1 0,1 1 1,-1 0-1,0 0 0,1-1 1,-1 1-1,0 0 0,0-1 1,1 1-1,-1-1 1,1 1-1,-1-1 0,0 1 1,1-1-1,-1 1 0,1-1 1,-1-1-1,-5-6-253,1-1-1,0 0 0,0 0 1,1-1-1,-6-18 1,7 17 131,-86-255-1927,83 233 5108,19 33-2747,40 0-1200,-16 0-4383,-7 0-3531</inkml:trace>
  <inkml:trace contextRef="#ctx0" brushRef="#br0" timeOffset="1">512 0 12726,'-6'0'6067,"6"20"-6067,0 8-913,3 2-2224,-3-5-2658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93 10597,'3'-2'3954,"71"-38"-421,-46 27-4193,0 1-1,38-11 1,-65 22 562,1 1 0,0-1 0,0 1 0,-1 0-1,1-1 1,0 1 0,0 0 0,0 0 0,-1 0-1,1 0 1,0 1 0,0-1 0,2 1 0,-4-1 78,1 1 1,0-1 0,-1 0 0,1 1-1,-1-1 1,1 1 0,-1-1 0,1 1-1,-1-1 1,1 1 0,-1 0 0,1-1-1,-1 1 1,0-1 0,1 1 0,-1 0-1,0-1 1,0 1 0,1 0 0,-1-1-1,0 1 1,0 0 0,0 0 0,0 4 67,0-1 1,-1 1 0,0-1-1,0 0 1,0 1 0,0-1-1,0 0 1,-1 0 0,-4 7-1,-9 16 427,-1 0 0,-36 44 0,-49 44 148,86-99-611,-7 9-1067,-32 26 0,30-36-3467</inkml:trace>
  <inkml:trace contextRef="#ctx0" brushRef="#br0" timeOffset="1">90 129 7171,'19'20'7124,"14"5"-3699,9 2-1264,0 1-752,2 0-1073,1-6 80,-6-2-384,-3-4-32,-6-5-992,-5-5-385,-5-6-896,-9 0-1745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10885,'-6'14'5026,"6"5"-2128,-3 14-1826,3 3-784,-3 1-288,1-7-304,2-8-944,0-8-1106</inkml:trace>
  <inkml:trace contextRef="#ctx0" brushRef="#br0" timeOffset="1">159 17 7203,'0'56'8212,"0"13"-3842,3 6-1585,0-2-1552,-3-12-609,0-11-496,2-14-128,-2-17-448,0-10-929,3-46-11060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73 13958,'-3'0'8020,"11"0"-7668,26 0-208,16-11 80,11 0 209,0-6-321,0 6-80,-5 5-32,-4-5-385,-7 8-703,-6 1-241,-3 2-1248,-8 0-1249,-9 0-2592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9108,'0'0'4994,"25"0"-3073,14 0-1088,6 0-721,-4 16-112,-7 7-240,-9 7 64,-11 9 176,-12 3 176,-2 5 640,0 3 289,-13 3-353,-10 0-144,-4 2-464,-1-8-144,3-5-512,0-11-1681,5-20-2625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4946,'0'-3'10309,"0"17"-9957,2 25-16,4 13 241,0 7-545,-4-4-32,1-5-977,0-8-624,-3-14-2144,0-14-1042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56 5410,'14'-11'6660,"5"0"-3939,6 0-1777,3 0-576,0 3-368,-3 5-1136,-8 3-2082,-6 0-1792</inkml:trace>
  <inkml:trace contextRef="#ctx0" brushRef="#br0" timeOffset="1">1 337 13014,'0'3'3650,"0"13"-1713,0 4-1633,0 13-304,0 3-385,3 0-879,2 1-1601,-5-15-2162,3-8-4337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6275,'43'-17'9572,"1"9"-6505,45 5-3622,-66 3 1213,-17 0-690,0 0 1,0 0-1,-1 1 0,1 0 1,0 0-1,-1 0 1,1 1-1,-1-1 0,1 1 1,-1 1-1,8 3 1,-10-4-55,-1 1 0,1-1 0,-1 0 0,1 1 0,-1-1 1,0 1-1,0 0 0,0 0 0,-1 0 0,1 0 0,-1 0 0,1 0 1,-1 0-1,0 0 0,0 1 0,-1-1 0,1 0 0,-1 1 1,1-1-1,-1 0 0,-1 5 0,2-2-56,-1 0-1,0 0 1,0-1-1,-1 1 1,0 0-1,0 0 1,0-1-1,-1 1 1,1-1-1,-1 1 1,-1-1-1,1 0 1,-1 0-1,0 0 1,0 0-1,0 0 1,-1-1-1,0 1 1,0-1-1,0 0 1,-5 4-1,-29 19-268,29-22-812,-1-1 0,1 1 0,-1-2 0,-13 4 0,-8-1-273,-2-2 3524,-15-3 12314,55-3-13854,95-26-1643,-32 7-3100,-10 2-2700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6723,'0'0'12214,"0"13"-11846,0 34-352,0 16 144,3 16-32,-3 1-112,0 3 112,0 3-96,0-3-32,0-17 0,0-3-96,-10-20-576,7-10-641,0-16-1296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 13558,'-1'-2'3232,"7"-2"-3065,10 0-258,0 0 0,1 1 0,-1 1 0,1 1 0,0 0-1,24 2 1,-9-1-693,-31 6 1718,-2-2-816,0 1 1,1 0-1,-2-1 1,1 1 0,0-1-1,-1 0 1,0 1-1,0-1 1,-4 5-1,-28 43 52,16-28-156,3 0-138,-33 44-721,12-28-2562,19-27-1368,3-8-1351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6739,'0'0'7556,"0"11"-6884,0 17 160,0 8-384,6 5-175,-1-2-273,-2-5-241,0-9-1103,0-11-1874</inkml:trace>
  <inkml:trace contextRef="#ctx0" brushRef="#br0" timeOffset="1">56 48 6099,'11'-11'4578,"8"-3"-2049,12 3-1649,5 2-591,0 7-65,0 2-224,-8 0 0,-6 8-240,-8 20 112,-6 8 112,-5 8-401,-3-2-223,0 5-2033,-5-8-545,-12-8-3937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11157,'-3'12'4018,"0"10"-2049,0 0-1233,-2 11-448,-6-2 16,0-3-111,-6 5-113,0-8-80,-2 0-160,-1-6-737,4-7-1440,-1-12-3394</inkml:trace>
  <inkml:trace contextRef="#ctx0" brushRef="#br0" timeOffset="1">183 131 9220,'20'22'6643,"16"0"-4082,11 6-1216,9-6-1345,5-8-64,0-5-1921,-3-9-3073,-2 0-7604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10725,'0'-2'4338,"14"-7"-2449,25-2-1409,5 3-304,3-1-176,-8 4-848,-8-1-113,-9 1-1184,-11 5-432,-5 0-464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2097,'-11'5'3490,"0"6"-513,-3 3-224,0 0-464,-5 11-496,-1 0-464,-2 3-913,2 2-368,-2-2-48,0 0-528,3-3-1713,-1-6-3074,3-7-3537</inkml:trace>
  <inkml:trace contextRef="#ctx0" brushRef="#br0" timeOffset="1">1 290 10901,'0'5'3217,"0"12"-1936,0 8-977,0 19 144,0 6-47,0 3-225,0 0-64,0-6-112,0-8-128,0-14-817,0-8-1008,0-12-1664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7940,'0'-5'450,"0"1"1,0-1-1,0 1 1,1-1-1,0 1 1,0 0-1,0-1 1,1 1-1,-1 0 1,1 0-1,0 0 1,0 0-1,5-6 1,-2 4-370,1 0 0,-1 1 0,1 0 0,0 0 0,1 0 0,-1 1 0,9-4 0,-3 2-81,0 0-1,1 0 1,0 2 0,1-1-1,-1 2 1,21-4 0,0 4-249,49 0 1,-80 3 227,0 0 0,0 1-1,1-1 1,-1 1 0,0 0 0,0-1 0,0 1-1,0 1 1,0-1 0,0 0 0,0 1 0,0 0 0,-1-1-1,4 4 1,-1-1 4,-1 1 0,1 0 0,-1-1 0,-1 1-1,1 1 1,5 10 0,-1 0 44,-2 0 1,0 1-1,0 0 0,3 24 0,-2 15 187,-2 0 0,-5 111 0,-1-131-122,2-24-22,-2 0 0,0-1 1,0 1-1,-1-1 0,-1 1 0,0-1 0,0 1 1,-1-1-1,-1-1 0,0 1 0,0 0 0,-12 16 1,17-26-105,-1 0 0,0 0 0,0 0 1,0 0-1,-1 0 0,1 0 0,0-1 1,0 1-1,0 0 0,-1 0 0,1-1 1,0 1-1,-1-1 0,1 1 0,0-1 0,-1 0 1,1 1-1,-1-1 0,1 0 0,-1 0 1,1 0-1,0 0 0,-1 0 0,1 0 1,-1-1-1,1 1 0,-1 0 0,-1-1 1,1 0-138,0 0 0,0-1 0,-1 1 0,1 0 0,0-1 0,0 1 0,0-1 0,0 0 0,1 1 0,-1-1 0,0 0 1,1 0-1,-1 0 0,1-1 0,-2-1 0,-6-19-1760,1 1 1,-7-31-1,0-10-4304</inkml:trace>
  <inkml:trace contextRef="#ctx0" brushRef="#br0" timeOffset="1">142 137 6371,'-8'0'8676,"5"17"-8628,0 16 80,1 6-128,2 0-304,0-6-256,0 0-1169,0-10-688,0-9-80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5843,'0'0'4370,"2"0"-2385,7 16-801,-4 23-720,1 8-160,-6 6-111,0 0-193,0-3-289,0-8-1087,0-9-1009,0-14-1121</inkml:trace>
  <inkml:trace contextRef="#ctx0" brushRef="#br0" timeOffset="1">1 164 1345,'0'0'9204,"0"-2"-7331,0-4-1569,19 1-304,3-1-432,1 3-2354,-9 3-351,-9 0-1377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6643,'0'0'4002,"6"0"-3202,11 0-640,-1 0-160,-2 0-304,-5 3-1072,-4 8-545,-5 3-689,0-1-1231</inkml:trace>
  <inkml:trace contextRef="#ctx0" brushRef="#br0" timeOffset="1">4 195 5234,'-3'0'9685,"3"-3"-8709,25-8-95,5-3-225,7 3-624,1 0-32,4 3-352,0-3-1745,5 5-3282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5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2577,'-3'0'16056,"3"6"-16056,0 13-417,5 9-815,-2 5-1377,-3-5-3106</inkml:trace>
  <inkml:trace contextRef="#ctx0" brushRef="#br0" timeOffset="1">6 286 9700,'-5'3'5027,"5"2"-3026,0 9-1761,0 9-240,0 2-801,0 5-1135,0-8-2899,0-11-2672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8180,'14'-9'1805,"0"1"1,0 0 0,18-5 0,-13 6-1185,0 1 0,21-3 0,-2 3-671,0 2 1,50 2-1,-85 1 15,0 1-1,0 0 1,1 1-1,-1-1 1,0 0-1,0 1 1,1 0-1,-1 0 1,0 0-1,0 0 1,0 0-1,0 1 1,4 2-1,-5-2-26,0 0 0,-1 0-1,1 0 1,0 0-1,-1 0 1,0 1 0,1-1-1,-1 0 1,0 1 0,0-1-1,-1 1 1,1-1 0,0 1-1,-1-1 1,0 1-1,1-1 1,-1 5 0,0 0-171,1-1 0,-1 0 0,0 0 0,0 1 0,-1-1 0,0 0 0,0 0 0,0 1 0,-1-1 0,0 0 0,0 0 0,0-1 0,-1 1 0,0 0 1,0-1-1,-1 0 0,1 1 0,-7 6 0,-4 2-720,0-1 0,0 0 0,-1 0 0,-1-2 0,-28 17 0,33-22 861,-1 0 0,0-1 0,-1-1-1,1 0 1,-1 0 0,1-1-1,-1-1 1,0 0 0,-18 0-1,26-2 274,3 0 263,0 0 0,-1 0 0,1 0 0,-1 0 0,1 0 0,0-1 0,-1 1 0,1-1 0,-3-1 1,4 2-226,0-1 1,0 0 0,0 0 0,1 0 0,-1 0-1,1 0 1,-1 1 0,0-1 0,1 0-1,-1-1 1,1 1 0,0 0 0,-1 0 0,1 0-1,0 0 1,0 0 0,0 0 0,0 0 0,0-1-1,0 1 1,0 0 0,0-1 0,0 0-16,0 0 1,0 0-1,0 0 0,0 0 1,0 0-1,1 0 0,-1 0 1,1 0-1,-1 1 0,1-1 1,-1 0-1,1 0 0,0 0 1,0 1-1,2-3 1,-1 2-96,0 0 0,0 1 0,1-1 0,-1 1 1,1-1-1,-1 1 0,1 0 0,0 0 1,4-1-1,12-3-71,-1 1 0,0 0 0,1 1 0,23 0 1,8 2-6452,-43 1 1368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9268,'17'-13'2705,"3"-4"-399,10 1-1538,-4-1-576,1 14-192,-8-4-784,-2 7-1297,-7 0-1569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10181,'0'0'3873,"0"11"-2336,0 17-1265,0 5-272,6 0-64,5-5-1008,-3-9-1153,6-10-2145,-3-9-3618</inkml:trace>
  <inkml:trace contextRef="#ctx0" brushRef="#br0" timeOffset="1">220 9 4018,'0'0'7955,"0"6"-4849,0 16-1793,-6 8-1089,-2 1-224,-3 2-689,0-2-847,-6-3-2882,0-6-1249</inkml:trace>
  <inkml:trace contextRef="#ctx0" brushRef="#br0" timeOffset="2">3 273 2977,'-3'5'8500,"3"4"-5426,0 7-2146,0 9-928,0 0-96,0 6-976,0-9-1666,0-5-2048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86 3169,'17'-13'7604,"8"-4"-4803,6 0-1648,7-2-801,-1 5-352,-10 8 0,-2 6-400,-11 0 32,-5 0-241,-7 11-639,-2 14 127,0 3-143,-2 3-705,-18-1-945,-2-7-1248</inkml:trace>
  <inkml:trace contextRef="#ctx0" brushRef="#br0" timeOffset="1">181 167 8788,'-5'0'5282,"-1"0"-2304,-2 14-1297,-3 8-1041,-3 9-560,0 5-16,-6-3-64,4-2-112,-1-1-272,-2-5-193,2-5-815,0-9-769,6-11-1297,6 0-1120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0 808 880,'20'0'7124,"5"0"-2722,5 14-2465,4 3-481,2 0-607,-3-1-433,1-10-112,-1-6-32,-5 0 16,-6 0-256,0-8-32,-2-15-432,-4 1-1569,4-11-5474</inkml:trace>
  <inkml:trace contextRef="#ctx0" brushRef="#br0" timeOffset="1">575 0 11781,'-5'0'6531,"5"11"-6899,5 17-1136,-2 3-1842,-3-4-2385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34 15159,'0'2'2065,"5"-2"-753,29 0-959,13 0-65,3 0-288,-3-11-208,-2 3-961,-6 0-912,-9 2-624,-10 3-1873,-9 3-2737</inkml:trace>
  <inkml:trace contextRef="#ctx0" brushRef="#br0" timeOffset="1">86 109 5475,'-5'16'8563,"5"15"-5985,0 13-962,0 17-1039,-3 12-353,-5 2 48,-1 2-224,1-7-48,-3-1-32,0-16-448,0-14-753,0-17-1008,2-22-2481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10757,'31'-14'3217,"16"-5"-1760,0 2-1345,1 0-112,-10 4-1264,-10 10 223,-8 3-832,-15 0-128,-5 8-3233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2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9861,'0'0'3393,"0"3"-2160,0 27-1041,0 12-32,0 2-144,9-2-32,-4-11-128,3-6 0,1-12-257,2-7 81,-3-6-608,1 0-481,4-11 257,-1-17-257,1-5-1424,-4-3-753</inkml:trace>
  <inkml:trace contextRef="#ctx0" brushRef="#br0" timeOffset="1">195 0 1024,'0'0'5315,"0"31"-3042,0 10-240,0 4-1329,0-1-704,0-5-208,0-3-1313,-6-5-2576</inkml:trace>
  <inkml:trace contextRef="#ctx0" brushRef="#br0" timeOffset="2">0 475 5394,'0'0'6260,"9"-4"-5204,9-5-916,-1 1 1,2 0-1,-1 2 1,0 0-1,1 1 1,0 1-1,1 0 1,30 0-1,-50 4-154,0 0-1,1 0 1,-1 0-1,1 0 0,-1 0 1,0 0-1,1 1 0,-1-1 1,0 0-1,1 0 1,-1 0-1,0 0 0,0 1 1,1-1-1,-1 0 1,0 0-1,0 1 0,1-1 1,-1 0-1,0 1 0,0-1 1,1 0-1,-1 1 1,0-1-1,0 0 0,0 1 1,0-1-1,0 0 1,0 1-1,0-1 0,1 0 1,-1 1-1,0 0 1,-1 15-53,1-9 35,0 1-32,-1 1-1,-1-1 0,1 1 0,-2-1 1,1 0-1,-1 0 0,0 0 0,0 0 1,-1-1-1,-8 13 0,-5 5-352,-31 35-1,37-48-307,0 0 1,-1-1-1,0 0 1,-15 10-1,-12 2-3658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2897,'16'30'10517,"6"20"-7572,12 11-383,-1 12-1410,6-4-399,3-11-689,-1-10-64,7-21-449,-1-15-1055,0-12-833,3 0-2466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7988,'0'0'8772,"0"3"-7476,-3 11-1232,-8 5-64,0 6-528,-3 3-448,-2-6-241,-1-2-800,0-6-1504,1-3-577,2 0-1665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79 6403,'-2'25'3714,"2"20"-641,0 10-688,0 12-992,0-3-401,0-6-704,0-8-224,0-14-64,-3-8-368,3-11-976</inkml:trace>
  <inkml:trace contextRef="#ctx0" brushRef="#br0" timeOffset="1">40 27 1521,'0'-1'542,"0"0"0,0 0 1,0 0-1,0 0 1,0 0-1,0 1 0,1-1 1,-1 0-1,0 0 1,1 0-1,-1 0 0,0 1 1,1-1-1,-1 0 1,1 0-1,-1 1 0,1-1 1,0 0-1,16-7 2282,-9 7-3157,0 0 1,0 1 0,12 0-1,-7 1 1147,49-1-830,-60 0 6,0 0-1,-1 0 1,1 0-1,0 1 0,-1-1 1,1 1-1,0-1 0,-1 1 1,1-1-1,0 1 0,-1 0 1,0 0-1,1 0 0,-1 0 1,1 0-1,-1 0 0,0 0 1,0 1-1,1-1 1,-1 0-1,0 1 0,0-1 1,-1 1-1,1-1 0,0 1 1,0-1-1,-1 1 0,1 0 1,-1-1-1,1 1 0,-1 2 1,2 6 117,0 1 1,-1 0-1,-1 22 1,0-20 77,0 41 225,-3 105 543,0-126-2471,-8 40 0,5-53-2745,6-20 4036,0 0 0,0 0 0,-1 1 0,-1 0-1817,2 0 1816,-1-1 1,1 0 0,0 0 0,-1 0 0,1 0 0,0 0 0,-1 0 0,1 0 0,0 0-1,-1 0 1,1 0 0,-1 0 0,1 0 188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 3410,'0'0'9092,"0"-3"-6771,0 1-1985,22-4-336,14 6 0,-3 0-560,-5 0-1153,-8 0-1425,-12 0-335</inkml:trace>
  <inkml:trace contextRef="#ctx0" brushRef="#br0" timeOffset="1">1 317 7780,'0'0'4450,"22"-22"-2113,6-3-993,5-3-944,-2 6-400,-3 5-368,-3 0-1072,-9 6-1906,-2-3-2304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0 494 5731,'0'0'11253,"23"-13"-9540,24-10-1105,12 6-512,4 1-96,0 9-64,0 4-464,0 3-353,-3 0-1168,-4 0-2321,-3 0-5970</inkml:trace>
  <inkml:trace contextRef="#ctx0" brushRef="#br0" timeOffset="1">753 57 10277,'0'-4'3345,"16"-9"-688,14 0-1728,10 0-609,3 3-320,-3 6-272,-4 4-1025,-6 0-560,-7 0-688,-6 0-1569,-10 0-1472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10725,'0'2'5533,"-2"23"-5743,0 0 1,-2 0-1,-1 0 0,-12 36 0,-5 28-299,24-94 569,1 1 0,0 0-1,0 0 1,0 0 0,0 0 0,7-5-1,-1-1 70,0 0-101,0 1 0,0 0 1,1 1-1,0 0 0,1 1 0,14-9 0,-19 13-75,1 0-1,0 0 1,0 1-1,0 0 0,0 0 1,0 1-1,1 0 1,-1 0-1,0 0 0,1 1 1,-1 0-1,12 2 0,-17-1 3,1-1-1,-1 1 0,0 0 0,0-1 0,1 1 0,-1 0 1,0 1-1,0-1 0,0 0 0,0 0 0,-1 1 1,1 0-1,0-1 0,-1 1 0,1 0 0,0-1 0,-1 1 1,0 0-1,0 0 0,1 0 0,-1 1 0,1 3 0,1 4-46,0 1 0,0-1 0,2 19 0,-5-27 95,6 76 1238,-6 145-1,-1-209-1032,0 13 249,-1 0 0,-2 0 0,-1 0-1,-12 39 1,17-65-448,-1 1-1,1-1 1,-1 1-1,1-1 1,-1 1 0,0-1-1,1 0 1,-1 1 0,0-1-1,0 0 1,0 0-1,0 1 1,0-1 0,-1 0-1,1 0 1,0 0-1,0 0 1,-1 0 0,1-1-1,0 1 1,-1 0-1,1-1 1,-1 1 0,1-1-1,-1 1 1,1-1-1,-1 0 1,0 1 0,1-1-1,-1 0 1,1 0-1,-1 0 1,1 0 0,-1-1-1,0 1 1,1 0-1,-1-1 1,1 1 0,-1-1-1,1 1 1,-1-1-1,1 0 1,0 1 0,-1-1-1,1 0 1,0 0-1,0 0 1,-2-1 0,-3-5-184,0 0 1,0 0 0,1 0 0,0 0 0,0-1 0,0 0-1,-4-13 1,-23-64-1648,29 74 1561,-5-12-233,1 4 316,0-1-1,1-1 0,1 1 1,1-1-1,-1-30 0,5 50 277,0 0 1,0 0-1,0 0 0,0 0 0,0 0 0,0 0 0,1 0 0,-1 0 0,0 0 0,1 1 0,-1-1 1,1 0-1,-1 0 0,1 0 0,0 0 0,-1 1 0,1-1 0,0 0 0,-1 1 0,1-1 0,0 0 1,0 1-1,1-1 0,1-1 31,-1 1 1,1 0-1,0 0 1,0 0-1,0 1 1,0-1-1,6 0 1,2 1-86,0 0 0,0 1 0,17 2 0,-23-1-451,1 0 0,-1 0 0,1 0 0,-1 0 0,0 1 0,5 3 1,2 1-2148,18 7-7048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73 4882,'6'-65'13460,"-6"64"-13444,0 1 0,0-1 1,-1 1-1,1 0 1,0-1-1,0 1 0,0 0 1,-1-1-1,1 1 0,0 0 1,0 0-1,0-1 1,-1 1-1,1 0 0,0 0 1,-1-1-1,1 1 0,0 0 1,-1 0-1,1 0 0,0-1 1,-1 1-1,1 0 1,0 0-1,-1 0 0,1 0 1,0 0-1,-1 0 0,1 0 1,-1 0-1,0 0 1,-14 0-109,12 0 121,-3 0-80,0 0 0,0 1-1,0 0 1,0 0 0,0 0 0,0 1-1,0 0 1,0 0 0,1 0-1,-1 1 1,1 0 0,0 0-1,0 0 1,0 0 0,0 1 0,1 0-1,-1 0 1,1 1 0,0-1-1,0 1 1,-6 10 0,8-12-1,-1 1 0,1 0 0,1-1 0,-1 1 0,1 0 0,-1 0 0,1 1 0,0-1 1,1 0-1,-1 0 0,1 0 0,0 1 0,0-1 0,0 0 0,0 0 0,1 0 0,1 6 0,-1-4 36,1-1 0,0 1 1,0-1-1,1 1 0,0-1 0,0 0 0,0 0 0,1 0 0,-1 0 0,1-1 0,6 6 0,33 28-41,-18-18 326,-2 0 1,21 26-1,-38-40-228,-1 1 0,0 0 0,0 0 0,-1 1 0,0-1 0,0 1 0,-1 0-1,1 0 1,-2 0 0,1 0 0,-1 0 0,1 11 0,-2-7 2,0 1 0,-1-1-1,0 1 1,0-1 0,-5 20 0,4-29-46,1 1-1,-2-1 1,1 0 0,0 0 0,-1 0 0,1 0-1,-1 0 1,0 0 0,0 0 0,0 0 0,0-1-1,0 1 1,-1-1 0,1 0 0,-1 0 0,0 0-1,0 0 1,0 0 0,0 0 0,0-1 0,0 1-1,0-1 1,0 0 0,0 0 0,-5 1 0,6-1-21,-1-1 1,1 1 0,0 0 0,-1-1-1,1 0 1,-1 0 0,1 0 0,0 0 0,-1 0-1,1 0 1,-1 0 0,1-1 0,0 1-1,-1-1 1,1 0 0,0 1 0,-1-1 0,1 0-1,0-1 1,0 1 0,0 0 0,0-1-1,0 1 1,0-1 0,0 1 0,1-1 0,-1 0-1,-2-4 1,1 0-32,0-1-1,0 0 0,1 0 1,0 0-1,0-1 1,1 1-1,0 0 0,-1-12 1,0-14-129,2-52 0,1 75 176,0 1 0,0-1 1,1 1-1,0 0 0,1 0 0,0-1 0,0 2 1,1-1-1,1 0 0,5-9 0,-1 6-73,0 0 0,1 0 1,1 1-1,0 1 0,0 0 0,19-14 0,-22 19-76,1 0 0,-1 1 0,1 0 1,0 0-1,0 0 0,0 1 0,0 1 0,0 0 0,1 0 0,-1 1 0,15-1 0,-22 2 70,1 0 0,0 0-1,0 0 1,0 0 0,-1 1 0,1-1 0,0 1-1,0-1 1,4 3 0,-6-2 64,1 0 0,-1 1 0,0-1 0,0 0 0,0 1 0,0-1 0,0 1 0,0-1 1,0 1-1,-1-1 0,1 1 0,0 0 0,-1-1 0,1 1 0,-1 0 0,0 2 0,5 24 497,-2-1 1,-1 53-1,1 17 932,-1-85-1206,-1 1 1,2-1-1,0 0 0,0 0 1,8 17-1,-11-28-190,1 1-1,0-1 0,-1 1 0,1-1 0,0 1 1,0-1-1,0 0 0,0 1 0,1-1 1,-1 0-1,0 0 0,0 0 0,1 0 0,-1 0 1,1 0-1,-1 0 0,0 0 0,1-1 1,0 1-1,-1-1 0,3 1 0,-3-1 4,1 0-1,-1 0 0,0 0 1,0 0-1,1 0 0,-1-1 1,0 1-1,0 0 0,0-1 1,0 0-1,1 1 1,-1-1-1,0 1 0,0-1 1,0 0-1,0 0 0,0 0 1,-1 1-1,1-1 0,0 0 1,0 0-1,0 0 0,-1 0 1,1 0-1,-1-1 0,1 1 1,-1 0-1,1 0 1,0-2-1,10-34 298,-1-1 1,-1 0 0,-2-1-1,2-63 1,-8 88-301,1-12-12,-1 0 0,-2 0 0,-3-27 0,3 50-22,0-1 0,0 1 0,0 0-1,-1 0 1,1-1 0,-1 1 0,0 0 0,0 1-1,0-1 1,0 0 0,0 0 0,0 1 0,-1-1 0,0 1-1,1 0 1,-1 0 0,0 0 0,0 0 0,0 0-1,0 1 1,-4-2 0,5 2-9,-1 0 1,0 0-1,0 0 1,0 1 0,0-1-1,0 1 1,0 0-1,0 0 1,0 0-1,0 0 1,0 0-1,0 0 1,0 1-1,1 0 1,-1 0-1,0-1 1,0 1-1,0 1 1,1-1 0,-1 0-1,0 1 1,1-1-1,-1 1 1,1 0-1,-3 2 1,-1 3-92,0 0-1,1 0 1,-1 0 0,1 0 0,1 1 0,-1 0 0,1 0 0,-3 12-1,5-15-1013,1 0-1,-1 1 0,1-1 0,1 1 0,-1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 1361,'7'17'5476,"10"21"233,4-4-3846,-19-32-1832,0 1 0,1 0 0,-1-1 0,1 1 0,0-1 0,0 0 0,0 0 0,0 0 0,0 0-1,0 0 1,1-1 0,-1 1 0,0-1 0,1 0 0,-1 0 0,1 0 0,-1-1 0,1 1 0,6-1 0,-9 0 10,-1 0-1,1 0 1,0 0 0,-1-1-1,1 1 1,-1 0-1,1 0 1,-1 0 0,1-1-1,-1 1 1,1 0-1,-1-1 1,1 1 0,-1 0-1,1-1 1,-1 1-1,0-1 1,1 1 0,-1-1-1,1 1 1,-1-1-1,0 1 1,0-1 0,1 1-1,-1-1 1,0 1-1,0-1 1,0 0 0,1 1-1,-1-1 1,0 1-1,0-1 1,0 0 0,0-26 668,-1 18-448,2 2-208,-2-1 1,1 1 0,-1 0 0,0 0 0,0-1-1,-5-12 1,5 18-61,0-1-1,0 1 1,0 0 0,-1 0-1,1 0 1,-1 0 0,1 0-1,-1 0 1,0 1 0,0-1-1,0 1 1,0-1 0,0 1-1,0-1 1,0 1 0,0 0-1,0 0 1,-1 0-1,1 0 1,0 1 0,-1-1-1,1 1 1,-5-1 0,3 0-41,0 1 0,0-1 0,-1 1-1,1 0 1,0 0 0,-1 0 0,1 1 0,0 0 0,0 0 0,-7 2 0,9-2-49,0 0 0,0 0 0,0 1 1,1-1-1,-1 0 0,1 1 0,-1-1 0,1 1 0,-1 0 1,1-1-1,0 1 0,0 0 0,0 0 0,0 0 0,0 0 1,0 0-1,1 0 0,-1 0 0,0 0 0,1 0 0,0 0 1,-1 2-1,1-2-352,-1 11-276,5-8-3384,15-4-1109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6:0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0 1793,'0'2'6848,"-1"10"-4857,0 0 0,0-1 0,-5 19 1,-2-2-1117,-15 35 1,3-13 48,-238 606 2331,189-498-3962,69-183-6059,8-6 5170,2 1 1,1 0 0,27-52-1,-27 59 857,-7 15 433,17-29-1072,-20 35 1384,0 1 1,0-1 0,1 1 0,-1 0-1,0-1 1,1 1 0,-1 0-1,0 0 1,1 0 0,0 0 0,-1 0-1,1 0 1,0 0 0,-1 1 0,1-1-1,0 1 1,0-1 0,-1 1 0,4-1-1,-4 1 104,0 0-1,0 1 1,0-1-1,-1 0 0,1 0 1,0 1-1,0-1 1,0 1-1,-1-1 0,1 0 1,0 1-1,-1 0 1,1-1-1,0 1 0,-1-1 1,1 1-1,0 0 1,-1-1-1,1 1 1,-1 0-1,0-1 0,1 1 1,-1 0-1,1 0 1,-1 1-1,7 24 1540,-6-21-1301,1 4 277,15 60 2464,-15-62-2841,1 0 0,-1 0 0,2 0 0,-1-1 1,1 1-1,0-1 0,6 8 0,-10-13-212,1 0-1,0 0 1,0 0-1,0 0 1,0-1-1,0 1 1,0 0-1,0-1 1,0 1-1,1 0 1,-1-1-1,0 1 1,0-1-1,0 0 1,1 1-1,-1-1 1,0 0-1,1 0 1,-1 0-1,0 0 1,0 0-1,1 0 1,-1 0-1,0 0 1,1 0-1,-1-1 1,0 1-1,0 0 1,0-1-1,3 0 1,-2-1 30,0 1 0,1-1 0,-1 0 0,0 0 0,1 0 0,-1 0-1,0 0 1,-1 0 0,1 0 0,0-1 0,-1 1 0,3-4 0,0-6-9,0 1 0,-1-1-1,0 0 1,-1 0-1,0 0 1,-1 0 0,0 0-1,-1-16 1,-1 26-69,1 0 0,-1 0 0,1 0-1,-1 0 1,0 0 0,0 1 0,0-1 0,0 0 0,0 1 0,0-1 0,0 1 0,0-1 0,-1 1 0,1-1-1,-1 1 1,1 0 0,-1 0 0,1 0 0,-1 0 0,0 0 0,1 0 0,-1 0 0,0 0 0,0 1-1,0-1 1,0 1 0,0-1 0,0 1 0,-2 0 0,1-1-10,0 0 0,0 1 0,0 0 1,1-1-1,-1 1 0,0 0 0,0 0 0,0 1 0,0-1 1,1 1-1,-1-1 0,0 1 0,0 0 0,1 0 0,-1 0 0,1 0 1,-1 1-1,1-1 0,-1 1 0,-2 1 0,3 0-69,0 0-1,1 0 1,-1 0-1,0 1 1,1-1-1,0 0 0,0 0 1,0 1-1,0-1 1,0 1-1,0 6 1,0 12-5750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5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2401,'-13'16'8004,"9"7"-4739,1 10-1568,3 17-1089,0 7-432,0 12-16,0 4-79,0-7-81,0-6 32,0-7 16,0-10-48,0-13 0,0-13-225,0-14-783,0-13-5187,0-30-576</inkml:trace>
  <inkml:trace contextRef="#ctx0" brushRef="#br0" timeOffset="1">60 190 4498,'10'0'4914,"3"0"-1696,7 0-1281,3 0-945,0 3-720,4 17-192,-4 3-80,0 3-816,0 4-1921,4-6-4195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1489,'0'0'16271,"0"4"-16084,0 333 354,0-264-3698,0-1-3477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5186,'0'0'5592,"2"3"-4799,5 16-744,2-1 0,1-1 0,12 18 0,7 14-163,-23-39 76,32 56-117,-33-59 217,0 0 0,0 0 0,0-1-1,1 0 1,0 0 0,12 9 0,-16-14 19,-1 0 0,1 1 0,0-1 0,0 0-1,0 0 1,0 0 0,0 0 0,0-1 0,0 1-1,0-1 1,0 1 0,0-1 0,1 1 0,-1-1-1,0 0 1,0 0 0,0 0 0,1-1 0,-1 1-1,0 0 1,0-1 0,0 1 0,0-1 0,0 0-1,0 0 1,0 0 0,0 0 0,0 0 0,0 0-1,0 0 1,0-1 0,-1 1 0,3-3 0,3-4 59,-1-1 0,1 1 1,-2-2-1,1 1 0,6-16 0,-2 4-255,7-11-1306,33-45 1,-8 26-3054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3810,'0'-3'6995,"0"-14"-4002,13-3-1040,27 0-1072,6-3-81,4 7-448,3-1-288,-3 4-64,-4 3-400,-3 7-929,-9-1-1040,-8 4-1841,-9 0-2225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0 2625,'-3'0'6579,"3"14"-3986,0 25-832,-3 15-736,-4 9-49,-6 6-240,-4-3-191,1 1-17,-8-1-80,-2-3-256,-1-7-32,-2-2-160,2-15-32,7-9-944,4-13-833,2-7-1985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4594,'20'0'4626,"7"0"-1616,9 0-1986,0-3-672,11-4-352,-7-3-1152,0 7-2098,-11-4-944</inkml:trace>
  <inkml:trace contextRef="#ctx0" brushRef="#br0" timeOffset="1">179 60 5442,'0'17'2322,"0"6"-978,0 7-976,0 3-368,0 0-496,0-3-656,0-7-1137,0-10-3234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5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1,'2060'0,"-1838"10,-15 0,198 0,81 0,-42 1,-181-6,-54-2,-52 6,85 2,-232-11,309 10,-91 16,76 7,-80-21,-53-5,217-1,-62-4,-187 8,59 0,1070-10,-1247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8756,'0'0'7187,"26"0"-6690,7 0-225,4 0-256,3 0-16,3-3-112,3-1-705,1 1-1168,-1-4-2705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12230,'0'-26'2145,"26"-4"-161,24-3-1423,10-4-449,-1 7-112,4 4-608,-10 6-1297,-6 7-993,-11 6-2800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7908,'-4'0'6146,"4"36"-4801,-3 11-897,-4 9-96,-6 14-143,-7-4 15,0 0 16,-3 1-112,-10-8 64,0 1 48,-7-4-240,7-13-32,6-13-1121,14-13-1056,6-17-1968</inkml:trace>
  <inkml:trace contextRef="#ctx0" brushRef="#br0" timeOffset="1">199 548 6451,'7'36'2433,"0"4"240,-1 7-896,1-4-1393,-4-4-384,4-12-176,0-7-816,-4-7-1153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7379,'1'-3'278,"0"0"-1,1 0 0,-1 0 1,1 0-1,0 0 0,0 0 1,0 0-1,0 1 0,1-1 1,-1 1-1,1 0 0,-1 0 1,1-1-1,0 2 0,0-1 1,5-3-1,7-2 26,31-12-1,-30 13-347,0 1 1,0 1-1,0 1 0,1 0 0,-1 1 1,1 1-1,0 0 0,22 3 0,-37-2 87,0 1 0,-1-1 0,1 1 0,-1-1-1,1 1 1,-1 0 0,0 0 0,1-1 0,-1 1-1,0 0 1,1 0 0,-1 0 0,0 1 0,0-1 0,0 0-1,0 0 1,0 1 0,0-1 0,0 0 0,0 1 0,-1-1-1,1 1 1,0 1 0,1 4 208,0 0 0,0 1 0,0 12 0,-1-15-111,4 62 608,-7 99 0,2-162-1125,0 0 0,0 0 0,0 0 0,-1 0 0,1 0 0,-1 0 0,0 0 1,-1-1-1,1 1 0,-1 0 0,1-1 0,-1 1 0,-3 4 0,-11 12-5430</inkml:trace>
  <inkml:trace contextRef="#ctx0" brushRef="#br0" timeOffset="0.14">51 392 11013,'-4'0'6499,"24"-10"-6003,13-6-208,4 2-96,-4 8-95,-3-7-97,-4 6-81,-6 7-447,-3 0-608,-7 0-1201,-4 0-3378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6819,'4'-2'8823,"12"-6"-7420,-15 8-1381,-1 0 0,1 0 0,-1 0 0,1 0 0,-1 0 1,1 1-1,-1-1 0,0 0 0,1 0 0,-1 0 0,1 0 0,-1 0 0,1 1 0,-1-1 0,0 0 0,1 0 0,-1 1 0,0-1 0,1 0 0,-1 1 1,0-1-1,1 0 0,-1 1 0,0-1 0,1 0 0,-1 1 0,0-1 0,0 1 0,1 0 0,0 16 175,0-7-7,4 359 2872,-7-211-2963,2-112-251,0 59-3957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1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4946,'7'-7'6291,"6"1"-3810,7-1-1408,6 1-769,4-8-160,7 4-144,-8 0-304,-5 4-673,-4 6-687,-10 0-593,-4 0-1265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12694,'0'0'6707,"10"0"-6515,29 0 96,14 0 432,14-10-495,-4 3-161,3 4 16,0 0-80,1 3-128,2 0-849,-6 0-1936,-3 3-3522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9396,'3'-14'5059,"37"-9"-2226,13 0-1440,13-4-705,0 8-640,-6 9-48,-3 3-48,-8 4-624,-6 3-673,-6 0-944,-14 0-2673,-13 0-2850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10565,'0'0'5827,"0"3"-5267,0 40-368,0 14 512,-14 9-128,-9 7-255,-3-7 79,-4 1-16,-3-4-96,-4 0-192,1-4-96,3-6-400,3-6-801,7-14-1088,9-16-2737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8196,'10'23'2721,"0"7"-816,3 6-1217,-3 1-640,-4-4 64,1 0-112,-7-10-528,3-3-512,-3-6-865</inkml:trace>
  <inkml:trace contextRef="#ctx0" brushRef="#br0" timeOffset="1">84 123 8148,'13'-13'1300,"1"1"0,1 0 1,18-11-1,-18 14-1287,0 0 1,1 2 0,0 0 0,0 0-1,1 2 1,-1 0 0,1 1-1,0 0 1,1 2 0,32-2 0,-49 4-7,1 0 0,0 1 1,-1-1-1,1 0 1,0 0-1,-1 1 0,1-1 1,-1 1-1,1-1 1,0 1-1,-1 0 1,0 0-1,1-1 0,-1 1 1,1 0-1,-1 0 1,0 1-1,0-1 0,1 0 1,-1 0-1,0 0 1,0 1-1,0-1 1,0 1-1,-1-1 0,1 1 1,0-1-1,-1 1 1,1-1-1,-1 1 0,1 1 1,1 7 269,-1-1-1,0 1 1,0 0 0,-2 14 0,1-7 148,0 282 1602,0-295-2391,-2 10-1760,-6-9-2321,-5-4-2177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6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0,'1687'0,"-1669"0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1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3201,'-4'0'15111,"24"0"-14598,10 0-65,10-10-448,0-3-64,0 0-769,-1 0-1968,-2 3-3058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4706,'0'-13'9108,"36"-7"-6466,21-3-1010,6-1-863,6 1-513,-2 3-256,-11 7-80,-3 3-465,-13 3-1199,-10 7 63,-14 0-1873,-6 0-704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9396,'-7'26'3346,"0"21"-1153,1 12-1105,2 18-495,1 6-65,0 3-128,3 0-80,-4-3 112,4-10-336,0-13-80,0-11-16,0-16-576,0-13-624,0-16-977,0-18-8020</inkml:trace>
  <inkml:trace contextRef="#ctx0" brushRef="#br0" timeOffset="0.94">30 339 9764,'4'0'2898,"15"-3"-993,5 3-721,6 0-848,-1 0-288,-2 0-48,-1 13-528,-6 7-2273,-3-4-4098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1553,'0'0'14678,"17"-7"-13077,26-9-800,13-1-337,7-3-352,0 0-112,-3-3-64,-7 3-561,-3 0-1632,-14 7-1808,-9 0-3091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10901,'0'0'5154,"0"20"-4673,0 29-273,0 24 464,0 14-304,0 9-16,-10 0-32,-17-3 33,1-7-81,-4-13-96,0-10-176,3-13-208,1-11-1121,3-12-1248,6-14-2417,4-13-4835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6131,'33'-20'4322,"10"0"-1073,7-3-2849,-3 0-400,-4 9-32,-13 4-1328,-14 7-849,-9 3-464</inkml:trace>
  <inkml:trace contextRef="#ctx0" brushRef="#br0" timeOffset="1">163 86 2385,'-4'10'6627,"1"10"-3858,3 7-1552,0 12-929,0 4-192,0 7-96,0-3-576,0-4-1041,-3-13-1264,3-7-3362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2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96 10597,'-3'0'7347,"36"0"-6722,10-13-273,13-3-160,4-1-64,3-3 48,-3 10-160,-11-3-16,-6 10-368,-6-1-257,-11 4-735,-6 0-1409,-13 0-2034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14375,'0'0'3169,"4"0"-304,29 0-1360,13 0-705,7-13 161,4 3-401,-4 6-448,0 4-48,-3 0-64,-1 0 0,-6 0-96,-6 0-1168,-7 7-1410,-10 13-1504,-10-3-3281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6979,'-10'3'6499,"10"0"-3858,0 7-1808,0 10-833,0 7-64,0 3-753,0-4-1200,0 4-960,0-17-1905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50 6275,'9'-6'905,"0"1"-1,1 0 1,-1 0-1,1 1 1,17-6 0,-9 6-1035,1 0 1,0 1-1,0 1 1,26 0 0,-44 2 119,-1 1 0,1-1 0,-1 0 0,1 0 0,-1 0 0,0 0 0,1 0 0,-1 1 0,0-1 0,1 0 0,-1 0 0,1 0 0,-1 1 0,0-1 0,0 0 0,1 1 0,-1-1 0,0 0 0,1 1 0,-1-1 0,0 0 0,0 1 0,0-1 0,1 1 0,-1-1 0,0 0 0,0 1 0,0-1 0,0 1 0,0-1 0,0 0 0,0 1 0,0 0 0,0 19-9,0-13 44,-1 0-4,0 0 0,0-1 0,0 1 0,-1 0 0,0-1 0,-1 1-1,1-1 1,-1 0 0,0 0 0,-1 0 0,0 0 0,1 0 0,-2-1 0,-8 9-1,3-3-47,-1-1 0,0 0 0,-1-1 0,0-1-1,0 0 1,-15 7 0,24-13 68,0-1 0,0 0-1,0 0 1,0 0 0,0 0 0,0-1 0,-1 1 0,1-1-1,-5 0 631,8-1-631,1 0 1,0-1-1,0 1 1,-1 0-1,1 0 1,0 0-1,0 0 1,0 0-1,1 0 1,-1 0-1,0 0 1,0 0-1,0 1 1,1-1-1,-1 0 1,2 0-1,2-2 32,-3 2-116,39-21-299,-37 20-143,-1 1 0,1 0 0,-1 0 0,1 1 1,0-1-1,4 0 0,4 1-3791</inkml:trace>
  <inkml:trace contextRef="#ctx0" brushRef="#br0" timeOffset="1">4 441 7668,'-3'0'8051,"13"0"-7987,13-13 128,7-10-192,-4 3-192,1-7-1441,-1 1-672,-3-4-1776,-3-6-3123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8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2,'239'-2,"335"8,-179 40,18 1,35-45,-212-5,1645 3,-1736 10,-23 0,159-9,-148-2,-117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4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3682,'1'11'9466,"4"10"-7253,3 18-2722,27 328 1894,6 40 234,-38-388-1512,28 134 622,-25-130-638,1 0-1,1-1 1,1 0-1,15 27 1,-23-47-91,1 1 0,-1-2 1,1 1-1,-1 0 0,1 0 1,0 0-1,-1-1 0,1 1 1,3 1-1,-5-3-9,1 1 0,-1-1 0,1 0 0,-1 0 0,1 1 1,0-1-1,-1 0 0,1 0 0,0 0 0,-1 1 0,1-1 0,0 0 0,-1 0 0,1 0 0,0 0 0,-1-1 0,1 1 0,0 0 0,-1 0 0,1 0 0,0 0 1,-1-1-1,1 1 0,-1 0 0,1 0 0,0-1 0,-1 1 0,1-1 0,-1 1 0,1 0 0,-1-1 0,1 1 0,-1-1 0,0 1 0,1-1 0,-1 0 1,1 0-1,3-8-108,0 0 0,-1-1 0,0 0 0,-1 0 1,0 1-1,1-18 0,-1 13-93,10-84-1471,-1-135-10855,-14 145 19242,-5 88-4127,-8 8-445,4 6-1250,0 1 0,2 1 0,-18 33 0,-5 7 57,20-37-873,5-5-189,-1 0-1,0-1 0,-1-1 1,0 0-1,-1 0 0,0-1 1,-17 13-1,8-16-2759,6-7-2820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8932,'16'0'1553,"8"0"-1553,-1 20-80,3 17-4770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12822,'0'0'2513,"13"-7"-416,23-2-1329,4-5-768,3 8-240,-6-1-1601,-11 4-2224,-3-4-4932</inkml:trace>
  <inkml:trace contextRef="#ctx0" brushRef="#br0" timeOffset="1">83 0 10117,'0'10'2721,"0"13"-1713,0 20-1008,0 7-96,0 13-1280,0-10-1282,0-3-2992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12294,'20'-23'2913,"29"0"-1152,4-4-1329,14 10 64,-4 1-496,-4 6-192,-2 10-592,-7 0-545,-7 0-1520,-14 0-2241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0 6019,'-13'0'6803,"3"0"-3458,-3 10-1360,-4 23-1184,-9 20-449,-7 20 224,-4 10-208,-6 0-96,-7 3 177,0-13-129,-9 3-160,6-13-160,3-10-64,10-13-544,20-20-1345,14-13-673</inkml:trace>
  <inkml:trace contextRef="#ctx0" brushRef="#br0" timeOffset="1">160 627 3730,'6'0'3841,"1"13"-1071,-7 27-625,0 6-993,0 11-207,0-8-369,0 4-464,0-10-64,0-3-48,0-17-576,0-9-449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3490,'5'-7'312,"1"1"1,-1 0-1,1 0 1,1 0-1,-1 1 1,1 0-1,0 0 1,0 1-1,0 0 1,1 0-1,0 0 1,9-2-1,-5 2-320,0 2-1,0-1 1,0 1-1,0 1 0,1 1 1,-1-1-1,21 4 0,-30-3 68,0 1-1,-1-1 0,1 1 0,-1 0 1,0 0-1,1 1 0,-1-1 0,0 0 1,1 1-1,-1-1 0,0 1 0,0 0 1,0-1-1,0 1 0,-1 0 1,1 0-1,0 1 0,-1-1 0,0 0 1,1 0-1,-1 1 0,0-1 0,0 1 1,0-1-1,1 5 0,1 7 640,0 0-1,-1 0 1,1 22 0,-3-31-519,4 196 3959,-5-146-3943,1-54-223,0-1 0,0 1 0,0-1 0,0 1 0,-1-1 1,1 1-1,0-1 0,-1 1 0,1-1 0,0 1 0,-1-1 0,1 1 1,0-1-1,-1 1 0,1-1 0,-1 0 0,1 1 0,-1-1 0,1 0 1,-1 1-1,1-1 0,-1 0 0,1 0 0,-1 1 0,0-1 0,1 0 1,-1 0-1,1 0 0,-1 0 0,0 0 0,1 0 0,-1 0 0,1 0 0,-2 0 1,0 0-183,0 0 1,0 0-1,0 0 1,0-1 0,0 1-1,0-1 1,1 1-1,-1-1 1,0 0-1,-3-1 1,-3-5-831,0-1 1,1 1-1,0-1 1,0-1-1,-5-9 0,-15-23-3967</inkml:trace>
  <inkml:trace contextRef="#ctx0" brushRef="#br0" timeOffset="1">37 124 4274,'0'-3'5490,"0"-7"-2704,4 10-1330,19-7-1039,7 1-417,0 6 0,-1 0-1169,-9 0-1376,-3 0-1601</inkml:trace>
  <inkml:trace contextRef="#ctx0" brushRef="#br0" timeOffset="2">11 353 7459,'0'0'9269,"33"-10"-8853,7 7-400,3-4-16,0 7-833,0 0-1231,0 0-4227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12246,'-4'0'3729,"1"0"-1616,3 4-1681,0 29-416,0 13-32,13 4-176,-6 0-1376,-4-10-689,1-7-2850,-4-13-2736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3089,'30'-26'4514,"10"2"-2000,9 1-1538,-2 7-384,-4 12-432,-10 4 113,-6 0 79,-11 7-208,-12 23-48,-4 10-96,0 9-16,-4 8-432,-26-1-769,-3 0-832,0-12-1024,-3-8-113</inkml:trace>
  <inkml:trace contextRef="#ctx0" brushRef="#br0" timeOffset="1">43 395 192,'-16'0'6131,"-1"0"5010,24-7-10597,22-6-320,8 3-128,3 0-96,-4 7-656,-6-4-721,-7 7-1648,-9 0-737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5619,'-20'20'4161,"7"3"-335,3-6-1601,3 9-896,4-3-465,-1-6-688,4 3-176,0-10-288,0-4-1200</inkml:trace>
  <inkml:trace contextRef="#ctx0" brushRef="#br0" timeOffset="1">269 60 4290,'16'13'8004,"8"7"-4915,2 3-1504,4 7-1249,-3 10-336,-8-1-1201,1 1-2961,0-10-5922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12630,'-10'0'7379,"10"29"-7603,0 5-656,7-1-337,-4-3-1328,-3-11-1841,0-9-1297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9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0,'966'0,"-949"1,0 0,25 5,-22-2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96 880,'23'-29'7764,"14"2"-4162,16 4-1794,0 10-1263,3 9-129,-6 4-416,-7 0 0,-6 4-16,-7 19 16,-14 3 32,-3 4-32,-6 0-48,-7 7-48,0 2-833,0-6-687,-23 1-2178,-10-8-976</inkml:trace>
  <inkml:trace contextRef="#ctx0" brushRef="#br0" timeOffset="1">136 319 4914,'0'0'10405,"17"0"-9060,19-17-785,-3 0-560,-3 1-320,0 3-1377,-10 9-368,-7-2-1521,-6 6-463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4498,'-11'3'6771,"5"5"-4209,4 17-2393,2-16 406,-24 318-279,24-327-278,0 0 0,0 0 0,0 0 0,0 0 0,0 0 0,0 1 0,0-1 0,0 0 0,0 0-1,0 0 1,0 0 0,0 0 0,0 0 0,0 0 0,0 1 0,0-1 0,0 0 0,1 0 0,-1 0 0,0 0 0,0 0 0,0 0 0,0 0 0,0 0 0,0 0 0,0 0 0,1 1 0,-1-1 0,0 0 0,0 0 0,0 0 0,0 0 0,0 0 0,0 0 0,1 0 0,-1 0 0,0 0 0,0 0 0,0 0-1,0 0 1,0 0 0,1 0 0,-1 0 0,0 0 0,0-1 0,0 1 0,0 0 0,0 0 0,0 0 0,1 0 0,12-5 175,13-10-123,-18 11-100,0 0-1,0 1 1,0 0 0,0 1 0,1-1-1,-1 2 1,1-1 0,-1 1 0,1 0-1,0 1 1,16 1 0,-11-1-274,-11 1 232,-1-1 0,1 0 0,0 1 0,0 0 0,0 0 0,-1 0 0,1 0 0,0 0 0,-1 0 0,1 1 0,-1-1 0,0 1 0,1 0 0,-1 0 0,0 0 0,0 0 0,0 0 0,0 0 0,0 0 0,-1 1 0,1-1 0,-1 0 0,1 1 0,-1 0 0,1 3 0,3 7-65,-1 0 0,0-1 1,-1 1-1,2 17 0,-1 11 330,-3 71 0,-1-60 286,-1-27-72,0 0 1,-1-1-1,-2 0 1,0 0-1,-2 0 1,-1 0-1,-11 26 1,18-48-363,-1-1-1,1 1 1,-1-1 0,0 1 0,0-1-1,1 1 1,-1-1 0,0 0-1,0 0 1,0 1 0,-1-1 0,1 0-1,0 0 1,0 0 0,-1 0 0,-1 1-1,0-1 38,0-1-1,0 1 0,0-1 1,0 1-1,0-1 0,0 0 0,-4-1 1,-5 1 14,9 0-80,0-1 1,0 0-1,-1 1 0,1-2 0,0 1 1,0 0-1,0 0 0,0-1 0,1 0 1,-1 1-1,0-1 0,1 0 0,-1 0 1,1-1-1,-1 1 0,-1-4 0,-9-9 32,-17-26 0,11 14-105,9 14-275,0 1 0,0 1 0,-1-1 0,-1 2 0,0-1 0,0 2 0,-1-1 0,-1 2 0,1 0 0,-1 0 0,-1 2 0,1 0 0,-30-9 0,36 15 139,-7-2 1510,15 1-1263,0 1 1,-1 0-1,1 0 1,0-1-1,0 1 0,0 0 1,-1-1-1,1 1 1,0 0-1,0-1 1,0 1-1,0 0 1,0 0-1,0-1 1,0 1-1,-1-1 1,1 1-1,0 0 0,0-1 1,0 1-1,0 0 1,0-1-1,1 1 1,-1 0-1,0-1 1,0 1-1,0 0 1,0-1-1,0 1 1,0 0-1,0-1 0,1 1 1,-1 0-1,0 0 1,0-1-1,1 1 1,-1 0-1,0 0 1,0-1-1,1 1 1,4-5 61,0 0 1,0 1 0,1 0 0,-1 0-1,1 0 1,0 1 0,0 0 0,0 0-1,12-4 1,-1 1 26,1-2-185,0 1 0,1 2 1,34-8-1,25 6-5098,-26 6-3864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12198,'0'-13'4498,"0"3"-1905,0-4-1649,40-9-704,13 10-240,6-4-336,8 4-1136,-4-3-1314,0 2-3905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4466,'0'0'15495,"0"13"-14566,-3 24-113,-24 16-288,-6 13-400,-4 1-128,-2-1-192,-4 0-1233,-1-6-1040,8-24-2097,9-12-4018</inkml:trace>
  <inkml:trace contextRef="#ctx0" brushRef="#br0" timeOffset="1">186 275 11045,'37'-3'3298,"12"-4"-993,-2 7-1281,-1 0-864,-6 7-160,-10 16-944,-10 14-1089,-10-1-1505,-10 1-1440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4114,'-14'43'10421,"11"10"-7844,-3 13-96,6 4-1088,-4-11-945,1-6-256,3-9-144,0-15-48,0-15-192,0-4-673,0-30-9379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11205,'0'0'7187,"0"13"-7523,3 4-1825,0 6-3521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14231,'0'0'2401,"0"7"-320,0-4-1361,0 17-720,17-7-160,3 11-1313,-4-11-2369,4-3-5794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10485,'1'101'7153,"0"4"-5824,1 112-1829,-2-214 495,0-1 0,0 1 1,0 0-1,1-1 0,-1 1 0,1-1 0,0 1 0,0-1 1,0 1-1,0-1 0,0 0 0,1 1 0,-1-1 0,0 0 1,1 0-1,0 0 0,0 0 0,-1 0 0,1-1 0,3 3 1,3 1-14,0 0 0,1 0 1,0-1-1,10 4 1,24 13 35,-39-18-20,0-1 0,0 1 0,-1 0 0,0 1 0,1-1 0,-1 1 0,0-1 1,-1 1-1,1 0 0,-1 0 0,1 0 0,-1 1 0,0-1 0,-1 0 0,1 1 0,-1-1 0,0 1 0,0-1 0,0 1 0,-1 0 0,0 6 0,0-5 64,0 1 0,-1-1 1,0 0-1,0 0 0,-1 1 0,1-1 1,-1 0-1,-1 0 0,1-1 0,-1 1 1,0 0-1,0-1 0,-1 0 0,0 0 1,-4 6-1,-6 3 296,0-1 0,-1 0 0,0-1 0,-33 20 0,38-26-432,0-1 0,-1-1-1,1 0 1,-1 0 0,0-1 0,0 0 0,-1-1 0,1 0-1,-21 0 1,30-2-120,0 0-1,0 0 1,0 0-1,0 0 1,0 0 0,0 0-1,0-1 1,0 1-1,0-1 1,0 1-1,0-1 1,0 0-1,1 0 1,-1 0-1,0 0 1,0 0-1,1 0 1,-1-1 0,0 1-1,1 0 1,0-1-1,-1 1 1,1-1-1,0 0 1,0 1-1,-2-4 1,-12-35-5889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8388,'30'-23'3393,"17"3"-1280,6 0-1280,3 10-833,-3 10-368,-6 0-2402,-8 4-3713</inkml:trace>
  <inkml:trace contextRef="#ctx0" brushRef="#br0" timeOffset="1">538 173 8436,'0'16'2929,"0"38"-224,0 12-1280,0 17-641,0 13-287,-14 0-209,1 0-288,0-10-64,3-19-673,0-8-1023,0-22-1346,3-17-1728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27 688,'17'-16'7140,"9"9"-4115,-3 4-1648,-3 3-913,-3 0-304,-11 26-144,-6 14 64,0 13 496,0 7-448,-13-4 593,-13 7-513,-7-7-208,3-3-176,3-16-1649,11-14-2753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40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2,'255'-2,"276"4,-277 18,28 1,-208-21,199 10,191-1,-286-11,182 2,-330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10485,'0'36'2609,"-17"7"208,-9 10-1104,2 0-1233,-5 7-336,-1-7 48,0 3-192,0-16-544,7-7-1105,10-16-1696,3-17-3602</inkml:trace>
  <inkml:trace contextRef="#ctx0" brushRef="#br0" timeOffset="1">64 1 6403,'0'16'7395,"6"11"-5298,24 6 304,3 17-1152,4-7-609,-4 10-608,3-13-32,-2-1-928,-8-5-1681,4-15-4547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11589,'0'0'4338,"30"-6"-3745,16-8-113,4 4-416,0 0-64,-4 0-400,-6 1-593,-7 2-1776,-13 7-2690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8980,'-3'0'6451,"29"0"-6243,14 0 112,3 0-320,3-13-16,-2-1-880,-8 11-353,-3-3-1424,-10-4-1521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1425,'0'0'7587,"0"4"-5618,0 29-704,0 7 31,3 16-832,0 4-464,-3-1-96,0 11-1136,0-7-1970,0-3-2672</inkml:trace>
  <inkml:trace contextRef="#ctx0" brushRef="#br0" timeOffset="1">3 664 7027,'1'-3'286,"-1"1"-1,1 0 1,-1 0 0,1 0-1,0 0 1,-1 0-1,1 0 1,0 0 0,1 0-1,-1 0 1,0 0-1,0 0 1,1 1 0,-1-1-1,1 0 1,0 1 0,-1 0-1,1-1 1,0 1-1,0 0 1,3-2 0,5-2-66,0 0 0,20-6-1,-29 10-151,24-7-5,1 2-1,0 0 0,45-4 0,80 6-2657,-134 4 1951,-17 1 641,0-1 1,1 0 0,-1 1 0,0-1-1,0 0 1,0 0 0,0 1 0,0-1-1,0 0 1,0 1 0,0-1 0,0 0-1,0 1 1,0-1 0,0 0 0,0 1-1,0-1 1,0 0 0,0 0 0,0 1-1,0-1 1,-1 0 0,1 1 0,0-1-1,0 0 1,0 0 0,0 1 0,-1-1-1,1 0 1,0 0 0,0 1-1,-1-1 1,1 0 0,0 0 0,0 0-1,-1 0 1,1 1 0,-1-1 0,-101 43 1765,67-25-921,0 2 0,-60 45 0,80-52-1063,0 0 0,1 1 0,0 0 0,1 1 0,0 0 0,2 1 0,-18 31 0,24-35-2172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4114,'-1'98'9552,"2"107"-6792,-1-203-2758,0 0 1,0 0-1,0 0 0,1 1 1,-1-1-1,0 0 0,1 0 1,-1 0-1,1 0 0,0 0 0,0 0 1,0 0-1,0-1 0,0 1 1,2 2-1,-2-3-23,1 0 1,0 0-1,0 0 1,0 0-1,0 0 0,0-1 1,0 1-1,0-1 1,0 1-1,0-1 0,0 0 1,1 0-1,-1 0 1,3 0-1,-2 0 0,0-1 1,-1 1-1,1-1 0,0 0 0,-1 0 1,1 0-1,-1 0 0,1 0 0,-1 0 1,0-1-1,1 1 0,-1-1 0,0 0 0,0 1 1,4-5-1,29-39-299,-21 25 41,0 3 139,126-176-3813,-140 192 4046,2-2 326,0 0 0,0 0 0,0 0 0,-1 0 0,1 0 0,-1-1 0,0 1 0,1-6 2166,-4 10-2564,1-1 0,-1 0 0,0 1 1,1 0-1,-1-1 0,1 1 0,-1 0 0,1-1 0,-1 1 0,1 0 1,-1 0-1,1 0 0,0 1 0,0-1 0,-1 0 0,1 0 1,-1 3-1,-4 2-79,-55 46-2945,16-22-2516,18-16 1328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0 759 2817,'0'-3'7348,"0"-7"-4227,17-10-816,23 10-352,3 10-800,6 0-145,5 0-448,-5 20-320,1 10-224,-4 0-16,-6-4-768,3-12-1441,-6-14-1777,-1 0-3889</inkml:trace>
  <inkml:trace contextRef="#ctx0" brushRef="#br0" timeOffset="1">634 73 10325,'0'-13'4930,"6"-1"-3297,34-2-737,10 3-704,3 3-192,-10 3-1264,-7 7-1025,-16 0-2946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77 9989,'0'0'5890,"27"-17"-4673,16-6-433,7 3-704,-7 10-80,0 4 0,-3 6-592,-7 0-705,-6 0-1216,-8 0-2417</inkml:trace>
  <inkml:trace contextRef="#ctx0" brushRef="#br0" timeOffset="1">305 60 3426,'0'120'8447,"0"-1"-4698,0 235-1782,0-350-1518,-1-4 372,-2 0-709,0-1 0,0 1 0,0-1 0,1 0 0,-1 0 0,0 0 0,1 0 0,-1 0 0,1-1-1,-1 1 1,1-1 0,0 1 0,-1-1 0,1 0 0,0 0 0,0 0 0,-2-3 0,-3-4-100,0-1 1,-11-20-1,-5-11 21,6 9-904,0 0-1,-3 1 1,-1 1-1,-34-39 0,53 68 845,1 0 0,0-1 0,0 1 0,0 0 1,-1 0-1,1 0 0,0 0 0,-1 1 0,1-1 0,-1 0 0,1 0 0,-1 1 0,1-1 0,-1 1 0,1-1 0,-1 1 0,0 0 0,1 0 0,-1 0 0,0 0 0,1 0 0,-4 0 0,4 1 61,-1-1 1,1 1-1,0 0 0,0 0 0,0-1 0,0 1 0,0 0 0,-1 0 0,1 0 0,1 0 0,-1 0 0,0 0 0,0 0 1,0 1-1,1-1 0,-1 0 0,0 0 0,1 1 0,-1-1 0,1 0 0,-1 1 0,1-1 0,0 0 0,0 2 0,-4 21 5,-1 2-776,-1 44 0,7-64-2320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7700,'16'16'5586,"11"4"-2432,6 7-1762,-3 6-1024,3 4-368,-3-1-1296,-7-6-3635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9893,'0'0'6547,"4"4"-5187,2 39-752,-2 30 65,2 16-225,-6 21-32,0-7-288,0-4-128,0-13-752,0-19-1393,0-24-1841,0-17-2161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57 7523,'17'-20'2850,"13"3"-1522,3 4-1056,3 7-272,1 6-928,-14 0-1537,-3 0-2449</inkml:trace>
  <inkml:trace contextRef="#ctx0" brushRef="#br0" timeOffset="1">7 375 9925,'-6'0'9812,"25"0"-9332,28-20 193,9 4-289,7 9-288,-3-3-48,3 10-48,-3 0-528,-1 0-1281,1-3-1777,0-7-4113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7:55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1 117,'40'-6,"-14"1,125-12,233 6,-164 2,-13 0,662 9,-814-2,86-16,-86 9,88-3,-123 12,47 0,81-10,-65 3,139 5,-110 4,4107-2,-3957 11,-138-5,-107-5,675 20,1087-21,-1727 2,80 15,21 1,279-15,-222-5,2502 2,-2661-2,84-16,29-1,282 18,-211 3,1303-2,-1517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13910,'0'-29'1777,"23"5"-304,13 4-1297,8 7-176,-1 3-1569,-10 10-2193,-7-6-3633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10421,'0'43'3393,"0"20"-399,0 27-977,0 6-929,0 0-288,0-3-431,0-17-321,0-16-48,0-14-737,0-22-639,0-8-833</inkml:trace>
  <inkml:trace contextRef="#ctx0" brushRef="#br0" timeOffset="1">67 385 6819,'3'-7'6163,"11"7"-3538,6 0-1504,9 0-1105,8 0-16,-4 14-2706,7 2-4273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7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9828,'0'-23'5603,"0"3"-3378,39-20-1152,28 7-865,6 0-208,0 6-609,-14 4-975,-12 16-849,-7-9-2370,-14 9-3841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9828,'-4'0'3938,"4"7"-1985,0 33-736,0 23-337,0 26-47,-6-3-465,-14 7 32,0 0-96,-7-10-240,-6-10-64,3-14-304,-3-5-929,3-11-1056,4-23-2897,9-14-4130</inkml:trace>
  <inkml:trace contextRef="#ctx0" brushRef="#br0" timeOffset="1">236 501 4674,'10'-8'1098,"1"1"-1,0 0 1,0 0-1,1 1 1,0 1 0,15-5-1,4 1-1913,41-6 0,-71 14 707,0 1 0,-1 0-1,1 0 1,0 0 0,0-1 0,0 1 0,-1 0 0,1 0-1,0 0 1,0 0 0,0 0 0,-1 0 0,1 0 0,0 1-1,0-1 1,-1 0 0,3 1 0,-7 10 1596,-3 3-121,-10 33-252,2 1-1,-10 57 0,-4 17-5941,19-90-287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 1649,'-3'0'11701,"3"-7"-8772,0 0-912,10 1-1120,20 6-657,13-4 0,3 1-240,0 0-160,4 3-1265,-3 0-2625,2-7-5362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7475,'0'-24'7124,"27"-5"-5331,26-5-369,13 8-1104,1 3-320,-8 3-176,-2 7-752,-14 3-865,-10 3-1825,-10 0-3873</inkml:trace>
  <inkml:trace contextRef="#ctx0" brushRef="#br0" timeOffset="1">279 0 10501,'-7'0'6707,"7"3"-5202,-3 34-881,-10 16 64,-4 17-96,-6 6-175,-7 7-161,0-7-80,0-6-176,-3-7 0,7-7-16,-1-16-608,7-4-1057,7-13-1056,6-16-2210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9716,'10'13'2866,"-1"27"-561,5 16-993,-1 4-527,-3 6-513,-7-6-256,1-10-16,-4-20-656,3-14-1249</inkml:trace>
  <inkml:trace contextRef="#ctx0" brushRef="#br0" timeOffset="1">87 133 6499,'1'-4'536,"1"0"0,-1 0-1,1 0 1,0 0 0,1 0 0,-1 0 0,0 1-1,1-1 1,3-2 0,0 0-155,-1 1 0,1 0 0,1 0 0,9-5-1,5-1-341,1 1-1,30-9 0,-45 17 55,3-2-100,1 0 0,-1 1 0,1 1 0,0 0-1,0 0 1,0 1 0,0 1 0,14 0 0,-23 1 6,0-1 0,0 1 1,-1 0-1,1-1 0,0 1 0,0 0 0,-1 0 0,1 0 0,-1 0 1,1 0-1,-1 0 0,1 0 0,-1 1 0,0-1 0,1 1 1,-1-1-1,0 1 0,0-1 0,0 1 0,0-1 0,0 1 0,-1 0 1,1 0-1,0 0 0,-1-1 0,1 1 0,-1 2 0,2 7 135,0 0-1,-1-1 1,-1 18-1,1-17 51,0 32 370,1-4-253,-2-1 1,-1 1 0,-9 52-1,9-84-721,0-1 0,-1 0-1,0 0 1,0 0-1,-1 0 1,1 0-1,-1 0 1,-1 0-1,-4 5 1,-6 4-4452</inkml:trace>
  <inkml:trace contextRef="#ctx0" brushRef="#br0" timeOffset="2">143 438 6403,'-6'0'6851,"6"-10"-1761,13-3-4049,20 3-337,3-3-400,4-1-160,-3 8-144,-4 2-80,0 4-1296,-6 0-1426,-4 0-3632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15143,'0'-16'2017,"33"-4"32,7 10-1505,3-10-544,0 10-464,-7 4-1457,-12-1-1585,-8 4-2849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4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8388,'0'0'4578,"0"10"-3682,0 36-688,0 17-208,0 20-464,0 0-1521,0-7-2113</inkml:trace>
  <inkml:trace contextRef="#ctx0" brushRef="#br0" timeOffset="1">0 495 11813,'0'-20'2866,"10"-10"-593,37 3-1153,6 8-784,3 2-304,-3 14-32,-3-4-48,-7 7-992,-7 0-593,-9-7-800,-10 4-2593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0 9989,'-13'0'3857,"3"7"-1151,-10 46-1234,-3 13-671,-10 21-65,-7 2-16,0 7-175,-6 0-225,-1-6-208,-3-10-64,4-14-48,10-13-336,12-17-593,11-26-1008</inkml:trace>
  <inkml:trace contextRef="#ctx0" brushRef="#br0" timeOffset="1">129 604 8404,'0'26'3073,"0"31"-95,0 9-1074,0 7-1055,0 0-257,0-3-304,-3-27-288,0-7-400,3-26-1169</inkml:trace>
  <inkml:trace contextRef="#ctx0" brushRef="#br0" timeOffset="2">179 710 1008,'10'-23'5347,"3"6"-2706,7 4-560,0 6-816,7 7-769,-4 0-256,0 0-240,-6 7-80,-7 23-144,-4 23 224,-6 0 432,0 3 400,0 4-383,0-20-113,0-4-336,0-9-416,-3-21-2322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8:06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83 10613,'0'-16'2753,"0"2"-768,17 1-1377,16 0-480,0-4-128,-3 11-1104,-7 2-593,-6 4-1921</inkml:trace>
  <inkml:trace contextRef="#ctx0" brushRef="#br0" timeOffset="1">4 252 6339,'-3'0'10485,"16"0"-9557,20-3-368,-3-7-448,0-3-48,-3 3-64,-4 3-800,0-9-1297,-6 2-3457,-1-5-3587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5491,'23'-10'2086,"-18"7"-1519,0 1-1,1-1 0,-1 1 0,1 1 0,0-1 0,-1 1 1,12-2-1,-15 3-230,0 1 473,-1 6-281,-1 24-323,-2-1 0,-1 1 1,-8 33-1,8-50-599,1 0-1,1 0 0,0 0 0,1 14 0,17-27-210,-4-1 573,15 1 936,-27-1-853,0 1 1,0-1-1,0 1 1,0-1-1,0 1 0,0 0 1,0-1-1,0 1 0,0 0 1,0 0-1,-1-1 1,1 1-1,0 0 0,0 0 1,-1 0-1,1 0 1,-1 0-1,1 0 0,-1 0 1,1 0-1,-1 0 0,1 2 1,2 12 266,-1 1 0,0-1 1,-1 0-1,0 1 0,-3 16 0,1 4 99,1-19-164,0 0 0,-4 17 0,2-28-194,1 1 0,-1-1 0,0 0 0,0 0-1,0 0 1,-1 0 0,0 0 0,-6 8 0,8-13-73,1 0 1,-1-1-1,0 1 1,0-1-1,0 1 1,0-1-1,0 1 1,0-1-1,0 1 1,0-1-1,1 0 1,-1 0-1,0 1 1,0-1-1,-1 0 1,1 0-1,0 0 1,0 0-1,0 0 1,0 0-1,0-1 1,0 1-1,0 0 1,-1-1-1,0 1-99,0-1 0,0 0 0,0 1 0,0-1 0,0 0 0,1 0 0,-1 0 0,0 0 0,0-1 0,1 1 0,-3-2 0,-2-7-569,1 0 1,0-1-1,0 0 0,1 0 1,0 0-1,1 0 1,0-1-1,-1-14 1,1 12-175,-8-52-3098,4 0-1099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64,'-4'2'9898,"4"8"-8529,0-2 12,-10 181 3904,-6 98-1976,-4 93-1439,19-360-5325,2-40-755,-1-20-1681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1008,'-6'-17'10069,"6"7"-6387,0 4 63,10 6-2768,23 0-161,3 0-608,7 0-208,0 0-144,1 0-1536,-1 0-1394,0 0-3633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9893,'16'-10'3665,"24"-3"-527,3-4-1602,4 8-1071,-1-1-401,-6 3-64,-4 0-96,-2 4-1201,-14 0-512,-1-1-1392,-9-2-2610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10341,'2'18'5347,"6"8"-4880,2 3-273,3 18 77,-3 1 1,8 97 0,-10 103 676,-8-213-758,0 556 1357,0-587-2921,0-11-616,2-191-5554,-1-17 5325,-4 3 3925,3 210-1466,0 0 1,0 0-1,0 0 0,0 0 1,-1 0-1,1 0 0,-1 0 1,1 0-1,-1 0 1,0 0-1,0 0 0,0 0 1,0 1-1,0-1 0,0 0 1,0 1-1,0-1 1,-1 1-1,-1-3 0,2 4-109,1 0 0,-1-1 0,0 1 1,1 0-1,-1 0 0,0 0 0,1-1 0,-1 1 0,0 0 0,1 0 0,-1 0 0,0 0 0,1 0 0,-1 0 0,0 1 0,1-1 0,-1 0 1,0 0-1,1 0 0,-1 1 0,1-1 0,-2 1 0,0 0 19,0 0 1,1 1-1,-1-1 1,0 1-1,1 0 1,-1-1-1,1 1 1,-1 0-1,-1 4 1,-12 23 584,2 2 0,-12 38 0,6-16-272,15-42-456,-16 42-336,-36 71 0,45-112-1338,3-10-3149</inkml:trace>
  <inkml:trace contextRef="#ctx0" brushRef="#br0" timeOffset="1">195 501 6771,'26'36'4802,"11"11"-1728,3 2-1394,-1 5-1311,-2-18-369,-7-6-1153,-10-24-2897,-4-6-3745</inkml:trace>
  <inkml:trace contextRef="#ctx0" brushRef="#br0" timeOffset="2">473 110 6051,'0'0'9316,"0"19"-8163,14 11-961,9 3-192,0-9-1473,0-14-2145,-3-10-2769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0 8708,'-2'3'4223,"-27"38"-309,-19 21-2339,-8 11-1573,-4 2-1679,44-58-330,0-1 1,-21 15-1,-31 29-1880,78-60 8278,0-1-3697,0-1 0,0 0 0,0 0-1,-1-1 1,1 0 0,16-9 0,25-8 230,-24 12-939,56-13 695,-29 16-3111,-52 15-2901,-2-8 4376,0 19-3534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77 2001,'-6'0'12598,"9"-3"-11478,27-7-31,3-4-673,7-2-336,0 3-80,-1-1-608,-9 11-1121,-10 0-416,-10 3-977,-10 13-6034</inkml:trace>
  <inkml:trace contextRef="#ctx0" brushRef="#br0" timeOffset="0.4">64 263 1825,'-37'23'5138,"11"-10"4995,42-13-9221,21 0 193,6-13-497,0 0-416,4-1-160,-4 4-64,-4 10-288,-2-10-993,-14 10-447,-3 0-1522,-10 0-1504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5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5250,'3'87'6186,"7"39"-3448,3 51-1497,-11 290 4077,-3-259-3878,4-194-1642,0-14-456,0-10-344,9-91-4560,-10 69 2498,5-22-4203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8324,'3'-5'9423,"7"4"-6584,14 1-4726,-17 0 2920,56 0 69,118-17-1,20-19-3161,-142 25-5044,-46 8 800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1:0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5202,'0'-9'4766,"0"-18"-833,0 26-3892,0 0-1,0 0 1,0 0-1,1-1 1,-1 1 0,0 0-1,0 0 1,1 0 0,-1 1-1,1-1 1,-1 0-1,1 0 1,-1 0 0,1 0-1,0 0 1,-1 0 0,1 1-1,0-1 1,1-1-1,-2 2 80,1 0 0,-1 0-1,0 0 1,0 0 0,1 0-1,-1 0 1,0 0 0,0 0-1,1 0 1,-1 0 0,0 0-1,0 0 1,0 0 0,1 0-1,-1 0 1,0 0 0,0 1-1,1-1 1,-1 0 0,0 0-1,0 0 1,0 0 0,1 0-1,-1 1 1,0-1 0,0 0-1,0 0 1,0 0 0,0 1-1,1-1 1,-1 0 0,0 0-1,0 1 1,0-1 0,0 0-1,0 0 1,0 0 0,0 1-1,0-1 1,0 0 0,0 0-1,0 1 1,0-1 0,0 0-1,0 0 1,0 1 0,0-1-1,0 0 1,0 19-646,0-15 1004,3 62 158,19 108-1,2 11 15,-24-172-616,0-10-35,0 0 1,0 0-1,0 0 1,0 0-1,0 0 0,1-1 1,-1 1-1,1 0 1,0 0-1,0 0 1,2 3-1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0 864,'28'1'10638,"-2"1"-5700,-17-1-4400,-1 1 1,1 0-1,15 6 1,-19-6-726,-1 0 0,1 0 0,-1 1 0,1 0 0,-1 0 0,0 0 0,0 0 0,-1 1 0,1-1 0,0 1 0,-1 0 0,0 0 0,0 0 0,0 1 0,-1-1 0,0 1 1,1-1-1,1 8 0,-1 0 57,-1 0 1,0 0 0,-1 1 0,0-1 0,-1 1-1,-1 12 1,1 3 353,-1-12 109,-1 0-1,0 0 0,-1-1 1,-1 1-1,-1-1 0,0 0 1,0 0-1,-2 0 0,0-1 1,-1 0-1,-9 13 1,-14 18-472,-69 72 0,77-94-3537,9-16-4077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 14935,'0'0'3826,"3"0"-1151,105-8-49,5 0-3251,-112 26-458,-2-11 728,0 0-1,0 0 1,-1 0 0,0 0-1,0 0 1,0 0 0,-1 0-1,0-1 1,-1 1-1,1-1 1,-1 0 0,0 0-1,-1 0 1,0-1 0,-10 10-1,-2 1-1544,-1-1-1,-1 0 0,-33 18 0,40-26 1757,-1 0-1,-14 6 0,8-8 2768,0-3 6676,29-4-8530,19-14-735,-17 9-772,0 1-1,1 0 1,0 0 0,14-3-1,-13 5-3033,-5-1-2084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11989,'0'25'3746,"0"20"-1265,-3 16-1168,0 17-161,-5 2-319,-6 1-465,-3-6-352,1-8-16,-4-6-256,1-17-641,2-8-927,-2-14-1426,5-19-3361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4066,'14'-3'4914,"6"0"-1280,7-2-1457,7-1-272,-1-2-593,-2 2-431,-1-2-769,-5 0-96,-5 2-16,-4 6-865,-7 0-591,-7 0-897</inkml:trace>
  <inkml:trace contextRef="#ctx0" brushRef="#br0" timeOffset="1">131 1 3009,'-3'0'15527,"3"16"-15527,0 15-96,0 10 96,0 4-816,0-9-1569,0-5-3362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11637,'0'6'3826,"0"5"-1729,0 6-1553,0 5-336,0 3-208,0 0-480,0 0-928,0-6-1442,0-8-1872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3570,'0'-2'504,"0"0"0,0 1 1,1-1-1,-1 1 0,0-1 0,1 1 1,-1-1-1,1 0 0,0 1 1,-1 0-1,1-1 0,0 1 1,0-1-1,0 1 0,0 0 0,1-2 1,1 1-130,-1 0 0,1 0 1,0 0-1,0 0 0,0 0 1,0 0-1,4-1 0,3 0-13,1 0 1,0 0-1,19-2 0,-23 4-264,4-1-59,1 0 0,-1 1 0,1 1 0,0 0 0,-1 1 0,17 2 0,-27-3-41,0 1 0,0-1 0,-1 1 0,1-1 0,0 1 0,-1-1 0,1 1 0,0 0 0,-1-1 0,1 1 0,-1 0 0,1 0 0,-1-1 0,1 1-1,-1 0 1,1 0 0,-1 0 0,0-1 0,0 1 0,1 0 0,-1 0 0,0 0 0,0 1 0,1 24-52,-1-18 48,0-4-90,0 0 0,0 0 0,0 1 0,0-1 0,0 0-1,-1 0 1,0 0 0,0 0 0,0 1 0,-1-1 0,1-1 0,-1 1 0,0 0 0,0 0 0,0-1 0,0 1 0,-1-1 0,0 1 0,1-1 0,-1 0 0,0 0 0,-1-1 0,1 1 0,0-1 0,-1 1 0,-5 2 0,2-1-451,-1 0 0,0-1 0,0 0 0,0-1 0,0 1 0,-14 1 0,-10-2 4098,31-2-3415,1 0 0,0 0 1,0 0-1,-1 0 0,1-1 0,0 1 0,0 0 0,-1 0 1,1 0-1,0-1 0,0 1 0,0 0 0,0 0 0,-1-1 1,1 1-1,0 0 0,0 0 0,0-1 0,0 1 1,0 0-1,0-1 0,0 1 0,0 0 0,0 0 0,0-1 1,0 1-1,0 0 0,0-1 0,0 1 0,0 0 0,0 0 1,0-1-1,0 1 0,0 0 0,0-1 0,0 1 0,0 0 1,0 0-1,1-1 0,-1 1 0,0 0 0,0 0 1,0-1-1,1 1 0,-1 0 0,0 0 0,1-1 0,7-3-495,0 0 0,1 1 0,-1 0 0,1 0 0,0 1 0,0 0-1,17-1 1,-11 0-1722,20-2-5034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12214,'-5'0'6963,"5"5"-10981,0 9-1056,5-3-4467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7523,'83'-46'8199,"3"6"-5939,-66 32-2264,0 1 0,1 1-1,-1 1 1,1 0 0,1 2-1,36-2 1,-58 5-6,1 0-1,0 0 1,0 0-1,-1 0 1,1 1-1,0-1 1,0 0-1,-1 0 1,1 1-1,0-1 1,-1 0-1,1 1 1,0-1-1,-1 0 1,1 1-1,0-1 1,-1 1-1,1-1 1,-1 1 0,1 0-1,-1-1 1,1 1-1,-1-1 1,0 1-1,1 0 1,-1-1-1,0 1 1,1 1-1,0 1-18,0-1 0,-1 1 0,1 0-1,-1 0 1,0 0 0,0 0 0,-1 6 0,0 0-79,0 0 1,-1-1-1,0 1 1,-6 14-1,2-12-349,0-1 0,0 1 0,-1-1 0,0-1 0,0 0 0,-1 0 0,-1 0 0,1-1 0,-1 0 0,-19 12 0,18-13-530,-1-2 0,1 1 0,-1-1 0,0-1 1,0 0-1,-1-1 0,1 0 0,-1 0 0,1-1 1,-1-1-1,-12 0 0,-2-1 22150,38-3-20994,79-17 292,-60 17-3243,1 2-4141,-20 1-1347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10293,'0'0'137,"0"0"0,-1 0-1,1 0 1,0 0 0,0 0 0,-2 1 1506,2-1-1506,0 1 0,0-1 0,-1 0 0,1 0 0,0 0 0,0 1 0,0-1 0,0 0 0,0 0 0,0 0-1,0 0 1,0 1 0,0-1 0,0 0 0,0 0 0,0 0 0,0 1 0,0-1 0,0 0 0,0 0 0,0 0 0,0 1-1,0-1 1,0 0 0,0 0 0,1 0 0,-1 1 0,0-1 0,0 0 0,0 4 305,3 839 3269,-3-795-3653,-13 93 1,7-126-260,3-13-323,0-10-901,-4-96-4615,6 67 2510,-2-22-4108</inkml:trace>
  <inkml:trace contextRef="#ctx0" brushRef="#br0" timeOffset="1">17 345 3666,'-3'0'5538,"-2"0"-2112,2 0-1361,0 11-1249,0 11-48,3 6-271,0 0-401,0-3-96,0-6-561,0-8-1616,9-5-1856,13-6-4467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6T02:45:4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79 2161,'24'-18'7128,"34"-23"-3097,-53 38-3855,0 1 1,1-1-1,-1 1 1,0 0-1,1 0 1,0 1-1,-1-1 0,1 1 1,9 0-1,-14 1-146,-1 0 0,0 0 0,0 0 0,0 0 0,0 0 0,1 0 1,-1 0-1,0 0 0,0 0 0,0 0 0,0 0 0,0 0 0,1 0 0,-1 1 0,0-1 0,0 0 0,0 0 0,0 0 0,0 0 0,0 0 0,1 0 0,-1 0 0,0 1 0,0-1 0,0 0 0,0 0 0,0 0 0,0 0 0,0 0 1,0 1-1,0-1 0,0 0 0,0 0 0,0 0 0,0 0 0,0 0 0,0 1 0,0-1 0,0 0 0,0 0 0,0 0 0,0 0 0,0 1 0,0-1 0,0 0 0,0 0 0,0 0 0,0 0 0,0 1 0,0 2 168,0 8 176,0-2-258,1-1-1,-1 1 1,-1-1 0,0 1-1,0-1 1,-1 1-1,0-1 1,0 0 0,-1 1-1,-7 14 1,-12 13-246,-36 46 0,46-67-1133,-1-1-1,-27 23 1,15-21-3686,5-14-2721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D806-CE79-411B-B8BC-D5F67669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2FAAB-A04A-4BB1-B77B-255C8624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7CC74-6B4F-454E-A849-55DDE580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DE8E1-1FCB-4567-A42E-238C028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F07-7792-4E51-AB94-72720E0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EB83-1DA1-4F70-9936-30E05259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6B1A6-232E-4F18-AD9B-1C69CDAA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15C8-5BAB-4B6F-8FC6-12B890B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A1B7D-67E2-42B8-99C8-380E7EC5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6C83B-E585-4DBF-A795-554ED84C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9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EA018-496E-47B0-9382-34BDA5C2C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CB4AD-31C9-4138-A04B-E8AED4697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FE154-6F45-401F-9E00-ABE4E734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FE25A-21ED-4251-A87E-591979A1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EFCC9-4F42-42C1-8AE9-1409D20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9C91-7A26-4E89-A043-8779A89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A301D-74AE-477B-8B3D-E151C82B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3E938-3C4C-4650-A68B-2E25537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3EDC-DB9A-4A25-B5BB-ABD170D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AC34C-47E1-441B-903F-2B6FA621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E33C-118C-4F6B-B0E2-537AF5E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1748A-906F-4C65-B1C2-05BBA288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E8B6B-A3B5-47A3-988F-2C07F8D5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8540-BB6A-4F0B-B5BD-737C9E6B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08518-60DA-4B4C-B418-8488EC8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9178-18D2-429F-84FC-A6BD327F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5FD4F-035F-44C3-AA86-350DABAD7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36D8-C421-4F81-9994-0440A7CA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2247-39C5-4779-9CF8-9EBD4CD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C014A-A83B-4B1A-9378-CC0DBB0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2FAF1-EA98-4A90-AA92-8D1F931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3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6EB56-007D-4A43-A7A4-18AD3E20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D97C3-78C2-49F3-B780-B428A5ED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55B2E-DAF6-48CE-BD29-BBDE2582B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151BE2-C239-42F5-A6D0-8544E813E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DEA8D-61FE-4085-9608-32A7D1DA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8EC44-812A-4912-A98C-224DAC1A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1EC13-46F4-41FE-BB28-A8291DD1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95BFB-9EE2-4FB4-A7D5-E3C6B0A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4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9C54-856A-4582-9070-7D842E24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A2FD65-0B5F-4E54-A6BA-2CFCF49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203E7-C247-4E27-B130-B2B1C187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AFBCF-0D1B-470C-883C-5743144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C5524-DE16-4294-851C-37F02675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01138-3645-4ACF-A58A-7C552546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CAAB2-B0BF-4E99-8B58-2AB4CBE5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CD57E-21A2-491B-BEE1-D0059EE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0861E-BE85-4B27-96F3-CA2F9597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564EF-200B-486D-9ECC-860EA0E8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95DFD-8642-4340-9EFD-8B8E3415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1F5CB-C83C-47F6-9A0B-D562020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1CC8F-A6CD-42BA-8603-28F609C8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855FB-D8C4-4475-B603-3892545D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18344-8261-4BDF-93DC-9F2DC8265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E7E4-21F0-476E-9A24-A873A072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BF462-E110-4E8B-8499-9015B613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0AA56-5D98-478B-8E20-4EC2EED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4F0D8-FE2B-4F94-808D-3E99F68E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D8A70-729D-4359-9CC4-9AEEF92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FF234-0E80-4669-8B63-8626954D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D6233-4F53-4DAB-B65E-46C9E4B0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ADF-E337-4A2F-B62C-33C37DE4E5AB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234A7-A871-4B1D-B591-D34927B83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76088-7F7C-42D4-9015-E5DECB70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.xml"/><Relationship Id="rId21" Type="http://schemas.openxmlformats.org/officeDocument/2006/relationships/customXml" Target="../ink/ink18.xml"/><Relationship Id="rId42" Type="http://schemas.openxmlformats.org/officeDocument/2006/relationships/image" Target="../media/image41.png"/><Relationship Id="rId63" Type="http://schemas.openxmlformats.org/officeDocument/2006/relationships/customXml" Target="../ink/ink39.xml"/><Relationship Id="rId84" Type="http://schemas.openxmlformats.org/officeDocument/2006/relationships/image" Target="../media/image62.png"/><Relationship Id="rId138" Type="http://schemas.openxmlformats.org/officeDocument/2006/relationships/image" Target="../media/image89.png"/><Relationship Id="rId159" Type="http://schemas.openxmlformats.org/officeDocument/2006/relationships/customXml" Target="../ink/ink87.xml"/><Relationship Id="rId107" Type="http://schemas.openxmlformats.org/officeDocument/2006/relationships/customXml" Target="../ink/ink61.xml"/><Relationship Id="rId11" Type="http://schemas.openxmlformats.org/officeDocument/2006/relationships/customXml" Target="../ink/ink13.xml"/><Relationship Id="rId32" Type="http://schemas.openxmlformats.org/officeDocument/2006/relationships/image" Target="../media/image36.png"/><Relationship Id="rId53" Type="http://schemas.openxmlformats.org/officeDocument/2006/relationships/customXml" Target="../ink/ink34.xml"/><Relationship Id="rId74" Type="http://schemas.openxmlformats.org/officeDocument/2006/relationships/image" Target="../media/image57.png"/><Relationship Id="rId128" Type="http://schemas.openxmlformats.org/officeDocument/2006/relationships/image" Target="../media/image84.png"/><Relationship Id="rId149" Type="http://schemas.openxmlformats.org/officeDocument/2006/relationships/customXml" Target="../ink/ink82.xml"/><Relationship Id="rId5" Type="http://schemas.openxmlformats.org/officeDocument/2006/relationships/customXml" Target="../ink/ink10.xml"/><Relationship Id="rId95" Type="http://schemas.openxmlformats.org/officeDocument/2006/relationships/customXml" Target="../ink/ink55.xml"/><Relationship Id="rId160" Type="http://schemas.openxmlformats.org/officeDocument/2006/relationships/image" Target="../media/image100.png"/><Relationship Id="rId22" Type="http://schemas.openxmlformats.org/officeDocument/2006/relationships/image" Target="../media/image31.png"/><Relationship Id="rId43" Type="http://schemas.openxmlformats.org/officeDocument/2006/relationships/customXml" Target="../ink/ink29.xml"/><Relationship Id="rId64" Type="http://schemas.openxmlformats.org/officeDocument/2006/relationships/image" Target="../media/image52.png"/><Relationship Id="rId118" Type="http://schemas.openxmlformats.org/officeDocument/2006/relationships/image" Target="../media/image79.png"/><Relationship Id="rId139" Type="http://schemas.openxmlformats.org/officeDocument/2006/relationships/customXml" Target="../ink/ink77.xml"/><Relationship Id="rId85" Type="http://schemas.openxmlformats.org/officeDocument/2006/relationships/customXml" Target="../ink/ink50.xml"/><Relationship Id="rId150" Type="http://schemas.openxmlformats.org/officeDocument/2006/relationships/image" Target="../media/image95.png"/><Relationship Id="rId12" Type="http://schemas.openxmlformats.org/officeDocument/2006/relationships/image" Target="../media/image26.png"/><Relationship Id="rId17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image" Target="../media/image39.png"/><Relationship Id="rId59" Type="http://schemas.openxmlformats.org/officeDocument/2006/relationships/customXml" Target="../ink/ink37.xml"/><Relationship Id="rId103" Type="http://schemas.openxmlformats.org/officeDocument/2006/relationships/customXml" Target="../ink/ink59.xml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customXml" Target="../ink/ink72.xml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customXml" Target="../ink/ink45.xml"/><Relationship Id="rId91" Type="http://schemas.openxmlformats.org/officeDocument/2006/relationships/customXml" Target="../ink/ink53.xml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45" Type="http://schemas.openxmlformats.org/officeDocument/2006/relationships/customXml" Target="../ink/ink80.xml"/><Relationship Id="rId161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3" Type="http://schemas.openxmlformats.org/officeDocument/2006/relationships/customXml" Target="../ink/ink19.xml"/><Relationship Id="rId28" Type="http://schemas.openxmlformats.org/officeDocument/2006/relationships/image" Target="../media/image34.png"/><Relationship Id="rId49" Type="http://schemas.openxmlformats.org/officeDocument/2006/relationships/customXml" Target="../ink/ink32.xml"/><Relationship Id="rId114" Type="http://schemas.openxmlformats.org/officeDocument/2006/relationships/image" Target="../media/image77.png"/><Relationship Id="rId119" Type="http://schemas.openxmlformats.org/officeDocument/2006/relationships/customXml" Target="../ink/ink67.xml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customXml" Target="../ink/ink40.xml"/><Relationship Id="rId81" Type="http://schemas.openxmlformats.org/officeDocument/2006/relationships/customXml" Target="../ink/ink48.xml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customXml" Target="../ink/ink75.xml"/><Relationship Id="rId151" Type="http://schemas.openxmlformats.org/officeDocument/2006/relationships/customXml" Target="../ink/ink83.xml"/><Relationship Id="rId156" Type="http://schemas.openxmlformats.org/officeDocument/2006/relationships/image" Target="../media/image98.png"/><Relationship Id="rId13" Type="http://schemas.openxmlformats.org/officeDocument/2006/relationships/customXml" Target="../ink/ink14.xml"/><Relationship Id="rId18" Type="http://schemas.openxmlformats.org/officeDocument/2006/relationships/image" Target="../media/image29.png"/><Relationship Id="rId39" Type="http://schemas.openxmlformats.org/officeDocument/2006/relationships/customXml" Target="../ink/ink27.xml"/><Relationship Id="rId109" Type="http://schemas.openxmlformats.org/officeDocument/2006/relationships/customXml" Target="../ink/ink62.xml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customXml" Target="../ink/ink35.xml"/><Relationship Id="rId76" Type="http://schemas.openxmlformats.org/officeDocument/2006/relationships/image" Target="../media/image58.png"/><Relationship Id="rId97" Type="http://schemas.openxmlformats.org/officeDocument/2006/relationships/customXml" Target="../ink/ink56.xml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customXml" Target="../ink/ink70.xml"/><Relationship Id="rId141" Type="http://schemas.openxmlformats.org/officeDocument/2006/relationships/customXml" Target="../ink/ink78.xml"/><Relationship Id="rId146" Type="http://schemas.openxmlformats.org/officeDocument/2006/relationships/image" Target="../media/image93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92" Type="http://schemas.openxmlformats.org/officeDocument/2006/relationships/image" Target="../media/image66.png"/><Relationship Id="rId162" Type="http://schemas.openxmlformats.org/officeDocument/2006/relationships/image" Target="../media/image101.png"/><Relationship Id="rId2" Type="http://schemas.openxmlformats.org/officeDocument/2006/relationships/image" Target="../media/image21.png"/><Relationship Id="rId29" Type="http://schemas.openxmlformats.org/officeDocument/2006/relationships/customXml" Target="../ink/ink22.xml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customXml" Target="../ink/ink30.xml"/><Relationship Id="rId66" Type="http://schemas.openxmlformats.org/officeDocument/2006/relationships/image" Target="../media/image53.png"/><Relationship Id="rId87" Type="http://schemas.openxmlformats.org/officeDocument/2006/relationships/customXml" Target="../ink/ink51.xml"/><Relationship Id="rId110" Type="http://schemas.openxmlformats.org/officeDocument/2006/relationships/image" Target="../media/image75.png"/><Relationship Id="rId115" Type="http://schemas.openxmlformats.org/officeDocument/2006/relationships/customXml" Target="../ink/ink65.xml"/><Relationship Id="rId131" Type="http://schemas.openxmlformats.org/officeDocument/2006/relationships/customXml" Target="../ink/ink73.xml"/><Relationship Id="rId136" Type="http://schemas.openxmlformats.org/officeDocument/2006/relationships/image" Target="../media/image88.png"/><Relationship Id="rId157" Type="http://schemas.openxmlformats.org/officeDocument/2006/relationships/customXml" Target="../ink/ink86.xml"/><Relationship Id="rId61" Type="http://schemas.openxmlformats.org/officeDocument/2006/relationships/customXml" Target="../ink/ink38.xml"/><Relationship Id="rId82" Type="http://schemas.openxmlformats.org/officeDocument/2006/relationships/image" Target="../media/image61.png"/><Relationship Id="rId152" Type="http://schemas.openxmlformats.org/officeDocument/2006/relationships/image" Target="../media/image96.png"/><Relationship Id="rId19" Type="http://schemas.openxmlformats.org/officeDocument/2006/relationships/customXml" Target="../ink/ink17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25.xml"/><Relationship Id="rId56" Type="http://schemas.openxmlformats.org/officeDocument/2006/relationships/image" Target="../media/image48.png"/><Relationship Id="rId77" Type="http://schemas.openxmlformats.org/officeDocument/2006/relationships/customXml" Target="../ink/ink46.xml"/><Relationship Id="rId100" Type="http://schemas.openxmlformats.org/officeDocument/2006/relationships/image" Target="../media/image70.png"/><Relationship Id="rId105" Type="http://schemas.openxmlformats.org/officeDocument/2006/relationships/customXml" Target="../ink/ink60.xml"/><Relationship Id="rId126" Type="http://schemas.openxmlformats.org/officeDocument/2006/relationships/image" Target="../media/image83.png"/><Relationship Id="rId147" Type="http://schemas.openxmlformats.org/officeDocument/2006/relationships/customXml" Target="../ink/ink81.xml"/><Relationship Id="rId8" Type="http://schemas.openxmlformats.org/officeDocument/2006/relationships/image" Target="../media/image24.png"/><Relationship Id="rId51" Type="http://schemas.openxmlformats.org/officeDocument/2006/relationships/customXml" Target="../ink/ink33.xml"/><Relationship Id="rId72" Type="http://schemas.openxmlformats.org/officeDocument/2006/relationships/image" Target="../media/image56.png"/><Relationship Id="rId93" Type="http://schemas.openxmlformats.org/officeDocument/2006/relationships/customXml" Target="../ink/ink54.xml"/><Relationship Id="rId98" Type="http://schemas.openxmlformats.org/officeDocument/2006/relationships/image" Target="../media/image69.png"/><Relationship Id="rId121" Type="http://schemas.openxmlformats.org/officeDocument/2006/relationships/customXml" Target="../ink/ink68.xml"/><Relationship Id="rId142" Type="http://schemas.openxmlformats.org/officeDocument/2006/relationships/image" Target="../media/image91.png"/><Relationship Id="rId3" Type="http://schemas.openxmlformats.org/officeDocument/2006/relationships/customXml" Target="../ink/ink9.xml"/><Relationship Id="rId25" Type="http://schemas.openxmlformats.org/officeDocument/2006/relationships/customXml" Target="../ink/ink20.xml"/><Relationship Id="rId46" Type="http://schemas.openxmlformats.org/officeDocument/2006/relationships/image" Target="../media/image43.png"/><Relationship Id="rId67" Type="http://schemas.openxmlformats.org/officeDocument/2006/relationships/customXml" Target="../ink/ink41.xml"/><Relationship Id="rId116" Type="http://schemas.openxmlformats.org/officeDocument/2006/relationships/image" Target="../media/image78.png"/><Relationship Id="rId137" Type="http://schemas.openxmlformats.org/officeDocument/2006/relationships/customXml" Target="../ink/ink76.xml"/><Relationship Id="rId158" Type="http://schemas.openxmlformats.org/officeDocument/2006/relationships/image" Target="../media/image99.png"/><Relationship Id="rId20" Type="http://schemas.openxmlformats.org/officeDocument/2006/relationships/image" Target="../media/image30.png"/><Relationship Id="rId41" Type="http://schemas.openxmlformats.org/officeDocument/2006/relationships/customXml" Target="../ink/ink28.xml"/><Relationship Id="rId62" Type="http://schemas.openxmlformats.org/officeDocument/2006/relationships/image" Target="../media/image51.png"/><Relationship Id="rId83" Type="http://schemas.openxmlformats.org/officeDocument/2006/relationships/customXml" Target="../ink/ink49.xml"/><Relationship Id="rId88" Type="http://schemas.openxmlformats.org/officeDocument/2006/relationships/image" Target="../media/image64.png"/><Relationship Id="rId111" Type="http://schemas.openxmlformats.org/officeDocument/2006/relationships/customXml" Target="../ink/ink63.xml"/><Relationship Id="rId132" Type="http://schemas.openxmlformats.org/officeDocument/2006/relationships/image" Target="../media/image86.png"/><Relationship Id="rId153" Type="http://schemas.openxmlformats.org/officeDocument/2006/relationships/customXml" Target="../ink/ink84.xml"/><Relationship Id="rId15" Type="http://schemas.openxmlformats.org/officeDocument/2006/relationships/customXml" Target="../ink/ink15.xml"/><Relationship Id="rId36" Type="http://schemas.openxmlformats.org/officeDocument/2006/relationships/image" Target="../media/image38.png"/><Relationship Id="rId57" Type="http://schemas.openxmlformats.org/officeDocument/2006/relationships/customXml" Target="../ink/ink36.xml"/><Relationship Id="rId106" Type="http://schemas.openxmlformats.org/officeDocument/2006/relationships/image" Target="../media/image73.png"/><Relationship Id="rId127" Type="http://schemas.openxmlformats.org/officeDocument/2006/relationships/customXml" Target="../ink/ink71.xml"/><Relationship Id="rId10" Type="http://schemas.openxmlformats.org/officeDocument/2006/relationships/image" Target="../media/image25.png"/><Relationship Id="rId31" Type="http://schemas.openxmlformats.org/officeDocument/2006/relationships/customXml" Target="../ink/ink23.xml"/><Relationship Id="rId52" Type="http://schemas.openxmlformats.org/officeDocument/2006/relationships/image" Target="../media/image46.png"/><Relationship Id="rId73" Type="http://schemas.openxmlformats.org/officeDocument/2006/relationships/customXml" Target="../ink/ink44.xml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customXml" Target="../ink/ink57.xml"/><Relationship Id="rId101" Type="http://schemas.openxmlformats.org/officeDocument/2006/relationships/customXml" Target="../ink/ink58.xml"/><Relationship Id="rId122" Type="http://schemas.openxmlformats.org/officeDocument/2006/relationships/image" Target="../media/image81.png"/><Relationship Id="rId143" Type="http://schemas.openxmlformats.org/officeDocument/2006/relationships/customXml" Target="../ink/ink79.xml"/><Relationship Id="rId148" Type="http://schemas.openxmlformats.org/officeDocument/2006/relationships/image" Target="../media/image94.png"/><Relationship Id="rId4" Type="http://schemas.openxmlformats.org/officeDocument/2006/relationships/image" Target="../media/image22.png"/><Relationship Id="rId9" Type="http://schemas.openxmlformats.org/officeDocument/2006/relationships/customXml" Target="../ink/ink12.xml"/><Relationship Id="rId26" Type="http://schemas.openxmlformats.org/officeDocument/2006/relationships/image" Target="../media/image33.png"/><Relationship Id="rId47" Type="http://schemas.openxmlformats.org/officeDocument/2006/relationships/customXml" Target="../ink/ink31.xml"/><Relationship Id="rId68" Type="http://schemas.openxmlformats.org/officeDocument/2006/relationships/image" Target="../media/image54.png"/><Relationship Id="rId89" Type="http://schemas.openxmlformats.org/officeDocument/2006/relationships/customXml" Target="../ink/ink52.xml"/><Relationship Id="rId112" Type="http://schemas.openxmlformats.org/officeDocument/2006/relationships/image" Target="../media/image76.png"/><Relationship Id="rId133" Type="http://schemas.openxmlformats.org/officeDocument/2006/relationships/customXml" Target="../ink/ink74.xml"/><Relationship Id="rId154" Type="http://schemas.openxmlformats.org/officeDocument/2006/relationships/image" Target="../media/image97.png"/><Relationship Id="rId16" Type="http://schemas.openxmlformats.org/officeDocument/2006/relationships/image" Target="../media/image28.png"/><Relationship Id="rId37" Type="http://schemas.openxmlformats.org/officeDocument/2006/relationships/customXml" Target="../ink/ink26.xml"/><Relationship Id="rId58" Type="http://schemas.openxmlformats.org/officeDocument/2006/relationships/image" Target="../media/image49.png"/><Relationship Id="rId79" Type="http://schemas.openxmlformats.org/officeDocument/2006/relationships/customXml" Target="../ink/ink47.xml"/><Relationship Id="rId102" Type="http://schemas.openxmlformats.org/officeDocument/2006/relationships/image" Target="../media/image71.png"/><Relationship Id="rId123" Type="http://schemas.openxmlformats.org/officeDocument/2006/relationships/customXml" Target="../ink/ink69.xml"/><Relationship Id="rId144" Type="http://schemas.openxmlformats.org/officeDocument/2006/relationships/image" Target="../media/image92.png"/><Relationship Id="rId90" Type="http://schemas.openxmlformats.org/officeDocument/2006/relationships/image" Target="../media/image65.png"/><Relationship Id="rId27" Type="http://schemas.openxmlformats.org/officeDocument/2006/relationships/customXml" Target="../ink/ink21.xml"/><Relationship Id="rId48" Type="http://schemas.openxmlformats.org/officeDocument/2006/relationships/image" Target="../media/image44.png"/><Relationship Id="rId69" Type="http://schemas.openxmlformats.org/officeDocument/2006/relationships/customXml" Target="../ink/ink42.xml"/><Relationship Id="rId113" Type="http://schemas.openxmlformats.org/officeDocument/2006/relationships/customXml" Target="../ink/ink64.xml"/><Relationship Id="rId134" Type="http://schemas.openxmlformats.org/officeDocument/2006/relationships/image" Target="../media/image87.png"/><Relationship Id="rId80" Type="http://schemas.openxmlformats.org/officeDocument/2006/relationships/image" Target="../media/image60.png"/><Relationship Id="rId155" Type="http://schemas.openxmlformats.org/officeDocument/2006/relationships/customXml" Target="../ink/ink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21" Type="http://schemas.openxmlformats.org/officeDocument/2006/relationships/image" Target="../media/image113.png"/><Relationship Id="rId42" Type="http://schemas.openxmlformats.org/officeDocument/2006/relationships/customXml" Target="../ink/ink108.xml"/><Relationship Id="rId47" Type="http://schemas.openxmlformats.org/officeDocument/2006/relationships/image" Target="../media/image126.png"/><Relationship Id="rId63" Type="http://schemas.openxmlformats.org/officeDocument/2006/relationships/image" Target="../media/image134.png"/><Relationship Id="rId68" Type="http://schemas.openxmlformats.org/officeDocument/2006/relationships/customXml" Target="../ink/ink121.xml"/><Relationship Id="rId84" Type="http://schemas.openxmlformats.org/officeDocument/2006/relationships/customXml" Target="../ink/ink129.xml"/><Relationship Id="rId89" Type="http://schemas.openxmlformats.org/officeDocument/2006/relationships/image" Target="../media/image147.png"/><Relationship Id="rId16" Type="http://schemas.openxmlformats.org/officeDocument/2006/relationships/customXml" Target="../ink/ink95.xml"/><Relationship Id="rId11" Type="http://schemas.openxmlformats.org/officeDocument/2006/relationships/image" Target="../media/image108.png"/><Relationship Id="rId32" Type="http://schemas.openxmlformats.org/officeDocument/2006/relationships/customXml" Target="../ink/ink103.xml"/><Relationship Id="rId37" Type="http://schemas.openxmlformats.org/officeDocument/2006/relationships/image" Target="../media/image121.png"/><Relationship Id="rId53" Type="http://schemas.openxmlformats.org/officeDocument/2006/relationships/image" Target="../media/image129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142.png"/><Relationship Id="rId5" Type="http://schemas.openxmlformats.org/officeDocument/2006/relationships/image" Target="../media/image105.png"/><Relationship Id="rId90" Type="http://schemas.openxmlformats.org/officeDocument/2006/relationships/customXml" Target="../ink/ink132.xml"/><Relationship Id="rId22" Type="http://schemas.openxmlformats.org/officeDocument/2006/relationships/customXml" Target="../ink/ink98.xml"/><Relationship Id="rId27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137.png"/><Relationship Id="rId8" Type="http://schemas.openxmlformats.org/officeDocument/2006/relationships/customXml" Target="../ink/ink91.xml"/><Relationship Id="rId51" Type="http://schemas.openxmlformats.org/officeDocument/2006/relationships/image" Target="../media/image128.png"/><Relationship Id="rId72" Type="http://schemas.openxmlformats.org/officeDocument/2006/relationships/customXml" Target="../ink/ink123.xml"/><Relationship Id="rId80" Type="http://schemas.openxmlformats.org/officeDocument/2006/relationships/customXml" Target="../ink/ink127.xml"/><Relationship Id="rId85" Type="http://schemas.openxmlformats.org/officeDocument/2006/relationships/image" Target="../media/image145.png"/><Relationship Id="rId93" Type="http://schemas.openxmlformats.org/officeDocument/2006/relationships/image" Target="../media/image149.png"/><Relationship Id="rId3" Type="http://schemas.openxmlformats.org/officeDocument/2006/relationships/image" Target="../media/image104.png"/><Relationship Id="rId12" Type="http://schemas.openxmlformats.org/officeDocument/2006/relationships/customXml" Target="../ink/ink93.xml"/><Relationship Id="rId17" Type="http://schemas.openxmlformats.org/officeDocument/2006/relationships/image" Target="../media/image111.png"/><Relationship Id="rId25" Type="http://schemas.openxmlformats.org/officeDocument/2006/relationships/image" Target="../media/image115.png"/><Relationship Id="rId33" Type="http://schemas.openxmlformats.org/officeDocument/2006/relationships/image" Target="../media/image119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32.png"/><Relationship Id="rId67" Type="http://schemas.openxmlformats.org/officeDocument/2006/relationships/image" Target="../media/image136.png"/><Relationship Id="rId20" Type="http://schemas.openxmlformats.org/officeDocument/2006/relationships/customXml" Target="../ink/ink97.xml"/><Relationship Id="rId41" Type="http://schemas.openxmlformats.org/officeDocument/2006/relationships/image" Target="../media/image123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Relationship Id="rId70" Type="http://schemas.openxmlformats.org/officeDocument/2006/relationships/customXml" Target="../ink/ink122.xml"/><Relationship Id="rId75" Type="http://schemas.openxmlformats.org/officeDocument/2006/relationships/image" Target="../media/image140.png"/><Relationship Id="rId83" Type="http://schemas.openxmlformats.org/officeDocument/2006/relationships/image" Target="../media/image144.png"/><Relationship Id="rId88" Type="http://schemas.openxmlformats.org/officeDocument/2006/relationships/customXml" Target="../ink/ink131.xml"/><Relationship Id="rId9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27.png"/><Relationship Id="rId57" Type="http://schemas.openxmlformats.org/officeDocument/2006/relationships/image" Target="../media/image131.png"/><Relationship Id="rId10" Type="http://schemas.openxmlformats.org/officeDocument/2006/relationships/customXml" Target="../ink/ink92.xml"/><Relationship Id="rId31" Type="http://schemas.openxmlformats.org/officeDocument/2006/relationships/image" Target="../media/image118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35.png"/><Relationship Id="rId73" Type="http://schemas.openxmlformats.org/officeDocument/2006/relationships/image" Target="../media/image139.png"/><Relationship Id="rId78" Type="http://schemas.openxmlformats.org/officeDocument/2006/relationships/customXml" Target="../ink/ink126.xml"/><Relationship Id="rId81" Type="http://schemas.openxmlformats.org/officeDocument/2006/relationships/image" Target="../media/image143.png"/><Relationship Id="rId86" Type="http://schemas.openxmlformats.org/officeDocument/2006/relationships/customXml" Target="../ink/ink130.xml"/><Relationship Id="rId4" Type="http://schemas.openxmlformats.org/officeDocument/2006/relationships/customXml" Target="../ink/ink89.xml"/><Relationship Id="rId9" Type="http://schemas.openxmlformats.org/officeDocument/2006/relationships/image" Target="../media/image107.png"/><Relationship Id="rId13" Type="http://schemas.openxmlformats.org/officeDocument/2006/relationships/image" Target="../media/image109.png"/><Relationship Id="rId18" Type="http://schemas.openxmlformats.org/officeDocument/2006/relationships/customXml" Target="../ink/ink96.xml"/><Relationship Id="rId39" Type="http://schemas.openxmlformats.org/officeDocument/2006/relationships/image" Target="../media/image122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130.png"/><Relationship Id="rId76" Type="http://schemas.openxmlformats.org/officeDocument/2006/relationships/customXml" Target="../ink/ink125.xml"/><Relationship Id="rId7" Type="http://schemas.openxmlformats.org/officeDocument/2006/relationships/image" Target="../media/image106.png"/><Relationship Id="rId71" Type="http://schemas.openxmlformats.org/officeDocument/2006/relationships/image" Target="../media/image138.png"/><Relationship Id="rId92" Type="http://schemas.openxmlformats.org/officeDocument/2006/relationships/customXml" Target="../ink/ink133.xml"/><Relationship Id="rId2" Type="http://schemas.openxmlformats.org/officeDocument/2006/relationships/image" Target="../media/image103.png"/><Relationship Id="rId29" Type="http://schemas.openxmlformats.org/officeDocument/2006/relationships/image" Target="../media/image1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125.png"/><Relationship Id="rId66" Type="http://schemas.openxmlformats.org/officeDocument/2006/relationships/customXml" Target="../ink/ink120.xml"/><Relationship Id="rId87" Type="http://schemas.openxmlformats.org/officeDocument/2006/relationships/image" Target="../media/image146.png"/><Relationship Id="rId61" Type="http://schemas.openxmlformats.org/officeDocument/2006/relationships/image" Target="../media/image133.png"/><Relationship Id="rId82" Type="http://schemas.openxmlformats.org/officeDocument/2006/relationships/customXml" Target="../ink/ink128.xml"/><Relationship Id="rId19" Type="http://schemas.openxmlformats.org/officeDocument/2006/relationships/image" Target="../media/image1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120.png"/><Relationship Id="rId56" Type="http://schemas.openxmlformats.org/officeDocument/2006/relationships/customXml" Target="../ink/ink115.xml"/><Relationship Id="rId77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FBA6FB-95A0-45B4-8FEC-9CA147E0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77" y="971423"/>
            <a:ext cx="8687246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4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811341-456D-4FB9-BBCE-CF726190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66" y="491974"/>
            <a:ext cx="7150467" cy="5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C5AA88-0BE9-4EE8-8E57-889B5FD6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91" y="752337"/>
            <a:ext cx="9100018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1E3FE7-F3F1-4983-BAF5-638C9F1F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6" y="615805"/>
            <a:ext cx="9404833" cy="5626389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D7373A-892C-4602-9E3E-08FA63404B83}"/>
              </a:ext>
            </a:extLst>
          </p:cNvPr>
          <p:cNvGrpSpPr/>
          <p:nvPr/>
        </p:nvGrpSpPr>
        <p:grpSpPr>
          <a:xfrm>
            <a:off x="7623879" y="5632822"/>
            <a:ext cx="412200" cy="573480"/>
            <a:chOff x="7623879" y="5632822"/>
            <a:chExt cx="41220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3847BBD-4050-4168-A7E8-CC687ECF4C12}"/>
                    </a:ext>
                  </a:extLst>
                </p14:cNvPr>
                <p14:cNvContentPartPr/>
                <p14:nvPr/>
              </p14:nvContentPartPr>
              <p14:xfrm>
                <a:off x="7865799" y="5632822"/>
                <a:ext cx="26640" cy="1825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3847BBD-4050-4168-A7E8-CC687ECF4C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57159" y="5624182"/>
                  <a:ext cx="44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716431C-0A62-4ECA-BD6A-47A1E73BCD67}"/>
                    </a:ext>
                  </a:extLst>
                </p14:cNvPr>
                <p14:cNvContentPartPr/>
                <p14:nvPr/>
              </p14:nvContentPartPr>
              <p14:xfrm>
                <a:off x="7831239" y="5755582"/>
                <a:ext cx="142560" cy="119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716431C-0A62-4ECA-BD6A-47A1E73BCD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22599" y="5746942"/>
                  <a:ext cx="16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6A7E257-D33B-4E29-94A8-40E45C96BE60}"/>
                    </a:ext>
                  </a:extLst>
                </p14:cNvPr>
                <p14:cNvContentPartPr/>
                <p14:nvPr/>
              </p14:nvContentPartPr>
              <p14:xfrm>
                <a:off x="7701279" y="5857102"/>
                <a:ext cx="6480" cy="272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6A7E257-D33B-4E29-94A8-40E45C96BE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92639" y="5848462"/>
                  <a:ext cx="24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641CDF0-7414-4565-8A80-E65A9B686155}"/>
                    </a:ext>
                  </a:extLst>
                </p14:cNvPr>
                <p14:cNvContentPartPr/>
                <p14:nvPr/>
              </p14:nvContentPartPr>
              <p14:xfrm>
                <a:off x="7726479" y="5975542"/>
                <a:ext cx="60120" cy="266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641CDF0-7414-4565-8A80-E65A9B6861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17479" y="5966542"/>
                  <a:ext cx="77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CE99E34-000C-4CFE-881E-2A7E8393C724}"/>
                    </a:ext>
                  </a:extLst>
                </p14:cNvPr>
                <p14:cNvContentPartPr/>
                <p14:nvPr/>
              </p14:nvContentPartPr>
              <p14:xfrm>
                <a:off x="7623879" y="5983822"/>
                <a:ext cx="372960" cy="178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CE99E34-000C-4CFE-881E-2A7E8393C7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4879" y="5974822"/>
                  <a:ext cx="390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50153A5F-3239-4E2C-BFE2-3A0951EB4B7B}"/>
                    </a:ext>
                  </a:extLst>
                </p14:cNvPr>
                <p14:cNvContentPartPr/>
                <p14:nvPr/>
              </p14:nvContentPartPr>
              <p14:xfrm>
                <a:off x="7937799" y="5992102"/>
                <a:ext cx="98280" cy="2142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0153A5F-3239-4E2C-BFE2-3A0951EB4B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28799" y="5983462"/>
                  <a:ext cx="1159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D06297E-2A56-4968-A9FD-F34FAE72CF0B}"/>
              </a:ext>
            </a:extLst>
          </p:cNvPr>
          <p:cNvGrpSpPr/>
          <p:nvPr/>
        </p:nvGrpSpPr>
        <p:grpSpPr>
          <a:xfrm>
            <a:off x="8513079" y="5560102"/>
            <a:ext cx="519840" cy="541080"/>
            <a:chOff x="8513079" y="5560102"/>
            <a:chExt cx="51984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378DD1C-C664-499C-A512-768EBEA7EAEE}"/>
                    </a:ext>
                  </a:extLst>
                </p14:cNvPr>
                <p14:cNvContentPartPr/>
                <p14:nvPr/>
              </p14:nvContentPartPr>
              <p14:xfrm>
                <a:off x="8577519" y="5560102"/>
                <a:ext cx="360" cy="1753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378DD1C-C664-499C-A512-768EBEA7EA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8519" y="5551102"/>
                  <a:ext cx="18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D55EE12-D370-44A4-8A8E-BACC001BF958}"/>
                    </a:ext>
                  </a:extLst>
                </p14:cNvPr>
                <p14:cNvContentPartPr/>
                <p14:nvPr/>
              </p14:nvContentPartPr>
              <p14:xfrm>
                <a:off x="8513079" y="5672062"/>
                <a:ext cx="146160" cy="1022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D55EE12-D370-44A4-8A8E-BACC001BF9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04079" y="5663422"/>
                  <a:ext cx="163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23468B3-1098-4B6B-A470-03E8AAEDE45A}"/>
                    </a:ext>
                  </a:extLst>
                </p14:cNvPr>
                <p14:cNvContentPartPr/>
                <p14:nvPr/>
              </p14:nvContentPartPr>
              <p14:xfrm>
                <a:off x="8574999" y="5874022"/>
                <a:ext cx="150840" cy="529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23468B3-1098-4B6B-A470-03E8AAEDE4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66359" y="5865022"/>
                  <a:ext cx="168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592AB2E-F4FE-491D-9FAB-1D51AB067D69}"/>
                    </a:ext>
                  </a:extLst>
                </p14:cNvPr>
                <p14:cNvContentPartPr/>
                <p14:nvPr/>
              </p14:nvContentPartPr>
              <p14:xfrm>
                <a:off x="8569239" y="5817862"/>
                <a:ext cx="87480" cy="2545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592AB2E-F4FE-491D-9FAB-1D51AB067D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60239" y="5808862"/>
                  <a:ext cx="105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7112FD76-89B1-42C3-A603-36913EDD59D3}"/>
                    </a:ext>
                  </a:extLst>
                </p14:cNvPr>
                <p14:cNvContentPartPr/>
                <p14:nvPr/>
              </p14:nvContentPartPr>
              <p14:xfrm>
                <a:off x="8648079" y="5961142"/>
                <a:ext cx="99360" cy="946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7112FD76-89B1-42C3-A603-36913EDD59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39079" y="5952142"/>
                  <a:ext cx="11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595AEF65-046C-4C02-82BB-6857FD495526}"/>
                    </a:ext>
                  </a:extLst>
                </p14:cNvPr>
                <p14:cNvContentPartPr/>
                <p14:nvPr/>
              </p14:nvContentPartPr>
              <p14:xfrm>
                <a:off x="8661039" y="6051862"/>
                <a:ext cx="114840" cy="6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595AEF65-046C-4C02-82BB-6857FD4955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52399" y="6042862"/>
                  <a:ext cx="132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C375545-EFC8-4B2A-B358-82097BAA9A06}"/>
                    </a:ext>
                  </a:extLst>
                </p14:cNvPr>
                <p14:cNvContentPartPr/>
                <p14:nvPr/>
              </p14:nvContentPartPr>
              <p14:xfrm>
                <a:off x="8861559" y="5839462"/>
                <a:ext cx="142560" cy="802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C375545-EFC8-4B2A-B358-82097BAA9A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52919" y="5830462"/>
                  <a:ext cx="160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23A0D62-B63C-4CE2-AE46-A84A5C93B7FC}"/>
                    </a:ext>
                  </a:extLst>
                </p14:cNvPr>
                <p14:cNvContentPartPr/>
                <p14:nvPr/>
              </p14:nvContentPartPr>
              <p14:xfrm>
                <a:off x="8830599" y="5796262"/>
                <a:ext cx="99360" cy="292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23A0D62-B63C-4CE2-AE46-A84A5C93B7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21599" y="5787622"/>
                  <a:ext cx="117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7C9B037-99CC-4A11-9522-D9773593F298}"/>
                    </a:ext>
                  </a:extLst>
                </p14:cNvPr>
                <p14:cNvContentPartPr/>
                <p14:nvPr/>
              </p14:nvContentPartPr>
              <p14:xfrm>
                <a:off x="8918799" y="5959702"/>
                <a:ext cx="114120" cy="141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7C9B037-99CC-4A11-9522-D9773593F2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10159" y="5950702"/>
                  <a:ext cx="1317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D1E68A9-49EA-40F3-A9F8-14BE730D075E}"/>
              </a:ext>
            </a:extLst>
          </p:cNvPr>
          <p:cNvGrpSpPr/>
          <p:nvPr/>
        </p:nvGrpSpPr>
        <p:grpSpPr>
          <a:xfrm>
            <a:off x="7811079" y="3202462"/>
            <a:ext cx="224640" cy="285480"/>
            <a:chOff x="7811079" y="3202462"/>
            <a:chExt cx="2246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4668C16-44DC-4DE0-9B5B-022B0F903912}"/>
                    </a:ext>
                  </a:extLst>
                </p14:cNvPr>
                <p14:cNvContentPartPr/>
                <p14:nvPr/>
              </p14:nvContentPartPr>
              <p14:xfrm>
                <a:off x="7893519" y="3202462"/>
                <a:ext cx="14040" cy="257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4668C16-44DC-4DE0-9B5B-022B0F9039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84519" y="3193462"/>
                  <a:ext cx="31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7E99E22B-5A82-4961-87CE-A955C5A11229}"/>
                    </a:ext>
                  </a:extLst>
                </p14:cNvPr>
                <p14:cNvContentPartPr/>
                <p14:nvPr/>
              </p14:nvContentPartPr>
              <p14:xfrm>
                <a:off x="7922319" y="3332422"/>
                <a:ext cx="80280" cy="241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7E99E22B-5A82-4961-87CE-A955C5A112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13319" y="3323782"/>
                  <a:ext cx="97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DD761AD-7F2F-45EE-AB30-C760CAD57CCB}"/>
                    </a:ext>
                  </a:extLst>
                </p14:cNvPr>
                <p14:cNvContentPartPr/>
                <p14:nvPr/>
              </p14:nvContentPartPr>
              <p14:xfrm>
                <a:off x="7811079" y="3479302"/>
                <a:ext cx="224640" cy="86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DD761AD-7F2F-45EE-AB30-C760CAD57CC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439" y="3470662"/>
                  <a:ext cx="242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919E2F-DD1C-4B6F-8B7F-69E94618F487}"/>
              </a:ext>
            </a:extLst>
          </p:cNvPr>
          <p:cNvGrpSpPr/>
          <p:nvPr/>
        </p:nvGrpSpPr>
        <p:grpSpPr>
          <a:xfrm>
            <a:off x="8270799" y="3156022"/>
            <a:ext cx="203040" cy="331920"/>
            <a:chOff x="8270799" y="3156022"/>
            <a:chExt cx="2030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FB87A9C-D387-4BC9-B90B-83F7104EBD62}"/>
                    </a:ext>
                  </a:extLst>
                </p14:cNvPr>
                <p14:cNvContentPartPr/>
                <p14:nvPr/>
              </p14:nvContentPartPr>
              <p14:xfrm>
                <a:off x="8290959" y="3226222"/>
                <a:ext cx="182880" cy="457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FB87A9C-D387-4BC9-B90B-83F7104EBD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82319" y="3217582"/>
                  <a:ext cx="200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EFAADDF-BE4D-461D-91E3-6A06464FC30E}"/>
                    </a:ext>
                  </a:extLst>
                </p14:cNvPr>
                <p14:cNvContentPartPr/>
                <p14:nvPr/>
              </p14:nvContentPartPr>
              <p14:xfrm>
                <a:off x="8270799" y="3156022"/>
                <a:ext cx="107640" cy="2559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EFAADDF-BE4D-461D-91E3-6A06464FC3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61799" y="3147022"/>
                  <a:ext cx="125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9596AAB-C1F3-48C0-9727-05E230F70376}"/>
                    </a:ext>
                  </a:extLst>
                </p14:cNvPr>
                <p14:cNvContentPartPr/>
                <p14:nvPr/>
              </p14:nvContentPartPr>
              <p14:xfrm>
                <a:off x="8310039" y="3331342"/>
                <a:ext cx="149760" cy="1566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9596AAB-C1F3-48C0-9727-05E230F703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01399" y="3322342"/>
                  <a:ext cx="167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B2D9D58-8A64-4916-B87F-A6E434E076B3}"/>
                    </a:ext>
                  </a:extLst>
                </p14:cNvPr>
                <p14:cNvContentPartPr/>
                <p14:nvPr/>
              </p14:nvContentPartPr>
              <p14:xfrm>
                <a:off x="8369799" y="3453022"/>
                <a:ext cx="88560" cy="219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B2D9D58-8A64-4916-B87F-A6E434E076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0799" y="3444382"/>
                  <a:ext cx="1062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6EA508-8293-4E58-AB4B-0B1FCF8C6843}"/>
              </a:ext>
            </a:extLst>
          </p:cNvPr>
          <p:cNvGrpSpPr/>
          <p:nvPr/>
        </p:nvGrpSpPr>
        <p:grpSpPr>
          <a:xfrm>
            <a:off x="8828079" y="3195262"/>
            <a:ext cx="200880" cy="329760"/>
            <a:chOff x="8828079" y="3195262"/>
            <a:chExt cx="20088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266F32A-EDFF-4E43-8220-83AE3F0D5B1C}"/>
                    </a:ext>
                  </a:extLst>
                </p14:cNvPr>
                <p14:cNvContentPartPr/>
                <p14:nvPr/>
              </p14:nvContentPartPr>
              <p14:xfrm>
                <a:off x="8828079" y="3195262"/>
                <a:ext cx="179280" cy="554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266F32A-EDFF-4E43-8220-83AE3F0D5B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19439" y="3186262"/>
                  <a:ext cx="196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13ED891-7385-494B-93EE-6E4F410BBA93}"/>
                    </a:ext>
                  </a:extLst>
                </p14:cNvPr>
                <p14:cNvContentPartPr/>
                <p14:nvPr/>
              </p14:nvContentPartPr>
              <p14:xfrm>
                <a:off x="8947599" y="3241702"/>
                <a:ext cx="81360" cy="2833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13ED891-7385-494B-93EE-6E4F410BBA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38599" y="3233062"/>
                  <a:ext cx="990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04101B-D90B-4F8E-9EE6-2574969B3EAC}"/>
              </a:ext>
            </a:extLst>
          </p:cNvPr>
          <p:cNvGrpSpPr/>
          <p:nvPr/>
        </p:nvGrpSpPr>
        <p:grpSpPr>
          <a:xfrm>
            <a:off x="9604239" y="3177262"/>
            <a:ext cx="244800" cy="339480"/>
            <a:chOff x="9604239" y="3177262"/>
            <a:chExt cx="24480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C0C2717-EF7A-4ECB-8843-F64E704C4A41}"/>
                    </a:ext>
                  </a:extLst>
                </p14:cNvPr>
                <p14:cNvContentPartPr/>
                <p14:nvPr/>
              </p14:nvContentPartPr>
              <p14:xfrm>
                <a:off x="9604239" y="3238102"/>
                <a:ext cx="168840" cy="612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C0C2717-EF7A-4ECB-8843-F64E704C4A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95239" y="3229462"/>
                  <a:ext cx="186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4B82743-40D6-4870-8000-527D59223900}"/>
                    </a:ext>
                  </a:extLst>
                </p14:cNvPr>
                <p14:cNvContentPartPr/>
                <p14:nvPr/>
              </p14:nvContentPartPr>
              <p14:xfrm>
                <a:off x="9609999" y="3177262"/>
                <a:ext cx="82800" cy="3117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4B82743-40D6-4870-8000-527D592239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01359" y="3168622"/>
                  <a:ext cx="100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F8536ED3-01CB-4380-943C-50E3252CB551}"/>
                    </a:ext>
                  </a:extLst>
                </p14:cNvPr>
                <p14:cNvContentPartPr/>
                <p14:nvPr/>
              </p14:nvContentPartPr>
              <p14:xfrm>
                <a:off x="9675879" y="3363742"/>
                <a:ext cx="97200" cy="1508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F8536ED3-01CB-4380-943C-50E3252CB5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6879" y="3354742"/>
                  <a:ext cx="114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25DFB4A-1A3C-49A9-B712-E309131338F5}"/>
                    </a:ext>
                  </a:extLst>
                </p14:cNvPr>
                <p14:cNvContentPartPr/>
                <p14:nvPr/>
              </p14:nvContentPartPr>
              <p14:xfrm>
                <a:off x="9669759" y="3481822"/>
                <a:ext cx="179280" cy="349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25DFB4A-1A3C-49A9-B712-E309131338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1119" y="3472822"/>
                  <a:ext cx="1969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1ADDEBC-273E-4C43-90C5-080D882CF1A9}"/>
              </a:ext>
            </a:extLst>
          </p:cNvPr>
          <p:cNvGrpSpPr/>
          <p:nvPr/>
        </p:nvGrpSpPr>
        <p:grpSpPr>
          <a:xfrm>
            <a:off x="5834319" y="6387382"/>
            <a:ext cx="473040" cy="426960"/>
            <a:chOff x="5834319" y="6387382"/>
            <a:chExt cx="4730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B458AEB-4FE6-4BEA-B41D-3F08F73DF0FE}"/>
                    </a:ext>
                  </a:extLst>
                </p14:cNvPr>
                <p14:cNvContentPartPr/>
                <p14:nvPr/>
              </p14:nvContentPartPr>
              <p14:xfrm>
                <a:off x="5834319" y="6449302"/>
                <a:ext cx="193680" cy="158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B458AEB-4FE6-4BEA-B41D-3F08F73DF0F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25319" y="6440302"/>
                  <a:ext cx="211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153E5E4-3DA9-4671-8DED-25ABD9991E68}"/>
                    </a:ext>
                  </a:extLst>
                </p14:cNvPr>
                <p14:cNvContentPartPr/>
                <p14:nvPr/>
              </p14:nvContentPartPr>
              <p14:xfrm>
                <a:off x="5840079" y="6567382"/>
                <a:ext cx="3960" cy="586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153E5E4-3DA9-4671-8DED-25ABD9991E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31439" y="6558742"/>
                  <a:ext cx="21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9AC9CD8-D09C-47CA-981C-5968C7C173B3}"/>
                    </a:ext>
                  </a:extLst>
                </p14:cNvPr>
                <p14:cNvContentPartPr/>
                <p14:nvPr/>
              </p14:nvContentPartPr>
              <p14:xfrm>
                <a:off x="5842599" y="6547222"/>
                <a:ext cx="80640" cy="1591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9AC9CD8-D09C-47CA-981C-5968C7C173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33959" y="6538222"/>
                  <a:ext cx="98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EF86129-C22A-4A6D-A45C-51952A2E0D58}"/>
                    </a:ext>
                  </a:extLst>
                </p14:cNvPr>
                <p14:cNvContentPartPr/>
                <p14:nvPr/>
              </p14:nvContentPartPr>
              <p14:xfrm>
                <a:off x="5943039" y="6389542"/>
                <a:ext cx="95760" cy="4248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EF86129-C22A-4A6D-A45C-51952A2E0D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34039" y="6380902"/>
                  <a:ext cx="1134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57F3BFD5-9992-47C1-8210-D4342E21A2B7}"/>
                    </a:ext>
                  </a:extLst>
                </p14:cNvPr>
                <p14:cNvContentPartPr/>
                <p14:nvPr/>
              </p14:nvContentPartPr>
              <p14:xfrm>
                <a:off x="6025119" y="6403942"/>
                <a:ext cx="32760" cy="20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57F3BFD5-9992-47C1-8210-D4342E21A2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16479" y="6394942"/>
                  <a:ext cx="50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D245A87-956C-4DCD-AB0B-7E956AB84405}"/>
                    </a:ext>
                  </a:extLst>
                </p14:cNvPr>
                <p14:cNvContentPartPr/>
                <p14:nvPr/>
              </p14:nvContentPartPr>
              <p14:xfrm>
                <a:off x="6167319" y="6390982"/>
                <a:ext cx="79200" cy="1054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D245A87-956C-4DCD-AB0B-7E956AB844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58679" y="6381982"/>
                  <a:ext cx="96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D4BDC66-93D4-411B-9D27-2EA6C82D1C09}"/>
                    </a:ext>
                  </a:extLst>
                </p14:cNvPr>
                <p14:cNvContentPartPr/>
                <p14:nvPr/>
              </p14:nvContentPartPr>
              <p14:xfrm>
                <a:off x="6130239" y="6507622"/>
                <a:ext cx="177120" cy="4212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D4BDC66-93D4-411B-9D27-2EA6C82D1C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21599" y="6498982"/>
                  <a:ext cx="194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46C5FAD5-8AC8-4412-BE9C-CC95651EDC51}"/>
                    </a:ext>
                  </a:extLst>
                </p14:cNvPr>
                <p14:cNvContentPartPr/>
                <p14:nvPr/>
              </p14:nvContentPartPr>
              <p14:xfrm>
                <a:off x="6111159" y="6387382"/>
                <a:ext cx="187920" cy="3621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46C5FAD5-8AC8-4412-BE9C-CC95651EDC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02519" y="6378382"/>
                  <a:ext cx="205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AA3032A-34A1-471F-ACC0-8E25230329C4}"/>
                    </a:ext>
                  </a:extLst>
                </p14:cNvPr>
                <p14:cNvContentPartPr/>
                <p14:nvPr/>
              </p14:nvContentPartPr>
              <p14:xfrm>
                <a:off x="6183879" y="6607702"/>
                <a:ext cx="100800" cy="1447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AA3032A-34A1-471F-ACC0-8E2523032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75239" y="6598702"/>
                  <a:ext cx="1184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E5FFCE6-3A1B-42CE-9907-1FD7A9D41649}"/>
              </a:ext>
            </a:extLst>
          </p:cNvPr>
          <p:cNvGrpSpPr/>
          <p:nvPr/>
        </p:nvGrpSpPr>
        <p:grpSpPr>
          <a:xfrm>
            <a:off x="6475479" y="6392062"/>
            <a:ext cx="434880" cy="370440"/>
            <a:chOff x="6475479" y="6392062"/>
            <a:chExt cx="43488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F56EC27-8BBD-47DB-AEEA-244954E83463}"/>
                    </a:ext>
                  </a:extLst>
                </p14:cNvPr>
                <p14:cNvContentPartPr/>
                <p14:nvPr/>
              </p14:nvContentPartPr>
              <p14:xfrm>
                <a:off x="6475479" y="6452902"/>
                <a:ext cx="10080" cy="993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F56EC27-8BBD-47DB-AEEA-244954E8346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66479" y="6443902"/>
                  <a:ext cx="27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E6BAA8D-0512-4DB2-AABF-E07A599934C3}"/>
                    </a:ext>
                  </a:extLst>
                </p14:cNvPr>
                <p14:cNvContentPartPr/>
                <p14:nvPr/>
              </p14:nvContentPartPr>
              <p14:xfrm>
                <a:off x="6498159" y="6414742"/>
                <a:ext cx="104040" cy="1425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E6BAA8D-0512-4DB2-AABF-E07A599934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89159" y="6405742"/>
                  <a:ext cx="121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8A57B73-81D9-45C7-B018-4C500D5F1CBB}"/>
                    </a:ext>
                  </a:extLst>
                </p14:cNvPr>
                <p14:cNvContentPartPr/>
                <p14:nvPr/>
              </p14:nvContentPartPr>
              <p14:xfrm>
                <a:off x="6480159" y="6640462"/>
                <a:ext cx="162720" cy="1065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8A57B73-81D9-45C7-B018-4C500D5F1C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71159" y="6631462"/>
                  <a:ext cx="180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A92F708B-AB02-4441-877B-C40FFEB7EC4C}"/>
                    </a:ext>
                  </a:extLst>
                </p14:cNvPr>
                <p14:cNvContentPartPr/>
                <p14:nvPr/>
              </p14:nvContentPartPr>
              <p14:xfrm>
                <a:off x="6752319" y="6464782"/>
                <a:ext cx="3960" cy="565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A92F708B-AB02-4441-877B-C40FFEB7EC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43319" y="6456142"/>
                  <a:ext cx="2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CF624AC-A42C-44C1-AA49-654CA30101F7}"/>
                    </a:ext>
                  </a:extLst>
                </p14:cNvPr>
                <p14:cNvContentPartPr/>
                <p14:nvPr/>
              </p14:nvContentPartPr>
              <p14:xfrm>
                <a:off x="6759519" y="6392062"/>
                <a:ext cx="150840" cy="11484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CF624AC-A42C-44C1-AA49-654CA30101F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50519" y="6383062"/>
                  <a:ext cx="168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C0F7035-2F87-4047-BAD5-ADC6B6B3C83F}"/>
                    </a:ext>
                  </a:extLst>
                </p14:cNvPr>
                <p14:cNvContentPartPr/>
                <p14:nvPr/>
              </p14:nvContentPartPr>
              <p14:xfrm>
                <a:off x="6745839" y="6434902"/>
                <a:ext cx="159840" cy="3276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C0F7035-2F87-4047-BAD5-ADC6B6B3C8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36839" y="6426262"/>
                  <a:ext cx="17748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277E154-53AE-44A2-9A02-C336AFC21F70}"/>
              </a:ext>
            </a:extLst>
          </p:cNvPr>
          <p:cNvGrpSpPr/>
          <p:nvPr/>
        </p:nvGrpSpPr>
        <p:grpSpPr>
          <a:xfrm>
            <a:off x="7101879" y="6361102"/>
            <a:ext cx="358560" cy="353520"/>
            <a:chOff x="7101879" y="6361102"/>
            <a:chExt cx="3585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928EA740-33E0-4137-BCDE-58A0D1E85631}"/>
                    </a:ext>
                  </a:extLst>
                </p14:cNvPr>
                <p14:cNvContentPartPr/>
                <p14:nvPr/>
              </p14:nvContentPartPr>
              <p14:xfrm>
                <a:off x="7101879" y="6528142"/>
                <a:ext cx="124560" cy="482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928EA740-33E0-4137-BCDE-58A0D1E856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93239" y="6519142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508B3464-6784-448F-AB0E-B85B136D0108}"/>
                    </a:ext>
                  </a:extLst>
                </p14:cNvPr>
                <p14:cNvContentPartPr/>
                <p14:nvPr/>
              </p14:nvContentPartPr>
              <p14:xfrm>
                <a:off x="7293039" y="6361102"/>
                <a:ext cx="167400" cy="1756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508B3464-6784-448F-AB0E-B85B136D010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84039" y="6352102"/>
                  <a:ext cx="185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C0B5712D-26C0-41EF-B28B-E8DC2EA8C65E}"/>
                    </a:ext>
                  </a:extLst>
                </p14:cNvPr>
                <p14:cNvContentPartPr/>
                <p14:nvPr/>
              </p14:nvContentPartPr>
              <p14:xfrm>
                <a:off x="7377639" y="6555502"/>
                <a:ext cx="11160" cy="15912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C0B5712D-26C0-41EF-B28B-E8DC2EA8C65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68999" y="6546862"/>
                  <a:ext cx="288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2519EE-9D0B-40BF-90CF-B8E78F8D855E}"/>
              </a:ext>
            </a:extLst>
          </p:cNvPr>
          <p:cNvGrpSpPr/>
          <p:nvPr/>
        </p:nvGrpSpPr>
        <p:grpSpPr>
          <a:xfrm>
            <a:off x="7684719" y="6565222"/>
            <a:ext cx="26640" cy="112680"/>
            <a:chOff x="7684719" y="6565222"/>
            <a:chExt cx="2664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7CF287DA-580B-452B-8C35-43E002029BC3}"/>
                    </a:ext>
                  </a:extLst>
                </p14:cNvPr>
                <p14:cNvContentPartPr/>
                <p14:nvPr/>
              </p14:nvContentPartPr>
              <p14:xfrm>
                <a:off x="7694079" y="6565222"/>
                <a:ext cx="2880" cy="1944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7CF287DA-580B-452B-8C35-43E002029B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85439" y="6556222"/>
                  <a:ext cx="20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4E70698-0F59-4D02-84C9-E9B8A88C5EB9}"/>
                    </a:ext>
                  </a:extLst>
                </p14:cNvPr>
                <p14:cNvContentPartPr/>
                <p14:nvPr/>
              </p14:nvContentPartPr>
              <p14:xfrm>
                <a:off x="7684719" y="6645142"/>
                <a:ext cx="26640" cy="327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4E70698-0F59-4D02-84C9-E9B8A88C5E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75719" y="6636142"/>
                  <a:ext cx="442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8C8844-6ECE-46EA-BCF7-B04FA86B41F7}"/>
              </a:ext>
            </a:extLst>
          </p:cNvPr>
          <p:cNvGrpSpPr/>
          <p:nvPr/>
        </p:nvGrpSpPr>
        <p:grpSpPr>
          <a:xfrm>
            <a:off x="8114199" y="6382342"/>
            <a:ext cx="453960" cy="363240"/>
            <a:chOff x="8114199" y="6382342"/>
            <a:chExt cx="45396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3A33F6F-3A68-45E1-B749-ECDAA42D1C26}"/>
                    </a:ext>
                  </a:extLst>
                </p14:cNvPr>
                <p14:cNvContentPartPr/>
                <p14:nvPr/>
              </p14:nvContentPartPr>
              <p14:xfrm>
                <a:off x="8114199" y="6382342"/>
                <a:ext cx="121680" cy="30024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3A33F6F-3A68-45E1-B749-ECDAA42D1C2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05559" y="6373702"/>
                  <a:ext cx="139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BE1F2BCE-D659-48E3-9413-855839CE1D96}"/>
                    </a:ext>
                  </a:extLst>
                </p14:cNvPr>
                <p14:cNvContentPartPr/>
                <p14:nvPr/>
              </p14:nvContentPartPr>
              <p14:xfrm>
                <a:off x="8214639" y="6403942"/>
                <a:ext cx="193680" cy="3416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BE1F2BCE-D659-48E3-9413-855839CE1D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05639" y="6394942"/>
                  <a:ext cx="211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8BAA78DF-3961-4DEB-A51E-27B785E7A8C3}"/>
                    </a:ext>
                  </a:extLst>
                </p14:cNvPr>
                <p14:cNvContentPartPr/>
                <p14:nvPr/>
              </p14:nvContentPartPr>
              <p14:xfrm>
                <a:off x="8388879" y="6415822"/>
                <a:ext cx="52920" cy="1688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8BAA78DF-3961-4DEB-A51E-27B785E7A8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80239" y="6407182"/>
                  <a:ext cx="70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D39981D-1969-476C-A45A-776144FA1425}"/>
                    </a:ext>
                  </a:extLst>
                </p14:cNvPr>
                <p14:cNvContentPartPr/>
                <p14:nvPr/>
              </p14:nvContentPartPr>
              <p14:xfrm>
                <a:off x="8449719" y="6506542"/>
                <a:ext cx="118440" cy="16020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D39981D-1969-476C-A45A-776144FA14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41079" y="6497902"/>
                  <a:ext cx="1360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3C0DE7F-583B-48CB-9840-5B7BA5002EBD}"/>
              </a:ext>
            </a:extLst>
          </p:cNvPr>
          <p:cNvGrpSpPr/>
          <p:nvPr/>
        </p:nvGrpSpPr>
        <p:grpSpPr>
          <a:xfrm>
            <a:off x="9089799" y="6294142"/>
            <a:ext cx="1921680" cy="441000"/>
            <a:chOff x="9089799" y="6294142"/>
            <a:chExt cx="192168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D6BA61AD-0B74-4B5B-BCA3-218614E88E22}"/>
                    </a:ext>
                  </a:extLst>
                </p14:cNvPr>
                <p14:cNvContentPartPr/>
                <p14:nvPr/>
              </p14:nvContentPartPr>
              <p14:xfrm>
                <a:off x="9105279" y="6397822"/>
                <a:ext cx="113760" cy="241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D6BA61AD-0B74-4B5B-BCA3-218614E88E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96279" y="6389182"/>
                  <a:ext cx="13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03100024-E02D-4BF6-9165-801FB1BF7BDD}"/>
                    </a:ext>
                  </a:extLst>
                </p14:cNvPr>
                <p14:cNvContentPartPr/>
                <p14:nvPr/>
              </p14:nvContentPartPr>
              <p14:xfrm>
                <a:off x="9121839" y="6442102"/>
                <a:ext cx="105480" cy="1692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03100024-E02D-4BF6-9165-801FB1BF7BD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13199" y="6433462"/>
                  <a:ext cx="123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BD4051DC-DB81-470D-823B-3021BCB1A6C3}"/>
                    </a:ext>
                  </a:extLst>
                </p14:cNvPr>
                <p14:cNvContentPartPr/>
                <p14:nvPr/>
              </p14:nvContentPartPr>
              <p14:xfrm>
                <a:off x="9089799" y="6320422"/>
                <a:ext cx="144720" cy="3182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BD4051DC-DB81-470D-823B-3021BCB1A6C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80799" y="6311422"/>
                  <a:ext cx="162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E8EA46E-F378-438A-A482-5C68ECFB2B12}"/>
                    </a:ext>
                  </a:extLst>
                </p14:cNvPr>
                <p14:cNvContentPartPr/>
                <p14:nvPr/>
              </p14:nvContentPartPr>
              <p14:xfrm>
                <a:off x="9141999" y="6610582"/>
                <a:ext cx="110520" cy="1245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E8EA46E-F378-438A-A482-5C68ECFB2B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32999" y="6601582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E4BA8FC7-C047-4BB5-9EC6-0188C73B87D5}"/>
                    </a:ext>
                  </a:extLst>
                </p14:cNvPr>
                <p14:cNvContentPartPr/>
                <p14:nvPr/>
              </p14:nvContentPartPr>
              <p14:xfrm>
                <a:off x="9166119" y="6387382"/>
                <a:ext cx="317880" cy="30132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E4BA8FC7-C047-4BB5-9EC6-0188C73B87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57119" y="6378382"/>
                  <a:ext cx="335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F93F592A-B4C0-47D3-A977-4BA52BB2BF96}"/>
                    </a:ext>
                  </a:extLst>
                </p14:cNvPr>
                <p14:cNvContentPartPr/>
                <p14:nvPr/>
              </p14:nvContentPartPr>
              <p14:xfrm>
                <a:off x="9373839" y="6491062"/>
                <a:ext cx="122040" cy="23688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F93F592A-B4C0-47D3-A977-4BA52BB2BF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64839" y="6482422"/>
                  <a:ext cx="139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29724FB2-7D1C-4C8B-ADB8-966BB57ABC31}"/>
                    </a:ext>
                  </a:extLst>
                </p14:cNvPr>
                <p14:cNvContentPartPr/>
                <p14:nvPr/>
              </p14:nvContentPartPr>
              <p14:xfrm>
                <a:off x="9541959" y="6601942"/>
                <a:ext cx="69480" cy="720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29724FB2-7D1C-4C8B-ADB8-966BB57ABC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33319" y="6593302"/>
                  <a:ext cx="87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C157B8ED-063A-468B-AAC9-F5D559BF6A0D}"/>
                    </a:ext>
                  </a:extLst>
                </p14:cNvPr>
                <p14:cNvContentPartPr/>
                <p14:nvPr/>
              </p14:nvContentPartPr>
              <p14:xfrm>
                <a:off x="9740319" y="6381262"/>
                <a:ext cx="7560" cy="26784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C157B8ED-063A-468B-AAC9-F5D559BF6A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31319" y="6372262"/>
                  <a:ext cx="25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4C9FB7C7-4D24-4622-BC50-8AACCC109D57}"/>
                    </a:ext>
                  </a:extLst>
                </p14:cNvPr>
                <p14:cNvContentPartPr/>
                <p14:nvPr/>
              </p14:nvContentPartPr>
              <p14:xfrm>
                <a:off x="9692439" y="6536422"/>
                <a:ext cx="197280" cy="13536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4C9FB7C7-4D24-4622-BC50-8AACCC109D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3799" y="6527782"/>
                  <a:ext cx="214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648941B-26EF-4400-A258-B2E2A602217E}"/>
                    </a:ext>
                  </a:extLst>
                </p14:cNvPr>
                <p14:cNvContentPartPr/>
                <p14:nvPr/>
              </p14:nvContentPartPr>
              <p14:xfrm>
                <a:off x="9999159" y="6374062"/>
                <a:ext cx="74520" cy="3744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F648941B-26EF-4400-A258-B2E2A60221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90519" y="6365422"/>
                  <a:ext cx="92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E73AF91F-F888-4669-B6C8-4BFA0B52FF81}"/>
                    </a:ext>
                  </a:extLst>
                </p14:cNvPr>
                <p14:cNvContentPartPr/>
                <p14:nvPr/>
              </p14:nvContentPartPr>
              <p14:xfrm>
                <a:off x="10029039" y="6437422"/>
                <a:ext cx="87480" cy="25344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E73AF91F-F888-4669-B6C8-4BFA0B52FF8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20399" y="6428422"/>
                  <a:ext cx="105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E3B9A991-8591-4287-8A04-DE3034632274}"/>
                    </a:ext>
                  </a:extLst>
                </p14:cNvPr>
                <p14:cNvContentPartPr/>
                <p14:nvPr/>
              </p14:nvContentPartPr>
              <p14:xfrm>
                <a:off x="10168719" y="6413662"/>
                <a:ext cx="153000" cy="8280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E3B9A991-8591-4287-8A04-DE30346322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60079" y="6404662"/>
                  <a:ext cx="170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722CD193-8D1E-4A53-9A78-11F489CEBE1C}"/>
                    </a:ext>
                  </a:extLst>
                </p14:cNvPr>
                <p14:cNvContentPartPr/>
                <p14:nvPr/>
              </p14:nvContentPartPr>
              <p14:xfrm>
                <a:off x="10167639" y="6361102"/>
                <a:ext cx="161640" cy="29160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722CD193-8D1E-4A53-9A78-11F489CEBE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58639" y="6352102"/>
                  <a:ext cx="179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AD1F3C86-C283-4C8B-A950-81C0D95C633D}"/>
                    </a:ext>
                  </a:extLst>
                </p14:cNvPr>
                <p14:cNvContentPartPr/>
                <p14:nvPr/>
              </p14:nvContentPartPr>
              <p14:xfrm>
                <a:off x="10255839" y="6655942"/>
                <a:ext cx="116280" cy="1332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AD1F3C86-C283-4C8B-A950-81C0D95C633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47199" y="6646942"/>
                  <a:ext cx="133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AE12536B-BB8E-4C80-B946-DCE54AEE929B}"/>
                    </a:ext>
                  </a:extLst>
                </p14:cNvPr>
                <p14:cNvContentPartPr/>
                <p14:nvPr/>
              </p14:nvContentPartPr>
              <p14:xfrm>
                <a:off x="10462479" y="6319342"/>
                <a:ext cx="154440" cy="2498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AE12536B-BB8E-4C80-B946-DCE54AEE929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53479" y="6310342"/>
                  <a:ext cx="172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68B86D45-E8CC-4450-A6C7-BDC934C90866}"/>
                    </a:ext>
                  </a:extLst>
                </p14:cNvPr>
                <p14:cNvContentPartPr/>
                <p14:nvPr/>
              </p14:nvContentPartPr>
              <p14:xfrm>
                <a:off x="10497039" y="6501862"/>
                <a:ext cx="148320" cy="16236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68B86D45-E8CC-4450-A6C7-BDC934C908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88399" y="6493222"/>
                  <a:ext cx="165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8192CF58-87B7-4C74-BF6F-4400512741EA}"/>
                    </a:ext>
                  </a:extLst>
                </p14:cNvPr>
                <p14:cNvContentPartPr/>
                <p14:nvPr/>
              </p14:nvContentPartPr>
              <p14:xfrm>
                <a:off x="10765599" y="6325102"/>
                <a:ext cx="84960" cy="3384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8192CF58-87B7-4C74-BF6F-4400512741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6959" y="6316462"/>
                  <a:ext cx="102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7E6F9776-B6B5-419B-A450-CC782E9A30AE}"/>
                    </a:ext>
                  </a:extLst>
                </p14:cNvPr>
                <p14:cNvContentPartPr/>
                <p14:nvPr/>
              </p14:nvContentPartPr>
              <p14:xfrm>
                <a:off x="10745439" y="6298822"/>
                <a:ext cx="141120" cy="17820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7E6F9776-B6B5-419B-A450-CC782E9A30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36439" y="6290182"/>
                  <a:ext cx="158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35B4A7F0-6757-416A-8E5D-FCC82C5F4045}"/>
                    </a:ext>
                  </a:extLst>
                </p14:cNvPr>
                <p14:cNvContentPartPr/>
                <p14:nvPr/>
              </p14:nvContentPartPr>
              <p14:xfrm>
                <a:off x="10737159" y="6294142"/>
                <a:ext cx="159120" cy="3812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35B4A7F0-6757-416A-8E5D-FCC82C5F404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28159" y="6285142"/>
                  <a:ext cx="176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2DEAA95-06A6-4101-BD42-C1BFD6A7FF19}"/>
                    </a:ext>
                  </a:extLst>
                </p14:cNvPr>
                <p14:cNvContentPartPr/>
                <p14:nvPr/>
              </p14:nvContentPartPr>
              <p14:xfrm>
                <a:off x="10792959" y="6569902"/>
                <a:ext cx="76680" cy="9108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2DEAA95-06A6-4101-BD42-C1BFD6A7FF1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84319" y="6560902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4C75122E-C479-4992-9B87-85BA255C520E}"/>
                    </a:ext>
                  </a:extLst>
                </p14:cNvPr>
                <p14:cNvContentPartPr/>
                <p14:nvPr/>
              </p14:nvContentPartPr>
              <p14:xfrm>
                <a:off x="10958919" y="6301342"/>
                <a:ext cx="52560" cy="19944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4C75122E-C479-4992-9B87-85BA255C52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50279" y="6292342"/>
                  <a:ext cx="70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6480275E-7918-4447-A0A6-5C6C9C99A8BB}"/>
                    </a:ext>
                  </a:extLst>
                </p14:cNvPr>
                <p14:cNvContentPartPr/>
                <p14:nvPr/>
              </p14:nvContentPartPr>
              <p14:xfrm>
                <a:off x="10939839" y="6365782"/>
                <a:ext cx="18360" cy="32292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6480275E-7918-4447-A0A6-5C6C9C99A8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930839" y="6356782"/>
                  <a:ext cx="3600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DCE2150-AFA1-4E77-9E9D-954EF19302FF}"/>
              </a:ext>
            </a:extLst>
          </p:cNvPr>
          <p:cNvGrpSpPr/>
          <p:nvPr/>
        </p:nvGrpSpPr>
        <p:grpSpPr>
          <a:xfrm>
            <a:off x="11181039" y="6244102"/>
            <a:ext cx="481320" cy="563040"/>
            <a:chOff x="11181039" y="6244102"/>
            <a:chExt cx="48132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0FC9ADFD-C327-4B28-9FF7-8D8421A73AA2}"/>
                    </a:ext>
                  </a:extLst>
                </p14:cNvPr>
                <p14:cNvContentPartPr/>
                <p14:nvPr/>
              </p14:nvContentPartPr>
              <p14:xfrm>
                <a:off x="11181039" y="6450382"/>
                <a:ext cx="106560" cy="1224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0FC9ADFD-C327-4B28-9FF7-8D8421A73A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72399" y="6441742"/>
                  <a:ext cx="12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C32BEACB-C728-4611-9200-9E26366256DD}"/>
                    </a:ext>
                  </a:extLst>
                </p14:cNvPr>
                <p14:cNvContentPartPr/>
                <p14:nvPr/>
              </p14:nvContentPartPr>
              <p14:xfrm>
                <a:off x="11370759" y="6363262"/>
                <a:ext cx="126720" cy="327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C32BEACB-C728-4611-9200-9E26366256D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362119" y="6354622"/>
                  <a:ext cx="144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E526244-1892-475D-8EF5-24EDF6F123B7}"/>
                    </a:ext>
                  </a:extLst>
                </p14:cNvPr>
                <p14:cNvContentPartPr/>
                <p14:nvPr/>
              </p14:nvContentPartPr>
              <p14:xfrm>
                <a:off x="11368959" y="6244102"/>
                <a:ext cx="207720" cy="4287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E526244-1892-475D-8EF5-24EDF6F123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359959" y="6235102"/>
                  <a:ext cx="2253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94C0D3B2-D992-4390-A559-450C1483244E}"/>
                    </a:ext>
                  </a:extLst>
                </p14:cNvPr>
                <p14:cNvContentPartPr/>
                <p14:nvPr/>
              </p14:nvContentPartPr>
              <p14:xfrm>
                <a:off x="11520159" y="6270382"/>
                <a:ext cx="119880" cy="1364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94C0D3B2-D992-4390-A559-450C1483244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511159" y="6261382"/>
                  <a:ext cx="137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FEE128CE-B735-4883-A3DB-3F819F5A935D}"/>
                    </a:ext>
                  </a:extLst>
                </p14:cNvPr>
                <p14:cNvContentPartPr/>
                <p14:nvPr/>
              </p14:nvContentPartPr>
              <p14:xfrm>
                <a:off x="11533119" y="6438502"/>
                <a:ext cx="129240" cy="10764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FEE128CE-B735-4883-A3DB-3F819F5A93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524479" y="6429862"/>
                  <a:ext cx="14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4869E596-3213-45BD-9F9D-296636B456E3}"/>
                    </a:ext>
                  </a:extLst>
                </p14:cNvPr>
                <p14:cNvContentPartPr/>
                <p14:nvPr/>
              </p14:nvContentPartPr>
              <p14:xfrm>
                <a:off x="11579919" y="6418342"/>
                <a:ext cx="20520" cy="38880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4869E596-3213-45BD-9F9D-296636B456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70919" y="6409342"/>
                  <a:ext cx="38160" cy="40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083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5FE442-885B-41B6-9924-B128F6B6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3" y="603428"/>
            <a:ext cx="10027165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6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66072-4AF2-445C-A76B-71D0F577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8" y="681665"/>
            <a:ext cx="2063856" cy="1339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2375EA-8B54-41BA-8975-C3A04AFB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8" y="2230165"/>
            <a:ext cx="11113071" cy="4013406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169249-EC59-44E1-833B-471201D1C8C1}"/>
              </a:ext>
            </a:extLst>
          </p:cNvPr>
          <p:cNvGrpSpPr/>
          <p:nvPr/>
        </p:nvGrpSpPr>
        <p:grpSpPr>
          <a:xfrm>
            <a:off x="2492369" y="853064"/>
            <a:ext cx="2004120" cy="816120"/>
            <a:chOff x="2492369" y="853064"/>
            <a:chExt cx="200412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39952B8-EC90-439F-B433-45DEF7CA5A4A}"/>
                    </a:ext>
                  </a:extLst>
                </p14:cNvPr>
                <p14:cNvContentPartPr/>
                <p14:nvPr/>
              </p14:nvContentPartPr>
              <p14:xfrm>
                <a:off x="2616209" y="1489904"/>
                <a:ext cx="202320" cy="262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39952B8-EC90-439F-B433-45DEF7CA5A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07569" y="1480904"/>
                  <a:ext cx="219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FF1F466-484E-42D9-9E20-298B89BFA3B5}"/>
                    </a:ext>
                  </a:extLst>
                </p14:cNvPr>
                <p14:cNvContentPartPr/>
                <p14:nvPr/>
              </p14:nvContentPartPr>
              <p14:xfrm>
                <a:off x="2774249" y="1391984"/>
                <a:ext cx="84960" cy="217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FF1F466-484E-42D9-9E20-298B89BFA3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5249" y="1382984"/>
                  <a:ext cx="102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152CF8A-C795-41EC-B0D5-E799A2A09DE6}"/>
                    </a:ext>
                  </a:extLst>
                </p14:cNvPr>
                <p14:cNvContentPartPr/>
                <p14:nvPr/>
              </p14:nvContentPartPr>
              <p14:xfrm>
                <a:off x="3032369" y="1353824"/>
                <a:ext cx="91440" cy="882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152CF8A-C795-41EC-B0D5-E799A2A09D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3369" y="1345184"/>
                  <a:ext cx="109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C7C1BA0-123F-42DA-A324-3792A76814C8}"/>
                    </a:ext>
                  </a:extLst>
                </p14:cNvPr>
                <p14:cNvContentPartPr/>
                <p14:nvPr/>
              </p14:nvContentPartPr>
              <p14:xfrm>
                <a:off x="2975129" y="1367864"/>
                <a:ext cx="54360" cy="244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C7C1BA0-123F-42DA-A324-3792A76814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6489" y="1358864"/>
                  <a:ext cx="72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07CD479-CBF6-4877-976C-C6C70F055B6B}"/>
                    </a:ext>
                  </a:extLst>
                </p14:cNvPr>
                <p14:cNvContentPartPr/>
                <p14:nvPr/>
              </p14:nvContentPartPr>
              <p14:xfrm>
                <a:off x="3022289" y="1470824"/>
                <a:ext cx="94320" cy="72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07CD479-CBF6-4877-976C-C6C70F055B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3289" y="1462184"/>
                  <a:ext cx="11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526ADEE-1495-4166-BE22-EEE11ABB54A4}"/>
                    </a:ext>
                  </a:extLst>
                </p14:cNvPr>
                <p14:cNvContentPartPr/>
                <p14:nvPr/>
              </p14:nvContentPartPr>
              <p14:xfrm>
                <a:off x="3050369" y="1552904"/>
                <a:ext cx="360" cy="583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526ADEE-1495-4166-BE22-EEE11ABB54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1369" y="1543904"/>
                  <a:ext cx="1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E7614EB-427D-4BCB-8BDD-2C649AAD25B6}"/>
                    </a:ext>
                  </a:extLst>
                </p14:cNvPr>
                <p14:cNvContentPartPr/>
                <p14:nvPr/>
              </p14:nvContentPartPr>
              <p14:xfrm>
                <a:off x="3050369" y="1550744"/>
                <a:ext cx="78480" cy="651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E7614EB-427D-4BCB-8BDD-2C649AAD25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1369" y="1542104"/>
                  <a:ext cx="9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517B47C2-0900-4C1E-8350-E28EBB0E519F}"/>
                    </a:ext>
                  </a:extLst>
                </p14:cNvPr>
                <p14:cNvContentPartPr/>
                <p14:nvPr/>
              </p14:nvContentPartPr>
              <p14:xfrm>
                <a:off x="3258089" y="1446704"/>
                <a:ext cx="2520" cy="115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517B47C2-0900-4C1E-8350-E28EBB0E51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9449" y="1438064"/>
                  <a:ext cx="2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35F9E39-FB6A-4AD1-B600-1A8309D06054}"/>
                    </a:ext>
                  </a:extLst>
                </p14:cNvPr>
                <p14:cNvContentPartPr/>
                <p14:nvPr/>
              </p14:nvContentPartPr>
              <p14:xfrm>
                <a:off x="3272129" y="1373984"/>
                <a:ext cx="133920" cy="932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35F9E39-FB6A-4AD1-B600-1A8309D060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3489" y="1364984"/>
                  <a:ext cx="151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943D20A-FA6C-449F-B4D6-D3258F6B5383}"/>
                    </a:ext>
                  </a:extLst>
                </p14:cNvPr>
                <p14:cNvContentPartPr/>
                <p14:nvPr/>
              </p14:nvContentPartPr>
              <p14:xfrm>
                <a:off x="3260249" y="1277864"/>
                <a:ext cx="83520" cy="382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943D20A-FA6C-449F-B4D6-D3258F6B53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1249" y="1269224"/>
                  <a:ext cx="101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0166FD3-0234-4699-BCCB-22F279AEB91A}"/>
                    </a:ext>
                  </a:extLst>
                </p14:cNvPr>
                <p14:cNvContentPartPr/>
                <p14:nvPr/>
              </p14:nvContentPartPr>
              <p14:xfrm>
                <a:off x="3484169" y="1446704"/>
                <a:ext cx="76680" cy="1195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0166FD3-0234-4699-BCCB-22F279AEB9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5529" y="1438064"/>
                  <a:ext cx="94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49DF845-4AE1-46F5-8339-F4A9C930B752}"/>
                    </a:ext>
                  </a:extLst>
                </p14:cNvPr>
                <p14:cNvContentPartPr/>
                <p14:nvPr/>
              </p14:nvContentPartPr>
              <p14:xfrm>
                <a:off x="3487049" y="1497824"/>
                <a:ext cx="80280" cy="64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49DF845-4AE1-46F5-8339-F4A9C930B7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8409" y="1489184"/>
                  <a:ext cx="97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D0ECD9F-D25E-4B0A-84A7-9B9250D48545}"/>
                    </a:ext>
                  </a:extLst>
                </p14:cNvPr>
                <p14:cNvContentPartPr/>
                <p14:nvPr/>
              </p14:nvContentPartPr>
              <p14:xfrm>
                <a:off x="3577049" y="1431944"/>
                <a:ext cx="100440" cy="27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D0ECD9F-D25E-4B0A-84A7-9B9250D485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8409" y="1422944"/>
                  <a:ext cx="118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64BF55C-119F-4BF3-AADB-F7F1506F0095}"/>
                    </a:ext>
                  </a:extLst>
                </p14:cNvPr>
                <p14:cNvContentPartPr/>
                <p14:nvPr/>
              </p14:nvContentPartPr>
              <p14:xfrm>
                <a:off x="3587129" y="1300904"/>
                <a:ext cx="184320" cy="354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64BF55C-119F-4BF3-AADB-F7F1506F00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78489" y="1291904"/>
                  <a:ext cx="201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01211A0-AF2C-4931-B8F0-5FC531337D46}"/>
                    </a:ext>
                  </a:extLst>
                </p14:cNvPr>
                <p14:cNvContentPartPr/>
                <p14:nvPr/>
              </p14:nvContentPartPr>
              <p14:xfrm>
                <a:off x="3690089" y="1349504"/>
                <a:ext cx="171360" cy="148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01211A0-AF2C-4931-B8F0-5FC531337D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81449" y="1340504"/>
                  <a:ext cx="189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063286B-A7B3-41C0-B77E-20A2232CE9E7}"/>
                    </a:ext>
                  </a:extLst>
                </p14:cNvPr>
                <p14:cNvContentPartPr/>
                <p14:nvPr/>
              </p14:nvContentPartPr>
              <p14:xfrm>
                <a:off x="3749129" y="1501784"/>
                <a:ext cx="61200" cy="167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063286B-A7B3-41C0-B77E-20A2232CE9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0489" y="1493144"/>
                  <a:ext cx="78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0B9A74A4-7BC2-48FB-97A6-807956E6A79C}"/>
                    </a:ext>
                  </a:extLst>
                </p14:cNvPr>
                <p14:cNvContentPartPr/>
                <p14:nvPr/>
              </p14:nvContentPartPr>
              <p14:xfrm>
                <a:off x="2492369" y="1092824"/>
                <a:ext cx="198360" cy="262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0B9A74A4-7BC2-48FB-97A6-807956E6A7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3369" y="1084184"/>
                  <a:ext cx="21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AC1A2A9-290B-406D-B387-1F7CB46B1A5F}"/>
                    </a:ext>
                  </a:extLst>
                </p14:cNvPr>
                <p14:cNvContentPartPr/>
                <p14:nvPr/>
              </p14:nvContentPartPr>
              <p14:xfrm>
                <a:off x="2657249" y="997784"/>
                <a:ext cx="81360" cy="1944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AC1A2A9-290B-406D-B387-1F7CB46B1A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8249" y="989144"/>
                  <a:ext cx="99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F679A76-8F59-4BC4-BFA4-728865ED2C68}"/>
                    </a:ext>
                  </a:extLst>
                </p14:cNvPr>
                <p14:cNvContentPartPr/>
                <p14:nvPr/>
              </p14:nvContentPartPr>
              <p14:xfrm>
                <a:off x="2926169" y="943784"/>
                <a:ext cx="8280" cy="1274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F679A76-8F59-4BC4-BFA4-728865ED2C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7529" y="935144"/>
                  <a:ext cx="25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E62AA6A-8351-4D69-99FF-03F7E932065D}"/>
                    </a:ext>
                  </a:extLst>
                </p14:cNvPr>
                <p14:cNvContentPartPr/>
                <p14:nvPr/>
              </p14:nvContentPartPr>
              <p14:xfrm>
                <a:off x="2902049" y="974744"/>
                <a:ext cx="109440" cy="1994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E62AA6A-8351-4D69-99FF-03F7E93206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3409" y="966104"/>
                  <a:ext cx="127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C557BF3-7227-4AF7-BC6D-38DDAB7EAFA8}"/>
                    </a:ext>
                  </a:extLst>
                </p14:cNvPr>
                <p14:cNvContentPartPr/>
                <p14:nvPr/>
              </p14:nvContentPartPr>
              <p14:xfrm>
                <a:off x="2916089" y="1094984"/>
                <a:ext cx="110520" cy="964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C557BF3-7227-4AF7-BC6D-38DDAB7EAF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7449" y="1085984"/>
                  <a:ext cx="128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6110663-01AE-45CA-94FE-E72BC6797D6C}"/>
                    </a:ext>
                  </a:extLst>
                </p14:cNvPr>
                <p14:cNvContentPartPr/>
                <p14:nvPr/>
              </p14:nvContentPartPr>
              <p14:xfrm>
                <a:off x="3101129" y="896264"/>
                <a:ext cx="72360" cy="1018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6110663-01AE-45CA-94FE-E72BC6797D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2489" y="887624"/>
                  <a:ext cx="90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1AD0242-51EE-42B0-BD7B-70EA9A88AC1C}"/>
                    </a:ext>
                  </a:extLst>
                </p14:cNvPr>
                <p14:cNvContentPartPr/>
                <p14:nvPr/>
              </p14:nvContentPartPr>
              <p14:xfrm>
                <a:off x="3099329" y="980864"/>
                <a:ext cx="108360" cy="99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1AD0242-51EE-42B0-BD7B-70EA9A88AC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0329" y="972224"/>
                  <a:ext cx="126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C25F8FC4-6B7E-4555-8A27-88C5E04A0BC0}"/>
                    </a:ext>
                  </a:extLst>
                </p14:cNvPr>
                <p14:cNvContentPartPr/>
                <p14:nvPr/>
              </p14:nvContentPartPr>
              <p14:xfrm>
                <a:off x="3095369" y="1084904"/>
                <a:ext cx="208440" cy="943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C25F8FC4-6B7E-4555-8A27-88C5E04A0B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6369" y="1075904"/>
                  <a:ext cx="22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ABA295B-57CB-411E-ADD9-ED9782152D0A}"/>
                    </a:ext>
                  </a:extLst>
                </p14:cNvPr>
                <p14:cNvContentPartPr/>
                <p14:nvPr/>
              </p14:nvContentPartPr>
              <p14:xfrm>
                <a:off x="3307049" y="880784"/>
                <a:ext cx="91440" cy="205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ABA295B-57CB-411E-ADD9-ED9782152D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8409" y="872144"/>
                  <a:ext cx="109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7DA7DF3-7830-4BF0-934A-F2F46977BBB8}"/>
                    </a:ext>
                  </a:extLst>
                </p14:cNvPr>
                <p14:cNvContentPartPr/>
                <p14:nvPr/>
              </p14:nvContentPartPr>
              <p14:xfrm>
                <a:off x="3285089" y="885824"/>
                <a:ext cx="98280" cy="24120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7DA7DF3-7830-4BF0-934A-F2F46977BB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6449" y="877184"/>
                  <a:ext cx="115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32BD469-E60F-40D7-9377-FD5C0CAC0411}"/>
                    </a:ext>
                  </a:extLst>
                </p14:cNvPr>
                <p14:cNvContentPartPr/>
                <p14:nvPr/>
              </p14:nvContentPartPr>
              <p14:xfrm>
                <a:off x="3295169" y="947744"/>
                <a:ext cx="156600" cy="2383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32BD469-E60F-40D7-9377-FD5C0CAC04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86529" y="939104"/>
                  <a:ext cx="174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20A3A78-B971-4E1E-9100-CBB70DB64167}"/>
                    </a:ext>
                  </a:extLst>
                </p14:cNvPr>
                <p14:cNvContentPartPr/>
                <p14:nvPr/>
              </p14:nvContentPartPr>
              <p14:xfrm>
                <a:off x="3348089" y="971864"/>
                <a:ext cx="40320" cy="1274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20A3A78-B971-4E1E-9100-CBB70DB641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9449" y="963224"/>
                  <a:ext cx="5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2D9150D-2017-4C40-AC85-48E20A5A36BB}"/>
                    </a:ext>
                  </a:extLst>
                </p14:cNvPr>
                <p14:cNvContentPartPr/>
                <p14:nvPr/>
              </p14:nvContentPartPr>
              <p14:xfrm>
                <a:off x="3316049" y="1060784"/>
                <a:ext cx="94320" cy="702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2D9150D-2017-4C40-AC85-48E20A5A36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07409" y="1052144"/>
                  <a:ext cx="111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3957897-18CA-45BF-98C3-ED74357728C4}"/>
                    </a:ext>
                  </a:extLst>
                </p14:cNvPr>
                <p14:cNvContentPartPr/>
                <p14:nvPr/>
              </p14:nvContentPartPr>
              <p14:xfrm>
                <a:off x="3478049" y="853064"/>
                <a:ext cx="71280" cy="1512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3957897-18CA-45BF-98C3-ED74357728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69409" y="844064"/>
                  <a:ext cx="88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E2EA17-0219-46CB-AD31-A8E4C5B1C835}"/>
                    </a:ext>
                  </a:extLst>
                </p14:cNvPr>
                <p14:cNvContentPartPr/>
                <p14:nvPr/>
              </p14:nvContentPartPr>
              <p14:xfrm>
                <a:off x="3501089" y="917864"/>
                <a:ext cx="138600" cy="111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E2EA17-0219-46CB-AD31-A8E4C5B1C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92449" y="908864"/>
                  <a:ext cx="156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A0D2690D-4D95-4AFA-894D-940E819DFB81}"/>
                    </a:ext>
                  </a:extLst>
                </p14:cNvPr>
                <p14:cNvContentPartPr/>
                <p14:nvPr/>
              </p14:nvContentPartPr>
              <p14:xfrm>
                <a:off x="3507209" y="966824"/>
                <a:ext cx="79200" cy="1522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A0D2690D-4D95-4AFA-894D-940E819DFB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8209" y="958184"/>
                  <a:ext cx="96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506224C-2DA7-4158-8411-C83B476DEA51}"/>
                    </a:ext>
                  </a:extLst>
                </p14:cNvPr>
                <p14:cNvContentPartPr/>
                <p14:nvPr/>
              </p14:nvContentPartPr>
              <p14:xfrm>
                <a:off x="3493169" y="1044944"/>
                <a:ext cx="100440" cy="1512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506224C-2DA7-4158-8411-C83B476DEA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84529" y="1035944"/>
                  <a:ext cx="118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28DF1E5-36CA-4186-BBD4-A1258739E08C}"/>
                    </a:ext>
                  </a:extLst>
                </p14:cNvPr>
                <p14:cNvContentPartPr/>
                <p14:nvPr/>
              </p14:nvContentPartPr>
              <p14:xfrm>
                <a:off x="3525209" y="857024"/>
                <a:ext cx="208440" cy="3164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28DF1E5-36CA-4186-BBD4-A1258739E0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16209" y="848024"/>
                  <a:ext cx="2260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076451D-EC74-40B7-A195-1C677CF078E8}"/>
                    </a:ext>
                  </a:extLst>
                </p14:cNvPr>
                <p14:cNvContentPartPr/>
                <p14:nvPr/>
              </p14:nvContentPartPr>
              <p14:xfrm>
                <a:off x="3674249" y="905984"/>
                <a:ext cx="147240" cy="2664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076451D-EC74-40B7-A195-1C677CF078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5249" y="896984"/>
                  <a:ext cx="164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48888AB-BB9F-4D7E-9826-4C8DB9AD4FE7}"/>
                    </a:ext>
                  </a:extLst>
                </p14:cNvPr>
                <p14:cNvContentPartPr/>
                <p14:nvPr/>
              </p14:nvContentPartPr>
              <p14:xfrm>
                <a:off x="3719249" y="970784"/>
                <a:ext cx="95400" cy="302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48888AB-BB9F-4D7E-9826-4C8DB9AD4F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10249" y="962144"/>
                  <a:ext cx="11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71DC397-0954-414D-BF37-164E1837EC3B}"/>
                    </a:ext>
                  </a:extLst>
                </p14:cNvPr>
                <p14:cNvContentPartPr/>
                <p14:nvPr/>
              </p14:nvContentPartPr>
              <p14:xfrm>
                <a:off x="3724289" y="923984"/>
                <a:ext cx="77400" cy="2613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71DC397-0954-414D-BF37-164E1837EC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15289" y="914984"/>
                  <a:ext cx="95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A99BA014-E044-4DA2-841A-DFEBDAAC38A3}"/>
                    </a:ext>
                  </a:extLst>
                </p14:cNvPr>
                <p14:cNvContentPartPr/>
                <p14:nvPr/>
              </p14:nvContentPartPr>
              <p14:xfrm>
                <a:off x="3718169" y="1060784"/>
                <a:ext cx="151200" cy="1544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A99BA014-E044-4DA2-841A-DFEBDAAC38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09529" y="1052144"/>
                  <a:ext cx="168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2734E90-FC73-44C3-932B-DEB8C859C56D}"/>
                    </a:ext>
                  </a:extLst>
                </p14:cNvPr>
                <p14:cNvContentPartPr/>
                <p14:nvPr/>
              </p14:nvContentPartPr>
              <p14:xfrm>
                <a:off x="3906089" y="936944"/>
                <a:ext cx="43200" cy="60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2734E90-FC73-44C3-932B-DEB8C859C5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7449" y="927944"/>
                  <a:ext cx="60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4F5AB02-C6B5-4A8E-98C4-1E111ACC450F}"/>
                    </a:ext>
                  </a:extLst>
                </p14:cNvPr>
                <p14:cNvContentPartPr/>
                <p14:nvPr/>
              </p14:nvContentPartPr>
              <p14:xfrm>
                <a:off x="3897089" y="993464"/>
                <a:ext cx="81360" cy="1886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4F5AB02-C6B5-4A8E-98C4-1E111ACC45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88449" y="984824"/>
                  <a:ext cx="99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A98FB453-A51B-4978-8779-F4BA7E5A6499}"/>
                    </a:ext>
                  </a:extLst>
                </p14:cNvPr>
                <p14:cNvContentPartPr/>
                <p14:nvPr/>
              </p14:nvContentPartPr>
              <p14:xfrm>
                <a:off x="3905009" y="1091024"/>
                <a:ext cx="71280" cy="1144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A98FB453-A51B-4978-8779-F4BA7E5A64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96369" y="1082024"/>
                  <a:ext cx="88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DF8AA2F-5145-4386-8768-66C82CF9CA77}"/>
                    </a:ext>
                  </a:extLst>
                </p14:cNvPr>
                <p14:cNvContentPartPr/>
                <p14:nvPr/>
              </p14:nvContentPartPr>
              <p14:xfrm>
                <a:off x="3999329" y="931904"/>
                <a:ext cx="103320" cy="2667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DF8AA2F-5145-4386-8768-66C82CF9CA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90689" y="922904"/>
                  <a:ext cx="120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8BA1BB2-304B-4FC4-84A5-43C24C3ECE63}"/>
                    </a:ext>
                  </a:extLst>
                </p14:cNvPr>
                <p14:cNvContentPartPr/>
                <p14:nvPr/>
              </p14:nvContentPartPr>
              <p14:xfrm>
                <a:off x="4183649" y="960704"/>
                <a:ext cx="184680" cy="2181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8BA1BB2-304B-4FC4-84A5-43C24C3ECE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5009" y="952064"/>
                  <a:ext cx="202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9141D0E-494A-4A03-9094-75F44AE7F16F}"/>
                    </a:ext>
                  </a:extLst>
                </p14:cNvPr>
                <p14:cNvContentPartPr/>
                <p14:nvPr/>
              </p14:nvContentPartPr>
              <p14:xfrm>
                <a:off x="4398209" y="933344"/>
                <a:ext cx="50760" cy="547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9141D0E-494A-4A03-9094-75F44AE7F1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9209" y="924704"/>
                  <a:ext cx="68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27AC0284-6977-4273-AFEA-82AC3B074F18}"/>
                    </a:ext>
                  </a:extLst>
                </p14:cNvPr>
                <p14:cNvContentPartPr/>
                <p14:nvPr/>
              </p14:nvContentPartPr>
              <p14:xfrm>
                <a:off x="4356809" y="875024"/>
                <a:ext cx="139680" cy="3682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27AC0284-6977-4273-AFEA-82AC3B074F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48169" y="866024"/>
                  <a:ext cx="157320" cy="38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831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63884A-E593-4EFF-8DE0-6EAC2C35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3" y="124691"/>
            <a:ext cx="410135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9AB749-782D-4D38-9317-D02BC32C3031}"/>
              </a:ext>
            </a:extLst>
          </p:cNvPr>
          <p:cNvSpPr txBox="1"/>
          <p:nvPr/>
        </p:nvSpPr>
        <p:spPr>
          <a:xfrm>
            <a:off x="4643252" y="1122218"/>
            <a:ext cx="276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box-1</a:t>
            </a:r>
            <a:r>
              <a:rPr lang="zh-CN" altLang="en-US" dirty="0"/>
              <a:t>这个</a:t>
            </a:r>
            <a:r>
              <a:rPr lang="en-US" altLang="zh-CN" dirty="0"/>
              <a:t>class</a:t>
            </a:r>
            <a:r>
              <a:rPr lang="zh-CN" altLang="en-US" dirty="0"/>
              <a:t>的背景颜色，文字颜色，边界大小，</a:t>
            </a:r>
            <a:r>
              <a:rPr lang="en-US" altLang="zh-CN" dirty="0"/>
              <a:t>padding</a:t>
            </a:r>
            <a:r>
              <a:rPr lang="zh-CN" altLang="en-US" dirty="0"/>
              <a:t>（内边距）大小，页边距等等</a:t>
            </a:r>
          </a:p>
        </p:txBody>
      </p:sp>
    </p:spTree>
    <p:extLst>
      <p:ext uri="{BB962C8B-B14F-4D97-AF65-F5344CB8AC3E}">
        <p14:creationId xmlns:p14="http://schemas.microsoft.com/office/powerpoint/2010/main" val="15293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C8A67F-BA0C-4618-8B71-86DD6B7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1" y="663433"/>
            <a:ext cx="10833657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4703E-2173-4B27-BD2A-E30D5A0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Inline CSS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85E8D-0683-4009-8F1E-AD58F67D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2" y="1575781"/>
            <a:ext cx="10668548" cy="4013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C2C15D4-C930-4178-BC67-5A6AF60688C8}"/>
                  </a:ext>
                </a:extLst>
              </p14:cNvPr>
              <p14:cNvContentPartPr/>
              <p14:nvPr/>
            </p14:nvContentPartPr>
            <p14:xfrm>
              <a:off x="1881809" y="4500584"/>
              <a:ext cx="3093480" cy="122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C2C15D4-C930-4178-BC67-5A6AF6068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169" y="4392944"/>
                <a:ext cx="320112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3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F729-3505-4C12-A25B-9AEB4BF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68"/>
            <a:ext cx="10515600" cy="1325563"/>
          </a:xfrm>
        </p:spPr>
        <p:txBody>
          <a:bodyPr/>
          <a:lstStyle/>
          <a:p>
            <a:r>
              <a:rPr lang="en-US" altLang="zh-CN" dirty="0"/>
              <a:t>Internal CSS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349365-3FA9-4C59-B33B-1EC7D2ED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03" y="1396031"/>
            <a:ext cx="10585994" cy="5096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17C55B1-974C-48E6-8AB8-10661CA46110}"/>
                  </a:ext>
                </a:extLst>
              </p14:cNvPr>
              <p14:cNvContentPartPr/>
              <p14:nvPr/>
            </p14:nvContentPartPr>
            <p14:xfrm>
              <a:off x="1835398" y="3419684"/>
              <a:ext cx="2985120" cy="705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17C55B1-974C-48E6-8AB8-10661CA461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1758" y="3312044"/>
                <a:ext cx="3092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79EFB08-49C0-469F-9D5A-CC29C112B2A8}"/>
                  </a:ext>
                </a:extLst>
              </p14:cNvPr>
              <p14:cNvContentPartPr/>
              <p14:nvPr/>
            </p14:nvContentPartPr>
            <p14:xfrm>
              <a:off x="2100718" y="3755204"/>
              <a:ext cx="6141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79EFB08-49C0-469F-9D5A-CC29C112B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6718" y="3647204"/>
                <a:ext cx="72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9AC42E9-0D06-45A4-A745-D979EC4389D3}"/>
                  </a:ext>
                </a:extLst>
              </p14:cNvPr>
              <p14:cNvContentPartPr/>
              <p14:nvPr/>
            </p14:nvContentPartPr>
            <p14:xfrm>
              <a:off x="2337958" y="4040684"/>
              <a:ext cx="1758600" cy="432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9AC42E9-0D06-45A4-A745-D979EC4389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4318" y="3932684"/>
                <a:ext cx="1866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14634CC-54F1-4AF6-BA97-6DCC8F0243F9}"/>
                  </a:ext>
                </a:extLst>
              </p14:cNvPr>
              <p14:cNvContentPartPr/>
              <p14:nvPr/>
            </p14:nvContentPartPr>
            <p14:xfrm>
              <a:off x="2052118" y="4313564"/>
              <a:ext cx="382680" cy="4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14634CC-54F1-4AF6-BA97-6DCC8F0243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8118" y="4205564"/>
                <a:ext cx="490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4B59A9F-70DD-4AA9-844B-A82025D63B93}"/>
                  </a:ext>
                </a:extLst>
              </p14:cNvPr>
              <p14:cNvContentPartPr/>
              <p14:nvPr/>
            </p14:nvContentPartPr>
            <p14:xfrm>
              <a:off x="1898398" y="4599044"/>
              <a:ext cx="973080" cy="226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4B59A9F-70DD-4AA9-844B-A82025D63B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4758" y="4491044"/>
                <a:ext cx="10807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94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D9341-7C16-4A96-B9D9-1EFD7D9F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61" y="51018"/>
            <a:ext cx="10515600" cy="1325563"/>
          </a:xfrm>
        </p:spPr>
        <p:txBody>
          <a:bodyPr/>
          <a:lstStyle/>
          <a:p>
            <a:r>
              <a:rPr lang="en-US" altLang="zh-CN" dirty="0"/>
              <a:t>External CSS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C37F5-8333-42A7-8A57-0DF59F4D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5" y="1507843"/>
            <a:ext cx="10300229" cy="4330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3D14136-2BF7-4501-B60D-44C8627DEF43}"/>
                  </a:ext>
                </a:extLst>
              </p14:cNvPr>
              <p14:cNvContentPartPr/>
              <p14:nvPr/>
            </p14:nvContentPartPr>
            <p14:xfrm>
              <a:off x="1981918" y="3838364"/>
              <a:ext cx="5874480" cy="42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3D14136-2BF7-4501-B60D-44C8627DE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278" y="3730364"/>
                <a:ext cx="5982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F2E6AEB-D4DD-4784-B32A-B07E466B808D}"/>
                  </a:ext>
                </a:extLst>
              </p14:cNvPr>
              <p14:cNvContentPartPr/>
              <p14:nvPr/>
            </p14:nvContentPartPr>
            <p14:xfrm>
              <a:off x="7552198" y="616288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F2E6AEB-D4DD-4784-B32A-B07E466B80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8558" y="605524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E8A955D-5361-456C-A301-6C2B69CC4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893" y="4539297"/>
            <a:ext cx="5537485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84C1FF-9D1D-4EAD-BF8E-36B832500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052" y="1785948"/>
            <a:ext cx="7410831" cy="4038808"/>
          </a:xfrm>
        </p:spPr>
      </p:pic>
    </p:spTree>
    <p:extLst>
      <p:ext uri="{BB962C8B-B14F-4D97-AF65-F5344CB8AC3E}">
        <p14:creationId xmlns:p14="http://schemas.microsoft.com/office/powerpoint/2010/main" val="6172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73D9C-5774-4D2D-9398-2E5B0B09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A7878-667A-42BA-8F0D-122CF315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7" y="940555"/>
            <a:ext cx="6826601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DB2D7-55C1-4657-874E-6EF1947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" y="447522"/>
            <a:ext cx="11367084" cy="59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679F34-34E6-4421-965C-2B0A16BD3D78}"/>
              </a:ext>
            </a:extLst>
          </p:cNvPr>
          <p:cNvSpPr txBox="1"/>
          <p:nvPr/>
        </p:nvSpPr>
        <p:spPr>
          <a:xfrm>
            <a:off x="800574" y="527981"/>
            <a:ext cx="68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456A4-547B-47E3-9F43-5AAD7FAE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89" y="1515992"/>
            <a:ext cx="794425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</Words>
  <Application>Microsoft Office PowerPoint</Application>
  <PresentationFormat>宽屏</PresentationFormat>
  <Paragraphs>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Inline CSS</vt:lpstr>
      <vt:lpstr>Internal CSS</vt:lpstr>
      <vt:lpstr>External 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Sun</dc:creator>
  <cp:lastModifiedBy>Yu Sun</cp:lastModifiedBy>
  <cp:revision>1</cp:revision>
  <dcterms:created xsi:type="dcterms:W3CDTF">2021-02-15T05:55:23Z</dcterms:created>
  <dcterms:modified xsi:type="dcterms:W3CDTF">2021-02-16T02:48:16Z</dcterms:modified>
</cp:coreProperties>
</file>