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89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80" r:id="rId10"/>
    <p:sldId id="256" r:id="rId11"/>
    <p:sldId id="276" r:id="rId12"/>
    <p:sldId id="281" r:id="rId13"/>
    <p:sldId id="282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processing" id="{1FF97F4D-1C0E-4047-829C-02E203154C79}">
          <p14:sldIdLst>
            <p14:sldId id="289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Modeling" id="{505955C6-B7C7-134D-8938-323A338EF106}">
          <p14:sldIdLst>
            <p14:sldId id="290"/>
            <p14:sldId id="280"/>
          </p14:sldIdLst>
        </p14:section>
        <p14:section name="requirement" id="{A9E7AAE4-D793-A34E-875B-06693B197460}">
          <p14:sldIdLst>
            <p14:sldId id="256"/>
            <p14:sldId id="276"/>
            <p14:sldId id="281"/>
            <p14:sldId id="282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3"/>
    <p:restoredTop sz="93633"/>
  </p:normalViewPr>
  <p:slideViewPr>
    <p:cSldViewPr snapToGrid="0" snapToObjects="1">
      <p:cViewPr>
        <p:scale>
          <a:sx n="91" d="100"/>
          <a:sy n="91" d="100"/>
        </p:scale>
        <p:origin x="182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2017/12/31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8.64 by 10 to the 4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97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944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4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3459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4405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9069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8297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F8FA-3424-4F49-8B38-895832CADF5C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2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ang.jiaming@gmail.c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981" y="133643"/>
            <a:ext cx="2834641" cy="75262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 smtClean="0"/>
              <a:t>Input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Data </a:t>
            </a:r>
            <a:r>
              <a:rPr lang="en-US" altLang="zh-TW" dirty="0" smtClean="0"/>
              <a:t>source: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r>
              <a:rPr lang="en-US" altLang="zh-TW" dirty="0" smtClean="0"/>
              <a:t>Input </a:t>
            </a:r>
            <a:r>
              <a:rPr lang="en-US" altLang="zh-TW" dirty="0" smtClean="0"/>
              <a:t>format: csv</a:t>
            </a:r>
            <a:endParaRPr lang="en-US" altLang="zh-TW" dirty="0" smtClean="0"/>
          </a:p>
          <a:p>
            <a:r>
              <a:rPr lang="en-US" altLang="zh-TW" dirty="0" smtClean="0"/>
              <a:t>Any preprocessing?</a:t>
            </a:r>
          </a:p>
          <a:p>
            <a:pPr lvl="1"/>
            <a:r>
              <a:rPr lang="en-US" altLang="zh-TW" dirty="0" smtClean="0"/>
              <a:t>Scale value :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isn't </a:t>
            </a:r>
            <a:r>
              <a:rPr lang="en-US" altLang="zh-TW" sz="2400" dirty="0"/>
              <a:t>required for logistic regression. The main goal of standardizing features is to help convergence of the technique used for optimization. For example, if you use Newton-Raphson to maximize the likelihood, standardizing the features makes the convergence faster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dirty="0">
                <a:solidFill>
                  <a:prstClr val="white"/>
                </a:solidFill>
              </a:rPr>
              <a:t>Handle missing data</a:t>
            </a:r>
          </a:p>
          <a:p>
            <a:pPr marL="457200" lvl="1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56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1061. </a:t>
            </a:r>
            <a:r>
              <a:rPr lang="en-US" altLang="zh-TW" dirty="0"/>
              <a:t>Data Science in Practice</a:t>
            </a:r>
          </a:p>
          <a:p>
            <a:r>
              <a:rPr lang="en-US" altLang="zh-TW" dirty="0"/>
              <a:t>Jia-Ming Chang</a:t>
            </a:r>
          </a:p>
          <a:p>
            <a:r>
              <a:rPr lang="en-US" altLang="zh-TW" dirty="0"/>
              <a:t>http://</a:t>
            </a:r>
            <a:r>
              <a:rPr lang="en-US" altLang="zh-TW" dirty="0" err="1" smtClean="0"/>
              <a:t>www.changlabtw.com</a:t>
            </a:r>
            <a:r>
              <a:rPr lang="en-US" altLang="zh-TW" dirty="0" smtClean="0"/>
              <a:t>/1061-datascience.html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7438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The slide </a:t>
            </a:r>
            <a:r>
              <a:rPr lang="zh-TW" altLang="en-US" sz="1200" dirty="0" smtClean="0"/>
              <a:t>is</a:t>
            </a:r>
            <a:r>
              <a:rPr lang="en-US" altLang="zh-TW" sz="1200" dirty="0" smtClean="0"/>
              <a:t>only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for educational </a:t>
            </a:r>
            <a:r>
              <a:rPr lang="zh-TW" altLang="en-US" sz="1200" dirty="0" smtClean="0"/>
              <a:t>purposes</a:t>
            </a:r>
            <a:r>
              <a:rPr lang="en-US" altLang="zh-TW" sz="1200" dirty="0" smtClean="0"/>
              <a:t>. I</a:t>
            </a:r>
            <a:r>
              <a:rPr lang="zh-TW" altLang="en-US" sz="1200" dirty="0" smtClean="0"/>
              <a:t>f </a:t>
            </a:r>
            <a:r>
              <a:rPr lang="en-US" altLang="zh-TW" sz="1200" dirty="0" smtClean="0"/>
              <a:t>any </a:t>
            </a:r>
            <a:r>
              <a:rPr lang="zh-TW" altLang="en-US" sz="1200" dirty="0" smtClean="0"/>
              <a:t>infringement</a:t>
            </a:r>
            <a:r>
              <a:rPr lang="en-US" altLang="zh-TW" sz="1200" dirty="0" smtClean="0"/>
              <a:t>, please contact me</a:t>
            </a:r>
            <a:r>
              <a:rPr lang="zh-TW" altLang="en-US" sz="1200" dirty="0" smtClean="0"/>
              <a:t>, </a:t>
            </a:r>
            <a:r>
              <a:rPr lang="en-US" altLang="zh-TW" sz="1200" dirty="0" smtClean="0"/>
              <a:t>we will </a:t>
            </a:r>
            <a:r>
              <a:rPr lang="zh-TW" altLang="en-US" sz="1200" dirty="0" smtClean="0"/>
              <a:t>correct immediately</a:t>
            </a:r>
            <a:r>
              <a:rPr lang="en-US" altLang="zh-TW" sz="1200" dirty="0" smtClean="0"/>
              <a:t>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Prepare a presentation &amp; send me by 01/09 </a:t>
            </a:r>
          </a:p>
          <a:p>
            <a:r>
              <a:rPr lang="en-US" altLang="zh-TW" dirty="0" smtClean="0"/>
              <a:t>Content</a:t>
            </a:r>
            <a:endParaRPr lang="is-IS" altLang="zh-TW" dirty="0"/>
          </a:p>
          <a:p>
            <a:pPr lvl="1"/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 smtClean="0"/>
              <a:t>Modeling</a:t>
            </a:r>
            <a:endParaRPr lang="en-US" altLang="zh-TW" dirty="0"/>
          </a:p>
          <a:p>
            <a:pPr lvl="1"/>
            <a:r>
              <a:rPr lang="en-US" altLang="zh-TW" dirty="0" smtClean="0"/>
              <a:t>Your goal/output</a:t>
            </a:r>
          </a:p>
          <a:p>
            <a:pPr lvl="1"/>
            <a:r>
              <a:rPr lang="en-US" altLang="zh-TW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3754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Input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Data source</a:t>
            </a:r>
          </a:p>
          <a:p>
            <a:r>
              <a:rPr lang="en-US" altLang="zh-TW" dirty="0" smtClean="0"/>
              <a:t>Input format</a:t>
            </a:r>
          </a:p>
          <a:p>
            <a:r>
              <a:rPr lang="en-US" altLang="zh-TW" dirty="0" smtClean="0"/>
              <a:t>Any preprocessing?</a:t>
            </a:r>
          </a:p>
          <a:p>
            <a:pPr lvl="1"/>
            <a:r>
              <a:rPr lang="en-US" altLang="zh-TW" dirty="0" smtClean="0"/>
              <a:t>Handle missing data</a:t>
            </a:r>
          </a:p>
          <a:p>
            <a:pPr lvl="1"/>
            <a:r>
              <a:rPr lang="en-US" altLang="zh-TW" dirty="0" smtClean="0"/>
              <a:t>Scale value</a:t>
            </a:r>
          </a:p>
        </p:txBody>
      </p:sp>
    </p:spTree>
    <p:extLst>
      <p:ext uri="{BB962C8B-B14F-4D97-AF65-F5344CB8AC3E}">
        <p14:creationId xmlns:p14="http://schemas.microsoft.com/office/powerpoint/2010/main" val="13700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Modeling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Which method do you use?</a:t>
            </a:r>
          </a:p>
          <a:p>
            <a:r>
              <a:rPr lang="en-US" altLang="zh-TW" dirty="0" smtClean="0"/>
              <a:t>What is a null model for comparison?</a:t>
            </a:r>
          </a:p>
          <a:p>
            <a:r>
              <a:rPr lang="en-US" altLang="zh-TW" dirty="0" smtClean="0"/>
              <a:t>How do your perform evaluation?</a:t>
            </a:r>
          </a:p>
          <a:p>
            <a:pPr lvl="2"/>
            <a:r>
              <a:rPr lang="en-US" altLang="zh-TW" dirty="0" smtClean="0"/>
              <a:t>K fold cross valid / split out.  / over fitting problem</a:t>
            </a:r>
          </a:p>
          <a:p>
            <a:r>
              <a:rPr lang="en-US" altLang="zh-TW" dirty="0" smtClean="0"/>
              <a:t>Is your improvement significant?</a:t>
            </a:r>
          </a:p>
        </p:txBody>
      </p:sp>
    </p:spTree>
    <p:extLst>
      <p:ext uri="{BB962C8B-B14F-4D97-AF65-F5344CB8AC3E}">
        <p14:creationId xmlns:p14="http://schemas.microsoft.com/office/powerpoint/2010/main" val="167395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Schedule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14 presentations</a:t>
            </a:r>
          </a:p>
          <a:p>
            <a:r>
              <a:rPr kumimoji="1" lang="en-US" altLang="zh-TW" dirty="0" smtClean="0"/>
              <a:t>each presentation</a:t>
            </a:r>
          </a:p>
          <a:p>
            <a:pPr lvl="1"/>
            <a:r>
              <a:rPr kumimoji="1" lang="en-US" altLang="zh-TW" dirty="0"/>
              <a:t>8</a:t>
            </a:r>
            <a:r>
              <a:rPr kumimoji="1" lang="en-US" altLang="zh-TW" dirty="0" smtClean="0"/>
              <a:t> mins</a:t>
            </a:r>
          </a:p>
          <a:p>
            <a:pPr lvl="1"/>
            <a:r>
              <a:rPr kumimoji="1" lang="en-US" altLang="zh-TW" dirty="0" smtClean="0"/>
              <a:t>1~2 mins Q&amp;A</a:t>
            </a:r>
          </a:p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andom Order</a:t>
            </a:r>
          </a:p>
          <a:p>
            <a:r>
              <a:rPr kumimoji="1" lang="en-US" altLang="zh-TW" dirty="0" smtClean="0"/>
              <a:t>Send me your presentation by Jan. 09</a:t>
            </a:r>
          </a:p>
          <a:p>
            <a:pPr lvl="1"/>
            <a:r>
              <a:rPr kumimoji="1" lang="en-US" altLang="zh-TW" dirty="0" smtClean="0"/>
              <a:t>Email: </a:t>
            </a:r>
            <a:r>
              <a:rPr kumimoji="1" lang="en-US" altLang="zh-TW" dirty="0" smtClean="0">
                <a:hlinkClick r:id="rId2"/>
              </a:rPr>
              <a:t>chang.jiaming@gmail.co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Title: 1061 Data Science final presentation &lt;</a:t>
            </a:r>
            <a:r>
              <a:rPr kumimoji="1" lang="en-US" altLang="zh-TW" dirty="0" err="1"/>
              <a:t>yourID</a:t>
            </a:r>
            <a:r>
              <a:rPr kumimoji="1" lang="en-US" altLang="zh-TW" dirty="0" smtClean="0"/>
              <a:t>&gt;</a:t>
            </a:r>
          </a:p>
          <a:p>
            <a:pPr lvl="1"/>
            <a:r>
              <a:rPr kumimoji="1" lang="en-US" altLang="zh-TW" dirty="0" smtClean="0"/>
              <a:t>File: 1061_datascience_FP_&lt;</a:t>
            </a:r>
            <a:r>
              <a:rPr kumimoji="1" lang="en-US" altLang="zh-TW" dirty="0" err="1" smtClean="0"/>
              <a:t>yourID</a:t>
            </a:r>
            <a:r>
              <a:rPr kumimoji="1" lang="en-US" altLang="zh-TW" dirty="0" smtClean="0"/>
              <a:t>&gt;.</a:t>
            </a:r>
            <a:r>
              <a:rPr kumimoji="1" lang="en-US" altLang="zh-TW" dirty="0" err="1" smtClean="0"/>
              <a:t>ppt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pptx</a:t>
            </a:r>
            <a:r>
              <a:rPr kumimoji="1" lang="en-US" altLang="zh-TW" dirty="0" smtClean="0"/>
              <a:t>/pdf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593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Grading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25%</a:t>
            </a:r>
          </a:p>
          <a:p>
            <a:pPr lvl="1"/>
            <a:r>
              <a:rPr kumimoji="1" lang="en-US" altLang="zh-TW" dirty="0" smtClean="0"/>
              <a:t>Presentation</a:t>
            </a:r>
          </a:p>
          <a:p>
            <a:pPr lvl="2"/>
            <a:r>
              <a:rPr kumimoji="1" lang="en-US" altLang="zh-TW" dirty="0" smtClean="0"/>
              <a:t>Content</a:t>
            </a:r>
          </a:p>
          <a:p>
            <a:pPr lvl="2"/>
            <a:r>
              <a:rPr kumimoji="1" lang="en-US" altLang="zh-TW" dirty="0" smtClean="0"/>
              <a:t>Oral communication</a:t>
            </a:r>
          </a:p>
          <a:p>
            <a:pPr lvl="1"/>
            <a:r>
              <a:rPr kumimoji="1" lang="en-US" altLang="zh-TW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894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645689"/>
            <a:ext cx="5715000" cy="1079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036759"/>
            <a:ext cx="8077200" cy="1219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114919"/>
            <a:ext cx="4584700" cy="2349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0305" y="148709"/>
            <a:ext cx="1298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Input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1683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540000"/>
            <a:ext cx="2578100" cy="177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0305" y="148709"/>
            <a:ext cx="1298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Input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232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6" y="1428751"/>
            <a:ext cx="8519583" cy="3943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47915"/>
            <a:ext cx="4078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3200">
                <a:solidFill>
                  <a:prstClr val="white"/>
                </a:solidFill>
              </a:rPr>
              <a:t>Handle missing data</a:t>
            </a:r>
            <a:endParaRPr lang="en-US" altLang="zh-TW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7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6"/>
            <a:ext cx="9144000" cy="62262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46036" y="1828798"/>
            <a:ext cx="1194955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906181" y="3499469"/>
            <a:ext cx="666319" cy="2581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11820" y="2095086"/>
            <a:ext cx="589035" cy="2480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6424" y="5395911"/>
            <a:ext cx="1194955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11657" y="5390739"/>
            <a:ext cx="1731818" cy="2571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5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790"/>
            <a:ext cx="9144000" cy="55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3327"/>
            <a:ext cx="9144000" cy="54817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98661" y="5516547"/>
            <a:ext cx="851712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98661" y="6515928"/>
            <a:ext cx="851712" cy="25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76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Modeling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Which method do you use?</a:t>
            </a:r>
          </a:p>
          <a:p>
            <a:r>
              <a:rPr lang="en-US" altLang="zh-TW" dirty="0" smtClean="0"/>
              <a:t>What is a null model for comparison?</a:t>
            </a:r>
          </a:p>
          <a:p>
            <a:r>
              <a:rPr lang="en-US" altLang="zh-TW" dirty="0" smtClean="0"/>
              <a:t>How do your perform evaluation?</a:t>
            </a:r>
          </a:p>
          <a:p>
            <a:pPr lvl="2"/>
            <a:r>
              <a:rPr lang="en-US" altLang="zh-TW" dirty="0" smtClean="0"/>
              <a:t>K fold cross valid / split out.  / over fitting problem</a:t>
            </a:r>
          </a:p>
          <a:p>
            <a:r>
              <a:rPr lang="en-US" altLang="zh-TW" dirty="0" smtClean="0"/>
              <a:t>Is your improvement significant?</a:t>
            </a:r>
          </a:p>
        </p:txBody>
      </p:sp>
    </p:spTree>
    <p:extLst>
      <p:ext uri="{BB962C8B-B14F-4D97-AF65-F5344CB8AC3E}">
        <p14:creationId xmlns:p14="http://schemas.microsoft.com/office/powerpoint/2010/main" val="96260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117" y="237566"/>
            <a:ext cx="8229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TW" sz="3600" dirty="0" smtClean="0"/>
              <a:t>Goal / Output</a:t>
            </a:r>
            <a:endParaRPr kumimoji="1"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How about performance? </a:t>
            </a:r>
          </a:p>
          <a:p>
            <a:pPr lvl="1"/>
            <a:r>
              <a:rPr lang="en-US" altLang="zh-TW" dirty="0" smtClean="0"/>
              <a:t>precision, recall,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-square</a:t>
            </a:r>
          </a:p>
          <a:p>
            <a:r>
              <a:rPr lang="en-US" altLang="zh-TW" dirty="0" smtClean="0"/>
              <a:t>Demo</a:t>
            </a:r>
          </a:p>
          <a:p>
            <a:pPr lvl="1"/>
            <a:r>
              <a:rPr lang="en-US" altLang="zh-TW" dirty="0" smtClean="0"/>
              <a:t>On-line visualization(optional)</a:t>
            </a:r>
          </a:p>
          <a:p>
            <a:pPr lvl="1"/>
            <a:r>
              <a:rPr lang="en-US" altLang="zh-TW" dirty="0" smtClean="0"/>
              <a:t>How do you document your project (code)?</a:t>
            </a:r>
          </a:p>
          <a:p>
            <a:pPr lvl="2"/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How to reproduce your result?</a:t>
            </a:r>
          </a:p>
          <a:p>
            <a:pPr lvl="2"/>
            <a:r>
              <a:rPr lang="en-US" altLang="zh-TW" smtClean="0"/>
              <a:t>comment</a:t>
            </a:r>
            <a:endParaRPr lang="en-US" altLang="zh-TW" dirty="0" smtClean="0"/>
          </a:p>
          <a:p>
            <a:pPr lvl="1"/>
            <a:r>
              <a:rPr lang="en-US" altLang="zh-TW" dirty="0"/>
              <a:t>What is the challenge part of your project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462316"/>
      </p:ext>
    </p:extLst>
  </p:cSld>
  <p:clrMapOvr>
    <a:masterClrMapping/>
  </p:clrMapOvr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3BDFC3F3-DD8F-5E42-B949-A48D0AC131E6}" vid="{E7CFFB47-D37D-DA40-8B8F-7918A892950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28009</TotalTime>
  <Words>302</Words>
  <Application>Microsoft Macintosh PowerPoint</Application>
  <PresentationFormat>如螢幕大小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Calibri</vt:lpstr>
      <vt:lpstr>Corbel</vt:lpstr>
      <vt:lpstr>新細明體</vt:lpstr>
      <vt:lpstr>Arial</vt:lpstr>
      <vt:lpstr>jmchang-4-datascience</vt:lpstr>
      <vt:lpstr>Input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Modeling</vt:lpstr>
      <vt:lpstr>Goal / Output</vt:lpstr>
      <vt:lpstr>Final Project Presentation</vt:lpstr>
      <vt:lpstr>Content</vt:lpstr>
      <vt:lpstr>Input</vt:lpstr>
      <vt:lpstr>Modeling</vt:lpstr>
      <vt:lpstr>Schedule</vt:lpstr>
      <vt:lpstr>Grading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游達</cp:lastModifiedBy>
  <cp:revision>837</cp:revision>
  <cp:lastPrinted>2016-05-16T05:52:02Z</cp:lastPrinted>
  <dcterms:created xsi:type="dcterms:W3CDTF">2016-01-07T11:20:23Z</dcterms:created>
  <dcterms:modified xsi:type="dcterms:W3CDTF">2018-01-02T07:17:03Z</dcterms:modified>
</cp:coreProperties>
</file>