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60" r:id="rId3"/>
    <p:sldId id="297" r:id="rId4"/>
    <p:sldId id="263" r:id="rId5"/>
    <p:sldId id="298" r:id="rId6"/>
    <p:sldId id="302" r:id="rId7"/>
    <p:sldId id="299" r:id="rId8"/>
    <p:sldId id="272" r:id="rId9"/>
    <p:sldId id="296" r:id="rId10"/>
    <p:sldId id="294" r:id="rId11"/>
    <p:sldId id="257" r:id="rId12"/>
    <p:sldId id="290" r:id="rId13"/>
    <p:sldId id="291" r:id="rId14"/>
    <p:sldId id="270" r:id="rId15"/>
    <p:sldId id="277" r:id="rId16"/>
    <p:sldId id="295" r:id="rId17"/>
    <p:sldId id="293" r:id="rId18"/>
    <p:sldId id="283" r:id="rId19"/>
    <p:sldId id="292" r:id="rId20"/>
    <p:sldId id="300" r:id="rId21"/>
    <p:sldId id="301" r:id="rId22"/>
    <p:sldId id="286" r:id="rId23"/>
  </p:sldIdLst>
  <p:sldSz cx="9144000" cy="5143500" type="screen16x9"/>
  <p:notesSz cx="6858000" cy="9144000"/>
  <p:embeddedFontLst>
    <p:embeddedFont>
      <p:font typeface="Albert Sans" panose="020B0604020202020204" charset="0"/>
      <p:regular r:id="rId25"/>
      <p:bold r:id="rId26"/>
      <p:italic r:id="rId27"/>
      <p:boldItalic r:id="rId28"/>
    </p:embeddedFont>
    <p:embeddedFont>
      <p:font typeface="Kumbh Sans" panose="020B0604020202020204" charset="0"/>
      <p:regular r:id="rId29"/>
      <p:bold r:id="rId30"/>
    </p:embeddedFont>
    <p:embeddedFont>
      <p:font typeface="Kumbh Sans Medium" panose="020B0604020202020204" charset="0"/>
      <p:regular r:id="rId31"/>
      <p:bold r:id="rId32"/>
    </p:embeddedFont>
    <p:embeddedFont>
      <p:font typeface="Kumbh Sans SemiBold" panose="020B0604020202020204" charset="0"/>
      <p:regular r:id="rId33"/>
      <p:bold r:id="rId34"/>
    </p:embeddedFont>
    <p:embeddedFont>
      <p:font typeface="Yeseva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8FF"/>
    <a:srgbClr val="BEA02F"/>
    <a:srgbClr val="87A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4CF08-0A23-4F04-A5F0-3989ED5A7CD3}" v="3" dt="2023-06-18T12:16:15.667"/>
  </p1510:revLst>
</p1510:revInfo>
</file>

<file path=ppt/tableStyles.xml><?xml version="1.0" encoding="utf-8"?>
<a:tblStyleLst xmlns:a="http://schemas.openxmlformats.org/drawingml/2006/main" def="{C48AB5BA-52B2-468D-BFFE-F472089C40E4}">
  <a:tblStyle styleId="{C48AB5BA-52B2-468D-BFFE-F472089C40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6b88ccd6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6b88ccd6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046f2858b5_0_2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046f2858b5_0_2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1046f2858b5_0_4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1046f2858b5_0_4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046f2858b5_0_5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046f2858b5_0_5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9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046f2858b5_0_5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046f2858b5_0_5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043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046f2858b5_0_5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046f2858b5_0_5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1046f2858b5_0_4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1046f2858b5_0_4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50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1" name="Google Shape;2361;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4c1db733c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4c1db733c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003d90df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1003d90df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1046f2858b5_0_3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1046f2858b5_0_3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1046f2858b5_0_3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1046f2858b5_0_3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982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046f2858b5_0_5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046f2858b5_0_5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2"/>
        <p:cNvGrpSpPr/>
        <p:nvPr/>
      </p:nvGrpSpPr>
      <p:grpSpPr>
        <a:xfrm>
          <a:off x="0" y="0"/>
          <a:ext cx="0" cy="0"/>
          <a:chOff x="0" y="0"/>
          <a:chExt cx="0" cy="0"/>
        </a:xfrm>
      </p:grpSpPr>
      <p:sp>
        <p:nvSpPr>
          <p:cNvPr id="3123" name="Google Shape;3123;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4" name="Google Shape;3124;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46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2"/>
        <p:cNvGrpSpPr/>
        <p:nvPr/>
      </p:nvGrpSpPr>
      <p:grpSpPr>
        <a:xfrm>
          <a:off x="0" y="0"/>
          <a:ext cx="0" cy="0"/>
          <a:chOff x="0" y="0"/>
          <a:chExt cx="0" cy="0"/>
        </a:xfrm>
      </p:grpSpPr>
      <p:sp>
        <p:nvSpPr>
          <p:cNvPr id="3123" name="Google Shape;3123;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4" name="Google Shape;3124;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9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rot="-531">
            <a:off x="1228050" y="2571911"/>
            <a:ext cx="1941000" cy="62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p:nvPr>
        </p:nvSpPr>
        <p:spPr>
          <a:xfrm>
            <a:off x="998575" y="423425"/>
            <a:ext cx="5849700" cy="1932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5200"/>
              <a:buNone/>
              <a:defRPr sz="5400" b="0">
                <a:latin typeface="Kumbh Sans Medium"/>
                <a:ea typeface="Kumbh Sans Medium"/>
                <a:cs typeface="Kumbh Sans Medium"/>
                <a:sym typeface="Kumbh Sans Medi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77"/>
        <p:cNvGrpSpPr/>
        <p:nvPr/>
      </p:nvGrpSpPr>
      <p:grpSpPr>
        <a:xfrm>
          <a:off x="0" y="0"/>
          <a:ext cx="0" cy="0"/>
          <a:chOff x="0" y="0"/>
          <a:chExt cx="0" cy="0"/>
        </a:xfrm>
      </p:grpSpPr>
      <p:sp>
        <p:nvSpPr>
          <p:cNvPr id="178" name="Google Shape;178;p26"/>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txBox="1">
            <a:spLocks noGrp="1"/>
          </p:cNvSpPr>
          <p:nvPr>
            <p:ph type="ctrTitle"/>
          </p:nvPr>
        </p:nvSpPr>
        <p:spPr>
          <a:xfrm>
            <a:off x="2053750" y="619750"/>
            <a:ext cx="5159400" cy="117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5200"/>
              <a:buNone/>
              <a:defRPr sz="8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0" name="Google Shape;180;p26"/>
          <p:cNvSpPr txBox="1"/>
          <p:nvPr/>
        </p:nvSpPr>
        <p:spPr>
          <a:xfrm>
            <a:off x="2963750" y="3229560"/>
            <a:ext cx="3216600" cy="810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Kumbh Sans"/>
                <a:ea typeface="Kumbh Sans"/>
                <a:cs typeface="Kumbh Sans"/>
                <a:sym typeface="Kumbh Sans"/>
              </a:rPr>
              <a:t>CREDITS:</a:t>
            </a:r>
            <a:r>
              <a:rPr lang="en" sz="1100">
                <a:solidFill>
                  <a:schemeClr val="dk1"/>
                </a:solidFill>
                <a:latin typeface="Kumbh Sans"/>
                <a:ea typeface="Kumbh Sans"/>
                <a:cs typeface="Kumbh Sans"/>
                <a:sym typeface="Kumbh Sans"/>
              </a:rPr>
              <a:t> This presentation template was created by </a:t>
            </a:r>
            <a:r>
              <a:rPr lang="en" sz="1100" b="1">
                <a:solidFill>
                  <a:schemeClr val="dk1"/>
                </a:solidFill>
                <a:uFill>
                  <a:noFill/>
                </a:uFill>
                <a:latin typeface="Kumbh Sans"/>
                <a:ea typeface="Kumbh Sans"/>
                <a:cs typeface="Kumbh Sans"/>
                <a:sym typeface="Kumbh Sans"/>
                <a:hlinkClick r:id="rId2">
                  <a:extLst>
                    <a:ext uri="{A12FA001-AC4F-418D-AE19-62706E023703}">
                      <ahyp:hlinkClr xmlns:ahyp="http://schemas.microsoft.com/office/drawing/2018/hyperlinkcolor" val="tx"/>
                    </a:ext>
                  </a:extLst>
                </a:hlinkClick>
              </a:rPr>
              <a:t>Slidesgo</a:t>
            </a:r>
            <a:r>
              <a:rPr lang="en" sz="1100" b="1">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includes icons by </a:t>
            </a:r>
            <a:r>
              <a:rPr lang="en" sz="1100" b="1">
                <a:solidFill>
                  <a:schemeClr val="dk1"/>
                </a:solidFill>
                <a:uFill>
                  <a:noFill/>
                </a:uFill>
                <a:latin typeface="Kumbh Sans"/>
                <a:ea typeface="Kumbh Sans"/>
                <a:cs typeface="Kumbh Sans"/>
                <a:sym typeface="Kumbh Sans"/>
                <a:hlinkClick r:id="rId3">
                  <a:extLst>
                    <a:ext uri="{A12FA001-AC4F-418D-AE19-62706E023703}">
                      <ahyp:hlinkClr xmlns:ahyp="http://schemas.microsoft.com/office/drawing/2018/hyperlinkcolor" val="tx"/>
                    </a:ext>
                  </a:extLst>
                </a:hlinkClick>
              </a:rPr>
              <a:t>Flaticon</a:t>
            </a:r>
            <a:r>
              <a:rPr lang="en" sz="1100" b="1">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infographics &amp; images by </a:t>
            </a:r>
            <a:r>
              <a:rPr lang="en" sz="1100" b="1">
                <a:solidFill>
                  <a:schemeClr val="dk1"/>
                </a:solidFill>
                <a:uFill>
                  <a:noFill/>
                </a:uFill>
                <a:latin typeface="Kumbh Sans"/>
                <a:ea typeface="Kumbh Sans"/>
                <a:cs typeface="Kumbh Sans"/>
                <a:sym typeface="Kumbh Sans"/>
                <a:hlinkClick r:id="rId4">
                  <a:extLst>
                    <a:ext uri="{A12FA001-AC4F-418D-AE19-62706E023703}">
                      <ahyp:hlinkClr xmlns:ahyp="http://schemas.microsoft.com/office/drawing/2018/hyperlinkcolor" val="tx"/>
                    </a:ext>
                  </a:extLst>
                </a:hlinkClick>
              </a:rPr>
              <a:t>Freepik</a:t>
            </a:r>
            <a:endParaRPr sz="1100" b="1">
              <a:solidFill>
                <a:schemeClr val="dk1"/>
              </a:solidFill>
              <a:latin typeface="Kumbh Sans"/>
              <a:ea typeface="Kumbh Sans"/>
              <a:cs typeface="Kumbh Sans"/>
              <a:sym typeface="Kumbh Sans"/>
            </a:endParaRPr>
          </a:p>
        </p:txBody>
      </p:sp>
      <p:sp>
        <p:nvSpPr>
          <p:cNvPr id="181" name="Google Shape;181;p26"/>
          <p:cNvSpPr txBox="1">
            <a:spLocks noGrp="1"/>
          </p:cNvSpPr>
          <p:nvPr>
            <p:ph type="subTitle" idx="1"/>
          </p:nvPr>
        </p:nvSpPr>
        <p:spPr>
          <a:xfrm>
            <a:off x="2907713" y="1911450"/>
            <a:ext cx="3451500" cy="132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2" name="Google Shape;182;p26"/>
          <p:cNvSpPr txBox="1">
            <a:spLocks noGrp="1"/>
          </p:cNvSpPr>
          <p:nvPr>
            <p:ph type="subTitle" idx="2"/>
          </p:nvPr>
        </p:nvSpPr>
        <p:spPr>
          <a:xfrm rot="-1215">
            <a:off x="2924450" y="4184129"/>
            <a:ext cx="3395100" cy="41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2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3"/>
        <p:cNvGrpSpPr/>
        <p:nvPr/>
      </p:nvGrpSpPr>
      <p:grpSpPr>
        <a:xfrm>
          <a:off x="0" y="0"/>
          <a:ext cx="0" cy="0"/>
          <a:chOff x="0" y="0"/>
          <a:chExt cx="0" cy="0"/>
        </a:xfrm>
      </p:grpSpPr>
      <p:sp>
        <p:nvSpPr>
          <p:cNvPr id="184" name="Google Shape;184;p27"/>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152925" y="143425"/>
            <a:ext cx="1752250" cy="4863375"/>
          </a:xfrm>
          <a:custGeom>
            <a:avLst/>
            <a:gdLst/>
            <a:ahLst/>
            <a:cxnLst/>
            <a:rect l="l" t="t" r="r" b="b"/>
            <a:pathLst>
              <a:path w="70090" h="194535" extrusionOk="0">
                <a:moveTo>
                  <a:pt x="70090" y="194535"/>
                </a:moveTo>
                <a:cubicBezTo>
                  <a:pt x="68064" y="192111"/>
                  <a:pt x="61746" y="187343"/>
                  <a:pt x="57931" y="179992"/>
                </a:cubicBezTo>
                <a:cubicBezTo>
                  <a:pt x="54117" y="172641"/>
                  <a:pt x="46686" y="165132"/>
                  <a:pt x="47203" y="150431"/>
                </a:cubicBezTo>
                <a:cubicBezTo>
                  <a:pt x="47720" y="135730"/>
                  <a:pt x="65958" y="112088"/>
                  <a:pt x="61031" y="91784"/>
                </a:cubicBezTo>
                <a:cubicBezTo>
                  <a:pt x="56104" y="71480"/>
                  <a:pt x="27814" y="43905"/>
                  <a:pt x="17642" y="28608"/>
                </a:cubicBezTo>
                <a:cubicBezTo>
                  <a:pt x="7470" y="13311"/>
                  <a:pt x="2940" y="4768"/>
                  <a:pt x="0" y="0"/>
                </a:cubicBezTo>
              </a:path>
            </a:pathLst>
          </a:custGeom>
          <a:noFill/>
          <a:ln w="19050" cap="flat" cmpd="sng">
            <a:solidFill>
              <a:schemeClr val="dk2"/>
            </a:solidFill>
            <a:prstDash val="dash"/>
            <a:round/>
            <a:headEnd type="none" w="med" len="med"/>
            <a:tailEnd type="none" w="med" len="med"/>
          </a:ln>
        </p:spPr>
      </p:sp>
      <p:sp>
        <p:nvSpPr>
          <p:cNvPr id="186" name="Google Shape;186;p27"/>
          <p:cNvSpPr/>
          <p:nvPr/>
        </p:nvSpPr>
        <p:spPr>
          <a:xfrm>
            <a:off x="4374725" y="143425"/>
            <a:ext cx="2842775" cy="1710525"/>
          </a:xfrm>
          <a:custGeom>
            <a:avLst/>
            <a:gdLst/>
            <a:ahLst/>
            <a:cxnLst/>
            <a:rect l="l" t="t" r="r" b="b"/>
            <a:pathLst>
              <a:path w="113711" h="68421" extrusionOk="0">
                <a:moveTo>
                  <a:pt x="0" y="68421"/>
                </a:moveTo>
                <a:cubicBezTo>
                  <a:pt x="3775" y="62620"/>
                  <a:pt x="5245" y="40766"/>
                  <a:pt x="22648" y="33614"/>
                </a:cubicBezTo>
                <a:cubicBezTo>
                  <a:pt x="40051" y="26462"/>
                  <a:pt x="89401" y="31110"/>
                  <a:pt x="104420" y="25508"/>
                </a:cubicBezTo>
                <a:cubicBezTo>
                  <a:pt x="119439" y="19906"/>
                  <a:pt x="111373" y="4251"/>
                  <a:pt x="112764" y="0"/>
                </a:cubicBezTo>
              </a:path>
            </a:pathLst>
          </a:custGeom>
          <a:noFill/>
          <a:ln w="19050" cap="flat" cmpd="sng">
            <a:solidFill>
              <a:schemeClr val="dk2"/>
            </a:solidFill>
            <a:prstDash val="dash"/>
            <a:round/>
            <a:headEnd type="none" w="med" len="med"/>
            <a:tailEnd type="none" w="med" len="med"/>
          </a:ln>
        </p:spPr>
      </p:sp>
      <p:sp>
        <p:nvSpPr>
          <p:cNvPr id="187" name="Google Shape;187;p27"/>
          <p:cNvSpPr/>
          <p:nvPr/>
        </p:nvSpPr>
        <p:spPr>
          <a:xfrm>
            <a:off x="14325" y="3891650"/>
            <a:ext cx="4713895" cy="915150"/>
          </a:xfrm>
          <a:custGeom>
            <a:avLst/>
            <a:gdLst/>
            <a:ahLst/>
            <a:cxnLst/>
            <a:rect l="l" t="t" r="r" b="b"/>
            <a:pathLst>
              <a:path w="187115" h="36606" extrusionOk="0">
                <a:moveTo>
                  <a:pt x="187115" y="36606"/>
                </a:moveTo>
                <a:cubicBezTo>
                  <a:pt x="183294" y="33645"/>
                  <a:pt x="178996" y="20464"/>
                  <a:pt x="164191" y="18840"/>
                </a:cubicBezTo>
                <a:cubicBezTo>
                  <a:pt x="149386" y="17216"/>
                  <a:pt x="114953" y="29968"/>
                  <a:pt x="98285" y="26864"/>
                </a:cubicBezTo>
                <a:cubicBezTo>
                  <a:pt x="81618" y="23760"/>
                  <a:pt x="78084" y="1934"/>
                  <a:pt x="64186" y="215"/>
                </a:cubicBezTo>
                <a:cubicBezTo>
                  <a:pt x="50289" y="-1504"/>
                  <a:pt x="25598" y="13348"/>
                  <a:pt x="14900" y="16548"/>
                </a:cubicBezTo>
                <a:cubicBezTo>
                  <a:pt x="4202" y="19748"/>
                  <a:pt x="2483" y="18936"/>
                  <a:pt x="0" y="19414"/>
                </a:cubicBezTo>
              </a:path>
            </a:pathLst>
          </a:custGeom>
          <a:noFill/>
          <a:ln w="19050" cap="flat" cmpd="sng">
            <a:solidFill>
              <a:schemeClr val="dk2"/>
            </a:solidFill>
            <a:prstDash val="dash"/>
            <a:round/>
            <a:headEnd type="none" w="med" len="med"/>
            <a:tailEnd type="none" w="med" len="med"/>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188"/>
        <p:cNvGrpSpPr/>
        <p:nvPr/>
      </p:nvGrpSpPr>
      <p:grpSpPr>
        <a:xfrm>
          <a:off x="0" y="0"/>
          <a:ext cx="0" cy="0"/>
          <a:chOff x="0" y="0"/>
          <a:chExt cx="0" cy="0"/>
        </a:xfrm>
      </p:grpSpPr>
      <p:sp>
        <p:nvSpPr>
          <p:cNvPr id="189" name="Google Shape;189;p28"/>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199825" y="2931350"/>
            <a:ext cx="5546529" cy="1891000"/>
          </a:xfrm>
          <a:custGeom>
            <a:avLst/>
            <a:gdLst/>
            <a:ahLst/>
            <a:cxnLst/>
            <a:rect l="l" t="t" r="r" b="b"/>
            <a:pathLst>
              <a:path w="199193" h="75640" extrusionOk="0">
                <a:moveTo>
                  <a:pt x="199193" y="43402"/>
                </a:moveTo>
                <a:cubicBezTo>
                  <a:pt x="189770" y="44509"/>
                  <a:pt x="161247" y="44710"/>
                  <a:pt x="142655" y="50045"/>
                </a:cubicBezTo>
                <a:cubicBezTo>
                  <a:pt x="124063" y="55381"/>
                  <a:pt x="100817" y="78137"/>
                  <a:pt x="87639" y="75415"/>
                </a:cubicBezTo>
                <a:cubicBezTo>
                  <a:pt x="74461" y="72693"/>
                  <a:pt x="73124" y="40025"/>
                  <a:pt x="63586" y="33711"/>
                </a:cubicBezTo>
                <a:cubicBezTo>
                  <a:pt x="54048" y="27397"/>
                  <a:pt x="41008" y="43152"/>
                  <a:pt x="30410" y="37533"/>
                </a:cubicBezTo>
                <a:cubicBezTo>
                  <a:pt x="19812" y="31915"/>
                  <a:pt x="5068" y="6256"/>
                  <a:pt x="0" y="0"/>
                </a:cubicBezTo>
              </a:path>
            </a:pathLst>
          </a:custGeom>
          <a:noFill/>
          <a:ln w="19050" cap="flat" cmpd="sng">
            <a:solidFill>
              <a:schemeClr val="dk2"/>
            </a:solidFill>
            <a:prstDash val="dash"/>
            <a:round/>
            <a:headEnd type="none" w="med" len="med"/>
            <a:tailEnd type="none" w="med" len="med"/>
          </a:ln>
        </p:spPr>
      </p:sp>
      <p:sp>
        <p:nvSpPr>
          <p:cNvPr id="191" name="Google Shape;191;p28"/>
          <p:cNvSpPr/>
          <p:nvPr/>
        </p:nvSpPr>
        <p:spPr>
          <a:xfrm>
            <a:off x="4995800" y="-26075"/>
            <a:ext cx="4761200" cy="1781400"/>
          </a:xfrm>
          <a:custGeom>
            <a:avLst/>
            <a:gdLst/>
            <a:ahLst/>
            <a:cxnLst/>
            <a:rect l="l" t="t" r="r" b="b"/>
            <a:pathLst>
              <a:path w="190448" h="71256" extrusionOk="0">
                <a:moveTo>
                  <a:pt x="0" y="0"/>
                </a:moveTo>
                <a:cubicBezTo>
                  <a:pt x="7704" y="4634"/>
                  <a:pt x="33537" y="16103"/>
                  <a:pt x="46222" y="27803"/>
                </a:cubicBezTo>
                <a:cubicBezTo>
                  <a:pt x="58907" y="39503"/>
                  <a:pt x="52072" y="65105"/>
                  <a:pt x="76110" y="70202"/>
                </a:cubicBezTo>
                <a:cubicBezTo>
                  <a:pt x="100148" y="75299"/>
                  <a:pt x="171392" y="60355"/>
                  <a:pt x="190448" y="58386"/>
                </a:cubicBezTo>
              </a:path>
            </a:pathLst>
          </a:custGeom>
          <a:noFill/>
          <a:ln w="19050" cap="flat" cmpd="sng">
            <a:solidFill>
              <a:schemeClr val="dk2"/>
            </a:solidFill>
            <a:prstDash val="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1136650" y="540000"/>
            <a:ext cx="7287300" cy="6345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0" name="Google Shape;30;p6"/>
          <p:cNvSpPr/>
          <p:nvPr/>
        </p:nvSpPr>
        <p:spPr>
          <a:xfrm rot="980346">
            <a:off x="7275565" y="240817"/>
            <a:ext cx="2295413" cy="931494"/>
          </a:xfrm>
          <a:custGeom>
            <a:avLst/>
            <a:gdLst/>
            <a:ahLst/>
            <a:cxnLst/>
            <a:rect l="l" t="t" r="r" b="b"/>
            <a:pathLst>
              <a:path w="155696" h="41976" extrusionOk="0">
                <a:moveTo>
                  <a:pt x="0" y="0"/>
                </a:moveTo>
                <a:cubicBezTo>
                  <a:pt x="3186" y="3302"/>
                  <a:pt x="6140" y="15986"/>
                  <a:pt x="19115" y="19809"/>
                </a:cubicBezTo>
                <a:cubicBezTo>
                  <a:pt x="32090" y="23632"/>
                  <a:pt x="64236" y="19288"/>
                  <a:pt x="77848" y="22937"/>
                </a:cubicBezTo>
                <a:cubicBezTo>
                  <a:pt x="91460" y="26586"/>
                  <a:pt x="87810" y="39966"/>
                  <a:pt x="100785" y="41704"/>
                </a:cubicBezTo>
                <a:cubicBezTo>
                  <a:pt x="113760" y="43442"/>
                  <a:pt x="146544" y="34753"/>
                  <a:pt x="155696" y="33363"/>
                </a:cubicBezTo>
              </a:path>
            </a:pathLst>
          </a:custGeom>
          <a:noFill/>
          <a:ln w="19050" cap="flat" cmpd="sng">
            <a:solidFill>
              <a:schemeClr val="dk2"/>
            </a:solidFill>
            <a:prstDash val="dash"/>
            <a:round/>
            <a:headEnd type="none" w="med" len="med"/>
            <a:tailEnd type="none" w="med" len="med"/>
          </a:ln>
        </p:spPr>
      </p:sp>
      <p:sp>
        <p:nvSpPr>
          <p:cNvPr id="31" name="Google Shape;31;p6"/>
          <p:cNvSpPr/>
          <p:nvPr/>
        </p:nvSpPr>
        <p:spPr>
          <a:xfrm>
            <a:off x="8062449" y="3423200"/>
            <a:ext cx="1451364" cy="1833253"/>
          </a:xfrm>
          <a:custGeom>
            <a:avLst/>
            <a:gdLst/>
            <a:ahLst/>
            <a:cxnLst/>
            <a:rect l="l" t="t" r="r" b="b"/>
            <a:pathLst>
              <a:path w="101494" h="94182" extrusionOk="0">
                <a:moveTo>
                  <a:pt x="709" y="94182"/>
                </a:moveTo>
                <a:cubicBezTo>
                  <a:pt x="1115" y="91402"/>
                  <a:pt x="-2245" y="83120"/>
                  <a:pt x="3142" y="77501"/>
                </a:cubicBezTo>
                <a:cubicBezTo>
                  <a:pt x="8529" y="71883"/>
                  <a:pt x="26195" y="70665"/>
                  <a:pt x="33030" y="60471"/>
                </a:cubicBezTo>
                <a:cubicBezTo>
                  <a:pt x="39865" y="50277"/>
                  <a:pt x="32740" y="26414"/>
                  <a:pt x="44151" y="16335"/>
                </a:cubicBezTo>
                <a:cubicBezTo>
                  <a:pt x="55562" y="6257"/>
                  <a:pt x="91937" y="2723"/>
                  <a:pt x="101494" y="0"/>
                </a:cubicBezTo>
              </a:path>
            </a:pathLst>
          </a:custGeom>
          <a:noFill/>
          <a:ln w="19050" cap="flat" cmpd="sng">
            <a:solidFill>
              <a:schemeClr val="dk2"/>
            </a:solidFill>
            <a:prstDash val="dash"/>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5" name="Google Shape;35;p7"/>
          <p:cNvSpPr txBox="1">
            <a:spLocks noGrp="1"/>
          </p:cNvSpPr>
          <p:nvPr>
            <p:ph type="subTitle" idx="1"/>
          </p:nvPr>
        </p:nvSpPr>
        <p:spPr>
          <a:xfrm rot="-314">
            <a:off x="1136650" y="1174650"/>
            <a:ext cx="3282300" cy="3017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subTitle" idx="1"/>
          </p:nvPr>
        </p:nvSpPr>
        <p:spPr>
          <a:xfrm>
            <a:off x="1136650" y="1784775"/>
            <a:ext cx="33378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 name="Google Shape;42;p9"/>
          <p:cNvSpPr txBox="1">
            <a:spLocks noGrp="1"/>
          </p:cNvSpPr>
          <p:nvPr>
            <p:ph type="title"/>
          </p:nvPr>
        </p:nvSpPr>
        <p:spPr>
          <a:xfrm>
            <a:off x="1136650" y="757275"/>
            <a:ext cx="3337800" cy="9513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600"/>
              <a:buNone/>
              <a:defRPr sz="41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sp>
        <p:nvSpPr>
          <p:cNvPr id="71" name="Google Shape;71;p14"/>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a:spLocks noGrp="1"/>
          </p:cNvSpPr>
          <p:nvPr>
            <p:ph type="title"/>
          </p:nvPr>
        </p:nvSpPr>
        <p:spPr>
          <a:xfrm rot="-1006">
            <a:off x="1321512" y="2991135"/>
            <a:ext cx="3075900" cy="506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solidFill>
                  <a:schemeClr val="accent6"/>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3" name="Google Shape;73;p14"/>
          <p:cNvSpPr txBox="1">
            <a:spLocks noGrp="1"/>
          </p:cNvSpPr>
          <p:nvPr>
            <p:ph type="subTitle" idx="1"/>
          </p:nvPr>
        </p:nvSpPr>
        <p:spPr>
          <a:xfrm>
            <a:off x="1323900" y="862625"/>
            <a:ext cx="3785100" cy="22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_AND_TWO_COLUMNS_1_1">
    <p:spTree>
      <p:nvGrpSpPr>
        <p:cNvPr id="1" name="Shape 78"/>
        <p:cNvGrpSpPr/>
        <p:nvPr/>
      </p:nvGrpSpPr>
      <p:grpSpPr>
        <a:xfrm>
          <a:off x="0" y="0"/>
          <a:ext cx="0" cy="0"/>
          <a:chOff x="0" y="0"/>
          <a:chExt cx="0" cy="0"/>
        </a:xfrm>
      </p:grpSpPr>
      <p:sp>
        <p:nvSpPr>
          <p:cNvPr id="79" name="Google Shape;79;p16"/>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a:spLocks noGrp="1"/>
          </p:cNvSpPr>
          <p:nvPr>
            <p:ph type="subTitle" idx="1"/>
          </p:nvPr>
        </p:nvSpPr>
        <p:spPr>
          <a:xfrm>
            <a:off x="5493050" y="1813950"/>
            <a:ext cx="2722500" cy="13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1" name="Google Shape;81;p16"/>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82"/>
        <p:cNvGrpSpPr/>
        <p:nvPr/>
      </p:nvGrpSpPr>
      <p:grpSpPr>
        <a:xfrm>
          <a:off x="0" y="0"/>
          <a:ext cx="0" cy="0"/>
          <a:chOff x="0" y="0"/>
          <a:chExt cx="0" cy="0"/>
        </a:xfrm>
      </p:grpSpPr>
      <p:sp>
        <p:nvSpPr>
          <p:cNvPr id="83" name="Google Shape;83;p17"/>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txBox="1">
            <a:spLocks noGrp="1"/>
          </p:cNvSpPr>
          <p:nvPr>
            <p:ph type="subTitle" idx="1"/>
          </p:nvPr>
        </p:nvSpPr>
        <p:spPr>
          <a:xfrm>
            <a:off x="1243026" y="3379600"/>
            <a:ext cx="2806200" cy="102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 name="Google Shape;85;p17"/>
          <p:cNvSpPr txBox="1">
            <a:spLocks noGrp="1"/>
          </p:cNvSpPr>
          <p:nvPr>
            <p:ph type="title"/>
          </p:nvPr>
        </p:nvSpPr>
        <p:spPr>
          <a:xfrm>
            <a:off x="1243026" y="1699600"/>
            <a:ext cx="2806200" cy="1603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
        <p:nvSpPr>
          <p:cNvPr id="86" name="Google Shape;86;p17"/>
          <p:cNvSpPr>
            <a:spLocks noGrp="1"/>
          </p:cNvSpPr>
          <p:nvPr>
            <p:ph type="pic" idx="2"/>
          </p:nvPr>
        </p:nvSpPr>
        <p:spPr>
          <a:xfrm>
            <a:off x="5197025" y="820875"/>
            <a:ext cx="2697900" cy="2103300"/>
          </a:xfrm>
          <a:prstGeom prst="roundRect">
            <a:avLst>
              <a:gd name="adj" fmla="val 16667"/>
            </a:avLst>
          </a:prstGeom>
          <a:noFill/>
          <a:ln>
            <a:noFill/>
          </a:ln>
          <a:effectLst>
            <a:outerShdw blurRad="57150" dist="76200" dir="5460000" algn="bl" rotWithShape="0">
              <a:srgbClr val="000000">
                <a:alpha val="20000"/>
              </a:srgbClr>
            </a:outerShdw>
          </a:effectLst>
        </p:spPr>
      </p:sp>
      <p:grpSp>
        <p:nvGrpSpPr>
          <p:cNvPr id="87" name="Google Shape;87;p17"/>
          <p:cNvGrpSpPr/>
          <p:nvPr/>
        </p:nvGrpSpPr>
        <p:grpSpPr>
          <a:xfrm>
            <a:off x="6568025" y="155325"/>
            <a:ext cx="2580675" cy="1370825"/>
            <a:chOff x="6568025" y="155325"/>
            <a:chExt cx="2580675" cy="1370825"/>
          </a:xfrm>
        </p:grpSpPr>
        <p:sp>
          <p:nvSpPr>
            <p:cNvPr id="88" name="Google Shape;88;p17"/>
            <p:cNvSpPr/>
            <p:nvPr/>
          </p:nvSpPr>
          <p:spPr>
            <a:xfrm>
              <a:off x="6568025" y="155325"/>
              <a:ext cx="467725" cy="1370825"/>
            </a:xfrm>
            <a:custGeom>
              <a:avLst/>
              <a:gdLst/>
              <a:ahLst/>
              <a:cxnLst/>
              <a:rect l="l" t="t" r="r" b="b"/>
              <a:pathLst>
                <a:path w="18709" h="54833" extrusionOk="0">
                  <a:moveTo>
                    <a:pt x="17880" y="54833"/>
                  </a:moveTo>
                  <a:cubicBezTo>
                    <a:pt x="15814" y="52489"/>
                    <a:pt x="5364" y="46608"/>
                    <a:pt x="5483" y="40767"/>
                  </a:cubicBezTo>
                  <a:cubicBezTo>
                    <a:pt x="5602" y="34926"/>
                    <a:pt x="19509" y="26583"/>
                    <a:pt x="18595" y="19788"/>
                  </a:cubicBezTo>
                  <a:cubicBezTo>
                    <a:pt x="17681" y="12994"/>
                    <a:pt x="3099" y="3298"/>
                    <a:pt x="0" y="0"/>
                  </a:cubicBezTo>
                </a:path>
              </a:pathLst>
            </a:custGeom>
            <a:noFill/>
            <a:ln w="19050" cap="flat" cmpd="sng">
              <a:solidFill>
                <a:schemeClr val="dk2"/>
              </a:solidFill>
              <a:prstDash val="dash"/>
              <a:round/>
              <a:headEnd type="none" w="med" len="med"/>
              <a:tailEnd type="none" w="med" len="med"/>
            </a:ln>
          </p:spPr>
        </p:sp>
        <p:sp>
          <p:nvSpPr>
            <p:cNvPr id="89" name="Google Shape;89;p17"/>
            <p:cNvSpPr/>
            <p:nvPr/>
          </p:nvSpPr>
          <p:spPr>
            <a:xfrm>
              <a:off x="7026925" y="178590"/>
              <a:ext cx="2121775" cy="508550"/>
            </a:xfrm>
            <a:custGeom>
              <a:avLst/>
              <a:gdLst/>
              <a:ahLst/>
              <a:cxnLst/>
              <a:rect l="l" t="t" r="r" b="b"/>
              <a:pathLst>
                <a:path w="84871" h="20342" extrusionOk="0">
                  <a:moveTo>
                    <a:pt x="0" y="17903"/>
                  </a:moveTo>
                  <a:cubicBezTo>
                    <a:pt x="3536" y="16870"/>
                    <a:pt x="14543" y="11347"/>
                    <a:pt x="21218" y="11705"/>
                  </a:cubicBezTo>
                  <a:cubicBezTo>
                    <a:pt x="27893" y="12063"/>
                    <a:pt x="31827" y="21956"/>
                    <a:pt x="40052" y="20049"/>
                  </a:cubicBezTo>
                  <a:cubicBezTo>
                    <a:pt x="48277" y="18142"/>
                    <a:pt x="63097" y="2009"/>
                    <a:pt x="70567" y="261"/>
                  </a:cubicBezTo>
                  <a:cubicBezTo>
                    <a:pt x="78037" y="-1487"/>
                    <a:pt x="82487" y="8009"/>
                    <a:pt x="84871" y="9559"/>
                  </a:cubicBezTo>
                </a:path>
              </a:pathLst>
            </a:custGeom>
            <a:noFill/>
            <a:ln w="19050" cap="flat" cmpd="sng">
              <a:solidFill>
                <a:schemeClr val="dk2"/>
              </a:solidFill>
              <a:prstDash val="dash"/>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90"/>
        <p:cNvGrpSpPr/>
        <p:nvPr/>
      </p:nvGrpSpPr>
      <p:grpSpPr>
        <a:xfrm>
          <a:off x="0" y="0"/>
          <a:ext cx="0" cy="0"/>
          <a:chOff x="0" y="0"/>
          <a:chExt cx="0" cy="0"/>
        </a:xfrm>
      </p:grpSpPr>
      <p:sp>
        <p:nvSpPr>
          <p:cNvPr id="91" name="Google Shape;91;p18"/>
          <p:cNvSpPr/>
          <p:nvPr/>
        </p:nvSpPr>
        <p:spPr>
          <a:xfrm rot="-5400000" flipH="1">
            <a:off x="2154750" y="-1799100"/>
            <a:ext cx="4834500" cy="8741700"/>
          </a:xfrm>
          <a:prstGeom prst="roundRect">
            <a:avLst>
              <a:gd name="adj" fmla="val 483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solidFill>
                  <a:srgbClr val="073763"/>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3" name="Google Shape;93;p18"/>
          <p:cNvSpPr txBox="1">
            <a:spLocks noGrp="1"/>
          </p:cNvSpPr>
          <p:nvPr>
            <p:ph type="body" idx="1"/>
          </p:nvPr>
        </p:nvSpPr>
        <p:spPr>
          <a:xfrm>
            <a:off x="1136650" y="1237075"/>
            <a:ext cx="6167400" cy="3362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94" name="Google Shape;94;p18"/>
          <p:cNvSpPr/>
          <p:nvPr/>
        </p:nvSpPr>
        <p:spPr>
          <a:xfrm>
            <a:off x="7795550" y="3160575"/>
            <a:ext cx="1481712" cy="1982918"/>
          </a:xfrm>
          <a:custGeom>
            <a:avLst/>
            <a:gdLst/>
            <a:ahLst/>
            <a:cxnLst/>
            <a:rect l="l" t="t" r="r" b="b"/>
            <a:pathLst>
              <a:path w="92261" h="165450" extrusionOk="0">
                <a:moveTo>
                  <a:pt x="0" y="165450"/>
                </a:moveTo>
                <a:cubicBezTo>
                  <a:pt x="2543" y="160762"/>
                  <a:pt x="5444" y="146180"/>
                  <a:pt x="15258" y="137319"/>
                </a:cubicBezTo>
                <a:cubicBezTo>
                  <a:pt x="25072" y="128459"/>
                  <a:pt x="50819" y="127426"/>
                  <a:pt x="58885" y="112287"/>
                </a:cubicBezTo>
                <a:cubicBezTo>
                  <a:pt x="66951" y="97149"/>
                  <a:pt x="58090" y="65203"/>
                  <a:pt x="63653" y="46488"/>
                </a:cubicBezTo>
                <a:cubicBezTo>
                  <a:pt x="69216" y="27774"/>
                  <a:pt x="87493" y="7748"/>
                  <a:pt x="92261" y="0"/>
                </a:cubicBezTo>
              </a:path>
            </a:pathLst>
          </a:custGeom>
          <a:noFill/>
          <a:ln w="19050" cap="flat" cmpd="sng">
            <a:solidFill>
              <a:schemeClr val="dk2"/>
            </a:solidFill>
            <a:prstDash val="dash"/>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1pPr>
            <a:lvl2pPr lvl="1"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2pPr>
            <a:lvl3pPr lvl="2"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3pPr>
            <a:lvl4pPr lvl="3"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4pPr>
            <a:lvl5pPr lvl="4"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5pPr>
            <a:lvl6pPr lvl="5"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6pPr>
            <a:lvl7pPr lvl="6"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7pPr>
            <a:lvl8pPr lvl="7"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8pPr>
            <a:lvl9pPr lvl="8"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60" r:id="rId6"/>
    <p:sldLayoutId id="2147483662" r:id="rId7"/>
    <p:sldLayoutId id="2147483663" r:id="rId8"/>
    <p:sldLayoutId id="2147483664"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11.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slide" Target="slide11.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11.xml"/><Relationship Id="rId4" Type="http://schemas.openxmlformats.org/officeDocument/2006/relationships/slide" Target="slide18.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slide" Target="slide11.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slide" Target="slide11.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1"/>
        <p:cNvGrpSpPr/>
        <p:nvPr/>
      </p:nvGrpSpPr>
      <p:grpSpPr>
        <a:xfrm>
          <a:off x="0" y="0"/>
          <a:ext cx="0" cy="0"/>
          <a:chOff x="0" y="0"/>
          <a:chExt cx="0" cy="0"/>
        </a:xfrm>
      </p:grpSpPr>
      <p:sp>
        <p:nvSpPr>
          <p:cNvPr id="202" name="Google Shape;202;p32"/>
          <p:cNvSpPr/>
          <p:nvPr/>
        </p:nvSpPr>
        <p:spPr>
          <a:xfrm>
            <a:off x="842975" y="2136851"/>
            <a:ext cx="2407928" cy="629400"/>
          </a:xfrm>
          <a:prstGeom prst="roundRect">
            <a:avLst>
              <a:gd name="adj" fmla="val 29059"/>
            </a:avLst>
          </a:prstGeom>
          <a:solidFill>
            <a:schemeClr val="accent2"/>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txBox="1">
            <a:spLocks noGrp="1"/>
          </p:cNvSpPr>
          <p:nvPr>
            <p:ph type="subTitle" idx="1"/>
          </p:nvPr>
        </p:nvSpPr>
        <p:spPr>
          <a:xfrm rot="-531">
            <a:off x="1164703" y="2137012"/>
            <a:ext cx="19410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Project supervisor</a:t>
            </a:r>
          </a:p>
          <a:p>
            <a:pPr marL="0" lvl="0" indent="0" algn="ctr" rtl="0">
              <a:spcBef>
                <a:spcPts val="0"/>
              </a:spcBef>
              <a:spcAft>
                <a:spcPts val="0"/>
              </a:spcAft>
              <a:buNone/>
            </a:pPr>
            <a:r>
              <a:rPr lang="en-US" dirty="0" err="1"/>
              <a:t>Dr.Muhamed</a:t>
            </a:r>
            <a:r>
              <a:rPr lang="en-US" dirty="0"/>
              <a:t> Attar</a:t>
            </a:r>
          </a:p>
        </p:txBody>
      </p:sp>
      <p:sp>
        <p:nvSpPr>
          <p:cNvPr id="204" name="Google Shape;204;p32"/>
          <p:cNvSpPr txBox="1">
            <a:spLocks noGrp="1"/>
          </p:cNvSpPr>
          <p:nvPr>
            <p:ph type="ctrTitle"/>
          </p:nvPr>
        </p:nvSpPr>
        <p:spPr>
          <a:xfrm>
            <a:off x="1019503" y="795061"/>
            <a:ext cx="6221400" cy="7797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Smart Parking</a:t>
            </a:r>
            <a:endParaRPr dirty="0">
              <a:solidFill>
                <a:schemeClr val="dk1"/>
              </a:solidFill>
            </a:endParaRPr>
          </a:p>
        </p:txBody>
      </p:sp>
      <p:sp>
        <p:nvSpPr>
          <p:cNvPr id="205" name="Google Shape;205;p32"/>
          <p:cNvSpPr/>
          <p:nvPr/>
        </p:nvSpPr>
        <p:spPr>
          <a:xfrm>
            <a:off x="-73175" y="3738750"/>
            <a:ext cx="4042645" cy="969828"/>
          </a:xfrm>
          <a:custGeom>
            <a:avLst/>
            <a:gdLst/>
            <a:ahLst/>
            <a:cxnLst/>
            <a:rect l="l" t="t" r="r" b="b"/>
            <a:pathLst>
              <a:path w="192278" h="62499" extrusionOk="0">
                <a:moveTo>
                  <a:pt x="0" y="40973"/>
                </a:moveTo>
                <a:cubicBezTo>
                  <a:pt x="13773" y="50612"/>
                  <a:pt x="30583" y="55370"/>
                  <a:pt x="46826" y="59703"/>
                </a:cubicBezTo>
                <a:cubicBezTo>
                  <a:pt x="58897" y="62923"/>
                  <a:pt x="73210" y="64311"/>
                  <a:pt x="84286" y="58532"/>
                </a:cubicBezTo>
                <a:cubicBezTo>
                  <a:pt x="101182" y="49716"/>
                  <a:pt x="103502" y="25564"/>
                  <a:pt x="114430" y="9951"/>
                </a:cubicBezTo>
                <a:cubicBezTo>
                  <a:pt x="116846" y="6499"/>
                  <a:pt x="118921" y="1917"/>
                  <a:pt x="122918" y="585"/>
                </a:cubicBezTo>
                <a:cubicBezTo>
                  <a:pt x="135098" y="-3475"/>
                  <a:pt x="143911" y="15398"/>
                  <a:pt x="153940" y="23413"/>
                </a:cubicBezTo>
                <a:cubicBezTo>
                  <a:pt x="164273" y="31671"/>
                  <a:pt x="179230" y="35829"/>
                  <a:pt x="192278" y="33656"/>
                </a:cubicBezTo>
              </a:path>
            </a:pathLst>
          </a:custGeom>
          <a:noFill/>
          <a:ln w="19050" cap="flat" cmpd="sng">
            <a:solidFill>
              <a:schemeClr val="dk2"/>
            </a:solidFill>
            <a:prstDash val="dash"/>
            <a:round/>
            <a:headEnd type="none" w="med" len="med"/>
            <a:tailEnd type="none" w="med" len="med"/>
          </a:ln>
        </p:spPr>
      </p:sp>
      <p:sp>
        <p:nvSpPr>
          <p:cNvPr id="206" name="Google Shape;206;p32"/>
          <p:cNvSpPr/>
          <p:nvPr/>
        </p:nvSpPr>
        <p:spPr>
          <a:xfrm>
            <a:off x="3969549" y="2976980"/>
            <a:ext cx="4420800" cy="17316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32"/>
          <p:cNvGrpSpPr/>
          <p:nvPr/>
        </p:nvGrpSpPr>
        <p:grpSpPr>
          <a:xfrm>
            <a:off x="4127428" y="2831428"/>
            <a:ext cx="4105039" cy="1693281"/>
            <a:chOff x="6789025" y="1155863"/>
            <a:chExt cx="961300" cy="396525"/>
          </a:xfrm>
        </p:grpSpPr>
        <p:sp>
          <p:nvSpPr>
            <p:cNvPr id="208" name="Google Shape;208;p32"/>
            <p:cNvSpPr/>
            <p:nvPr/>
          </p:nvSpPr>
          <p:spPr>
            <a:xfrm>
              <a:off x="7125150" y="1357263"/>
              <a:ext cx="246725" cy="117600"/>
            </a:xfrm>
            <a:custGeom>
              <a:avLst/>
              <a:gdLst/>
              <a:ahLst/>
              <a:cxnLst/>
              <a:rect l="l" t="t" r="r" b="b"/>
              <a:pathLst>
                <a:path w="9869" h="4704" extrusionOk="0">
                  <a:moveTo>
                    <a:pt x="4694" y="0"/>
                  </a:moveTo>
                  <a:cubicBezTo>
                    <a:pt x="3738" y="0"/>
                    <a:pt x="2951" y="734"/>
                    <a:pt x="2831" y="1685"/>
                  </a:cubicBezTo>
                  <a:cubicBezTo>
                    <a:pt x="2816" y="1685"/>
                    <a:pt x="2801" y="1682"/>
                    <a:pt x="2786" y="1682"/>
                  </a:cubicBezTo>
                  <a:cubicBezTo>
                    <a:pt x="1610" y="1682"/>
                    <a:pt x="657" y="2663"/>
                    <a:pt x="657" y="3874"/>
                  </a:cubicBezTo>
                  <a:cubicBezTo>
                    <a:pt x="657" y="3952"/>
                    <a:pt x="661" y="4028"/>
                    <a:pt x="669" y="4103"/>
                  </a:cubicBezTo>
                  <a:cubicBezTo>
                    <a:pt x="356" y="4169"/>
                    <a:pt x="104" y="4400"/>
                    <a:pt x="1" y="4703"/>
                  </a:cubicBezTo>
                  <a:lnTo>
                    <a:pt x="9786" y="4703"/>
                  </a:lnTo>
                  <a:cubicBezTo>
                    <a:pt x="9840" y="4528"/>
                    <a:pt x="9868" y="4341"/>
                    <a:pt x="9868" y="4148"/>
                  </a:cubicBezTo>
                  <a:cubicBezTo>
                    <a:pt x="9868" y="3217"/>
                    <a:pt x="9206" y="2444"/>
                    <a:pt x="8339" y="2298"/>
                  </a:cubicBezTo>
                  <a:cubicBezTo>
                    <a:pt x="8339" y="2289"/>
                    <a:pt x="8340" y="2279"/>
                    <a:pt x="8340" y="2271"/>
                  </a:cubicBezTo>
                  <a:cubicBezTo>
                    <a:pt x="8340" y="1668"/>
                    <a:pt x="7866" y="1178"/>
                    <a:pt x="7280" y="1178"/>
                  </a:cubicBezTo>
                  <a:cubicBezTo>
                    <a:pt x="6985" y="1178"/>
                    <a:pt x="6719" y="1302"/>
                    <a:pt x="6525" y="1501"/>
                  </a:cubicBezTo>
                  <a:cubicBezTo>
                    <a:pt x="6334" y="641"/>
                    <a:pt x="5587" y="0"/>
                    <a:pt x="4694" y="0"/>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2"/>
            <p:cNvSpPr/>
            <p:nvPr/>
          </p:nvSpPr>
          <p:spPr>
            <a:xfrm>
              <a:off x="6964650" y="1320188"/>
              <a:ext cx="324625" cy="154775"/>
            </a:xfrm>
            <a:custGeom>
              <a:avLst/>
              <a:gdLst/>
              <a:ahLst/>
              <a:cxnLst/>
              <a:rect l="l" t="t" r="r" b="b"/>
              <a:pathLst>
                <a:path w="12985" h="6191" extrusionOk="0">
                  <a:moveTo>
                    <a:pt x="6178" y="1"/>
                  </a:moveTo>
                  <a:cubicBezTo>
                    <a:pt x="4919" y="1"/>
                    <a:pt x="3884" y="966"/>
                    <a:pt x="3726" y="2217"/>
                  </a:cubicBezTo>
                  <a:cubicBezTo>
                    <a:pt x="3705" y="2216"/>
                    <a:pt x="3686" y="2214"/>
                    <a:pt x="3666" y="2214"/>
                  </a:cubicBezTo>
                  <a:cubicBezTo>
                    <a:pt x="2119" y="2214"/>
                    <a:pt x="865" y="3505"/>
                    <a:pt x="865" y="5098"/>
                  </a:cubicBezTo>
                  <a:cubicBezTo>
                    <a:pt x="865" y="5200"/>
                    <a:pt x="871" y="5301"/>
                    <a:pt x="881" y="5400"/>
                  </a:cubicBezTo>
                  <a:cubicBezTo>
                    <a:pt x="470" y="5487"/>
                    <a:pt x="138" y="5791"/>
                    <a:pt x="1" y="6191"/>
                  </a:cubicBezTo>
                  <a:lnTo>
                    <a:pt x="12877" y="6191"/>
                  </a:lnTo>
                  <a:cubicBezTo>
                    <a:pt x="12945" y="5959"/>
                    <a:pt x="12984" y="5714"/>
                    <a:pt x="12984" y="5458"/>
                  </a:cubicBezTo>
                  <a:cubicBezTo>
                    <a:pt x="12985" y="4229"/>
                    <a:pt x="12114" y="3213"/>
                    <a:pt x="10973" y="3021"/>
                  </a:cubicBezTo>
                  <a:cubicBezTo>
                    <a:pt x="10974" y="3010"/>
                    <a:pt x="10974" y="2998"/>
                    <a:pt x="10974" y="2987"/>
                  </a:cubicBezTo>
                  <a:cubicBezTo>
                    <a:pt x="10974" y="2192"/>
                    <a:pt x="10350" y="1549"/>
                    <a:pt x="9579" y="1549"/>
                  </a:cubicBezTo>
                  <a:cubicBezTo>
                    <a:pt x="9191" y="1549"/>
                    <a:pt x="8840" y="1713"/>
                    <a:pt x="8588" y="1974"/>
                  </a:cubicBezTo>
                  <a:cubicBezTo>
                    <a:pt x="8335" y="844"/>
                    <a:pt x="7353" y="1"/>
                    <a:pt x="6178" y="1"/>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a:off x="7489075" y="1362288"/>
              <a:ext cx="246700" cy="117625"/>
            </a:xfrm>
            <a:custGeom>
              <a:avLst/>
              <a:gdLst/>
              <a:ahLst/>
              <a:cxnLst/>
              <a:rect l="l" t="t" r="r" b="b"/>
              <a:pathLst>
                <a:path w="9868" h="4705" extrusionOk="0">
                  <a:moveTo>
                    <a:pt x="4694" y="1"/>
                  </a:moveTo>
                  <a:cubicBezTo>
                    <a:pt x="3738" y="1"/>
                    <a:pt x="2951" y="736"/>
                    <a:pt x="2831" y="1685"/>
                  </a:cubicBezTo>
                  <a:cubicBezTo>
                    <a:pt x="2816" y="1685"/>
                    <a:pt x="2801" y="1683"/>
                    <a:pt x="2785" y="1683"/>
                  </a:cubicBezTo>
                  <a:cubicBezTo>
                    <a:pt x="1610" y="1683"/>
                    <a:pt x="657" y="2664"/>
                    <a:pt x="657" y="3875"/>
                  </a:cubicBezTo>
                  <a:cubicBezTo>
                    <a:pt x="657" y="3953"/>
                    <a:pt x="661" y="4030"/>
                    <a:pt x="669" y="4104"/>
                  </a:cubicBezTo>
                  <a:cubicBezTo>
                    <a:pt x="356" y="4171"/>
                    <a:pt x="104" y="4401"/>
                    <a:pt x="1" y="4705"/>
                  </a:cubicBezTo>
                  <a:lnTo>
                    <a:pt x="9786" y="4705"/>
                  </a:lnTo>
                  <a:cubicBezTo>
                    <a:pt x="9840" y="4528"/>
                    <a:pt x="9868" y="4342"/>
                    <a:pt x="9868" y="4148"/>
                  </a:cubicBezTo>
                  <a:cubicBezTo>
                    <a:pt x="9868" y="3217"/>
                    <a:pt x="9205" y="2444"/>
                    <a:pt x="8339" y="2298"/>
                  </a:cubicBezTo>
                  <a:cubicBezTo>
                    <a:pt x="8339" y="2289"/>
                    <a:pt x="8340" y="2279"/>
                    <a:pt x="8340" y="2272"/>
                  </a:cubicBezTo>
                  <a:cubicBezTo>
                    <a:pt x="8340" y="1668"/>
                    <a:pt x="7866" y="1179"/>
                    <a:pt x="7280" y="1179"/>
                  </a:cubicBezTo>
                  <a:cubicBezTo>
                    <a:pt x="6985" y="1179"/>
                    <a:pt x="6719" y="1304"/>
                    <a:pt x="6525" y="1502"/>
                  </a:cubicBezTo>
                  <a:cubicBezTo>
                    <a:pt x="6333" y="642"/>
                    <a:pt x="5587" y="1"/>
                    <a:pt x="4694" y="1"/>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7328575" y="1325188"/>
              <a:ext cx="324625" cy="154775"/>
            </a:xfrm>
            <a:custGeom>
              <a:avLst/>
              <a:gdLst/>
              <a:ahLst/>
              <a:cxnLst/>
              <a:rect l="l" t="t" r="r" b="b"/>
              <a:pathLst>
                <a:path w="12985" h="6191" extrusionOk="0">
                  <a:moveTo>
                    <a:pt x="6178" y="1"/>
                  </a:moveTo>
                  <a:cubicBezTo>
                    <a:pt x="4919" y="1"/>
                    <a:pt x="3883" y="968"/>
                    <a:pt x="3726" y="2219"/>
                  </a:cubicBezTo>
                  <a:cubicBezTo>
                    <a:pt x="3705" y="2218"/>
                    <a:pt x="3685" y="2214"/>
                    <a:pt x="3666" y="2214"/>
                  </a:cubicBezTo>
                  <a:cubicBezTo>
                    <a:pt x="2119" y="2214"/>
                    <a:pt x="865" y="3505"/>
                    <a:pt x="865" y="5099"/>
                  </a:cubicBezTo>
                  <a:cubicBezTo>
                    <a:pt x="865" y="5199"/>
                    <a:pt x="870" y="5302"/>
                    <a:pt x="881" y="5401"/>
                  </a:cubicBezTo>
                  <a:cubicBezTo>
                    <a:pt x="470" y="5486"/>
                    <a:pt x="137" y="5790"/>
                    <a:pt x="1" y="6191"/>
                  </a:cubicBezTo>
                  <a:lnTo>
                    <a:pt x="12877" y="6191"/>
                  </a:lnTo>
                  <a:cubicBezTo>
                    <a:pt x="12945" y="5960"/>
                    <a:pt x="12984" y="5714"/>
                    <a:pt x="12984" y="5459"/>
                  </a:cubicBezTo>
                  <a:cubicBezTo>
                    <a:pt x="12985" y="4230"/>
                    <a:pt x="12114" y="3214"/>
                    <a:pt x="10973" y="3022"/>
                  </a:cubicBezTo>
                  <a:cubicBezTo>
                    <a:pt x="10974" y="3011"/>
                    <a:pt x="10974" y="2999"/>
                    <a:pt x="10974" y="2987"/>
                  </a:cubicBezTo>
                  <a:cubicBezTo>
                    <a:pt x="10974" y="2193"/>
                    <a:pt x="10350" y="1550"/>
                    <a:pt x="9579" y="1550"/>
                  </a:cubicBezTo>
                  <a:cubicBezTo>
                    <a:pt x="9191" y="1550"/>
                    <a:pt x="8839" y="1714"/>
                    <a:pt x="8588" y="1975"/>
                  </a:cubicBezTo>
                  <a:cubicBezTo>
                    <a:pt x="8335" y="845"/>
                    <a:pt x="7354" y="1"/>
                    <a:pt x="6178" y="1"/>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6850050" y="1374563"/>
              <a:ext cx="210450" cy="100325"/>
            </a:xfrm>
            <a:custGeom>
              <a:avLst/>
              <a:gdLst/>
              <a:ahLst/>
              <a:cxnLst/>
              <a:rect l="l" t="t" r="r" b="b"/>
              <a:pathLst>
                <a:path w="8418" h="4013" extrusionOk="0">
                  <a:moveTo>
                    <a:pt x="4006" y="1"/>
                  </a:moveTo>
                  <a:cubicBezTo>
                    <a:pt x="3190" y="1"/>
                    <a:pt x="2519" y="627"/>
                    <a:pt x="2416" y="1439"/>
                  </a:cubicBezTo>
                  <a:cubicBezTo>
                    <a:pt x="2402" y="1439"/>
                    <a:pt x="2390" y="1436"/>
                    <a:pt x="2376" y="1436"/>
                  </a:cubicBezTo>
                  <a:cubicBezTo>
                    <a:pt x="1374" y="1436"/>
                    <a:pt x="561" y="2274"/>
                    <a:pt x="561" y="3305"/>
                  </a:cubicBezTo>
                  <a:cubicBezTo>
                    <a:pt x="561" y="3371"/>
                    <a:pt x="565" y="3437"/>
                    <a:pt x="571" y="3500"/>
                  </a:cubicBezTo>
                  <a:cubicBezTo>
                    <a:pt x="306" y="3556"/>
                    <a:pt x="89" y="3754"/>
                    <a:pt x="1" y="4012"/>
                  </a:cubicBezTo>
                  <a:lnTo>
                    <a:pt x="8347" y="4012"/>
                  </a:lnTo>
                  <a:cubicBezTo>
                    <a:pt x="8393" y="3863"/>
                    <a:pt x="8417" y="3702"/>
                    <a:pt x="8417" y="3539"/>
                  </a:cubicBezTo>
                  <a:cubicBezTo>
                    <a:pt x="8418" y="2743"/>
                    <a:pt x="7854" y="2085"/>
                    <a:pt x="7113" y="1961"/>
                  </a:cubicBezTo>
                  <a:cubicBezTo>
                    <a:pt x="7113" y="1953"/>
                    <a:pt x="7115" y="1945"/>
                    <a:pt x="7115" y="1938"/>
                  </a:cubicBezTo>
                  <a:cubicBezTo>
                    <a:pt x="7115" y="1423"/>
                    <a:pt x="6710" y="1006"/>
                    <a:pt x="6210" y="1006"/>
                  </a:cubicBezTo>
                  <a:cubicBezTo>
                    <a:pt x="5958" y="1006"/>
                    <a:pt x="5732" y="1110"/>
                    <a:pt x="5568" y="1281"/>
                  </a:cubicBezTo>
                  <a:cubicBezTo>
                    <a:pt x="5403" y="548"/>
                    <a:pt x="4766" y="1"/>
                    <a:pt x="4006" y="1"/>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2"/>
            <p:cNvSpPr/>
            <p:nvPr/>
          </p:nvSpPr>
          <p:spPr>
            <a:xfrm>
              <a:off x="6821625" y="1394638"/>
              <a:ext cx="168425" cy="80275"/>
            </a:xfrm>
            <a:custGeom>
              <a:avLst/>
              <a:gdLst/>
              <a:ahLst/>
              <a:cxnLst/>
              <a:rect l="l" t="t" r="r" b="b"/>
              <a:pathLst>
                <a:path w="6737" h="3211" extrusionOk="0">
                  <a:moveTo>
                    <a:pt x="3205" y="0"/>
                  </a:moveTo>
                  <a:cubicBezTo>
                    <a:pt x="2552" y="0"/>
                    <a:pt x="2014" y="502"/>
                    <a:pt x="1932" y="1151"/>
                  </a:cubicBezTo>
                  <a:cubicBezTo>
                    <a:pt x="1922" y="1151"/>
                    <a:pt x="1911" y="1149"/>
                    <a:pt x="1901" y="1149"/>
                  </a:cubicBezTo>
                  <a:cubicBezTo>
                    <a:pt x="1097" y="1149"/>
                    <a:pt x="448" y="1819"/>
                    <a:pt x="448" y="2644"/>
                  </a:cubicBezTo>
                  <a:cubicBezTo>
                    <a:pt x="448" y="2697"/>
                    <a:pt x="452" y="2749"/>
                    <a:pt x="457" y="2801"/>
                  </a:cubicBezTo>
                  <a:cubicBezTo>
                    <a:pt x="242" y="2846"/>
                    <a:pt x="70" y="3003"/>
                    <a:pt x="1" y="3210"/>
                  </a:cubicBezTo>
                  <a:lnTo>
                    <a:pt x="6681" y="3210"/>
                  </a:lnTo>
                  <a:cubicBezTo>
                    <a:pt x="6717" y="3091"/>
                    <a:pt x="6737" y="2964"/>
                    <a:pt x="6737" y="2831"/>
                  </a:cubicBezTo>
                  <a:cubicBezTo>
                    <a:pt x="6737" y="2193"/>
                    <a:pt x="6286" y="1668"/>
                    <a:pt x="5694" y="1567"/>
                  </a:cubicBezTo>
                  <a:cubicBezTo>
                    <a:pt x="5694" y="1561"/>
                    <a:pt x="5695" y="1556"/>
                    <a:pt x="5695" y="1549"/>
                  </a:cubicBezTo>
                  <a:cubicBezTo>
                    <a:pt x="5695" y="1137"/>
                    <a:pt x="5371" y="804"/>
                    <a:pt x="4970" y="804"/>
                  </a:cubicBezTo>
                  <a:cubicBezTo>
                    <a:pt x="4770" y="804"/>
                    <a:pt x="4588" y="888"/>
                    <a:pt x="4456" y="1025"/>
                  </a:cubicBezTo>
                  <a:cubicBezTo>
                    <a:pt x="4325" y="439"/>
                    <a:pt x="3816" y="0"/>
                    <a:pt x="3205" y="0"/>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2"/>
            <p:cNvSpPr/>
            <p:nvPr/>
          </p:nvSpPr>
          <p:spPr>
            <a:xfrm>
              <a:off x="6789025" y="1469113"/>
              <a:ext cx="961300" cy="22200"/>
            </a:xfrm>
            <a:custGeom>
              <a:avLst/>
              <a:gdLst/>
              <a:ahLst/>
              <a:cxnLst/>
              <a:rect l="l" t="t" r="r" b="b"/>
              <a:pathLst>
                <a:path w="38452" h="888" extrusionOk="0">
                  <a:moveTo>
                    <a:pt x="0" y="0"/>
                  </a:moveTo>
                  <a:lnTo>
                    <a:pt x="0" y="888"/>
                  </a:lnTo>
                  <a:lnTo>
                    <a:pt x="38452" y="888"/>
                  </a:lnTo>
                  <a:lnTo>
                    <a:pt x="38452" y="0"/>
                  </a:lnTo>
                  <a:close/>
                </a:path>
              </a:pathLst>
            </a:custGeom>
            <a:solidFill>
              <a:srgbClr val="87A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7203325" y="1304988"/>
              <a:ext cx="352475" cy="99925"/>
            </a:xfrm>
            <a:custGeom>
              <a:avLst/>
              <a:gdLst/>
              <a:ahLst/>
              <a:cxnLst/>
              <a:rect l="l" t="t" r="r" b="b"/>
              <a:pathLst>
                <a:path w="14099" h="3997" extrusionOk="0">
                  <a:moveTo>
                    <a:pt x="4959" y="1"/>
                  </a:moveTo>
                  <a:cubicBezTo>
                    <a:pt x="4797" y="1"/>
                    <a:pt x="4637" y="2"/>
                    <a:pt x="4480" y="4"/>
                  </a:cubicBezTo>
                  <a:cubicBezTo>
                    <a:pt x="3481" y="19"/>
                    <a:pt x="3812" y="459"/>
                    <a:pt x="3038" y="1145"/>
                  </a:cubicBezTo>
                  <a:cubicBezTo>
                    <a:pt x="1977" y="2082"/>
                    <a:pt x="1" y="3996"/>
                    <a:pt x="1" y="3996"/>
                  </a:cubicBezTo>
                  <a:lnTo>
                    <a:pt x="14098" y="3849"/>
                  </a:lnTo>
                  <a:cubicBezTo>
                    <a:pt x="14098" y="3849"/>
                    <a:pt x="11688" y="440"/>
                    <a:pt x="9814" y="241"/>
                  </a:cubicBezTo>
                  <a:cubicBezTo>
                    <a:pt x="8805" y="132"/>
                    <a:pt x="6766" y="1"/>
                    <a:pt x="4959"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7424900" y="1456863"/>
              <a:ext cx="74100" cy="80975"/>
            </a:xfrm>
            <a:custGeom>
              <a:avLst/>
              <a:gdLst/>
              <a:ahLst/>
              <a:cxnLst/>
              <a:rect l="l" t="t" r="r" b="b"/>
              <a:pathLst>
                <a:path w="2964" h="3239" extrusionOk="0">
                  <a:moveTo>
                    <a:pt x="1482" y="1"/>
                  </a:moveTo>
                  <a:cubicBezTo>
                    <a:pt x="664" y="1"/>
                    <a:pt x="0" y="726"/>
                    <a:pt x="0" y="1619"/>
                  </a:cubicBezTo>
                  <a:cubicBezTo>
                    <a:pt x="0"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7418075" y="1456863"/>
              <a:ext cx="74075" cy="80975"/>
            </a:xfrm>
            <a:custGeom>
              <a:avLst/>
              <a:gdLst/>
              <a:ahLst/>
              <a:cxnLst/>
              <a:rect l="l" t="t" r="r" b="b"/>
              <a:pathLst>
                <a:path w="2963" h="3239" extrusionOk="0">
                  <a:moveTo>
                    <a:pt x="1482" y="1"/>
                  </a:moveTo>
                  <a:cubicBezTo>
                    <a:pt x="663" y="1"/>
                    <a:pt x="1" y="726"/>
                    <a:pt x="1" y="1619"/>
                  </a:cubicBezTo>
                  <a:cubicBezTo>
                    <a:pt x="1" y="2514"/>
                    <a:pt x="663" y="3239"/>
                    <a:pt x="1482" y="3239"/>
                  </a:cubicBezTo>
                  <a:cubicBezTo>
                    <a:pt x="2300" y="3239"/>
                    <a:pt x="2963" y="2514"/>
                    <a:pt x="2963" y="1619"/>
                  </a:cubicBezTo>
                  <a:cubicBezTo>
                    <a:pt x="2963" y="726"/>
                    <a:pt x="2300" y="1"/>
                    <a:pt x="1482"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7440475" y="1479938"/>
              <a:ext cx="29325" cy="32000"/>
            </a:xfrm>
            <a:custGeom>
              <a:avLst/>
              <a:gdLst/>
              <a:ahLst/>
              <a:cxnLst/>
              <a:rect l="l" t="t" r="r" b="b"/>
              <a:pathLst>
                <a:path w="1173" h="1280" extrusionOk="0">
                  <a:moveTo>
                    <a:pt x="586" y="1"/>
                  </a:moveTo>
                  <a:cubicBezTo>
                    <a:pt x="262" y="1"/>
                    <a:pt x="1" y="287"/>
                    <a:pt x="1" y="640"/>
                  </a:cubicBezTo>
                  <a:cubicBezTo>
                    <a:pt x="1" y="993"/>
                    <a:pt x="262" y="1279"/>
                    <a:pt x="586" y="1279"/>
                  </a:cubicBezTo>
                  <a:cubicBezTo>
                    <a:pt x="910" y="1279"/>
                    <a:pt x="1172" y="993"/>
                    <a:pt x="1172" y="640"/>
                  </a:cubicBezTo>
                  <a:cubicBezTo>
                    <a:pt x="1172" y="287"/>
                    <a:pt x="910" y="1"/>
                    <a:pt x="586"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7148400" y="1456863"/>
              <a:ext cx="74075" cy="80975"/>
            </a:xfrm>
            <a:custGeom>
              <a:avLst/>
              <a:gdLst/>
              <a:ahLst/>
              <a:cxnLst/>
              <a:rect l="l" t="t" r="r" b="b"/>
              <a:pathLst>
                <a:path w="2963" h="3239" extrusionOk="0">
                  <a:moveTo>
                    <a:pt x="1482" y="1"/>
                  </a:moveTo>
                  <a:cubicBezTo>
                    <a:pt x="664" y="1"/>
                    <a:pt x="1" y="726"/>
                    <a:pt x="1" y="1619"/>
                  </a:cubicBezTo>
                  <a:cubicBezTo>
                    <a:pt x="1" y="2514"/>
                    <a:pt x="664" y="3239"/>
                    <a:pt x="1482" y="3239"/>
                  </a:cubicBezTo>
                  <a:cubicBezTo>
                    <a:pt x="2300" y="3239"/>
                    <a:pt x="2963" y="2514"/>
                    <a:pt x="2963" y="1619"/>
                  </a:cubicBezTo>
                  <a:cubicBezTo>
                    <a:pt x="2963"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7141525" y="1456863"/>
              <a:ext cx="74125" cy="80975"/>
            </a:xfrm>
            <a:custGeom>
              <a:avLst/>
              <a:gdLst/>
              <a:ahLst/>
              <a:cxnLst/>
              <a:rect l="l" t="t" r="r" b="b"/>
              <a:pathLst>
                <a:path w="2965" h="3239" extrusionOk="0">
                  <a:moveTo>
                    <a:pt x="1483" y="1"/>
                  </a:moveTo>
                  <a:cubicBezTo>
                    <a:pt x="664" y="1"/>
                    <a:pt x="1" y="726"/>
                    <a:pt x="1" y="1619"/>
                  </a:cubicBezTo>
                  <a:cubicBezTo>
                    <a:pt x="1" y="2514"/>
                    <a:pt x="664" y="3239"/>
                    <a:pt x="1483" y="3239"/>
                  </a:cubicBezTo>
                  <a:cubicBezTo>
                    <a:pt x="2301" y="3239"/>
                    <a:pt x="2964" y="2514"/>
                    <a:pt x="2964" y="1619"/>
                  </a:cubicBezTo>
                  <a:cubicBezTo>
                    <a:pt x="2964" y="726"/>
                    <a:pt x="2301" y="1"/>
                    <a:pt x="1483"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7163675" y="1483088"/>
              <a:ext cx="29825" cy="32550"/>
            </a:xfrm>
            <a:custGeom>
              <a:avLst/>
              <a:gdLst/>
              <a:ahLst/>
              <a:cxnLst/>
              <a:rect l="l" t="t" r="r" b="b"/>
              <a:pathLst>
                <a:path w="1193" h="1302" extrusionOk="0">
                  <a:moveTo>
                    <a:pt x="597" y="0"/>
                  </a:moveTo>
                  <a:cubicBezTo>
                    <a:pt x="267" y="0"/>
                    <a:pt x="0" y="291"/>
                    <a:pt x="0" y="651"/>
                  </a:cubicBezTo>
                  <a:cubicBezTo>
                    <a:pt x="0" y="1011"/>
                    <a:pt x="267" y="1301"/>
                    <a:pt x="597" y="1301"/>
                  </a:cubicBezTo>
                  <a:cubicBezTo>
                    <a:pt x="925" y="1301"/>
                    <a:pt x="1193" y="1011"/>
                    <a:pt x="1193" y="651"/>
                  </a:cubicBezTo>
                  <a:cubicBezTo>
                    <a:pt x="1193" y="291"/>
                    <a:pt x="925" y="0"/>
                    <a:pt x="597" y="0"/>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7084675" y="1396013"/>
              <a:ext cx="534375" cy="108150"/>
            </a:xfrm>
            <a:custGeom>
              <a:avLst/>
              <a:gdLst/>
              <a:ahLst/>
              <a:cxnLst/>
              <a:rect l="l" t="t" r="r" b="b"/>
              <a:pathLst>
                <a:path w="21375" h="4326" extrusionOk="0">
                  <a:moveTo>
                    <a:pt x="19752" y="0"/>
                  </a:moveTo>
                  <a:cubicBezTo>
                    <a:pt x="19743" y="0"/>
                    <a:pt x="19735" y="0"/>
                    <a:pt x="19726" y="0"/>
                  </a:cubicBezTo>
                  <a:cubicBezTo>
                    <a:pt x="17675" y="47"/>
                    <a:pt x="5892" y="320"/>
                    <a:pt x="3569" y="500"/>
                  </a:cubicBezTo>
                  <a:cubicBezTo>
                    <a:pt x="0" y="776"/>
                    <a:pt x="796" y="4325"/>
                    <a:pt x="796" y="4325"/>
                  </a:cubicBezTo>
                  <a:lnTo>
                    <a:pt x="2639" y="4325"/>
                  </a:lnTo>
                  <a:lnTo>
                    <a:pt x="21170" y="3886"/>
                  </a:lnTo>
                  <a:cubicBezTo>
                    <a:pt x="21374" y="2413"/>
                    <a:pt x="21138" y="1156"/>
                    <a:pt x="20912" y="661"/>
                  </a:cubicBezTo>
                  <a:cubicBezTo>
                    <a:pt x="20723" y="245"/>
                    <a:pt x="20188" y="0"/>
                    <a:pt x="19752" y="0"/>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7094050" y="1304088"/>
              <a:ext cx="352500" cy="100850"/>
            </a:xfrm>
            <a:custGeom>
              <a:avLst/>
              <a:gdLst/>
              <a:ahLst/>
              <a:cxnLst/>
              <a:rect l="l" t="t" r="r" b="b"/>
              <a:pathLst>
                <a:path w="14100" h="4034" extrusionOk="0">
                  <a:moveTo>
                    <a:pt x="7677" y="0"/>
                  </a:moveTo>
                  <a:cubicBezTo>
                    <a:pt x="6934" y="0"/>
                    <a:pt x="6185" y="24"/>
                    <a:pt x="5576" y="54"/>
                  </a:cubicBezTo>
                  <a:cubicBezTo>
                    <a:pt x="4580" y="101"/>
                    <a:pt x="3812" y="496"/>
                    <a:pt x="3036" y="1182"/>
                  </a:cubicBezTo>
                  <a:cubicBezTo>
                    <a:pt x="1977" y="2119"/>
                    <a:pt x="0" y="4033"/>
                    <a:pt x="0" y="4033"/>
                  </a:cubicBezTo>
                  <a:lnTo>
                    <a:pt x="14099" y="3885"/>
                  </a:lnTo>
                  <a:cubicBezTo>
                    <a:pt x="14099" y="3885"/>
                    <a:pt x="12019" y="494"/>
                    <a:pt x="10163" y="153"/>
                  </a:cubicBezTo>
                  <a:cubicBezTo>
                    <a:pt x="9544" y="39"/>
                    <a:pt x="8616" y="0"/>
                    <a:pt x="7677" y="0"/>
                  </a:cubicBezTo>
                  <a:close/>
                </a:path>
              </a:pathLst>
            </a:custGeom>
            <a:solidFill>
              <a:srgbClr val="FF5F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6958700" y="1396338"/>
              <a:ext cx="557650" cy="107825"/>
            </a:xfrm>
            <a:custGeom>
              <a:avLst/>
              <a:gdLst/>
              <a:ahLst/>
              <a:cxnLst/>
              <a:rect l="l" t="t" r="r" b="b"/>
              <a:pathLst>
                <a:path w="22306" h="4313" extrusionOk="0">
                  <a:moveTo>
                    <a:pt x="19893" y="1"/>
                  </a:moveTo>
                  <a:cubicBezTo>
                    <a:pt x="19889" y="1"/>
                    <a:pt x="19885" y="1"/>
                    <a:pt x="19881" y="1"/>
                  </a:cubicBezTo>
                  <a:cubicBezTo>
                    <a:pt x="16470" y="64"/>
                    <a:pt x="5888" y="236"/>
                    <a:pt x="3690" y="400"/>
                  </a:cubicBezTo>
                  <a:cubicBezTo>
                    <a:pt x="0" y="678"/>
                    <a:pt x="1061" y="4312"/>
                    <a:pt x="1061" y="4312"/>
                  </a:cubicBezTo>
                  <a:lnTo>
                    <a:pt x="22094" y="4164"/>
                  </a:lnTo>
                  <a:cubicBezTo>
                    <a:pt x="22305" y="2690"/>
                    <a:pt x="22239" y="1648"/>
                    <a:pt x="22015" y="1150"/>
                  </a:cubicBezTo>
                  <a:cubicBezTo>
                    <a:pt x="21617" y="266"/>
                    <a:pt x="20232" y="1"/>
                    <a:pt x="19893"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7269750" y="1323388"/>
              <a:ext cx="3750" cy="178150"/>
            </a:xfrm>
            <a:custGeom>
              <a:avLst/>
              <a:gdLst/>
              <a:ahLst/>
              <a:cxnLst/>
              <a:rect l="l" t="t" r="r" b="b"/>
              <a:pathLst>
                <a:path w="150" h="7126" extrusionOk="0">
                  <a:moveTo>
                    <a:pt x="73" y="0"/>
                  </a:moveTo>
                  <a:lnTo>
                    <a:pt x="0" y="1"/>
                  </a:lnTo>
                  <a:lnTo>
                    <a:pt x="77" y="7125"/>
                  </a:lnTo>
                  <a:lnTo>
                    <a:pt x="149" y="7125"/>
                  </a:lnTo>
                  <a:lnTo>
                    <a:pt x="73" y="0"/>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7221525" y="1416513"/>
              <a:ext cx="42450" cy="5825"/>
            </a:xfrm>
            <a:custGeom>
              <a:avLst/>
              <a:gdLst/>
              <a:ahLst/>
              <a:cxnLst/>
              <a:rect l="l" t="t" r="r" b="b"/>
              <a:pathLst>
                <a:path w="1698" h="233" extrusionOk="0">
                  <a:moveTo>
                    <a:pt x="5" y="1"/>
                  </a:moveTo>
                  <a:cubicBezTo>
                    <a:pt x="3" y="1"/>
                    <a:pt x="1" y="3"/>
                    <a:pt x="1" y="4"/>
                  </a:cubicBezTo>
                  <a:lnTo>
                    <a:pt x="1" y="229"/>
                  </a:lnTo>
                  <a:cubicBezTo>
                    <a:pt x="1" y="231"/>
                    <a:pt x="4" y="233"/>
                    <a:pt x="5" y="233"/>
                  </a:cubicBezTo>
                  <a:lnTo>
                    <a:pt x="1694" y="233"/>
                  </a:lnTo>
                  <a:cubicBezTo>
                    <a:pt x="1696" y="233"/>
                    <a:pt x="1698" y="231"/>
                    <a:pt x="1698" y="229"/>
                  </a:cubicBezTo>
                  <a:lnTo>
                    <a:pt x="1698" y="4"/>
                  </a:lnTo>
                  <a:cubicBezTo>
                    <a:pt x="1698" y="2"/>
                    <a:pt x="1695" y="1"/>
                    <a:pt x="1694" y="1"/>
                  </a:cubicBezTo>
                  <a:close/>
                </a:path>
              </a:pathLst>
            </a:custGeom>
            <a:solidFill>
              <a:srgbClr val="FF9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7221525" y="1416513"/>
              <a:ext cx="38050" cy="5825"/>
            </a:xfrm>
            <a:custGeom>
              <a:avLst/>
              <a:gdLst/>
              <a:ahLst/>
              <a:cxnLst/>
              <a:rect l="l" t="t" r="r" b="b"/>
              <a:pathLst>
                <a:path w="1522" h="233" extrusionOk="0">
                  <a:moveTo>
                    <a:pt x="5" y="1"/>
                  </a:moveTo>
                  <a:cubicBezTo>
                    <a:pt x="3" y="1"/>
                    <a:pt x="1" y="3"/>
                    <a:pt x="1" y="4"/>
                  </a:cubicBezTo>
                  <a:lnTo>
                    <a:pt x="1" y="229"/>
                  </a:lnTo>
                  <a:cubicBezTo>
                    <a:pt x="1" y="231"/>
                    <a:pt x="4" y="233"/>
                    <a:pt x="5" y="233"/>
                  </a:cubicBezTo>
                  <a:lnTo>
                    <a:pt x="1517" y="233"/>
                  </a:lnTo>
                  <a:cubicBezTo>
                    <a:pt x="1518" y="233"/>
                    <a:pt x="1522" y="231"/>
                    <a:pt x="1522" y="229"/>
                  </a:cubicBezTo>
                  <a:lnTo>
                    <a:pt x="1522" y="4"/>
                  </a:lnTo>
                  <a:cubicBezTo>
                    <a:pt x="1522" y="2"/>
                    <a:pt x="1518" y="1"/>
                    <a:pt x="1517" y="1"/>
                  </a:cubicBezTo>
                  <a:close/>
                </a:path>
              </a:pathLst>
            </a:custGeom>
            <a:solidFill>
              <a:srgbClr val="FFB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7387475" y="1416513"/>
              <a:ext cx="42425" cy="5825"/>
            </a:xfrm>
            <a:custGeom>
              <a:avLst/>
              <a:gdLst/>
              <a:ahLst/>
              <a:cxnLst/>
              <a:rect l="l" t="t" r="r" b="b"/>
              <a:pathLst>
                <a:path w="1697" h="233" extrusionOk="0">
                  <a:moveTo>
                    <a:pt x="3" y="1"/>
                  </a:moveTo>
                  <a:cubicBezTo>
                    <a:pt x="1" y="1"/>
                    <a:pt x="0" y="3"/>
                    <a:pt x="0" y="4"/>
                  </a:cubicBezTo>
                  <a:lnTo>
                    <a:pt x="0" y="229"/>
                  </a:lnTo>
                  <a:cubicBezTo>
                    <a:pt x="0" y="231"/>
                    <a:pt x="2" y="233"/>
                    <a:pt x="3" y="233"/>
                  </a:cubicBezTo>
                  <a:lnTo>
                    <a:pt x="1692" y="233"/>
                  </a:lnTo>
                  <a:cubicBezTo>
                    <a:pt x="1693" y="233"/>
                    <a:pt x="1695" y="231"/>
                    <a:pt x="1696" y="229"/>
                  </a:cubicBezTo>
                  <a:lnTo>
                    <a:pt x="1696" y="4"/>
                  </a:lnTo>
                  <a:cubicBezTo>
                    <a:pt x="1696" y="2"/>
                    <a:pt x="1693" y="1"/>
                    <a:pt x="1692" y="1"/>
                  </a:cubicBezTo>
                  <a:close/>
                </a:path>
              </a:pathLst>
            </a:custGeom>
            <a:solidFill>
              <a:srgbClr val="FF9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6978200" y="1487588"/>
              <a:ext cx="539925" cy="16575"/>
            </a:xfrm>
            <a:custGeom>
              <a:avLst/>
              <a:gdLst/>
              <a:ahLst/>
              <a:cxnLst/>
              <a:rect l="l" t="t" r="r" b="b"/>
              <a:pathLst>
                <a:path w="21597" h="663" extrusionOk="0">
                  <a:moveTo>
                    <a:pt x="1" y="1"/>
                  </a:moveTo>
                  <a:lnTo>
                    <a:pt x="140" y="662"/>
                  </a:lnTo>
                  <a:lnTo>
                    <a:pt x="21597" y="662"/>
                  </a:lnTo>
                  <a:lnTo>
                    <a:pt x="21597" y="1"/>
                  </a:lnTo>
                  <a:close/>
                </a:path>
              </a:pathLst>
            </a:custGeom>
            <a:solidFill>
              <a:srgbClr val="88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7510850" y="1487588"/>
              <a:ext cx="107750" cy="16575"/>
            </a:xfrm>
            <a:custGeom>
              <a:avLst/>
              <a:gdLst/>
              <a:ahLst/>
              <a:cxnLst/>
              <a:rect l="l" t="t" r="r" b="b"/>
              <a:pathLst>
                <a:path w="4310" h="663" extrusionOk="0">
                  <a:moveTo>
                    <a:pt x="1" y="1"/>
                  </a:moveTo>
                  <a:lnTo>
                    <a:pt x="291" y="662"/>
                  </a:lnTo>
                  <a:lnTo>
                    <a:pt x="4047" y="662"/>
                  </a:lnTo>
                  <a:lnTo>
                    <a:pt x="4310" y="1"/>
                  </a:lnTo>
                  <a:close/>
                </a:path>
              </a:pathLst>
            </a:custGeom>
            <a:solidFill>
              <a:srgbClr val="78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7052925" y="1448238"/>
              <a:ext cx="103800" cy="55925"/>
            </a:xfrm>
            <a:custGeom>
              <a:avLst/>
              <a:gdLst/>
              <a:ahLst/>
              <a:cxnLst/>
              <a:rect l="l" t="t" r="r" b="b"/>
              <a:pathLst>
                <a:path w="4152" h="2237" extrusionOk="0">
                  <a:moveTo>
                    <a:pt x="2074" y="1"/>
                  </a:moveTo>
                  <a:cubicBezTo>
                    <a:pt x="928" y="1"/>
                    <a:pt x="0" y="820"/>
                    <a:pt x="0" y="1965"/>
                  </a:cubicBezTo>
                  <a:cubicBezTo>
                    <a:pt x="0" y="2036"/>
                    <a:pt x="10" y="2166"/>
                    <a:pt x="19" y="2236"/>
                  </a:cubicBezTo>
                  <a:lnTo>
                    <a:pt x="4150" y="2236"/>
                  </a:lnTo>
                  <a:cubicBezTo>
                    <a:pt x="4151" y="2195"/>
                    <a:pt x="4147" y="2007"/>
                    <a:pt x="4147" y="1965"/>
                  </a:cubicBezTo>
                  <a:cubicBezTo>
                    <a:pt x="4147" y="820"/>
                    <a:pt x="3219" y="1"/>
                    <a:pt x="2074"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7060175" y="1451688"/>
              <a:ext cx="95725" cy="52475"/>
            </a:xfrm>
            <a:custGeom>
              <a:avLst/>
              <a:gdLst/>
              <a:ahLst/>
              <a:cxnLst/>
              <a:rect l="l" t="t" r="r" b="b"/>
              <a:pathLst>
                <a:path w="3829" h="2099" extrusionOk="0">
                  <a:moveTo>
                    <a:pt x="1912" y="1"/>
                  </a:moveTo>
                  <a:cubicBezTo>
                    <a:pt x="856" y="1"/>
                    <a:pt x="0" y="770"/>
                    <a:pt x="0" y="1844"/>
                  </a:cubicBezTo>
                  <a:cubicBezTo>
                    <a:pt x="0" y="1911"/>
                    <a:pt x="10" y="2032"/>
                    <a:pt x="18" y="2098"/>
                  </a:cubicBezTo>
                  <a:lnTo>
                    <a:pt x="3825" y="2098"/>
                  </a:lnTo>
                  <a:cubicBezTo>
                    <a:pt x="3828" y="2059"/>
                    <a:pt x="3824" y="1882"/>
                    <a:pt x="3824" y="1844"/>
                  </a:cubicBezTo>
                  <a:cubicBezTo>
                    <a:pt x="3824" y="770"/>
                    <a:pt x="2969" y="1"/>
                    <a:pt x="1912" y="1"/>
                  </a:cubicBezTo>
                  <a:close/>
                </a:path>
              </a:pathLst>
            </a:custGeom>
            <a:solidFill>
              <a:srgbClr val="5C5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7078825" y="1456863"/>
              <a:ext cx="74125" cy="80975"/>
            </a:xfrm>
            <a:custGeom>
              <a:avLst/>
              <a:gdLst/>
              <a:ahLst/>
              <a:cxnLst/>
              <a:rect l="l" t="t" r="r" b="b"/>
              <a:pathLst>
                <a:path w="2965" h="3239" extrusionOk="0">
                  <a:moveTo>
                    <a:pt x="1482" y="1"/>
                  </a:moveTo>
                  <a:cubicBezTo>
                    <a:pt x="664" y="1"/>
                    <a:pt x="1" y="726"/>
                    <a:pt x="1" y="1619"/>
                  </a:cubicBezTo>
                  <a:cubicBezTo>
                    <a:pt x="1" y="2514"/>
                    <a:pt x="664" y="3239"/>
                    <a:pt x="1482" y="3239"/>
                  </a:cubicBezTo>
                  <a:cubicBezTo>
                    <a:pt x="2301" y="3239"/>
                    <a:pt x="2964" y="2514"/>
                    <a:pt x="2964" y="1619"/>
                  </a:cubicBezTo>
                  <a:cubicBezTo>
                    <a:pt x="2964" y="726"/>
                    <a:pt x="2301"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7071125" y="1456863"/>
              <a:ext cx="74100" cy="80975"/>
            </a:xfrm>
            <a:custGeom>
              <a:avLst/>
              <a:gdLst/>
              <a:ahLst/>
              <a:cxnLst/>
              <a:rect l="l" t="t" r="r" b="b"/>
              <a:pathLst>
                <a:path w="2964" h="3239" extrusionOk="0">
                  <a:moveTo>
                    <a:pt x="1481" y="1"/>
                  </a:moveTo>
                  <a:cubicBezTo>
                    <a:pt x="663" y="1"/>
                    <a:pt x="1" y="726"/>
                    <a:pt x="1" y="1619"/>
                  </a:cubicBezTo>
                  <a:cubicBezTo>
                    <a:pt x="1" y="2514"/>
                    <a:pt x="663" y="3239"/>
                    <a:pt x="1481" y="3239"/>
                  </a:cubicBezTo>
                  <a:cubicBezTo>
                    <a:pt x="2301" y="3239"/>
                    <a:pt x="2963" y="2514"/>
                    <a:pt x="2963" y="1619"/>
                  </a:cubicBezTo>
                  <a:cubicBezTo>
                    <a:pt x="2963" y="726"/>
                    <a:pt x="2301" y="1"/>
                    <a:pt x="1481"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7094850" y="1482788"/>
              <a:ext cx="26650" cy="29150"/>
            </a:xfrm>
            <a:custGeom>
              <a:avLst/>
              <a:gdLst/>
              <a:ahLst/>
              <a:cxnLst/>
              <a:rect l="l" t="t" r="r" b="b"/>
              <a:pathLst>
                <a:path w="1066" h="1166" extrusionOk="0">
                  <a:moveTo>
                    <a:pt x="532" y="1"/>
                  </a:moveTo>
                  <a:cubicBezTo>
                    <a:pt x="239" y="1"/>
                    <a:pt x="1" y="262"/>
                    <a:pt x="1" y="582"/>
                  </a:cubicBezTo>
                  <a:cubicBezTo>
                    <a:pt x="1" y="904"/>
                    <a:pt x="239" y="1165"/>
                    <a:pt x="532" y="1165"/>
                  </a:cubicBezTo>
                  <a:cubicBezTo>
                    <a:pt x="827" y="1165"/>
                    <a:pt x="1065" y="904"/>
                    <a:pt x="1065" y="582"/>
                  </a:cubicBezTo>
                  <a:cubicBezTo>
                    <a:pt x="1065" y="262"/>
                    <a:pt x="827" y="1"/>
                    <a:pt x="532"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7329325" y="1448238"/>
              <a:ext cx="103825" cy="55925"/>
            </a:xfrm>
            <a:custGeom>
              <a:avLst/>
              <a:gdLst/>
              <a:ahLst/>
              <a:cxnLst/>
              <a:rect l="l" t="t" r="r" b="b"/>
              <a:pathLst>
                <a:path w="4153" h="2237" extrusionOk="0">
                  <a:moveTo>
                    <a:pt x="2078" y="1"/>
                  </a:moveTo>
                  <a:cubicBezTo>
                    <a:pt x="933" y="1"/>
                    <a:pt x="5" y="820"/>
                    <a:pt x="5" y="1965"/>
                  </a:cubicBezTo>
                  <a:cubicBezTo>
                    <a:pt x="5" y="2036"/>
                    <a:pt x="1" y="2166"/>
                    <a:pt x="7" y="2236"/>
                  </a:cubicBezTo>
                  <a:lnTo>
                    <a:pt x="4149" y="2236"/>
                  </a:lnTo>
                  <a:cubicBezTo>
                    <a:pt x="4152" y="2195"/>
                    <a:pt x="4152" y="2007"/>
                    <a:pt x="4152" y="1965"/>
                  </a:cubicBezTo>
                  <a:cubicBezTo>
                    <a:pt x="4152" y="820"/>
                    <a:pt x="3224" y="1"/>
                    <a:pt x="2078"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7336575" y="1451238"/>
              <a:ext cx="96350" cy="52925"/>
            </a:xfrm>
            <a:custGeom>
              <a:avLst/>
              <a:gdLst/>
              <a:ahLst/>
              <a:cxnLst/>
              <a:rect l="l" t="t" r="r" b="b"/>
              <a:pathLst>
                <a:path w="3854" h="2117" extrusionOk="0">
                  <a:moveTo>
                    <a:pt x="1929" y="1"/>
                  </a:moveTo>
                  <a:cubicBezTo>
                    <a:pt x="867" y="1"/>
                    <a:pt x="5" y="775"/>
                    <a:pt x="5" y="1859"/>
                  </a:cubicBezTo>
                  <a:cubicBezTo>
                    <a:pt x="5" y="1926"/>
                    <a:pt x="1" y="2050"/>
                    <a:pt x="7" y="2116"/>
                  </a:cubicBezTo>
                  <a:lnTo>
                    <a:pt x="3852" y="2116"/>
                  </a:lnTo>
                  <a:cubicBezTo>
                    <a:pt x="3854" y="2077"/>
                    <a:pt x="3854" y="1899"/>
                    <a:pt x="3854" y="1859"/>
                  </a:cubicBezTo>
                  <a:cubicBezTo>
                    <a:pt x="3854" y="775"/>
                    <a:pt x="2992" y="1"/>
                    <a:pt x="1929" y="1"/>
                  </a:cubicBezTo>
                  <a:close/>
                </a:path>
              </a:pathLst>
            </a:custGeom>
            <a:solidFill>
              <a:srgbClr val="5C5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7355375" y="1456863"/>
              <a:ext cx="74100" cy="80975"/>
            </a:xfrm>
            <a:custGeom>
              <a:avLst/>
              <a:gdLst/>
              <a:ahLst/>
              <a:cxnLst/>
              <a:rect l="l" t="t" r="r" b="b"/>
              <a:pathLst>
                <a:path w="2964" h="3239" extrusionOk="0">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7347650" y="1456863"/>
              <a:ext cx="74100" cy="80975"/>
            </a:xfrm>
            <a:custGeom>
              <a:avLst/>
              <a:gdLst/>
              <a:ahLst/>
              <a:cxnLst/>
              <a:rect l="l" t="t" r="r" b="b"/>
              <a:pathLst>
                <a:path w="2964" h="3239" extrusionOk="0">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371375" y="1482788"/>
              <a:ext cx="26675" cy="29150"/>
            </a:xfrm>
            <a:custGeom>
              <a:avLst/>
              <a:gdLst/>
              <a:ahLst/>
              <a:cxnLst/>
              <a:rect l="l" t="t" r="r" b="b"/>
              <a:pathLst>
                <a:path w="1067" h="1166" extrusionOk="0">
                  <a:moveTo>
                    <a:pt x="533" y="1"/>
                  </a:moveTo>
                  <a:cubicBezTo>
                    <a:pt x="240" y="1"/>
                    <a:pt x="0" y="262"/>
                    <a:pt x="0" y="582"/>
                  </a:cubicBezTo>
                  <a:cubicBezTo>
                    <a:pt x="0" y="904"/>
                    <a:pt x="240" y="1165"/>
                    <a:pt x="533" y="1165"/>
                  </a:cubicBezTo>
                  <a:cubicBezTo>
                    <a:pt x="828" y="1165"/>
                    <a:pt x="1066" y="904"/>
                    <a:pt x="1066" y="582"/>
                  </a:cubicBezTo>
                  <a:cubicBezTo>
                    <a:pt x="1066" y="262"/>
                    <a:pt x="828" y="1"/>
                    <a:pt x="533"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7042675" y="1434938"/>
              <a:ext cx="123150" cy="52775"/>
            </a:xfrm>
            <a:custGeom>
              <a:avLst/>
              <a:gdLst/>
              <a:ahLst/>
              <a:cxnLst/>
              <a:rect l="l" t="t" r="r" b="b"/>
              <a:pathLst>
                <a:path w="4926" h="2111" extrusionOk="0">
                  <a:moveTo>
                    <a:pt x="2601" y="1"/>
                  </a:moveTo>
                  <a:cubicBezTo>
                    <a:pt x="228" y="1"/>
                    <a:pt x="4" y="2084"/>
                    <a:pt x="0" y="2104"/>
                  </a:cubicBezTo>
                  <a:lnTo>
                    <a:pt x="73" y="2111"/>
                  </a:lnTo>
                  <a:cubicBezTo>
                    <a:pt x="75" y="2090"/>
                    <a:pt x="293" y="74"/>
                    <a:pt x="2599" y="74"/>
                  </a:cubicBezTo>
                  <a:cubicBezTo>
                    <a:pt x="2600" y="74"/>
                    <a:pt x="2600" y="74"/>
                    <a:pt x="2601" y="74"/>
                  </a:cubicBezTo>
                  <a:lnTo>
                    <a:pt x="2605" y="74"/>
                  </a:lnTo>
                  <a:cubicBezTo>
                    <a:pt x="3582" y="76"/>
                    <a:pt x="4757" y="610"/>
                    <a:pt x="4853" y="2111"/>
                  </a:cubicBezTo>
                  <a:lnTo>
                    <a:pt x="4925" y="2105"/>
                  </a:lnTo>
                  <a:cubicBezTo>
                    <a:pt x="4826" y="553"/>
                    <a:pt x="3613" y="2"/>
                    <a:pt x="2605" y="1"/>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7319200" y="1434938"/>
              <a:ext cx="122400" cy="52775"/>
            </a:xfrm>
            <a:custGeom>
              <a:avLst/>
              <a:gdLst/>
              <a:ahLst/>
              <a:cxnLst/>
              <a:rect l="l" t="t" r="r" b="b"/>
              <a:pathLst>
                <a:path w="4896" h="2111" extrusionOk="0">
                  <a:moveTo>
                    <a:pt x="2584" y="1"/>
                  </a:moveTo>
                  <a:cubicBezTo>
                    <a:pt x="225" y="1"/>
                    <a:pt x="2" y="2084"/>
                    <a:pt x="0" y="2104"/>
                  </a:cubicBezTo>
                  <a:lnTo>
                    <a:pt x="73" y="2111"/>
                  </a:lnTo>
                  <a:cubicBezTo>
                    <a:pt x="80" y="2028"/>
                    <a:pt x="293" y="74"/>
                    <a:pt x="2582" y="74"/>
                  </a:cubicBezTo>
                  <a:cubicBezTo>
                    <a:pt x="2583" y="74"/>
                    <a:pt x="2583" y="74"/>
                    <a:pt x="2584" y="74"/>
                  </a:cubicBezTo>
                  <a:lnTo>
                    <a:pt x="2588" y="74"/>
                  </a:lnTo>
                  <a:cubicBezTo>
                    <a:pt x="3559" y="76"/>
                    <a:pt x="4726" y="610"/>
                    <a:pt x="4823" y="2111"/>
                  </a:cubicBezTo>
                  <a:lnTo>
                    <a:pt x="4895" y="2105"/>
                  </a:lnTo>
                  <a:cubicBezTo>
                    <a:pt x="4797" y="553"/>
                    <a:pt x="3591" y="2"/>
                    <a:pt x="2588" y="1"/>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6981675" y="1425538"/>
              <a:ext cx="33750" cy="18850"/>
            </a:xfrm>
            <a:custGeom>
              <a:avLst/>
              <a:gdLst/>
              <a:ahLst/>
              <a:cxnLst/>
              <a:rect l="l" t="t" r="r" b="b"/>
              <a:pathLst>
                <a:path w="1350" h="754" extrusionOk="0">
                  <a:moveTo>
                    <a:pt x="11" y="0"/>
                  </a:moveTo>
                  <a:cubicBezTo>
                    <a:pt x="6" y="0"/>
                    <a:pt x="1" y="5"/>
                    <a:pt x="1" y="11"/>
                  </a:cubicBezTo>
                  <a:lnTo>
                    <a:pt x="1" y="743"/>
                  </a:lnTo>
                  <a:cubicBezTo>
                    <a:pt x="1" y="748"/>
                    <a:pt x="4" y="753"/>
                    <a:pt x="11" y="753"/>
                  </a:cubicBezTo>
                  <a:lnTo>
                    <a:pt x="1338" y="753"/>
                  </a:lnTo>
                  <a:cubicBezTo>
                    <a:pt x="1345" y="753"/>
                    <a:pt x="1350" y="748"/>
                    <a:pt x="1349" y="743"/>
                  </a:cubicBezTo>
                  <a:lnTo>
                    <a:pt x="1349" y="11"/>
                  </a:lnTo>
                  <a:cubicBezTo>
                    <a:pt x="1349" y="6"/>
                    <a:pt x="1345"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7527525" y="1448238"/>
              <a:ext cx="73450" cy="39475"/>
            </a:xfrm>
            <a:custGeom>
              <a:avLst/>
              <a:gdLst/>
              <a:ahLst/>
              <a:cxnLst/>
              <a:rect l="l" t="t" r="r" b="b"/>
              <a:pathLst>
                <a:path w="2938" h="1579" extrusionOk="0">
                  <a:moveTo>
                    <a:pt x="1491" y="1"/>
                  </a:moveTo>
                  <a:cubicBezTo>
                    <a:pt x="1490" y="1"/>
                    <a:pt x="1488" y="1"/>
                    <a:pt x="1487" y="1"/>
                  </a:cubicBezTo>
                  <a:cubicBezTo>
                    <a:pt x="0" y="1"/>
                    <a:pt x="0" y="1579"/>
                    <a:pt x="0" y="1579"/>
                  </a:cubicBezTo>
                  <a:lnTo>
                    <a:pt x="2937" y="1579"/>
                  </a:lnTo>
                  <a:cubicBezTo>
                    <a:pt x="2890" y="922"/>
                    <a:pt x="2674" y="1"/>
                    <a:pt x="1491"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7134275" y="1319188"/>
              <a:ext cx="129700" cy="71800"/>
            </a:xfrm>
            <a:custGeom>
              <a:avLst/>
              <a:gdLst/>
              <a:ahLst/>
              <a:cxnLst/>
              <a:rect l="l" t="t" r="r" b="b"/>
              <a:pathLst>
                <a:path w="5188" h="2872" extrusionOk="0">
                  <a:moveTo>
                    <a:pt x="4791" y="0"/>
                  </a:moveTo>
                  <a:cubicBezTo>
                    <a:pt x="4365" y="0"/>
                    <a:pt x="3711" y="4"/>
                    <a:pt x="3426" y="26"/>
                  </a:cubicBezTo>
                  <a:cubicBezTo>
                    <a:pt x="2026" y="132"/>
                    <a:pt x="1" y="2871"/>
                    <a:pt x="1" y="2871"/>
                  </a:cubicBezTo>
                  <a:lnTo>
                    <a:pt x="5188" y="2744"/>
                  </a:lnTo>
                  <a:lnTo>
                    <a:pt x="5188" y="1"/>
                  </a:lnTo>
                  <a:cubicBezTo>
                    <a:pt x="5188" y="1"/>
                    <a:pt x="5023" y="0"/>
                    <a:pt x="4791" y="0"/>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7141525" y="1319188"/>
              <a:ext cx="122450" cy="71800"/>
            </a:xfrm>
            <a:custGeom>
              <a:avLst/>
              <a:gdLst/>
              <a:ahLst/>
              <a:cxnLst/>
              <a:rect l="l" t="t" r="r" b="b"/>
              <a:pathLst>
                <a:path w="4898" h="2872" extrusionOk="0">
                  <a:moveTo>
                    <a:pt x="4606" y="0"/>
                  </a:moveTo>
                  <a:cubicBezTo>
                    <a:pt x="4290" y="0"/>
                    <a:pt x="3794" y="4"/>
                    <a:pt x="3526" y="26"/>
                  </a:cubicBezTo>
                  <a:cubicBezTo>
                    <a:pt x="2203" y="132"/>
                    <a:pt x="1" y="2871"/>
                    <a:pt x="1" y="2871"/>
                  </a:cubicBezTo>
                  <a:lnTo>
                    <a:pt x="4898" y="2744"/>
                  </a:lnTo>
                  <a:lnTo>
                    <a:pt x="4898" y="1"/>
                  </a:lnTo>
                  <a:cubicBezTo>
                    <a:pt x="4898" y="1"/>
                    <a:pt x="4779" y="0"/>
                    <a:pt x="4606" y="0"/>
                  </a:cubicBez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7279200" y="1319188"/>
              <a:ext cx="134400" cy="68600"/>
            </a:xfrm>
            <a:custGeom>
              <a:avLst/>
              <a:gdLst/>
              <a:ahLst/>
              <a:cxnLst/>
              <a:rect l="l" t="t" r="r" b="b"/>
              <a:pathLst>
                <a:path w="5376" h="2744" extrusionOk="0">
                  <a:moveTo>
                    <a:pt x="646" y="1"/>
                  </a:moveTo>
                  <a:cubicBezTo>
                    <a:pt x="62" y="1"/>
                    <a:pt x="0" y="47"/>
                    <a:pt x="0" y="47"/>
                  </a:cubicBezTo>
                  <a:lnTo>
                    <a:pt x="0" y="2744"/>
                  </a:lnTo>
                  <a:lnTo>
                    <a:pt x="5375" y="2718"/>
                  </a:lnTo>
                  <a:cubicBezTo>
                    <a:pt x="5375" y="2718"/>
                    <a:pt x="3193" y="104"/>
                    <a:pt x="1657" y="30"/>
                  </a:cubicBezTo>
                  <a:cubicBezTo>
                    <a:pt x="1211" y="9"/>
                    <a:pt x="885" y="1"/>
                    <a:pt x="646" y="1"/>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7285400" y="1319213"/>
              <a:ext cx="128200" cy="68575"/>
            </a:xfrm>
            <a:custGeom>
              <a:avLst/>
              <a:gdLst/>
              <a:ahLst/>
              <a:cxnLst/>
              <a:rect l="l" t="t" r="r" b="b"/>
              <a:pathLst>
                <a:path w="5128" h="2743" extrusionOk="0">
                  <a:moveTo>
                    <a:pt x="619" y="1"/>
                  </a:moveTo>
                  <a:cubicBezTo>
                    <a:pt x="59" y="1"/>
                    <a:pt x="0" y="46"/>
                    <a:pt x="0" y="46"/>
                  </a:cubicBezTo>
                  <a:lnTo>
                    <a:pt x="0" y="2743"/>
                  </a:lnTo>
                  <a:lnTo>
                    <a:pt x="5127" y="2717"/>
                  </a:lnTo>
                  <a:cubicBezTo>
                    <a:pt x="5127" y="2717"/>
                    <a:pt x="3044" y="103"/>
                    <a:pt x="1581" y="29"/>
                  </a:cubicBezTo>
                  <a:cubicBezTo>
                    <a:pt x="1158" y="8"/>
                    <a:pt x="847" y="1"/>
                    <a:pt x="619" y="1"/>
                  </a:cubicBez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7106600" y="1403813"/>
              <a:ext cx="2150" cy="31150"/>
            </a:xfrm>
            <a:custGeom>
              <a:avLst/>
              <a:gdLst/>
              <a:ahLst/>
              <a:cxnLst/>
              <a:rect l="l" t="t" r="r" b="b"/>
              <a:pathLst>
                <a:path w="86" h="1246" extrusionOk="0">
                  <a:moveTo>
                    <a:pt x="0" y="1"/>
                  </a:moveTo>
                  <a:lnTo>
                    <a:pt x="0" y="1246"/>
                  </a:lnTo>
                  <a:lnTo>
                    <a:pt x="85" y="1246"/>
                  </a:lnTo>
                  <a:lnTo>
                    <a:pt x="85" y="1"/>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7379325" y="1397688"/>
              <a:ext cx="2125" cy="39175"/>
            </a:xfrm>
            <a:custGeom>
              <a:avLst/>
              <a:gdLst/>
              <a:ahLst/>
              <a:cxnLst/>
              <a:rect l="l" t="t" r="r" b="b"/>
              <a:pathLst>
                <a:path w="85" h="1567" extrusionOk="0">
                  <a:moveTo>
                    <a:pt x="1" y="1"/>
                  </a:moveTo>
                  <a:lnTo>
                    <a:pt x="1" y="1566"/>
                  </a:lnTo>
                  <a:lnTo>
                    <a:pt x="85" y="1566"/>
                  </a:lnTo>
                  <a:lnTo>
                    <a:pt x="85" y="1"/>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7491350" y="1408863"/>
              <a:ext cx="114700" cy="4375"/>
            </a:xfrm>
            <a:custGeom>
              <a:avLst/>
              <a:gdLst/>
              <a:ahLst/>
              <a:cxnLst/>
              <a:rect l="l" t="t" r="r" b="b"/>
              <a:pathLst>
                <a:path w="4588" h="175" extrusionOk="0">
                  <a:moveTo>
                    <a:pt x="4586" y="1"/>
                  </a:moveTo>
                  <a:lnTo>
                    <a:pt x="1" y="90"/>
                  </a:lnTo>
                  <a:lnTo>
                    <a:pt x="2" y="175"/>
                  </a:lnTo>
                  <a:lnTo>
                    <a:pt x="4588" y="85"/>
                  </a:lnTo>
                  <a:lnTo>
                    <a:pt x="4586" y="1"/>
                  </a:ln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7484350" y="1417063"/>
              <a:ext cx="33775" cy="18825"/>
            </a:xfrm>
            <a:custGeom>
              <a:avLst/>
              <a:gdLst/>
              <a:ahLst/>
              <a:cxnLst/>
              <a:rect l="l" t="t" r="r" b="b"/>
              <a:pathLst>
                <a:path w="1351" h="753" extrusionOk="0">
                  <a:moveTo>
                    <a:pt x="11" y="0"/>
                  </a:moveTo>
                  <a:cubicBezTo>
                    <a:pt x="6" y="0"/>
                    <a:pt x="1" y="4"/>
                    <a:pt x="1" y="11"/>
                  </a:cubicBezTo>
                  <a:lnTo>
                    <a:pt x="1" y="742"/>
                  </a:lnTo>
                  <a:cubicBezTo>
                    <a:pt x="1" y="747"/>
                    <a:pt x="5" y="752"/>
                    <a:pt x="11" y="752"/>
                  </a:cubicBezTo>
                  <a:lnTo>
                    <a:pt x="1338" y="752"/>
                  </a:lnTo>
                  <a:cubicBezTo>
                    <a:pt x="1346" y="752"/>
                    <a:pt x="1351" y="747"/>
                    <a:pt x="1349" y="742"/>
                  </a:cubicBezTo>
                  <a:lnTo>
                    <a:pt x="1349" y="11"/>
                  </a:lnTo>
                  <a:cubicBezTo>
                    <a:pt x="1349" y="6"/>
                    <a:pt x="1346"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7588150" y="1417063"/>
              <a:ext cx="33750" cy="18825"/>
            </a:xfrm>
            <a:custGeom>
              <a:avLst/>
              <a:gdLst/>
              <a:ahLst/>
              <a:cxnLst/>
              <a:rect l="l" t="t" r="r" b="b"/>
              <a:pathLst>
                <a:path w="1350" h="753" extrusionOk="0">
                  <a:moveTo>
                    <a:pt x="11" y="0"/>
                  </a:moveTo>
                  <a:cubicBezTo>
                    <a:pt x="5" y="0"/>
                    <a:pt x="0" y="4"/>
                    <a:pt x="0" y="11"/>
                  </a:cubicBezTo>
                  <a:lnTo>
                    <a:pt x="0" y="742"/>
                  </a:lnTo>
                  <a:cubicBezTo>
                    <a:pt x="0" y="747"/>
                    <a:pt x="4" y="752"/>
                    <a:pt x="11" y="752"/>
                  </a:cubicBezTo>
                  <a:lnTo>
                    <a:pt x="1338" y="752"/>
                  </a:lnTo>
                  <a:cubicBezTo>
                    <a:pt x="1344" y="752"/>
                    <a:pt x="1349" y="747"/>
                    <a:pt x="1348" y="742"/>
                  </a:cubicBezTo>
                  <a:lnTo>
                    <a:pt x="1348" y="11"/>
                  </a:lnTo>
                  <a:cubicBezTo>
                    <a:pt x="1348" y="6"/>
                    <a:pt x="1344"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7384775" y="1319188"/>
              <a:ext cx="148075" cy="73150"/>
            </a:xfrm>
            <a:custGeom>
              <a:avLst/>
              <a:gdLst/>
              <a:ahLst/>
              <a:cxnLst/>
              <a:rect l="l" t="t" r="r" b="b"/>
              <a:pathLst>
                <a:path w="5923" h="2926" extrusionOk="0">
                  <a:moveTo>
                    <a:pt x="0" y="0"/>
                  </a:moveTo>
                  <a:cubicBezTo>
                    <a:pt x="122" y="95"/>
                    <a:pt x="1632" y="1238"/>
                    <a:pt x="2688" y="2925"/>
                  </a:cubicBezTo>
                  <a:lnTo>
                    <a:pt x="5923" y="2812"/>
                  </a:lnTo>
                  <a:cubicBezTo>
                    <a:pt x="5923" y="2812"/>
                    <a:pt x="4527" y="780"/>
                    <a:pt x="3004" y="42"/>
                  </a:cubicBezTo>
                  <a:lnTo>
                    <a:pt x="0" y="0"/>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7384800" y="1319188"/>
              <a:ext cx="142750" cy="73150"/>
            </a:xfrm>
            <a:custGeom>
              <a:avLst/>
              <a:gdLst/>
              <a:ahLst/>
              <a:cxnLst/>
              <a:rect l="l" t="t" r="r" b="b"/>
              <a:pathLst>
                <a:path w="5710" h="2926" extrusionOk="0">
                  <a:moveTo>
                    <a:pt x="0" y="0"/>
                  </a:moveTo>
                  <a:lnTo>
                    <a:pt x="0" y="0"/>
                  </a:lnTo>
                  <a:cubicBezTo>
                    <a:pt x="121" y="95"/>
                    <a:pt x="1631" y="1238"/>
                    <a:pt x="2687" y="2925"/>
                  </a:cubicBezTo>
                  <a:lnTo>
                    <a:pt x="5709" y="2820"/>
                  </a:lnTo>
                  <a:cubicBezTo>
                    <a:pt x="5709" y="2820"/>
                    <a:pt x="4330" y="778"/>
                    <a:pt x="2809" y="39"/>
                  </a:cubicBezTo>
                  <a:lnTo>
                    <a:pt x="0" y="0"/>
                  </a:ln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6846300" y="1155863"/>
              <a:ext cx="120800" cy="120750"/>
            </a:xfrm>
            <a:custGeom>
              <a:avLst/>
              <a:gdLst/>
              <a:ahLst/>
              <a:cxnLst/>
              <a:rect l="l" t="t" r="r" b="b"/>
              <a:pathLst>
                <a:path w="4832" h="4830" extrusionOk="0">
                  <a:moveTo>
                    <a:pt x="40" y="0"/>
                  </a:moveTo>
                  <a:cubicBezTo>
                    <a:pt x="17" y="0"/>
                    <a:pt x="1" y="18"/>
                    <a:pt x="1" y="39"/>
                  </a:cubicBezTo>
                  <a:lnTo>
                    <a:pt x="1" y="4791"/>
                  </a:lnTo>
                  <a:cubicBezTo>
                    <a:pt x="1" y="4813"/>
                    <a:pt x="17" y="4830"/>
                    <a:pt x="40" y="4830"/>
                  </a:cubicBezTo>
                  <a:lnTo>
                    <a:pt x="4792" y="4830"/>
                  </a:lnTo>
                  <a:cubicBezTo>
                    <a:pt x="4815" y="4830"/>
                    <a:pt x="4831" y="4813"/>
                    <a:pt x="4831" y="4791"/>
                  </a:cubicBezTo>
                  <a:lnTo>
                    <a:pt x="4831" y="39"/>
                  </a:lnTo>
                  <a:cubicBezTo>
                    <a:pt x="4831" y="18"/>
                    <a:pt x="4812" y="0"/>
                    <a:pt x="4792" y="0"/>
                  </a:cubicBezTo>
                  <a:close/>
                </a:path>
              </a:pathLst>
            </a:custGeom>
            <a:solidFill>
              <a:srgbClr val="6A8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901725" y="1250138"/>
              <a:ext cx="5150" cy="240300"/>
            </a:xfrm>
            <a:custGeom>
              <a:avLst/>
              <a:gdLst/>
              <a:ahLst/>
              <a:cxnLst/>
              <a:rect l="l" t="t" r="r" b="b"/>
              <a:pathLst>
                <a:path w="206" h="9612" extrusionOk="0">
                  <a:moveTo>
                    <a:pt x="0" y="0"/>
                  </a:moveTo>
                  <a:lnTo>
                    <a:pt x="0" y="9612"/>
                  </a:lnTo>
                  <a:lnTo>
                    <a:pt x="206" y="9612"/>
                  </a:lnTo>
                  <a:lnTo>
                    <a:pt x="206" y="0"/>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6904625" y="1250138"/>
              <a:ext cx="5175" cy="240300"/>
            </a:xfrm>
            <a:custGeom>
              <a:avLst/>
              <a:gdLst/>
              <a:ahLst/>
              <a:cxnLst/>
              <a:rect l="l" t="t" r="r" b="b"/>
              <a:pathLst>
                <a:path w="207" h="9612" extrusionOk="0">
                  <a:moveTo>
                    <a:pt x="0" y="0"/>
                  </a:moveTo>
                  <a:lnTo>
                    <a:pt x="0" y="9612"/>
                  </a:lnTo>
                  <a:lnTo>
                    <a:pt x="207" y="9612"/>
                  </a:lnTo>
                  <a:lnTo>
                    <a:pt x="207" y="0"/>
                  </a:ln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6878750" y="1484913"/>
              <a:ext cx="55875" cy="7225"/>
            </a:xfrm>
            <a:custGeom>
              <a:avLst/>
              <a:gdLst/>
              <a:ahLst/>
              <a:cxnLst/>
              <a:rect l="l" t="t" r="r" b="b"/>
              <a:pathLst>
                <a:path w="2235" h="289" extrusionOk="0">
                  <a:moveTo>
                    <a:pt x="1" y="1"/>
                  </a:moveTo>
                  <a:lnTo>
                    <a:pt x="1" y="289"/>
                  </a:lnTo>
                  <a:lnTo>
                    <a:pt x="2235" y="289"/>
                  </a:lnTo>
                  <a:lnTo>
                    <a:pt x="2235" y="1"/>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a:off x="6890950" y="1484913"/>
              <a:ext cx="43650" cy="7225"/>
            </a:xfrm>
            <a:custGeom>
              <a:avLst/>
              <a:gdLst/>
              <a:ahLst/>
              <a:cxnLst/>
              <a:rect l="l" t="t" r="r" b="b"/>
              <a:pathLst>
                <a:path w="1746" h="289" extrusionOk="0">
                  <a:moveTo>
                    <a:pt x="1" y="1"/>
                  </a:moveTo>
                  <a:lnTo>
                    <a:pt x="1" y="289"/>
                  </a:lnTo>
                  <a:lnTo>
                    <a:pt x="1746" y="289"/>
                  </a:lnTo>
                  <a:lnTo>
                    <a:pt x="1746" y="1"/>
                  </a:ln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6851825" y="1155863"/>
              <a:ext cx="120750" cy="120750"/>
            </a:xfrm>
            <a:custGeom>
              <a:avLst/>
              <a:gdLst/>
              <a:ahLst/>
              <a:cxnLst/>
              <a:rect l="l" t="t" r="r" b="b"/>
              <a:pathLst>
                <a:path w="4830" h="4830" extrusionOk="0">
                  <a:moveTo>
                    <a:pt x="39" y="0"/>
                  </a:moveTo>
                  <a:cubicBezTo>
                    <a:pt x="17" y="0"/>
                    <a:pt x="0" y="18"/>
                    <a:pt x="0" y="39"/>
                  </a:cubicBezTo>
                  <a:lnTo>
                    <a:pt x="0" y="4791"/>
                  </a:lnTo>
                  <a:cubicBezTo>
                    <a:pt x="0" y="4813"/>
                    <a:pt x="17" y="4830"/>
                    <a:pt x="39" y="4830"/>
                  </a:cubicBezTo>
                  <a:lnTo>
                    <a:pt x="4792" y="4830"/>
                  </a:lnTo>
                  <a:cubicBezTo>
                    <a:pt x="4813" y="4830"/>
                    <a:pt x="4830" y="4813"/>
                    <a:pt x="4830" y="4791"/>
                  </a:cubicBezTo>
                  <a:lnTo>
                    <a:pt x="4830" y="39"/>
                  </a:lnTo>
                  <a:cubicBezTo>
                    <a:pt x="4830" y="18"/>
                    <a:pt x="4813" y="0"/>
                    <a:pt x="4792" y="0"/>
                  </a:cubicBezTo>
                  <a:close/>
                </a:path>
              </a:pathLst>
            </a:custGeom>
            <a:solidFill>
              <a:srgbClr val="87A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6894250" y="1180688"/>
              <a:ext cx="42475" cy="69450"/>
            </a:xfrm>
            <a:custGeom>
              <a:avLst/>
              <a:gdLst/>
              <a:ahLst/>
              <a:cxnLst/>
              <a:rect l="l" t="t" r="r" b="b"/>
              <a:pathLst>
                <a:path w="1699" h="2778" extrusionOk="0">
                  <a:moveTo>
                    <a:pt x="691" y="284"/>
                  </a:moveTo>
                  <a:cubicBezTo>
                    <a:pt x="1084" y="284"/>
                    <a:pt x="1342" y="460"/>
                    <a:pt x="1342" y="824"/>
                  </a:cubicBezTo>
                  <a:cubicBezTo>
                    <a:pt x="1342" y="1203"/>
                    <a:pt x="1080" y="1412"/>
                    <a:pt x="652" y="1412"/>
                  </a:cubicBezTo>
                  <a:cubicBezTo>
                    <a:pt x="534" y="1412"/>
                    <a:pt x="435" y="1404"/>
                    <a:pt x="357" y="1384"/>
                  </a:cubicBezTo>
                  <a:lnTo>
                    <a:pt x="356" y="1384"/>
                  </a:lnTo>
                  <a:lnTo>
                    <a:pt x="356" y="312"/>
                  </a:lnTo>
                  <a:cubicBezTo>
                    <a:pt x="417" y="295"/>
                    <a:pt x="536" y="284"/>
                    <a:pt x="691" y="284"/>
                  </a:cubicBezTo>
                  <a:close/>
                  <a:moveTo>
                    <a:pt x="684" y="1"/>
                  </a:moveTo>
                  <a:cubicBezTo>
                    <a:pt x="398" y="1"/>
                    <a:pt x="173" y="25"/>
                    <a:pt x="1" y="54"/>
                  </a:cubicBezTo>
                  <a:lnTo>
                    <a:pt x="1" y="2777"/>
                  </a:lnTo>
                  <a:lnTo>
                    <a:pt x="357" y="2777"/>
                  </a:lnTo>
                  <a:lnTo>
                    <a:pt x="357" y="1673"/>
                  </a:lnTo>
                  <a:cubicBezTo>
                    <a:pt x="439" y="1694"/>
                    <a:pt x="538" y="1698"/>
                    <a:pt x="644" y="1698"/>
                  </a:cubicBezTo>
                  <a:cubicBezTo>
                    <a:pt x="991" y="1698"/>
                    <a:pt x="1298" y="1596"/>
                    <a:pt x="1486" y="1395"/>
                  </a:cubicBezTo>
                  <a:cubicBezTo>
                    <a:pt x="1624" y="1253"/>
                    <a:pt x="1699" y="1057"/>
                    <a:pt x="1699" y="807"/>
                  </a:cubicBezTo>
                  <a:cubicBezTo>
                    <a:pt x="1699" y="561"/>
                    <a:pt x="1609" y="361"/>
                    <a:pt x="1457" y="231"/>
                  </a:cubicBezTo>
                  <a:cubicBezTo>
                    <a:pt x="1293" y="82"/>
                    <a:pt x="1035" y="1"/>
                    <a:pt x="684" y="1"/>
                  </a:cubicBezTo>
                  <a:close/>
                </a:path>
              </a:pathLst>
            </a:custGeom>
            <a:solidFill>
              <a:srgbClr val="EF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7469725" y="1326188"/>
              <a:ext cx="133575" cy="72325"/>
            </a:xfrm>
            <a:custGeom>
              <a:avLst/>
              <a:gdLst/>
              <a:ahLst/>
              <a:cxnLst/>
              <a:rect l="l" t="t" r="r" b="b"/>
              <a:pathLst>
                <a:path w="5343" h="2893" extrusionOk="0">
                  <a:moveTo>
                    <a:pt x="5343" y="0"/>
                  </a:moveTo>
                  <a:lnTo>
                    <a:pt x="868" y="43"/>
                  </a:lnTo>
                  <a:lnTo>
                    <a:pt x="0" y="2893"/>
                  </a:lnTo>
                  <a:lnTo>
                    <a:pt x="4681" y="2854"/>
                  </a:lnTo>
                  <a:lnTo>
                    <a:pt x="5343" y="0"/>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7583900" y="1317513"/>
              <a:ext cx="50700" cy="48400"/>
            </a:xfrm>
            <a:custGeom>
              <a:avLst/>
              <a:gdLst/>
              <a:ahLst/>
              <a:cxnLst/>
              <a:rect l="l" t="t" r="r" b="b"/>
              <a:pathLst>
                <a:path w="2028" h="1936" extrusionOk="0">
                  <a:moveTo>
                    <a:pt x="1631" y="1"/>
                  </a:moveTo>
                  <a:cubicBezTo>
                    <a:pt x="1631" y="1"/>
                    <a:pt x="1047" y="1204"/>
                    <a:pt x="524" y="1489"/>
                  </a:cubicBezTo>
                  <a:cubicBezTo>
                    <a:pt x="0" y="1774"/>
                    <a:pt x="886" y="1936"/>
                    <a:pt x="886" y="1936"/>
                  </a:cubicBezTo>
                  <a:cubicBezTo>
                    <a:pt x="886" y="1936"/>
                    <a:pt x="1771" y="1343"/>
                    <a:pt x="1900" y="779"/>
                  </a:cubicBezTo>
                  <a:cubicBezTo>
                    <a:pt x="2027" y="215"/>
                    <a:pt x="1631" y="1"/>
                    <a:pt x="1631" y="1"/>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7606450" y="1308738"/>
              <a:ext cx="48150" cy="47900"/>
            </a:xfrm>
            <a:custGeom>
              <a:avLst/>
              <a:gdLst/>
              <a:ahLst/>
              <a:cxnLst/>
              <a:rect l="l" t="t" r="r" b="b"/>
              <a:pathLst>
                <a:path w="1926" h="1916" extrusionOk="0">
                  <a:moveTo>
                    <a:pt x="1104" y="0"/>
                  </a:moveTo>
                  <a:cubicBezTo>
                    <a:pt x="581" y="0"/>
                    <a:pt x="0" y="1403"/>
                    <a:pt x="0" y="1403"/>
                  </a:cubicBezTo>
                  <a:lnTo>
                    <a:pt x="729" y="1915"/>
                  </a:lnTo>
                  <a:cubicBezTo>
                    <a:pt x="729" y="1915"/>
                    <a:pt x="1926" y="713"/>
                    <a:pt x="1343" y="113"/>
                  </a:cubicBezTo>
                  <a:cubicBezTo>
                    <a:pt x="1266" y="35"/>
                    <a:pt x="1186" y="0"/>
                    <a:pt x="1104" y="0"/>
                  </a:cubicBezTo>
                  <a:close/>
                </a:path>
              </a:pathLst>
            </a:custGeom>
            <a:solidFill>
              <a:srgbClr val="FFB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7677400" y="1520563"/>
              <a:ext cx="24525" cy="21100"/>
            </a:xfrm>
            <a:custGeom>
              <a:avLst/>
              <a:gdLst/>
              <a:ahLst/>
              <a:cxnLst/>
              <a:rect l="l" t="t" r="r" b="b"/>
              <a:pathLst>
                <a:path w="981" h="844" extrusionOk="0">
                  <a:moveTo>
                    <a:pt x="731" y="1"/>
                  </a:moveTo>
                  <a:cubicBezTo>
                    <a:pt x="724" y="1"/>
                    <a:pt x="717" y="3"/>
                    <a:pt x="711" y="9"/>
                  </a:cubicBezTo>
                  <a:cubicBezTo>
                    <a:pt x="622" y="97"/>
                    <a:pt x="527" y="119"/>
                    <a:pt x="452" y="119"/>
                  </a:cubicBezTo>
                  <a:cubicBezTo>
                    <a:pt x="380" y="119"/>
                    <a:pt x="326" y="99"/>
                    <a:pt x="308" y="99"/>
                  </a:cubicBezTo>
                  <a:cubicBezTo>
                    <a:pt x="296" y="99"/>
                    <a:pt x="301" y="108"/>
                    <a:pt x="330" y="138"/>
                  </a:cubicBezTo>
                  <a:cubicBezTo>
                    <a:pt x="536" y="359"/>
                    <a:pt x="114" y="505"/>
                    <a:pt x="62" y="594"/>
                  </a:cubicBezTo>
                  <a:cubicBezTo>
                    <a:pt x="18" y="670"/>
                    <a:pt x="0" y="819"/>
                    <a:pt x="136" y="840"/>
                  </a:cubicBezTo>
                  <a:cubicBezTo>
                    <a:pt x="152" y="843"/>
                    <a:pt x="169" y="844"/>
                    <a:pt x="187" y="844"/>
                  </a:cubicBezTo>
                  <a:cubicBezTo>
                    <a:pt x="463" y="844"/>
                    <a:pt x="938" y="572"/>
                    <a:pt x="962" y="379"/>
                  </a:cubicBezTo>
                  <a:cubicBezTo>
                    <a:pt x="980" y="241"/>
                    <a:pt x="808" y="1"/>
                    <a:pt x="731" y="1"/>
                  </a:cubicBezTo>
                  <a:close/>
                </a:path>
              </a:pathLst>
            </a:custGeom>
            <a:solidFill>
              <a:srgbClr val="FC9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7610075" y="1377388"/>
              <a:ext cx="88275" cy="151875"/>
            </a:xfrm>
            <a:custGeom>
              <a:avLst/>
              <a:gdLst/>
              <a:ahLst/>
              <a:cxnLst/>
              <a:rect l="l" t="t" r="r" b="b"/>
              <a:pathLst>
                <a:path w="3531" h="6075" extrusionOk="0">
                  <a:moveTo>
                    <a:pt x="1462" y="1"/>
                  </a:moveTo>
                  <a:lnTo>
                    <a:pt x="0" y="836"/>
                  </a:lnTo>
                  <a:cubicBezTo>
                    <a:pt x="0" y="836"/>
                    <a:pt x="435" y="2148"/>
                    <a:pt x="643" y="2708"/>
                  </a:cubicBezTo>
                  <a:cubicBezTo>
                    <a:pt x="643" y="2708"/>
                    <a:pt x="648" y="2723"/>
                    <a:pt x="657" y="2742"/>
                  </a:cubicBezTo>
                  <a:cubicBezTo>
                    <a:pt x="666" y="2765"/>
                    <a:pt x="673" y="2788"/>
                    <a:pt x="682" y="2807"/>
                  </a:cubicBezTo>
                  <a:cubicBezTo>
                    <a:pt x="788" y="3089"/>
                    <a:pt x="979" y="3643"/>
                    <a:pt x="1087" y="3815"/>
                  </a:cubicBezTo>
                  <a:cubicBezTo>
                    <a:pt x="1274" y="4115"/>
                    <a:pt x="2971" y="6075"/>
                    <a:pt x="2971" y="6075"/>
                  </a:cubicBezTo>
                  <a:cubicBezTo>
                    <a:pt x="2971" y="6075"/>
                    <a:pt x="2975" y="6075"/>
                    <a:pt x="2983" y="6075"/>
                  </a:cubicBezTo>
                  <a:cubicBezTo>
                    <a:pt x="3047" y="6075"/>
                    <a:pt x="3357" y="6057"/>
                    <a:pt x="3531" y="5717"/>
                  </a:cubicBezTo>
                  <a:cubicBezTo>
                    <a:pt x="3531" y="5717"/>
                    <a:pt x="2839" y="3636"/>
                    <a:pt x="2108" y="3079"/>
                  </a:cubicBezTo>
                  <a:cubicBezTo>
                    <a:pt x="2108" y="3079"/>
                    <a:pt x="1788" y="731"/>
                    <a:pt x="1462"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7573400" y="1535113"/>
              <a:ext cx="28650" cy="17275"/>
            </a:xfrm>
            <a:custGeom>
              <a:avLst/>
              <a:gdLst/>
              <a:ahLst/>
              <a:cxnLst/>
              <a:rect l="l" t="t" r="r" b="b"/>
              <a:pathLst>
                <a:path w="1146" h="691" extrusionOk="0">
                  <a:moveTo>
                    <a:pt x="641" y="1"/>
                  </a:moveTo>
                  <a:cubicBezTo>
                    <a:pt x="635" y="1"/>
                    <a:pt x="636" y="14"/>
                    <a:pt x="642" y="48"/>
                  </a:cubicBezTo>
                  <a:cubicBezTo>
                    <a:pt x="698" y="344"/>
                    <a:pt x="264" y="243"/>
                    <a:pt x="171" y="290"/>
                  </a:cubicBezTo>
                  <a:cubicBezTo>
                    <a:pt x="94" y="332"/>
                    <a:pt x="0" y="448"/>
                    <a:pt x="104" y="538"/>
                  </a:cubicBezTo>
                  <a:cubicBezTo>
                    <a:pt x="218" y="636"/>
                    <a:pt x="462" y="690"/>
                    <a:pt x="678" y="690"/>
                  </a:cubicBezTo>
                  <a:cubicBezTo>
                    <a:pt x="844" y="690"/>
                    <a:pt x="993" y="658"/>
                    <a:pt x="1051" y="588"/>
                  </a:cubicBezTo>
                  <a:cubicBezTo>
                    <a:pt x="1146" y="474"/>
                    <a:pt x="1117" y="140"/>
                    <a:pt x="1041" y="140"/>
                  </a:cubicBezTo>
                  <a:cubicBezTo>
                    <a:pt x="1039" y="140"/>
                    <a:pt x="1037" y="141"/>
                    <a:pt x="1035" y="141"/>
                  </a:cubicBezTo>
                  <a:cubicBezTo>
                    <a:pt x="1004" y="148"/>
                    <a:pt x="975" y="151"/>
                    <a:pt x="948" y="151"/>
                  </a:cubicBezTo>
                  <a:cubicBezTo>
                    <a:pt x="753" y="151"/>
                    <a:pt x="661" y="1"/>
                    <a:pt x="641" y="1"/>
                  </a:cubicBezTo>
                  <a:close/>
                </a:path>
              </a:pathLst>
            </a:custGeom>
            <a:solidFill>
              <a:srgbClr val="FC9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7575825" y="1389613"/>
              <a:ext cx="57350" cy="152775"/>
            </a:xfrm>
            <a:custGeom>
              <a:avLst/>
              <a:gdLst/>
              <a:ahLst/>
              <a:cxnLst/>
              <a:rect l="l" t="t" r="r" b="b"/>
              <a:pathLst>
                <a:path w="2294" h="6111" extrusionOk="0">
                  <a:moveTo>
                    <a:pt x="675" y="0"/>
                  </a:moveTo>
                  <a:cubicBezTo>
                    <a:pt x="675" y="0"/>
                    <a:pt x="341" y="1342"/>
                    <a:pt x="219" y="1927"/>
                  </a:cubicBezTo>
                  <a:cubicBezTo>
                    <a:pt x="219" y="1927"/>
                    <a:pt x="215" y="1941"/>
                    <a:pt x="211" y="1963"/>
                  </a:cubicBezTo>
                  <a:cubicBezTo>
                    <a:pt x="206" y="1986"/>
                    <a:pt x="202" y="2010"/>
                    <a:pt x="198" y="2030"/>
                  </a:cubicBezTo>
                  <a:cubicBezTo>
                    <a:pt x="140" y="2326"/>
                    <a:pt x="5" y="2896"/>
                    <a:pt x="4" y="3099"/>
                  </a:cubicBezTo>
                  <a:cubicBezTo>
                    <a:pt x="1" y="3452"/>
                    <a:pt x="391" y="6016"/>
                    <a:pt x="391" y="6016"/>
                  </a:cubicBezTo>
                  <a:cubicBezTo>
                    <a:pt x="391" y="6016"/>
                    <a:pt x="520" y="6110"/>
                    <a:pt x="715" y="6110"/>
                  </a:cubicBezTo>
                  <a:cubicBezTo>
                    <a:pt x="814" y="6110"/>
                    <a:pt x="931" y="6086"/>
                    <a:pt x="1055" y="6012"/>
                  </a:cubicBezTo>
                  <a:cubicBezTo>
                    <a:pt x="1055" y="6012"/>
                    <a:pt x="1581" y="3882"/>
                    <a:pt x="1261" y="3022"/>
                  </a:cubicBezTo>
                  <a:cubicBezTo>
                    <a:pt x="1260" y="3022"/>
                    <a:pt x="2181" y="827"/>
                    <a:pt x="2293" y="36"/>
                  </a:cubicBezTo>
                  <a:lnTo>
                    <a:pt x="675" y="0"/>
                  </a:ln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7589275" y="1308738"/>
              <a:ext cx="64100" cy="87150"/>
            </a:xfrm>
            <a:custGeom>
              <a:avLst/>
              <a:gdLst/>
              <a:ahLst/>
              <a:cxnLst/>
              <a:rect l="l" t="t" r="r" b="b"/>
              <a:pathLst>
                <a:path w="2564" h="3486" extrusionOk="0">
                  <a:moveTo>
                    <a:pt x="1563" y="0"/>
                  </a:moveTo>
                  <a:cubicBezTo>
                    <a:pt x="1288" y="0"/>
                    <a:pt x="978" y="69"/>
                    <a:pt x="723" y="122"/>
                  </a:cubicBezTo>
                  <a:cubicBezTo>
                    <a:pt x="343" y="201"/>
                    <a:pt x="127" y="439"/>
                    <a:pt x="147" y="1389"/>
                  </a:cubicBezTo>
                  <a:cubicBezTo>
                    <a:pt x="155" y="1805"/>
                    <a:pt x="1" y="2823"/>
                    <a:pt x="187" y="3302"/>
                  </a:cubicBezTo>
                  <a:cubicBezTo>
                    <a:pt x="187" y="3302"/>
                    <a:pt x="484" y="3485"/>
                    <a:pt x="1047" y="3485"/>
                  </a:cubicBezTo>
                  <a:cubicBezTo>
                    <a:pt x="1402" y="3485"/>
                    <a:pt x="1861" y="3413"/>
                    <a:pt x="2418" y="3176"/>
                  </a:cubicBezTo>
                  <a:cubicBezTo>
                    <a:pt x="2418" y="3176"/>
                    <a:pt x="2418" y="3176"/>
                    <a:pt x="2418" y="3176"/>
                  </a:cubicBezTo>
                  <a:cubicBezTo>
                    <a:pt x="2418" y="3176"/>
                    <a:pt x="2564" y="1792"/>
                    <a:pt x="2257" y="444"/>
                  </a:cubicBezTo>
                  <a:cubicBezTo>
                    <a:pt x="2178" y="100"/>
                    <a:pt x="1896" y="0"/>
                    <a:pt x="1563" y="0"/>
                  </a:cubicBezTo>
                  <a:close/>
                </a:path>
              </a:pathLst>
            </a:custGeom>
            <a:solidFill>
              <a:srgbClr val="FF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7553375" y="1321388"/>
              <a:ext cx="53475" cy="43725"/>
            </a:xfrm>
            <a:custGeom>
              <a:avLst/>
              <a:gdLst/>
              <a:ahLst/>
              <a:cxnLst/>
              <a:rect l="l" t="t" r="r" b="b"/>
              <a:pathLst>
                <a:path w="2139" h="1749" extrusionOk="0">
                  <a:moveTo>
                    <a:pt x="1760" y="0"/>
                  </a:moveTo>
                  <a:cubicBezTo>
                    <a:pt x="1760" y="0"/>
                    <a:pt x="1090" y="1078"/>
                    <a:pt x="545" y="1302"/>
                  </a:cubicBezTo>
                  <a:cubicBezTo>
                    <a:pt x="1" y="1527"/>
                    <a:pt x="872" y="1748"/>
                    <a:pt x="872" y="1748"/>
                  </a:cubicBezTo>
                  <a:cubicBezTo>
                    <a:pt x="872" y="1748"/>
                    <a:pt x="1799" y="1265"/>
                    <a:pt x="1970" y="748"/>
                  </a:cubicBezTo>
                  <a:cubicBezTo>
                    <a:pt x="2139" y="233"/>
                    <a:pt x="1760" y="0"/>
                    <a:pt x="1760" y="0"/>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7577200" y="1313913"/>
              <a:ext cx="49300" cy="44025"/>
            </a:xfrm>
            <a:custGeom>
              <a:avLst/>
              <a:gdLst/>
              <a:ahLst/>
              <a:cxnLst/>
              <a:rect l="l" t="t" r="r" b="b"/>
              <a:pathLst>
                <a:path w="1972" h="1761" extrusionOk="0">
                  <a:moveTo>
                    <a:pt x="1183" y="0"/>
                  </a:moveTo>
                  <a:cubicBezTo>
                    <a:pt x="664" y="0"/>
                    <a:pt x="2" y="1223"/>
                    <a:pt x="1" y="1223"/>
                  </a:cubicBezTo>
                  <a:lnTo>
                    <a:pt x="687" y="1760"/>
                  </a:lnTo>
                  <a:cubicBezTo>
                    <a:pt x="687" y="1760"/>
                    <a:pt x="1972" y="732"/>
                    <a:pt x="1437" y="125"/>
                  </a:cubicBezTo>
                  <a:cubicBezTo>
                    <a:pt x="1359" y="38"/>
                    <a:pt x="1273" y="0"/>
                    <a:pt x="1183" y="0"/>
                  </a:cubicBezTo>
                  <a:close/>
                </a:path>
              </a:pathLst>
            </a:custGeom>
            <a:solidFill>
              <a:srgbClr val="FFB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7533425" y="1320363"/>
              <a:ext cx="26475" cy="23925"/>
            </a:xfrm>
            <a:custGeom>
              <a:avLst/>
              <a:gdLst/>
              <a:ahLst/>
              <a:cxnLst/>
              <a:rect l="l" t="t" r="r" b="b"/>
              <a:pathLst>
                <a:path w="1059" h="957" extrusionOk="0">
                  <a:moveTo>
                    <a:pt x="190" y="1"/>
                  </a:moveTo>
                  <a:cubicBezTo>
                    <a:pt x="180" y="1"/>
                    <a:pt x="170" y="3"/>
                    <a:pt x="158" y="8"/>
                  </a:cubicBezTo>
                  <a:cubicBezTo>
                    <a:pt x="134" y="21"/>
                    <a:pt x="114" y="17"/>
                    <a:pt x="89" y="19"/>
                  </a:cubicBezTo>
                  <a:cubicBezTo>
                    <a:pt x="77" y="21"/>
                    <a:pt x="64" y="23"/>
                    <a:pt x="57" y="32"/>
                  </a:cubicBezTo>
                  <a:cubicBezTo>
                    <a:pt x="52" y="36"/>
                    <a:pt x="49" y="41"/>
                    <a:pt x="47" y="47"/>
                  </a:cubicBezTo>
                  <a:cubicBezTo>
                    <a:pt x="41" y="57"/>
                    <a:pt x="33" y="67"/>
                    <a:pt x="23" y="75"/>
                  </a:cubicBezTo>
                  <a:cubicBezTo>
                    <a:pt x="17" y="80"/>
                    <a:pt x="10" y="85"/>
                    <a:pt x="6" y="91"/>
                  </a:cubicBezTo>
                  <a:cubicBezTo>
                    <a:pt x="1" y="101"/>
                    <a:pt x="1" y="112"/>
                    <a:pt x="3" y="122"/>
                  </a:cubicBezTo>
                  <a:cubicBezTo>
                    <a:pt x="12" y="148"/>
                    <a:pt x="20" y="173"/>
                    <a:pt x="32" y="198"/>
                  </a:cubicBezTo>
                  <a:cubicBezTo>
                    <a:pt x="44" y="226"/>
                    <a:pt x="53" y="258"/>
                    <a:pt x="69" y="285"/>
                  </a:cubicBezTo>
                  <a:cubicBezTo>
                    <a:pt x="82" y="308"/>
                    <a:pt x="98" y="327"/>
                    <a:pt x="110" y="349"/>
                  </a:cubicBezTo>
                  <a:cubicBezTo>
                    <a:pt x="166" y="452"/>
                    <a:pt x="319" y="652"/>
                    <a:pt x="326" y="658"/>
                  </a:cubicBezTo>
                  <a:cubicBezTo>
                    <a:pt x="380" y="725"/>
                    <a:pt x="539" y="876"/>
                    <a:pt x="602" y="923"/>
                  </a:cubicBezTo>
                  <a:cubicBezTo>
                    <a:pt x="642" y="951"/>
                    <a:pt x="812" y="957"/>
                    <a:pt x="933" y="957"/>
                  </a:cubicBezTo>
                  <a:cubicBezTo>
                    <a:pt x="1004" y="957"/>
                    <a:pt x="1058" y="955"/>
                    <a:pt x="1058" y="955"/>
                  </a:cubicBezTo>
                  <a:cubicBezTo>
                    <a:pt x="1039" y="955"/>
                    <a:pt x="975" y="863"/>
                    <a:pt x="964" y="851"/>
                  </a:cubicBezTo>
                  <a:cubicBezTo>
                    <a:pt x="860" y="737"/>
                    <a:pt x="738" y="640"/>
                    <a:pt x="663" y="504"/>
                  </a:cubicBezTo>
                  <a:cubicBezTo>
                    <a:pt x="627" y="441"/>
                    <a:pt x="603" y="368"/>
                    <a:pt x="603" y="295"/>
                  </a:cubicBezTo>
                  <a:cubicBezTo>
                    <a:pt x="603" y="252"/>
                    <a:pt x="612" y="209"/>
                    <a:pt x="622" y="168"/>
                  </a:cubicBezTo>
                  <a:cubicBezTo>
                    <a:pt x="625" y="152"/>
                    <a:pt x="628" y="132"/>
                    <a:pt x="616" y="121"/>
                  </a:cubicBezTo>
                  <a:cubicBezTo>
                    <a:pt x="611" y="118"/>
                    <a:pt x="606" y="116"/>
                    <a:pt x="600" y="116"/>
                  </a:cubicBezTo>
                  <a:cubicBezTo>
                    <a:pt x="592" y="116"/>
                    <a:pt x="583" y="120"/>
                    <a:pt x="576" y="125"/>
                  </a:cubicBezTo>
                  <a:cubicBezTo>
                    <a:pt x="546" y="146"/>
                    <a:pt x="537" y="187"/>
                    <a:pt x="520" y="219"/>
                  </a:cubicBezTo>
                  <a:cubicBezTo>
                    <a:pt x="509" y="239"/>
                    <a:pt x="488" y="273"/>
                    <a:pt x="463" y="280"/>
                  </a:cubicBezTo>
                  <a:cubicBezTo>
                    <a:pt x="461" y="280"/>
                    <a:pt x="458" y="281"/>
                    <a:pt x="456" y="281"/>
                  </a:cubicBezTo>
                  <a:cubicBezTo>
                    <a:pt x="434" y="281"/>
                    <a:pt x="411" y="263"/>
                    <a:pt x="397" y="250"/>
                  </a:cubicBezTo>
                  <a:cubicBezTo>
                    <a:pt x="347" y="203"/>
                    <a:pt x="309" y="145"/>
                    <a:pt x="274" y="86"/>
                  </a:cubicBezTo>
                  <a:cubicBezTo>
                    <a:pt x="251" y="48"/>
                    <a:pt x="232" y="1"/>
                    <a:pt x="190" y="1"/>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7541575" y="1335613"/>
              <a:ext cx="36750" cy="30575"/>
            </a:xfrm>
            <a:custGeom>
              <a:avLst/>
              <a:gdLst/>
              <a:ahLst/>
              <a:cxnLst/>
              <a:rect l="l" t="t" r="r" b="b"/>
              <a:pathLst>
                <a:path w="1470" h="1223" extrusionOk="0">
                  <a:moveTo>
                    <a:pt x="335" y="1"/>
                  </a:moveTo>
                  <a:lnTo>
                    <a:pt x="0" y="48"/>
                  </a:lnTo>
                  <a:cubicBezTo>
                    <a:pt x="0" y="48"/>
                    <a:pt x="687" y="991"/>
                    <a:pt x="1076" y="1184"/>
                  </a:cubicBezTo>
                  <a:cubicBezTo>
                    <a:pt x="1132" y="1211"/>
                    <a:pt x="1180" y="1223"/>
                    <a:pt x="1221" y="1223"/>
                  </a:cubicBezTo>
                  <a:cubicBezTo>
                    <a:pt x="1468" y="1223"/>
                    <a:pt x="1468" y="797"/>
                    <a:pt x="1469" y="797"/>
                  </a:cubicBezTo>
                  <a:lnTo>
                    <a:pt x="335" y="1"/>
                  </a:ln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7611600" y="1308088"/>
              <a:ext cx="19550" cy="7750"/>
            </a:xfrm>
            <a:custGeom>
              <a:avLst/>
              <a:gdLst/>
              <a:ahLst/>
              <a:cxnLst/>
              <a:rect l="l" t="t" r="r" b="b"/>
              <a:pathLst>
                <a:path w="782" h="310" extrusionOk="0">
                  <a:moveTo>
                    <a:pt x="390" y="1"/>
                  </a:moveTo>
                  <a:cubicBezTo>
                    <a:pt x="176" y="1"/>
                    <a:pt x="1" y="70"/>
                    <a:pt x="1" y="155"/>
                  </a:cubicBezTo>
                  <a:cubicBezTo>
                    <a:pt x="1" y="241"/>
                    <a:pt x="176" y="309"/>
                    <a:pt x="390" y="309"/>
                  </a:cubicBezTo>
                  <a:cubicBezTo>
                    <a:pt x="606" y="309"/>
                    <a:pt x="781" y="241"/>
                    <a:pt x="781" y="155"/>
                  </a:cubicBezTo>
                  <a:cubicBezTo>
                    <a:pt x="781" y="70"/>
                    <a:pt x="606" y="1"/>
                    <a:pt x="390" y="1"/>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7611675" y="1297838"/>
              <a:ext cx="19475" cy="17125"/>
            </a:xfrm>
            <a:custGeom>
              <a:avLst/>
              <a:gdLst/>
              <a:ahLst/>
              <a:cxnLst/>
              <a:rect l="l" t="t" r="r" b="b"/>
              <a:pathLst>
                <a:path w="779" h="685" extrusionOk="0">
                  <a:moveTo>
                    <a:pt x="696" y="1"/>
                  </a:moveTo>
                  <a:lnTo>
                    <a:pt x="66" y="113"/>
                  </a:lnTo>
                  <a:cubicBezTo>
                    <a:pt x="66" y="113"/>
                    <a:pt x="216" y="289"/>
                    <a:pt x="1" y="550"/>
                  </a:cubicBezTo>
                  <a:cubicBezTo>
                    <a:pt x="1" y="550"/>
                    <a:pt x="225" y="684"/>
                    <a:pt x="455" y="684"/>
                  </a:cubicBezTo>
                  <a:cubicBezTo>
                    <a:pt x="571" y="684"/>
                    <a:pt x="688" y="650"/>
                    <a:pt x="778" y="548"/>
                  </a:cubicBezTo>
                  <a:cubicBezTo>
                    <a:pt x="778" y="548"/>
                    <a:pt x="631" y="326"/>
                    <a:pt x="696" y="1"/>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7603950" y="1268763"/>
              <a:ext cx="32925" cy="33275"/>
            </a:xfrm>
            <a:custGeom>
              <a:avLst/>
              <a:gdLst/>
              <a:ahLst/>
              <a:cxnLst/>
              <a:rect l="l" t="t" r="r" b="b"/>
              <a:pathLst>
                <a:path w="1317" h="1331" extrusionOk="0">
                  <a:moveTo>
                    <a:pt x="184" y="0"/>
                  </a:moveTo>
                  <a:cubicBezTo>
                    <a:pt x="172" y="0"/>
                    <a:pt x="161" y="2"/>
                    <a:pt x="151" y="5"/>
                  </a:cubicBezTo>
                  <a:cubicBezTo>
                    <a:pt x="151" y="5"/>
                    <a:pt x="32" y="324"/>
                    <a:pt x="17" y="664"/>
                  </a:cubicBezTo>
                  <a:cubicBezTo>
                    <a:pt x="1" y="1067"/>
                    <a:pt x="90" y="1330"/>
                    <a:pt x="443" y="1330"/>
                  </a:cubicBezTo>
                  <a:cubicBezTo>
                    <a:pt x="527" y="1330"/>
                    <a:pt x="626" y="1315"/>
                    <a:pt x="743" y="1283"/>
                  </a:cubicBezTo>
                  <a:cubicBezTo>
                    <a:pt x="1316" y="1128"/>
                    <a:pt x="502" y="0"/>
                    <a:pt x="184" y="0"/>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7614050" y="1301088"/>
              <a:ext cx="9700" cy="1600"/>
            </a:xfrm>
            <a:custGeom>
              <a:avLst/>
              <a:gdLst/>
              <a:ahLst/>
              <a:cxnLst/>
              <a:rect l="l" t="t" r="r" b="b"/>
              <a:pathLst>
                <a:path w="388" h="64" extrusionOk="0">
                  <a:moveTo>
                    <a:pt x="295" y="1"/>
                  </a:moveTo>
                  <a:cubicBezTo>
                    <a:pt x="187" y="32"/>
                    <a:pt x="0" y="35"/>
                    <a:pt x="0" y="35"/>
                  </a:cubicBezTo>
                  <a:cubicBezTo>
                    <a:pt x="60" y="57"/>
                    <a:pt x="125" y="64"/>
                    <a:pt x="184" y="64"/>
                  </a:cubicBezTo>
                  <a:cubicBezTo>
                    <a:pt x="295" y="64"/>
                    <a:pt x="387" y="38"/>
                    <a:pt x="386" y="37"/>
                  </a:cubicBezTo>
                  <a:cubicBezTo>
                    <a:pt x="355" y="20"/>
                    <a:pt x="295" y="1"/>
                    <a:pt x="295" y="1"/>
                  </a:cubicBezTo>
                  <a:close/>
                </a:path>
              </a:pathLst>
            </a:custGeom>
            <a:solidFill>
              <a:srgbClr val="602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7605225" y="1260913"/>
              <a:ext cx="35325" cy="41350"/>
            </a:xfrm>
            <a:custGeom>
              <a:avLst/>
              <a:gdLst/>
              <a:ahLst/>
              <a:cxnLst/>
              <a:rect l="l" t="t" r="r" b="b"/>
              <a:pathLst>
                <a:path w="1413" h="1654" extrusionOk="0">
                  <a:moveTo>
                    <a:pt x="581" y="0"/>
                  </a:moveTo>
                  <a:cubicBezTo>
                    <a:pt x="273" y="0"/>
                    <a:pt x="50" y="152"/>
                    <a:pt x="13" y="353"/>
                  </a:cubicBezTo>
                  <a:cubicBezTo>
                    <a:pt x="1" y="428"/>
                    <a:pt x="18" y="439"/>
                    <a:pt x="149" y="508"/>
                  </a:cubicBezTo>
                  <a:cubicBezTo>
                    <a:pt x="280" y="576"/>
                    <a:pt x="53" y="894"/>
                    <a:pt x="353" y="1051"/>
                  </a:cubicBezTo>
                  <a:cubicBezTo>
                    <a:pt x="488" y="1120"/>
                    <a:pt x="466" y="1597"/>
                    <a:pt x="739" y="1646"/>
                  </a:cubicBezTo>
                  <a:cubicBezTo>
                    <a:pt x="768" y="1651"/>
                    <a:pt x="796" y="1654"/>
                    <a:pt x="823" y="1654"/>
                  </a:cubicBezTo>
                  <a:cubicBezTo>
                    <a:pt x="1064" y="1654"/>
                    <a:pt x="1217" y="1443"/>
                    <a:pt x="1328" y="827"/>
                  </a:cubicBezTo>
                  <a:cubicBezTo>
                    <a:pt x="1413" y="348"/>
                    <a:pt x="1242" y="118"/>
                    <a:pt x="794" y="23"/>
                  </a:cubicBezTo>
                  <a:cubicBezTo>
                    <a:pt x="719" y="8"/>
                    <a:pt x="648" y="0"/>
                    <a:pt x="581"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7611675" y="1283238"/>
              <a:ext cx="9625" cy="9500"/>
            </a:xfrm>
            <a:custGeom>
              <a:avLst/>
              <a:gdLst/>
              <a:ahLst/>
              <a:cxnLst/>
              <a:rect l="l" t="t" r="r" b="b"/>
              <a:pathLst>
                <a:path w="385" h="380" extrusionOk="0">
                  <a:moveTo>
                    <a:pt x="215" y="0"/>
                  </a:moveTo>
                  <a:cubicBezTo>
                    <a:pt x="103" y="0"/>
                    <a:pt x="1" y="236"/>
                    <a:pt x="1" y="236"/>
                  </a:cubicBezTo>
                  <a:lnTo>
                    <a:pt x="157" y="380"/>
                  </a:lnTo>
                  <a:cubicBezTo>
                    <a:pt x="157" y="380"/>
                    <a:pt x="384" y="144"/>
                    <a:pt x="288" y="39"/>
                  </a:cubicBezTo>
                  <a:cubicBezTo>
                    <a:pt x="264" y="12"/>
                    <a:pt x="239" y="0"/>
                    <a:pt x="215" y="0"/>
                  </a:cubicBezTo>
                  <a:close/>
                </a:path>
              </a:pathLst>
            </a:custGeom>
            <a:solidFill>
              <a:srgbClr val="8B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7591400" y="1384138"/>
              <a:ext cx="59975" cy="12700"/>
            </a:xfrm>
            <a:custGeom>
              <a:avLst/>
              <a:gdLst/>
              <a:ahLst/>
              <a:cxnLst/>
              <a:rect l="l" t="t" r="r" b="b"/>
              <a:pathLst>
                <a:path w="2399" h="508" extrusionOk="0">
                  <a:moveTo>
                    <a:pt x="2334" y="1"/>
                  </a:moveTo>
                  <a:cubicBezTo>
                    <a:pt x="2334" y="1"/>
                    <a:pt x="1752" y="224"/>
                    <a:pt x="937" y="224"/>
                  </a:cubicBezTo>
                  <a:cubicBezTo>
                    <a:pt x="656" y="224"/>
                    <a:pt x="347" y="198"/>
                    <a:pt x="25" y="126"/>
                  </a:cubicBezTo>
                  <a:lnTo>
                    <a:pt x="1" y="411"/>
                  </a:lnTo>
                  <a:cubicBezTo>
                    <a:pt x="1" y="411"/>
                    <a:pt x="472" y="508"/>
                    <a:pt x="1049" y="508"/>
                  </a:cubicBezTo>
                  <a:cubicBezTo>
                    <a:pt x="1492" y="508"/>
                    <a:pt x="1997" y="451"/>
                    <a:pt x="2398" y="248"/>
                  </a:cubicBezTo>
                  <a:lnTo>
                    <a:pt x="2334" y="1"/>
                  </a:ln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7608300" y="1388388"/>
              <a:ext cx="5425" cy="10400"/>
            </a:xfrm>
            <a:custGeom>
              <a:avLst/>
              <a:gdLst/>
              <a:ahLst/>
              <a:cxnLst/>
              <a:rect l="l" t="t" r="r" b="b"/>
              <a:pathLst>
                <a:path w="217" h="416" extrusionOk="0">
                  <a:moveTo>
                    <a:pt x="55" y="1"/>
                  </a:moveTo>
                  <a:lnTo>
                    <a:pt x="1" y="415"/>
                  </a:lnTo>
                  <a:lnTo>
                    <a:pt x="217" y="415"/>
                  </a:lnTo>
                  <a:lnTo>
                    <a:pt x="185" y="1"/>
                  </a:ln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7632550" y="1386413"/>
              <a:ext cx="6450" cy="11125"/>
            </a:xfrm>
            <a:custGeom>
              <a:avLst/>
              <a:gdLst/>
              <a:ahLst/>
              <a:cxnLst/>
              <a:rect l="l" t="t" r="r" b="b"/>
              <a:pathLst>
                <a:path w="258" h="445" extrusionOk="0">
                  <a:moveTo>
                    <a:pt x="96" y="1"/>
                  </a:moveTo>
                  <a:lnTo>
                    <a:pt x="0" y="32"/>
                  </a:lnTo>
                  <a:lnTo>
                    <a:pt x="64" y="445"/>
                  </a:lnTo>
                  <a:lnTo>
                    <a:pt x="257" y="380"/>
                  </a:lnTo>
                  <a:lnTo>
                    <a:pt x="96" y="1"/>
                  </a:ln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7587225" y="1398163"/>
              <a:ext cx="17425" cy="17975"/>
            </a:xfrm>
            <a:custGeom>
              <a:avLst/>
              <a:gdLst/>
              <a:ahLst/>
              <a:cxnLst/>
              <a:rect l="l" t="t" r="r" b="b"/>
              <a:pathLst>
                <a:path w="697" h="719" extrusionOk="0">
                  <a:moveTo>
                    <a:pt x="652" y="1"/>
                  </a:moveTo>
                  <a:cubicBezTo>
                    <a:pt x="638" y="1"/>
                    <a:pt x="622" y="8"/>
                    <a:pt x="616" y="25"/>
                  </a:cubicBezTo>
                  <a:cubicBezTo>
                    <a:pt x="551" y="198"/>
                    <a:pt x="368" y="642"/>
                    <a:pt x="133" y="642"/>
                  </a:cubicBezTo>
                  <a:cubicBezTo>
                    <a:pt x="109" y="642"/>
                    <a:pt x="84" y="637"/>
                    <a:pt x="59" y="627"/>
                  </a:cubicBezTo>
                  <a:cubicBezTo>
                    <a:pt x="54" y="625"/>
                    <a:pt x="50" y="624"/>
                    <a:pt x="46" y="624"/>
                  </a:cubicBezTo>
                  <a:cubicBezTo>
                    <a:pt x="12" y="624"/>
                    <a:pt x="1" y="682"/>
                    <a:pt x="40" y="698"/>
                  </a:cubicBezTo>
                  <a:cubicBezTo>
                    <a:pt x="74" y="712"/>
                    <a:pt x="106" y="718"/>
                    <a:pt x="138" y="718"/>
                  </a:cubicBezTo>
                  <a:cubicBezTo>
                    <a:pt x="412" y="718"/>
                    <a:pt x="611" y="247"/>
                    <a:pt x="686" y="45"/>
                  </a:cubicBezTo>
                  <a:cubicBezTo>
                    <a:pt x="697" y="18"/>
                    <a:pt x="675" y="1"/>
                    <a:pt x="65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7620075" y="1409313"/>
              <a:ext cx="8250" cy="22375"/>
            </a:xfrm>
            <a:custGeom>
              <a:avLst/>
              <a:gdLst/>
              <a:ahLst/>
              <a:cxnLst/>
              <a:rect l="l" t="t" r="r" b="b"/>
              <a:pathLst>
                <a:path w="330" h="895" extrusionOk="0">
                  <a:moveTo>
                    <a:pt x="256" y="0"/>
                  </a:moveTo>
                  <a:cubicBezTo>
                    <a:pt x="241" y="0"/>
                    <a:pt x="228" y="9"/>
                    <a:pt x="231" y="28"/>
                  </a:cubicBezTo>
                  <a:cubicBezTo>
                    <a:pt x="269" y="314"/>
                    <a:pt x="168" y="614"/>
                    <a:pt x="15" y="851"/>
                  </a:cubicBezTo>
                  <a:cubicBezTo>
                    <a:pt x="1" y="874"/>
                    <a:pt x="21" y="895"/>
                    <a:pt x="42" y="895"/>
                  </a:cubicBezTo>
                  <a:cubicBezTo>
                    <a:pt x="51" y="895"/>
                    <a:pt x="60" y="890"/>
                    <a:pt x="66" y="881"/>
                  </a:cubicBezTo>
                  <a:cubicBezTo>
                    <a:pt x="223" y="635"/>
                    <a:pt x="329" y="324"/>
                    <a:pt x="289" y="28"/>
                  </a:cubicBezTo>
                  <a:cubicBezTo>
                    <a:pt x="287" y="10"/>
                    <a:pt x="271" y="0"/>
                    <a:pt x="256" y="0"/>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32"/>
          <p:cNvSpPr/>
          <p:nvPr/>
        </p:nvSpPr>
        <p:spPr>
          <a:xfrm>
            <a:off x="7219972" y="-3"/>
            <a:ext cx="2231402" cy="2067512"/>
          </a:xfrm>
          <a:custGeom>
            <a:avLst/>
            <a:gdLst/>
            <a:ahLst/>
            <a:cxnLst/>
            <a:rect l="l" t="t" r="r" b="b"/>
            <a:pathLst>
              <a:path w="123027" h="113991" extrusionOk="0">
                <a:moveTo>
                  <a:pt x="0" y="0"/>
                </a:moveTo>
                <a:cubicBezTo>
                  <a:pt x="3186" y="14886"/>
                  <a:pt x="3766" y="72055"/>
                  <a:pt x="19115" y="89316"/>
                </a:cubicBezTo>
                <a:cubicBezTo>
                  <a:pt x="34465" y="106577"/>
                  <a:pt x="76111" y="99974"/>
                  <a:pt x="92097" y="103565"/>
                </a:cubicBezTo>
                <a:cubicBezTo>
                  <a:pt x="108084" y="107156"/>
                  <a:pt x="109879" y="109125"/>
                  <a:pt x="115034" y="110863"/>
                </a:cubicBezTo>
                <a:cubicBezTo>
                  <a:pt x="120189" y="112601"/>
                  <a:pt x="121695" y="113470"/>
                  <a:pt x="123027" y="113991"/>
                </a:cubicBezTo>
              </a:path>
            </a:pathLst>
          </a:custGeom>
          <a:noFill/>
          <a:ln w="19050" cap="flat" cmpd="sng">
            <a:solidFill>
              <a:schemeClr val="dk2"/>
            </a:solidFill>
            <a:prstDash val="dash"/>
            <a:round/>
            <a:headEnd type="none" w="med" len="med"/>
            <a:tailEnd type="none" w="med" len="med"/>
          </a:ln>
        </p:spPr>
      </p:sp>
      <p:sp>
        <p:nvSpPr>
          <p:cNvPr id="287" name="Google Shape;287;p32">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32"/>
          <p:cNvGrpSpPr/>
          <p:nvPr/>
        </p:nvGrpSpPr>
        <p:grpSpPr>
          <a:xfrm>
            <a:off x="480570" y="460939"/>
            <a:ext cx="271609" cy="249173"/>
            <a:chOff x="6319908" y="3696721"/>
            <a:chExt cx="373963" cy="343119"/>
          </a:xfrm>
        </p:grpSpPr>
        <p:sp>
          <p:nvSpPr>
            <p:cNvPr id="291" name="Google Shape;291;p32"/>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2"/>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32"/>
          <p:cNvGrpSpPr/>
          <p:nvPr/>
        </p:nvGrpSpPr>
        <p:grpSpPr>
          <a:xfrm>
            <a:off x="521795" y="932476"/>
            <a:ext cx="189159" cy="120273"/>
            <a:chOff x="404850" y="546850"/>
            <a:chExt cx="181500" cy="115425"/>
          </a:xfrm>
        </p:grpSpPr>
        <p:cxnSp>
          <p:nvCxnSpPr>
            <p:cNvPr id="298" name="Google Shape;298;p32"/>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99" name="Google Shape;299;p32"/>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00" name="Google Shape;300;p32"/>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2" name="Google Shape;202;p32">
            <a:extLst>
              <a:ext uri="{FF2B5EF4-FFF2-40B4-BE49-F238E27FC236}">
                <a16:creationId xmlns:a16="http://schemas.microsoft.com/office/drawing/2014/main" id="{8BDF588F-5843-BEEC-2171-38D5E39E62EA}"/>
              </a:ext>
            </a:extLst>
          </p:cNvPr>
          <p:cNvSpPr/>
          <p:nvPr/>
        </p:nvSpPr>
        <p:spPr>
          <a:xfrm>
            <a:off x="514059" y="3002228"/>
            <a:ext cx="3047676" cy="1225267"/>
          </a:xfrm>
          <a:prstGeom prst="roundRect">
            <a:avLst>
              <a:gd name="adj" fmla="val 36807"/>
            </a:avLst>
          </a:prstGeom>
          <a:solidFill>
            <a:srgbClr val="87A1D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6"/>
                </a:solidFill>
              </a:rPr>
              <a:t>Group members </a:t>
            </a:r>
            <a:r>
              <a:rPr lang="en-US" dirty="0">
                <a:solidFill>
                  <a:schemeClr val="accent6"/>
                </a:solidFill>
              </a:rPr>
              <a:t>:</a:t>
            </a:r>
          </a:p>
          <a:p>
            <a:pPr marL="0" lvl="0" indent="0" algn="l" rtl="0">
              <a:spcBef>
                <a:spcPts val="0"/>
              </a:spcBef>
              <a:spcAft>
                <a:spcPts val="0"/>
              </a:spcAft>
              <a:buNone/>
            </a:pPr>
            <a:r>
              <a:rPr lang="en-US" dirty="0">
                <a:solidFill>
                  <a:schemeClr val="accent6"/>
                </a:solidFill>
              </a:rPr>
              <a:t>1- Bassam Alghamdi 2141362</a:t>
            </a:r>
          </a:p>
          <a:p>
            <a:pPr marL="0" lvl="0" indent="0" algn="l" rtl="0">
              <a:spcBef>
                <a:spcPts val="0"/>
              </a:spcBef>
              <a:spcAft>
                <a:spcPts val="0"/>
              </a:spcAft>
              <a:buNone/>
            </a:pPr>
            <a:r>
              <a:rPr lang="en-US" dirty="0">
                <a:solidFill>
                  <a:schemeClr val="accent6"/>
                </a:solidFill>
              </a:rPr>
              <a:t>2- Mohammed Alharthi 2141944</a:t>
            </a:r>
          </a:p>
          <a:p>
            <a:pPr marL="0" lvl="0" indent="0" algn="l" rtl="0">
              <a:spcBef>
                <a:spcPts val="0"/>
              </a:spcBef>
              <a:spcAft>
                <a:spcPts val="0"/>
              </a:spcAft>
              <a:buNone/>
            </a:pPr>
            <a:r>
              <a:rPr lang="en-US" dirty="0">
                <a:solidFill>
                  <a:schemeClr val="accent6"/>
                </a:solidFill>
              </a:rPr>
              <a:t>3- Mohammed yar 2142893</a:t>
            </a:r>
            <a:endParaRPr dirty="0">
              <a:solidFill>
                <a:schemeClr val="accent6"/>
              </a:solidFill>
            </a:endParaRPr>
          </a:p>
        </p:txBody>
      </p:sp>
      <p:pic>
        <p:nvPicPr>
          <p:cNvPr id="3" name="صورة 6">
            <a:extLst>
              <a:ext uri="{FF2B5EF4-FFF2-40B4-BE49-F238E27FC236}">
                <a16:creationId xmlns:a16="http://schemas.microsoft.com/office/drawing/2014/main" id="{9BFD8943-2546-491F-9DA8-6C989CD8C3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2558" y="333475"/>
            <a:ext cx="1120121" cy="11957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59"/>
          <p:cNvSpPr txBox="1">
            <a:spLocks noGrp="1"/>
          </p:cNvSpPr>
          <p:nvPr>
            <p:ph type="title"/>
          </p:nvPr>
        </p:nvSpPr>
        <p:spPr>
          <a:xfrm>
            <a:off x="1155866" y="413775"/>
            <a:ext cx="3651250" cy="573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Scope Statement</a:t>
            </a:r>
            <a:endParaRPr sz="2000" dirty="0"/>
          </a:p>
        </p:txBody>
      </p:sp>
      <p:sp>
        <p:nvSpPr>
          <p:cNvPr id="2281" name="Google Shape;2281;p59">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4" name="Google Shape;2284;p59"/>
          <p:cNvGrpSpPr/>
          <p:nvPr/>
        </p:nvGrpSpPr>
        <p:grpSpPr>
          <a:xfrm>
            <a:off x="480570" y="460939"/>
            <a:ext cx="271609" cy="249173"/>
            <a:chOff x="6319908" y="3696721"/>
            <a:chExt cx="373963" cy="343119"/>
          </a:xfrm>
        </p:grpSpPr>
        <p:sp>
          <p:nvSpPr>
            <p:cNvPr id="2285" name="Google Shape;2285;p5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59"/>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9">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1" name="Google Shape;2291;p59"/>
          <p:cNvGrpSpPr/>
          <p:nvPr/>
        </p:nvGrpSpPr>
        <p:grpSpPr>
          <a:xfrm>
            <a:off x="521795" y="932476"/>
            <a:ext cx="189159" cy="120273"/>
            <a:chOff x="404850" y="546850"/>
            <a:chExt cx="181500" cy="115425"/>
          </a:xfrm>
        </p:grpSpPr>
        <p:cxnSp>
          <p:nvCxnSpPr>
            <p:cNvPr id="2292" name="Google Shape;2292;p59"/>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3" name="Google Shape;2293;p59"/>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4" name="Google Shape;2294;p59"/>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2" name="صورة 6">
            <a:extLst>
              <a:ext uri="{FF2B5EF4-FFF2-40B4-BE49-F238E27FC236}">
                <a16:creationId xmlns:a16="http://schemas.microsoft.com/office/drawing/2014/main" id="{2A4C1359-0D30-BC2E-9796-74BCC565A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pic>
        <p:nvPicPr>
          <p:cNvPr id="5" name="Picture 4">
            <a:extLst>
              <a:ext uri="{FF2B5EF4-FFF2-40B4-BE49-F238E27FC236}">
                <a16:creationId xmlns:a16="http://schemas.microsoft.com/office/drawing/2014/main" id="{E38472DA-D721-8FF3-1654-E5CFA39B8E59}"/>
              </a:ext>
            </a:extLst>
          </p:cNvPr>
          <p:cNvPicPr>
            <a:picLocks noChangeAspect="1"/>
          </p:cNvPicPr>
          <p:nvPr/>
        </p:nvPicPr>
        <p:blipFill>
          <a:blip r:embed="rId6"/>
          <a:stretch>
            <a:fillRect/>
          </a:stretch>
        </p:blipFill>
        <p:spPr>
          <a:xfrm>
            <a:off x="1660349" y="820863"/>
            <a:ext cx="4689264" cy="4090751"/>
          </a:xfrm>
          <a:prstGeom prst="rect">
            <a:avLst/>
          </a:prstGeom>
        </p:spPr>
      </p:pic>
      <p:sp>
        <p:nvSpPr>
          <p:cNvPr id="4" name="Rectangle 3">
            <a:extLst>
              <a:ext uri="{FF2B5EF4-FFF2-40B4-BE49-F238E27FC236}">
                <a16:creationId xmlns:a16="http://schemas.microsoft.com/office/drawing/2014/main" id="{453A1766-88CA-6E8F-1158-ACB0473573E4}"/>
              </a:ext>
            </a:extLst>
          </p:cNvPr>
          <p:cNvSpPr/>
          <p:nvPr/>
        </p:nvSpPr>
        <p:spPr>
          <a:xfrm>
            <a:off x="3987800" y="968654"/>
            <a:ext cx="1843617" cy="145772"/>
          </a:xfrm>
          <a:prstGeom prst="rect">
            <a:avLst/>
          </a:prstGeom>
          <a:solidFill>
            <a:schemeClr val="bg1">
              <a:lumMod val="20000"/>
              <a:lumOff val="80000"/>
            </a:schemeClr>
          </a:solid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lumMod val="50000"/>
                  </a:schemeClr>
                </a:solidFill>
              </a:rPr>
              <a:t>Prepared by: bassam alghamdi</a:t>
            </a:r>
          </a:p>
        </p:txBody>
      </p:sp>
    </p:spTree>
    <p:extLst>
      <p:ext uri="{BB962C8B-B14F-4D97-AF65-F5344CB8AC3E}">
        <p14:creationId xmlns:p14="http://schemas.microsoft.com/office/powerpoint/2010/main" val="100827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3"/>
          <p:cNvSpPr/>
          <p:nvPr/>
        </p:nvSpPr>
        <p:spPr>
          <a:xfrm>
            <a:off x="1135998" y="1576305"/>
            <a:ext cx="2146962" cy="738575"/>
          </a:xfrm>
          <a:prstGeom prst="roundRect">
            <a:avLst>
              <a:gd name="adj" fmla="val 0"/>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3"/>
          <p:cNvSpPr/>
          <p:nvPr/>
        </p:nvSpPr>
        <p:spPr>
          <a:xfrm>
            <a:off x="3282960" y="1576304"/>
            <a:ext cx="5140338" cy="738575"/>
          </a:xfrm>
          <a:prstGeom prst="roundRect">
            <a:avLst>
              <a:gd name="adj" fmla="val 0"/>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3"/>
          <p:cNvSpPr txBox="1">
            <a:spLocks noGrp="1"/>
          </p:cNvSpPr>
          <p:nvPr>
            <p:ph type="title"/>
          </p:nvPr>
        </p:nvSpPr>
        <p:spPr>
          <a:xfrm>
            <a:off x="2209479" y="503613"/>
            <a:ext cx="72873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Stakeholders</a:t>
            </a:r>
          </a:p>
        </p:txBody>
      </p:sp>
      <p:graphicFrame>
        <p:nvGraphicFramePr>
          <p:cNvPr id="311" name="Google Shape;311;p33"/>
          <p:cNvGraphicFramePr/>
          <p:nvPr>
            <p:extLst>
              <p:ext uri="{D42A27DB-BD31-4B8C-83A1-F6EECF244321}">
                <p14:modId xmlns:p14="http://schemas.microsoft.com/office/powerpoint/2010/main" val="4069597987"/>
              </p:ext>
            </p:extLst>
          </p:nvPr>
        </p:nvGraphicFramePr>
        <p:xfrm>
          <a:off x="1135998" y="1576305"/>
          <a:ext cx="7287300" cy="2560170"/>
        </p:xfrm>
        <a:graphic>
          <a:graphicData uri="http://schemas.openxmlformats.org/drawingml/2006/table">
            <a:tbl>
              <a:tblPr>
                <a:noFill/>
                <a:tableStyleId>{C48AB5BA-52B2-468D-BFFE-F472089C40E4}</a:tableStyleId>
              </a:tblPr>
              <a:tblGrid>
                <a:gridCol w="2146925">
                  <a:extLst>
                    <a:ext uri="{9D8B030D-6E8A-4147-A177-3AD203B41FA5}">
                      <a16:colId xmlns:a16="http://schemas.microsoft.com/office/drawing/2014/main" val="20000"/>
                    </a:ext>
                  </a:extLst>
                </a:gridCol>
                <a:gridCol w="5140375">
                  <a:extLst>
                    <a:ext uri="{9D8B030D-6E8A-4147-A177-3AD203B41FA5}">
                      <a16:colId xmlns:a16="http://schemas.microsoft.com/office/drawing/2014/main" val="20001"/>
                    </a:ext>
                  </a:extLst>
                </a:gridCol>
              </a:tblGrid>
              <a:tr h="343425">
                <a:tc>
                  <a:txBody>
                    <a:bodyPr/>
                    <a:lstStyle/>
                    <a:p>
                      <a:pPr marL="0" lvl="0" indent="0" algn="ctr" rtl="0">
                        <a:spcBef>
                          <a:spcPts val="0"/>
                        </a:spcBef>
                        <a:spcAft>
                          <a:spcPts val="0"/>
                        </a:spcAft>
                        <a:buNone/>
                      </a:pPr>
                      <a:r>
                        <a:rPr lang="en-US" sz="1800" b="1" dirty="0">
                          <a:solidFill>
                            <a:schemeClr val="accent6"/>
                          </a:solidFill>
                          <a:uFill>
                            <a:noFill/>
                          </a:uFill>
                          <a:latin typeface="Kumbh Sans"/>
                          <a:ea typeface="Kumbh Sans"/>
                          <a:cs typeface="Kumbh Sans"/>
                          <a:sym typeface="Kumbh Sans"/>
                        </a:rPr>
                        <a:t>Type of stakeholders </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353A3D"/>
                        </a:buClr>
                        <a:buSzPts val="1100"/>
                        <a:buFont typeface="Arial"/>
                        <a:buNone/>
                      </a:pPr>
                      <a:r>
                        <a:rPr lang="en-US" sz="1800" b="1" dirty="0">
                          <a:solidFill>
                            <a:schemeClr val="accent6"/>
                          </a:solidFill>
                          <a:latin typeface="Albert Sans"/>
                          <a:ea typeface="Albert Sans"/>
                          <a:cs typeface="Albert Sans"/>
                          <a:sym typeface="Albert Sans"/>
                        </a:rPr>
                        <a:t>Stakeholders</a:t>
                      </a:r>
                      <a:endParaRPr sz="1800" b="1" dirty="0">
                        <a:solidFill>
                          <a:schemeClr val="accent6"/>
                        </a:solidFill>
                        <a:latin typeface="Albert Sans"/>
                        <a:ea typeface="Albert Sans"/>
                        <a:cs typeface="Albert Sans"/>
                        <a:sym typeface="Albert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3425">
                <a:tc>
                  <a:txBody>
                    <a:bodyPr/>
                    <a:lstStyle/>
                    <a:p>
                      <a:pPr marL="0" lvl="0" indent="0" algn="ctr" rtl="0">
                        <a:spcBef>
                          <a:spcPts val="0"/>
                        </a:spcBef>
                        <a:spcAft>
                          <a:spcPts val="0"/>
                        </a:spcAft>
                        <a:buNone/>
                      </a:pPr>
                      <a:r>
                        <a:rPr lang="en-US" sz="1800" b="1" dirty="0">
                          <a:solidFill>
                            <a:schemeClr val="dk1"/>
                          </a:solidFill>
                          <a:uFill>
                            <a:noFill/>
                          </a:uFill>
                          <a:latin typeface="Kumbh Sans"/>
                          <a:ea typeface="Kumbh Sans"/>
                          <a:cs typeface="Kumbh Sans"/>
                          <a:sym typeface="Kumbh Sans"/>
                        </a:rPr>
                        <a:t>client</a:t>
                      </a:r>
                      <a:endParaRPr sz="1800" b="1" dirty="0">
                        <a:solidFill>
                          <a:schemeClr val="dk1"/>
                        </a:solidFill>
                        <a:latin typeface="Kumbh Sans"/>
                        <a:ea typeface="Kumbh Sans"/>
                        <a:cs typeface="Kumbh Sans"/>
                        <a:sym typeface="Kumbh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353A3D"/>
                        </a:buClr>
                        <a:buSzPts val="1100"/>
                        <a:buFont typeface="Arial"/>
                        <a:buNone/>
                      </a:pPr>
                      <a:r>
                        <a:rPr lang="en-US" sz="1800" dirty="0">
                          <a:solidFill>
                            <a:schemeClr val="dk1"/>
                          </a:solidFill>
                          <a:latin typeface="Albert Sans"/>
                          <a:ea typeface="Albert Sans"/>
                          <a:cs typeface="Albert Sans"/>
                          <a:sym typeface="Albert Sans"/>
                        </a:rPr>
                        <a:t>Ministry of transport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950">
                <a:tc>
                  <a:txBody>
                    <a:bodyPr/>
                    <a:lstStyle/>
                    <a:p>
                      <a:pPr marL="0" lvl="0" indent="0" algn="ctr" rtl="0">
                        <a:spcBef>
                          <a:spcPts val="0"/>
                        </a:spcBef>
                        <a:spcAft>
                          <a:spcPts val="0"/>
                        </a:spcAft>
                        <a:buNone/>
                      </a:pPr>
                      <a:r>
                        <a:rPr lang="en-US" sz="1800" b="1" dirty="0">
                          <a:solidFill>
                            <a:schemeClr val="dk1"/>
                          </a:solidFill>
                          <a:uFill>
                            <a:noFill/>
                          </a:uFill>
                          <a:latin typeface="Kumbh Sans"/>
                          <a:ea typeface="Kumbh Sans"/>
                          <a:cs typeface="Kumbh Sans"/>
                          <a:sym typeface="Kumbh Sans"/>
                        </a:rPr>
                        <a:t>customer</a:t>
                      </a:r>
                      <a:endParaRPr sz="1800" b="1" dirty="0">
                        <a:solidFill>
                          <a:schemeClr val="dk1"/>
                        </a:solidFill>
                        <a:latin typeface="Kumbh Sans"/>
                        <a:ea typeface="Kumbh Sans"/>
                        <a:cs typeface="Kumbh Sans"/>
                        <a:sym typeface="Kumbh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800" dirty="0">
                          <a:solidFill>
                            <a:schemeClr val="dk1"/>
                          </a:solidFill>
                          <a:latin typeface="Albert Sans"/>
                          <a:ea typeface="Albert Sans"/>
                          <a:cs typeface="Albert Sans"/>
                          <a:sym typeface="Albert Sans"/>
                        </a:rPr>
                        <a:t>Teachers </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28950">
                <a:tc>
                  <a:txBody>
                    <a:bodyPr/>
                    <a:lstStyle/>
                    <a:p>
                      <a:pPr marL="0" lvl="0" indent="0" algn="ctr" rtl="0">
                        <a:spcBef>
                          <a:spcPts val="0"/>
                        </a:spcBef>
                        <a:spcAft>
                          <a:spcPts val="0"/>
                        </a:spcAft>
                        <a:buNone/>
                      </a:pPr>
                      <a:r>
                        <a:rPr lang="en-US" sz="1800" b="1" dirty="0">
                          <a:solidFill>
                            <a:schemeClr val="dk1"/>
                          </a:solidFill>
                          <a:uFill>
                            <a:noFill/>
                          </a:uFill>
                          <a:latin typeface="Kumbh Sans"/>
                          <a:ea typeface="Kumbh Sans"/>
                          <a:cs typeface="Kumbh Sans"/>
                          <a:sym typeface="Kumbh Sans"/>
                        </a:rPr>
                        <a:t>customer</a:t>
                      </a:r>
                      <a:endParaRPr sz="1800" b="1" dirty="0">
                        <a:solidFill>
                          <a:schemeClr val="dk1"/>
                        </a:solidFill>
                        <a:latin typeface="Kumbh Sans"/>
                        <a:ea typeface="Kumbh Sans"/>
                        <a:cs typeface="Kumbh Sans"/>
                        <a:sym typeface="Kumbh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800" dirty="0">
                          <a:solidFill>
                            <a:schemeClr val="dk1"/>
                          </a:solidFill>
                          <a:latin typeface="Albert Sans"/>
                          <a:ea typeface="Albert Sans"/>
                          <a:cs typeface="Albert Sans"/>
                          <a:sym typeface="Albert Sans"/>
                        </a:rPr>
                        <a:t>colleges</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43425">
                <a:tc>
                  <a:txBody>
                    <a:bodyPr/>
                    <a:lstStyle/>
                    <a:p>
                      <a:pPr marL="0" lvl="0" indent="0" algn="ctr" rtl="0">
                        <a:spcBef>
                          <a:spcPts val="0"/>
                        </a:spcBef>
                        <a:spcAft>
                          <a:spcPts val="0"/>
                        </a:spcAft>
                        <a:buNone/>
                      </a:pPr>
                      <a:r>
                        <a:rPr lang="en" sz="1800" b="1" dirty="0">
                          <a:solidFill>
                            <a:schemeClr val="dk1"/>
                          </a:solidFill>
                          <a:uFill>
                            <a:noFill/>
                          </a:uFill>
                          <a:latin typeface="Kumbh Sans"/>
                          <a:ea typeface="Kumbh Sans"/>
                          <a:cs typeface="Kumbh Sans"/>
                          <a:sym typeface="Kumbh Sans"/>
                        </a:rPr>
                        <a:t>User</a:t>
                      </a:r>
                      <a:endParaRPr sz="1800" b="1" dirty="0">
                        <a:solidFill>
                          <a:schemeClr val="dk1"/>
                        </a:solidFill>
                        <a:latin typeface="Kumbh Sans"/>
                        <a:ea typeface="Kumbh Sans"/>
                        <a:cs typeface="Kumbh Sans"/>
                        <a:sym typeface="Kumbh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chemeClr val="dk1"/>
                          </a:solidFill>
                          <a:latin typeface="Albert Sans"/>
                          <a:ea typeface="Albert Sans"/>
                          <a:cs typeface="Albert Sans"/>
                          <a:sym typeface="Albert Sans"/>
                        </a:rPr>
                        <a:t>Students</a:t>
                      </a:r>
                      <a:endParaRPr sz="1800" dirty="0">
                        <a:solidFill>
                          <a:schemeClr val="dk1"/>
                        </a:solidFill>
                        <a:latin typeface="Albert Sans"/>
                        <a:ea typeface="Albert Sans"/>
                        <a:cs typeface="Albert Sans"/>
                        <a:sym typeface="Albert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312" name="Google Shape;312;p33"/>
          <p:cNvGrpSpPr/>
          <p:nvPr/>
        </p:nvGrpSpPr>
        <p:grpSpPr>
          <a:xfrm>
            <a:off x="6297198" y="400050"/>
            <a:ext cx="2126100" cy="832800"/>
            <a:chOff x="6084398" y="400050"/>
            <a:chExt cx="2126100" cy="832800"/>
          </a:xfrm>
        </p:grpSpPr>
        <p:sp>
          <p:nvSpPr>
            <p:cNvPr id="313" name="Google Shape;313;p33"/>
            <p:cNvSpPr/>
            <p:nvPr/>
          </p:nvSpPr>
          <p:spPr>
            <a:xfrm>
              <a:off x="6084398" y="400050"/>
              <a:ext cx="2126100" cy="8328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3"/>
            <p:cNvGrpSpPr/>
            <p:nvPr/>
          </p:nvGrpSpPr>
          <p:grpSpPr>
            <a:xfrm>
              <a:off x="6676590" y="510887"/>
              <a:ext cx="942027" cy="611220"/>
              <a:chOff x="3008650" y="3704975"/>
              <a:chExt cx="393150" cy="255100"/>
            </a:xfrm>
          </p:grpSpPr>
          <p:sp>
            <p:nvSpPr>
              <p:cNvPr id="315" name="Google Shape;315;p33"/>
              <p:cNvSpPr/>
              <p:nvPr/>
            </p:nvSpPr>
            <p:spPr>
              <a:xfrm>
                <a:off x="3040375" y="3873625"/>
                <a:ext cx="45725" cy="86450"/>
              </a:xfrm>
              <a:custGeom>
                <a:avLst/>
                <a:gdLst/>
                <a:ahLst/>
                <a:cxnLst/>
                <a:rect l="l" t="t" r="r" b="b"/>
                <a:pathLst>
                  <a:path w="1829" h="3458" extrusionOk="0">
                    <a:moveTo>
                      <a:pt x="28" y="0"/>
                    </a:moveTo>
                    <a:cubicBezTo>
                      <a:pt x="12" y="0"/>
                      <a:pt x="0" y="13"/>
                      <a:pt x="0" y="27"/>
                    </a:cubicBezTo>
                    <a:lnTo>
                      <a:pt x="0" y="3430"/>
                    </a:lnTo>
                    <a:cubicBezTo>
                      <a:pt x="0" y="3446"/>
                      <a:pt x="13" y="3457"/>
                      <a:pt x="28" y="3457"/>
                    </a:cubicBezTo>
                    <a:lnTo>
                      <a:pt x="1802" y="3457"/>
                    </a:lnTo>
                    <a:cubicBezTo>
                      <a:pt x="1817" y="3457"/>
                      <a:pt x="1828" y="3444"/>
                      <a:pt x="1829" y="3430"/>
                    </a:cubicBezTo>
                    <a:lnTo>
                      <a:pt x="1829" y="27"/>
                    </a:lnTo>
                    <a:cubicBezTo>
                      <a:pt x="1829" y="12"/>
                      <a:pt x="1817" y="0"/>
                      <a:pt x="1802"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3316775" y="3873625"/>
                <a:ext cx="45750" cy="86450"/>
              </a:xfrm>
              <a:custGeom>
                <a:avLst/>
                <a:gdLst/>
                <a:ahLst/>
                <a:cxnLst/>
                <a:rect l="l" t="t" r="r" b="b"/>
                <a:pathLst>
                  <a:path w="1830" h="3458" extrusionOk="0">
                    <a:moveTo>
                      <a:pt x="28" y="0"/>
                    </a:moveTo>
                    <a:cubicBezTo>
                      <a:pt x="12" y="0"/>
                      <a:pt x="1" y="13"/>
                      <a:pt x="1" y="27"/>
                    </a:cubicBezTo>
                    <a:lnTo>
                      <a:pt x="1" y="3430"/>
                    </a:lnTo>
                    <a:cubicBezTo>
                      <a:pt x="1" y="3446"/>
                      <a:pt x="14" y="3457"/>
                      <a:pt x="28" y="3457"/>
                    </a:cubicBezTo>
                    <a:lnTo>
                      <a:pt x="1803" y="3457"/>
                    </a:lnTo>
                    <a:cubicBezTo>
                      <a:pt x="1816" y="3457"/>
                      <a:pt x="1829" y="3444"/>
                      <a:pt x="1830" y="3430"/>
                    </a:cubicBezTo>
                    <a:lnTo>
                      <a:pt x="1830" y="27"/>
                    </a:lnTo>
                    <a:cubicBezTo>
                      <a:pt x="1830" y="12"/>
                      <a:pt x="1816" y="0"/>
                      <a:pt x="1803"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3052400" y="3704975"/>
                <a:ext cx="304825" cy="103600"/>
              </a:xfrm>
              <a:custGeom>
                <a:avLst/>
                <a:gdLst/>
                <a:ahLst/>
                <a:cxnLst/>
                <a:rect l="l" t="t" r="r" b="b"/>
                <a:pathLst>
                  <a:path w="12193" h="4144" extrusionOk="0">
                    <a:moveTo>
                      <a:pt x="3028" y="1"/>
                    </a:moveTo>
                    <a:cubicBezTo>
                      <a:pt x="2041" y="1"/>
                      <a:pt x="1171" y="581"/>
                      <a:pt x="893" y="1426"/>
                    </a:cubicBezTo>
                    <a:lnTo>
                      <a:pt x="0" y="4144"/>
                    </a:lnTo>
                    <a:lnTo>
                      <a:pt x="12192" y="4144"/>
                    </a:lnTo>
                    <a:lnTo>
                      <a:pt x="11299" y="1426"/>
                    </a:lnTo>
                    <a:cubicBezTo>
                      <a:pt x="11021" y="581"/>
                      <a:pt x="10152" y="1"/>
                      <a:pt x="9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3070200" y="3722400"/>
                <a:ext cx="269200" cy="98200"/>
              </a:xfrm>
              <a:custGeom>
                <a:avLst/>
                <a:gdLst/>
                <a:ahLst/>
                <a:cxnLst/>
                <a:rect l="l" t="t" r="r" b="b"/>
                <a:pathLst>
                  <a:path w="10768" h="3928" extrusionOk="0">
                    <a:moveTo>
                      <a:pt x="2045" y="0"/>
                    </a:moveTo>
                    <a:cubicBezTo>
                      <a:pt x="1545" y="0"/>
                      <a:pt x="1107" y="315"/>
                      <a:pt x="967" y="773"/>
                    </a:cubicBezTo>
                    <a:lnTo>
                      <a:pt x="0" y="3928"/>
                    </a:lnTo>
                    <a:lnTo>
                      <a:pt x="10768" y="3928"/>
                    </a:lnTo>
                    <a:lnTo>
                      <a:pt x="9802" y="773"/>
                    </a:lnTo>
                    <a:cubicBezTo>
                      <a:pt x="9663" y="316"/>
                      <a:pt x="9223" y="0"/>
                      <a:pt x="8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020850" y="3802975"/>
                <a:ext cx="367450" cy="111050"/>
              </a:xfrm>
              <a:custGeom>
                <a:avLst/>
                <a:gdLst/>
                <a:ahLst/>
                <a:cxnLst/>
                <a:rect l="l" t="t" r="r" b="b"/>
                <a:pathLst>
                  <a:path w="14698" h="4442" extrusionOk="0">
                    <a:moveTo>
                      <a:pt x="1784" y="1"/>
                    </a:moveTo>
                    <a:cubicBezTo>
                      <a:pt x="893" y="1"/>
                      <a:pt x="169" y="716"/>
                      <a:pt x="169" y="1601"/>
                    </a:cubicBezTo>
                    <a:lnTo>
                      <a:pt x="0" y="4442"/>
                    </a:lnTo>
                    <a:lnTo>
                      <a:pt x="14697" y="4442"/>
                    </a:lnTo>
                    <a:lnTo>
                      <a:pt x="14524" y="1601"/>
                    </a:lnTo>
                    <a:cubicBezTo>
                      <a:pt x="14524" y="717"/>
                      <a:pt x="13802" y="1"/>
                      <a:pt x="12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117975" y="3882050"/>
                <a:ext cx="180750" cy="29525"/>
              </a:xfrm>
              <a:custGeom>
                <a:avLst/>
                <a:gdLst/>
                <a:ahLst/>
                <a:cxnLst/>
                <a:rect l="l" t="t" r="r" b="b"/>
                <a:pathLst>
                  <a:path w="7230" h="1181" extrusionOk="0">
                    <a:moveTo>
                      <a:pt x="1890" y="0"/>
                    </a:moveTo>
                    <a:cubicBezTo>
                      <a:pt x="1343" y="0"/>
                      <a:pt x="825" y="237"/>
                      <a:pt x="467" y="646"/>
                    </a:cubicBezTo>
                    <a:lnTo>
                      <a:pt x="0" y="1180"/>
                    </a:lnTo>
                    <a:lnTo>
                      <a:pt x="7230" y="1180"/>
                    </a:lnTo>
                    <a:lnTo>
                      <a:pt x="6536" y="520"/>
                    </a:lnTo>
                    <a:cubicBezTo>
                      <a:pt x="6186" y="187"/>
                      <a:pt x="5718" y="0"/>
                      <a:pt x="5234"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029650" y="3802975"/>
                <a:ext cx="349675" cy="57325"/>
              </a:xfrm>
              <a:custGeom>
                <a:avLst/>
                <a:gdLst/>
                <a:ahLst/>
                <a:cxnLst/>
                <a:rect l="l" t="t" r="r" b="b"/>
                <a:pathLst>
                  <a:path w="13987" h="2293" extrusionOk="0">
                    <a:moveTo>
                      <a:pt x="1433" y="1"/>
                    </a:moveTo>
                    <a:cubicBezTo>
                      <a:pt x="810" y="1"/>
                      <a:pt x="270" y="352"/>
                      <a:pt x="1" y="865"/>
                    </a:cubicBezTo>
                    <a:cubicBezTo>
                      <a:pt x="208" y="823"/>
                      <a:pt x="740" y="735"/>
                      <a:pt x="1341" y="735"/>
                    </a:cubicBezTo>
                    <a:cubicBezTo>
                      <a:pt x="2081" y="735"/>
                      <a:pt x="2926" y="869"/>
                      <a:pt x="3398" y="1391"/>
                    </a:cubicBezTo>
                    <a:cubicBezTo>
                      <a:pt x="3934" y="1983"/>
                      <a:pt x="5481" y="2293"/>
                      <a:pt x="7032" y="2293"/>
                    </a:cubicBezTo>
                    <a:cubicBezTo>
                      <a:pt x="8538" y="2293"/>
                      <a:pt x="10048" y="2001"/>
                      <a:pt x="10641" y="1391"/>
                    </a:cubicBezTo>
                    <a:cubicBezTo>
                      <a:pt x="11142" y="876"/>
                      <a:pt x="12012" y="746"/>
                      <a:pt x="12758" y="746"/>
                    </a:cubicBezTo>
                    <a:cubicBezTo>
                      <a:pt x="13293" y="746"/>
                      <a:pt x="13763" y="813"/>
                      <a:pt x="13986" y="854"/>
                    </a:cubicBezTo>
                    <a:cubicBezTo>
                      <a:pt x="13718" y="348"/>
                      <a:pt x="13180" y="1"/>
                      <a:pt x="12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3039925" y="3831200"/>
                <a:ext cx="69900" cy="38650"/>
              </a:xfrm>
              <a:custGeom>
                <a:avLst/>
                <a:gdLst/>
                <a:ahLst/>
                <a:cxnLst/>
                <a:rect l="l" t="t" r="r" b="b"/>
                <a:pathLst>
                  <a:path w="2796" h="1546" extrusionOk="0">
                    <a:moveTo>
                      <a:pt x="906" y="1"/>
                    </a:moveTo>
                    <a:cubicBezTo>
                      <a:pt x="610" y="1"/>
                      <a:pt x="469" y="259"/>
                      <a:pt x="469" y="259"/>
                    </a:cubicBezTo>
                    <a:cubicBezTo>
                      <a:pt x="0" y="1147"/>
                      <a:pt x="1101" y="1418"/>
                      <a:pt x="1625" y="1515"/>
                    </a:cubicBezTo>
                    <a:cubicBezTo>
                      <a:pt x="1736" y="1535"/>
                      <a:pt x="1851" y="1546"/>
                      <a:pt x="1964" y="1546"/>
                    </a:cubicBezTo>
                    <a:cubicBezTo>
                      <a:pt x="2384" y="1546"/>
                      <a:pt x="2771" y="1396"/>
                      <a:pt x="2781" y="1009"/>
                    </a:cubicBezTo>
                    <a:cubicBezTo>
                      <a:pt x="2796" y="518"/>
                      <a:pt x="1488" y="150"/>
                      <a:pt x="1075" y="27"/>
                    </a:cubicBezTo>
                    <a:cubicBezTo>
                      <a:pt x="1014" y="9"/>
                      <a:pt x="958" y="1"/>
                      <a:pt x="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3296200" y="3831200"/>
                <a:ext cx="69875" cy="38650"/>
              </a:xfrm>
              <a:custGeom>
                <a:avLst/>
                <a:gdLst/>
                <a:ahLst/>
                <a:cxnLst/>
                <a:rect l="l" t="t" r="r" b="b"/>
                <a:pathLst>
                  <a:path w="2795" h="1546" extrusionOk="0">
                    <a:moveTo>
                      <a:pt x="1890" y="1"/>
                    </a:moveTo>
                    <a:cubicBezTo>
                      <a:pt x="1839" y="1"/>
                      <a:pt x="1783" y="9"/>
                      <a:pt x="1722" y="27"/>
                    </a:cubicBezTo>
                    <a:cubicBezTo>
                      <a:pt x="1309" y="150"/>
                      <a:pt x="0" y="518"/>
                      <a:pt x="15" y="1009"/>
                    </a:cubicBezTo>
                    <a:cubicBezTo>
                      <a:pt x="26" y="1396"/>
                      <a:pt x="413" y="1546"/>
                      <a:pt x="832" y="1546"/>
                    </a:cubicBezTo>
                    <a:cubicBezTo>
                      <a:pt x="945" y="1546"/>
                      <a:pt x="1060" y="1535"/>
                      <a:pt x="1171" y="1515"/>
                    </a:cubicBezTo>
                    <a:cubicBezTo>
                      <a:pt x="1694" y="1418"/>
                      <a:pt x="2795" y="1147"/>
                      <a:pt x="2327" y="259"/>
                    </a:cubicBezTo>
                    <a:cubicBezTo>
                      <a:pt x="2327" y="259"/>
                      <a:pt x="2187"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014250" y="3888775"/>
                <a:ext cx="380375" cy="33625"/>
              </a:xfrm>
              <a:custGeom>
                <a:avLst/>
                <a:gdLst/>
                <a:ahLst/>
                <a:cxnLst/>
                <a:rect l="l" t="t" r="r" b="b"/>
                <a:pathLst>
                  <a:path w="15215" h="1345" extrusionOk="0">
                    <a:moveTo>
                      <a:pt x="511" y="1"/>
                    </a:moveTo>
                    <a:cubicBezTo>
                      <a:pt x="230" y="1"/>
                      <a:pt x="1" y="228"/>
                      <a:pt x="1" y="507"/>
                    </a:cubicBezTo>
                    <a:lnTo>
                      <a:pt x="1" y="840"/>
                    </a:lnTo>
                    <a:cubicBezTo>
                      <a:pt x="1" y="1116"/>
                      <a:pt x="230" y="1345"/>
                      <a:pt x="511" y="1345"/>
                    </a:cubicBezTo>
                    <a:lnTo>
                      <a:pt x="14703" y="1345"/>
                    </a:lnTo>
                    <a:cubicBezTo>
                      <a:pt x="14984" y="1345"/>
                      <a:pt x="15213" y="1116"/>
                      <a:pt x="15214" y="840"/>
                    </a:cubicBezTo>
                    <a:lnTo>
                      <a:pt x="15214" y="507"/>
                    </a:lnTo>
                    <a:cubicBezTo>
                      <a:pt x="15214" y="229"/>
                      <a:pt x="14985" y="1"/>
                      <a:pt x="14704" y="1"/>
                    </a:cubicBezTo>
                    <a:lnTo>
                      <a:pt x="12178" y="1"/>
                    </a:lnTo>
                    <a:lnTo>
                      <a:pt x="10542" y="675"/>
                    </a:lnTo>
                    <a:lnTo>
                      <a:pt x="4785" y="675"/>
                    </a:lnTo>
                    <a:lnTo>
                      <a:pt x="3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028450" y="3898175"/>
                <a:ext cx="69550" cy="14825"/>
              </a:xfrm>
              <a:custGeom>
                <a:avLst/>
                <a:gdLst/>
                <a:ahLst/>
                <a:cxnLst/>
                <a:rect l="l" t="t" r="r" b="b"/>
                <a:pathLst>
                  <a:path w="2782" h="593" extrusionOk="0">
                    <a:moveTo>
                      <a:pt x="9" y="0"/>
                    </a:moveTo>
                    <a:cubicBezTo>
                      <a:pt x="4" y="0"/>
                      <a:pt x="0" y="4"/>
                      <a:pt x="0" y="9"/>
                    </a:cubicBezTo>
                    <a:lnTo>
                      <a:pt x="0" y="583"/>
                    </a:lnTo>
                    <a:cubicBezTo>
                      <a:pt x="0" y="588"/>
                      <a:pt x="4" y="592"/>
                      <a:pt x="9" y="592"/>
                    </a:cubicBezTo>
                    <a:lnTo>
                      <a:pt x="2773" y="592"/>
                    </a:lnTo>
                    <a:cubicBezTo>
                      <a:pt x="2778" y="592"/>
                      <a:pt x="2782" y="588"/>
                      <a:pt x="2782" y="583"/>
                    </a:cubicBezTo>
                    <a:lnTo>
                      <a:pt x="2782" y="9"/>
                    </a:lnTo>
                    <a:cubicBezTo>
                      <a:pt x="2782" y="4"/>
                      <a:pt x="2778" y="0"/>
                      <a:pt x="2773" y="0"/>
                    </a:cubicBezTo>
                    <a:close/>
                  </a:path>
                </a:pathLst>
              </a:custGeom>
              <a:solidFill>
                <a:srgbClr val="FF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313375" y="3898175"/>
                <a:ext cx="69550" cy="14825"/>
              </a:xfrm>
              <a:custGeom>
                <a:avLst/>
                <a:gdLst/>
                <a:ahLst/>
                <a:cxnLst/>
                <a:rect l="l" t="t" r="r" b="b"/>
                <a:pathLst>
                  <a:path w="2782" h="593" extrusionOk="0">
                    <a:moveTo>
                      <a:pt x="10" y="0"/>
                    </a:moveTo>
                    <a:cubicBezTo>
                      <a:pt x="5" y="0"/>
                      <a:pt x="1" y="4"/>
                      <a:pt x="1" y="9"/>
                    </a:cubicBezTo>
                    <a:lnTo>
                      <a:pt x="1" y="583"/>
                    </a:lnTo>
                    <a:cubicBezTo>
                      <a:pt x="1" y="588"/>
                      <a:pt x="5" y="592"/>
                      <a:pt x="10" y="592"/>
                    </a:cubicBezTo>
                    <a:lnTo>
                      <a:pt x="2773" y="592"/>
                    </a:lnTo>
                    <a:cubicBezTo>
                      <a:pt x="2776" y="592"/>
                      <a:pt x="2781" y="588"/>
                      <a:pt x="2782" y="583"/>
                    </a:cubicBezTo>
                    <a:lnTo>
                      <a:pt x="2782" y="9"/>
                    </a:lnTo>
                    <a:cubicBezTo>
                      <a:pt x="2782" y="4"/>
                      <a:pt x="2777" y="0"/>
                      <a:pt x="2773" y="0"/>
                    </a:cubicBezTo>
                    <a:close/>
                  </a:path>
                </a:pathLst>
              </a:custGeom>
              <a:solidFill>
                <a:srgbClr val="FF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345800" y="3769350"/>
                <a:ext cx="56000" cy="31575"/>
              </a:xfrm>
              <a:custGeom>
                <a:avLst/>
                <a:gdLst/>
                <a:ahLst/>
                <a:cxnLst/>
                <a:rect l="l" t="t" r="r" b="b"/>
                <a:pathLst>
                  <a:path w="2240" h="1263" extrusionOk="0">
                    <a:moveTo>
                      <a:pt x="1326" y="0"/>
                    </a:moveTo>
                    <a:cubicBezTo>
                      <a:pt x="646" y="0"/>
                      <a:pt x="858" y="151"/>
                      <a:pt x="535" y="350"/>
                    </a:cubicBezTo>
                    <a:cubicBezTo>
                      <a:pt x="422" y="419"/>
                      <a:pt x="325" y="442"/>
                      <a:pt x="246" y="442"/>
                    </a:cubicBezTo>
                    <a:cubicBezTo>
                      <a:pt x="88" y="442"/>
                      <a:pt x="1" y="350"/>
                      <a:pt x="1" y="350"/>
                    </a:cubicBezTo>
                    <a:lnTo>
                      <a:pt x="1" y="350"/>
                    </a:lnTo>
                    <a:lnTo>
                      <a:pt x="212" y="797"/>
                    </a:lnTo>
                    <a:cubicBezTo>
                      <a:pt x="233" y="783"/>
                      <a:pt x="258" y="777"/>
                      <a:pt x="287" y="777"/>
                    </a:cubicBezTo>
                    <a:cubicBezTo>
                      <a:pt x="417" y="777"/>
                      <a:pt x="609" y="906"/>
                      <a:pt x="664" y="989"/>
                    </a:cubicBezTo>
                    <a:cubicBezTo>
                      <a:pt x="800" y="1199"/>
                      <a:pt x="1023" y="1220"/>
                      <a:pt x="1153" y="1238"/>
                    </a:cubicBezTo>
                    <a:cubicBezTo>
                      <a:pt x="1274" y="1255"/>
                      <a:pt x="1381" y="1263"/>
                      <a:pt x="1475" y="1263"/>
                    </a:cubicBezTo>
                    <a:cubicBezTo>
                      <a:pt x="2028" y="1263"/>
                      <a:pt x="2144" y="994"/>
                      <a:pt x="2170" y="753"/>
                    </a:cubicBezTo>
                    <a:cubicBezTo>
                      <a:pt x="2195" y="526"/>
                      <a:pt x="2239" y="17"/>
                      <a:pt x="1432" y="1"/>
                    </a:cubicBezTo>
                    <a:cubicBezTo>
                      <a:pt x="1394" y="0"/>
                      <a:pt x="1359" y="0"/>
                      <a:pt x="1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3008650" y="3769350"/>
                <a:ext cx="55975" cy="31575"/>
              </a:xfrm>
              <a:custGeom>
                <a:avLst/>
                <a:gdLst/>
                <a:ahLst/>
                <a:cxnLst/>
                <a:rect l="l" t="t" r="r" b="b"/>
                <a:pathLst>
                  <a:path w="2239" h="1263" extrusionOk="0">
                    <a:moveTo>
                      <a:pt x="913" y="0"/>
                    </a:moveTo>
                    <a:cubicBezTo>
                      <a:pt x="880" y="0"/>
                      <a:pt x="845" y="0"/>
                      <a:pt x="808" y="1"/>
                    </a:cubicBezTo>
                    <a:cubicBezTo>
                      <a:pt x="1" y="17"/>
                      <a:pt x="45" y="526"/>
                      <a:pt x="69" y="753"/>
                    </a:cubicBezTo>
                    <a:cubicBezTo>
                      <a:pt x="96" y="994"/>
                      <a:pt x="213" y="1263"/>
                      <a:pt x="765" y="1263"/>
                    </a:cubicBezTo>
                    <a:cubicBezTo>
                      <a:pt x="859" y="1263"/>
                      <a:pt x="966" y="1255"/>
                      <a:pt x="1087" y="1238"/>
                    </a:cubicBezTo>
                    <a:cubicBezTo>
                      <a:pt x="1216" y="1220"/>
                      <a:pt x="1439" y="1199"/>
                      <a:pt x="1575" y="989"/>
                    </a:cubicBezTo>
                    <a:cubicBezTo>
                      <a:pt x="1630" y="906"/>
                      <a:pt x="1823" y="777"/>
                      <a:pt x="1953" y="777"/>
                    </a:cubicBezTo>
                    <a:cubicBezTo>
                      <a:pt x="1982" y="777"/>
                      <a:pt x="2008" y="783"/>
                      <a:pt x="2028" y="797"/>
                    </a:cubicBezTo>
                    <a:lnTo>
                      <a:pt x="2238" y="350"/>
                    </a:lnTo>
                    <a:lnTo>
                      <a:pt x="2238" y="350"/>
                    </a:lnTo>
                    <a:cubicBezTo>
                      <a:pt x="2238" y="350"/>
                      <a:pt x="2152" y="442"/>
                      <a:pt x="1994" y="442"/>
                    </a:cubicBezTo>
                    <a:cubicBezTo>
                      <a:pt x="1915" y="442"/>
                      <a:pt x="1818" y="419"/>
                      <a:pt x="1704" y="350"/>
                    </a:cubicBezTo>
                    <a:cubicBezTo>
                      <a:pt x="1381" y="151"/>
                      <a:pt x="1593"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9" name="Google Shape;329;p33">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3"/>
          <p:cNvGrpSpPr/>
          <p:nvPr/>
        </p:nvGrpSpPr>
        <p:grpSpPr>
          <a:xfrm>
            <a:off x="480570" y="460939"/>
            <a:ext cx="271609" cy="249173"/>
            <a:chOff x="6319908" y="3696721"/>
            <a:chExt cx="373963" cy="343119"/>
          </a:xfrm>
        </p:grpSpPr>
        <p:sp>
          <p:nvSpPr>
            <p:cNvPr id="333" name="Google Shape;333;p33"/>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3"/>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a:hlinkClick r:id="rId3"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521795" y="932476"/>
            <a:ext cx="189159" cy="120273"/>
            <a:chOff x="404850" y="546850"/>
            <a:chExt cx="181500" cy="115425"/>
          </a:xfrm>
        </p:grpSpPr>
        <p:cxnSp>
          <p:nvCxnSpPr>
            <p:cNvPr id="340" name="Google Shape;340;p33"/>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41" name="Google Shape;341;p33"/>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42" name="Google Shape;342;p33"/>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5"/>
        <p:cNvGrpSpPr/>
        <p:nvPr/>
      </p:nvGrpSpPr>
      <p:grpSpPr>
        <a:xfrm>
          <a:off x="0" y="0"/>
          <a:ext cx="0" cy="0"/>
          <a:chOff x="0" y="0"/>
          <a:chExt cx="0" cy="0"/>
        </a:xfrm>
      </p:grpSpPr>
      <p:sp>
        <p:nvSpPr>
          <p:cNvPr id="3126" name="Google Shape;3126;p65"/>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Gantt chart…..</a:t>
            </a:r>
            <a:endParaRPr dirty="0"/>
          </a:p>
        </p:txBody>
      </p:sp>
      <p:sp>
        <p:nvSpPr>
          <p:cNvPr id="3128" name="Google Shape;3128;p65">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5">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5">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1" name="Google Shape;3131;p65"/>
          <p:cNvGrpSpPr/>
          <p:nvPr/>
        </p:nvGrpSpPr>
        <p:grpSpPr>
          <a:xfrm>
            <a:off x="480570" y="460939"/>
            <a:ext cx="271609" cy="249173"/>
            <a:chOff x="6319908" y="3696721"/>
            <a:chExt cx="373963" cy="343119"/>
          </a:xfrm>
        </p:grpSpPr>
        <p:sp>
          <p:nvSpPr>
            <p:cNvPr id="3132" name="Google Shape;3132;p65"/>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5"/>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5"/>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5" name="Google Shape;3135;p65"/>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5"/>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5">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8" name="Google Shape;3138;p65"/>
          <p:cNvGrpSpPr/>
          <p:nvPr/>
        </p:nvGrpSpPr>
        <p:grpSpPr>
          <a:xfrm>
            <a:off x="521795" y="932476"/>
            <a:ext cx="189159" cy="120273"/>
            <a:chOff x="404850" y="546850"/>
            <a:chExt cx="181500" cy="115425"/>
          </a:xfrm>
        </p:grpSpPr>
        <p:cxnSp>
          <p:nvCxnSpPr>
            <p:cNvPr id="3139" name="Google Shape;3139;p65"/>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140" name="Google Shape;3140;p65"/>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141" name="Google Shape;3141;p65"/>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A411BC7F-D8BF-0C26-2507-07F5F390ABA9}"/>
              </a:ext>
            </a:extLst>
          </p:cNvPr>
          <p:cNvPicPr>
            <a:picLocks noChangeAspect="1"/>
          </p:cNvPicPr>
          <p:nvPr/>
        </p:nvPicPr>
        <p:blipFill>
          <a:blip r:embed="rId5"/>
          <a:stretch>
            <a:fillRect/>
          </a:stretch>
        </p:blipFill>
        <p:spPr>
          <a:xfrm>
            <a:off x="1031020" y="1174500"/>
            <a:ext cx="7660055" cy="3466195"/>
          </a:xfrm>
          <a:prstGeom prst="rect">
            <a:avLst/>
          </a:prstGeom>
        </p:spPr>
      </p:pic>
      <p:pic>
        <p:nvPicPr>
          <p:cNvPr id="2" name="صورة 6">
            <a:extLst>
              <a:ext uri="{FF2B5EF4-FFF2-40B4-BE49-F238E27FC236}">
                <a16:creationId xmlns:a16="http://schemas.microsoft.com/office/drawing/2014/main" id="{548D0061-5A07-A015-8A7C-581F59F91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3774" y="245902"/>
            <a:ext cx="767301" cy="819094"/>
          </a:xfrm>
          <a:prstGeom prst="rect">
            <a:avLst/>
          </a:prstGeom>
        </p:spPr>
      </p:pic>
    </p:spTree>
    <p:extLst>
      <p:ext uri="{BB962C8B-B14F-4D97-AF65-F5344CB8AC3E}">
        <p14:creationId xmlns:p14="http://schemas.microsoft.com/office/powerpoint/2010/main" val="335833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5"/>
        <p:cNvGrpSpPr/>
        <p:nvPr/>
      </p:nvGrpSpPr>
      <p:grpSpPr>
        <a:xfrm>
          <a:off x="0" y="0"/>
          <a:ext cx="0" cy="0"/>
          <a:chOff x="0" y="0"/>
          <a:chExt cx="0" cy="0"/>
        </a:xfrm>
      </p:grpSpPr>
      <p:sp>
        <p:nvSpPr>
          <p:cNvPr id="3126" name="Google Shape;3126;p65"/>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Gantt chart</a:t>
            </a:r>
            <a:endParaRPr dirty="0"/>
          </a:p>
        </p:txBody>
      </p:sp>
      <p:sp>
        <p:nvSpPr>
          <p:cNvPr id="3128" name="Google Shape;3128;p65">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5">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65">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1" name="Google Shape;3131;p65"/>
          <p:cNvGrpSpPr/>
          <p:nvPr/>
        </p:nvGrpSpPr>
        <p:grpSpPr>
          <a:xfrm>
            <a:off x="480570" y="460939"/>
            <a:ext cx="271609" cy="249173"/>
            <a:chOff x="6319908" y="3696721"/>
            <a:chExt cx="373963" cy="343119"/>
          </a:xfrm>
        </p:grpSpPr>
        <p:sp>
          <p:nvSpPr>
            <p:cNvPr id="3132" name="Google Shape;3132;p65"/>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65"/>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65"/>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5" name="Google Shape;3135;p65"/>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65"/>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65">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8" name="Google Shape;3138;p65"/>
          <p:cNvGrpSpPr/>
          <p:nvPr/>
        </p:nvGrpSpPr>
        <p:grpSpPr>
          <a:xfrm>
            <a:off x="521795" y="932476"/>
            <a:ext cx="189159" cy="120273"/>
            <a:chOff x="404850" y="546850"/>
            <a:chExt cx="181500" cy="115425"/>
          </a:xfrm>
        </p:grpSpPr>
        <p:cxnSp>
          <p:nvCxnSpPr>
            <p:cNvPr id="3139" name="Google Shape;3139;p65"/>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140" name="Google Shape;3140;p65"/>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3141" name="Google Shape;3141;p65"/>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99854660-C659-DF7B-9C4E-4AB306FFAD19}"/>
              </a:ext>
            </a:extLst>
          </p:cNvPr>
          <p:cNvPicPr>
            <a:picLocks noChangeAspect="1"/>
          </p:cNvPicPr>
          <p:nvPr/>
        </p:nvPicPr>
        <p:blipFill>
          <a:blip r:embed="rId5"/>
          <a:stretch>
            <a:fillRect/>
          </a:stretch>
        </p:blipFill>
        <p:spPr>
          <a:xfrm>
            <a:off x="938263" y="1230505"/>
            <a:ext cx="7704000" cy="3372995"/>
          </a:xfrm>
          <a:prstGeom prst="rect">
            <a:avLst/>
          </a:prstGeom>
        </p:spPr>
      </p:pic>
      <p:pic>
        <p:nvPicPr>
          <p:cNvPr id="2" name="صورة 6">
            <a:extLst>
              <a:ext uri="{FF2B5EF4-FFF2-40B4-BE49-F238E27FC236}">
                <a16:creationId xmlns:a16="http://schemas.microsoft.com/office/drawing/2014/main" id="{E5B5100F-AFD6-1620-957C-D0ED36F3E5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628" y="257175"/>
            <a:ext cx="777563" cy="830049"/>
          </a:xfrm>
          <a:prstGeom prst="rect">
            <a:avLst/>
          </a:prstGeom>
        </p:spPr>
      </p:pic>
    </p:spTree>
    <p:extLst>
      <p:ext uri="{BB962C8B-B14F-4D97-AF65-F5344CB8AC3E}">
        <p14:creationId xmlns:p14="http://schemas.microsoft.com/office/powerpoint/2010/main" val="883605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6"/>
          <p:cNvSpPr txBox="1">
            <a:spLocks noGrp="1"/>
          </p:cNvSpPr>
          <p:nvPr>
            <p:ph type="subTitle" idx="1"/>
          </p:nvPr>
        </p:nvSpPr>
        <p:spPr>
          <a:xfrm>
            <a:off x="3468788" y="1813950"/>
            <a:ext cx="4746762" cy="2717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project schedule takes 3 months from start to finish, divided into:</a:t>
            </a:r>
          </a:p>
          <a:p>
            <a:pPr marL="0" lvl="0" indent="0" algn="l" rtl="0">
              <a:spcBef>
                <a:spcPts val="0"/>
              </a:spcBef>
              <a:spcAft>
                <a:spcPts val="0"/>
              </a:spcAft>
              <a:buNone/>
            </a:pPr>
            <a:endParaRPr lang="en-US" dirty="0"/>
          </a:p>
          <a:p>
            <a:pPr marL="514350" indent="-514350" algn="l" rtl="0">
              <a:buFont typeface="+mj-lt"/>
              <a:buAutoNum type="arabicPeriod"/>
            </a:pPr>
            <a:r>
              <a:rPr lang="en-US" sz="1400" dirty="0"/>
              <a:t>the design and creation of the database.</a:t>
            </a:r>
          </a:p>
          <a:p>
            <a:pPr marL="514350" indent="-514350" algn="l" rtl="0">
              <a:buFont typeface="+mj-lt"/>
              <a:buAutoNum type="arabicPeriod"/>
            </a:pPr>
            <a:r>
              <a:rPr lang="en-US" sz="1400" dirty="0"/>
              <a:t>then the user interface design.</a:t>
            </a:r>
          </a:p>
          <a:p>
            <a:pPr marL="514350" indent="-514350" algn="l" rtl="0">
              <a:buFont typeface="+mj-lt"/>
              <a:buAutoNum type="arabicPeriod"/>
            </a:pPr>
            <a:r>
              <a:rPr lang="en-US" sz="1400" dirty="0"/>
              <a:t>the user interface is developed.</a:t>
            </a:r>
          </a:p>
          <a:p>
            <a:pPr marL="514350" indent="-514350" algn="l" rtl="0">
              <a:buFont typeface="+mj-lt"/>
              <a:buAutoNum type="arabicPeriod"/>
            </a:pPr>
            <a:r>
              <a:rPr lang="en-US" sz="1400" dirty="0"/>
              <a:t>The application is tested </a:t>
            </a:r>
          </a:p>
          <a:p>
            <a:pPr marL="514350" indent="-514350" algn="l" rtl="0">
              <a:buFont typeface="+mj-lt"/>
              <a:buAutoNum type="arabicPeriod"/>
            </a:pPr>
            <a:r>
              <a:rPr lang="en-US" sz="1400" dirty="0"/>
              <a:t>then the application is linked to universities.</a:t>
            </a:r>
          </a:p>
          <a:p>
            <a:pPr marL="514350" indent="-514350" algn="l" rtl="0">
              <a:buFont typeface="+mj-lt"/>
              <a:buAutoNum type="arabicPeriod"/>
            </a:pPr>
            <a:r>
              <a:rPr lang="en-US" sz="1400" dirty="0"/>
              <a:t>project is closed</a:t>
            </a:r>
            <a:endParaRPr lang="en-US" dirty="0"/>
          </a:p>
        </p:txBody>
      </p:sp>
      <p:sp>
        <p:nvSpPr>
          <p:cNvPr id="1180" name="Google Shape;1180;p46"/>
          <p:cNvSpPr txBox="1">
            <a:spLocks noGrp="1"/>
          </p:cNvSpPr>
          <p:nvPr>
            <p:ph type="title"/>
          </p:nvPr>
        </p:nvSpPr>
        <p:spPr>
          <a:xfrm>
            <a:off x="1050575" y="1031429"/>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schedule</a:t>
            </a:r>
          </a:p>
        </p:txBody>
      </p:sp>
      <p:pic>
        <p:nvPicPr>
          <p:cNvPr id="1181" name="Google Shape;1181;p46"/>
          <p:cNvPicPr preferRelativeResize="0"/>
          <p:nvPr/>
        </p:nvPicPr>
        <p:blipFill rotWithShape="1">
          <a:blip r:embed="rId3">
            <a:alphaModFix/>
          </a:blip>
          <a:srcRect t="119" b="119"/>
          <a:stretch/>
        </p:blipFill>
        <p:spPr>
          <a:xfrm>
            <a:off x="749490" y="2834599"/>
            <a:ext cx="2350998" cy="1424854"/>
          </a:xfrm>
          <a:prstGeom prst="roundRect">
            <a:avLst>
              <a:gd name="adj" fmla="val 6013"/>
            </a:avLst>
          </a:prstGeom>
          <a:noFill/>
          <a:ln w="9525" cap="flat" cmpd="sng">
            <a:solidFill>
              <a:schemeClr val="dk1"/>
            </a:solidFill>
            <a:prstDash val="solid"/>
            <a:round/>
            <a:headEnd type="none" w="sm" len="sm"/>
            <a:tailEnd type="none" w="sm" len="sm"/>
          </a:ln>
        </p:spPr>
      </p:pic>
      <p:grpSp>
        <p:nvGrpSpPr>
          <p:cNvPr id="1182" name="Google Shape;1182;p46"/>
          <p:cNvGrpSpPr/>
          <p:nvPr/>
        </p:nvGrpSpPr>
        <p:grpSpPr>
          <a:xfrm>
            <a:off x="389075" y="2591726"/>
            <a:ext cx="3079713" cy="2276489"/>
            <a:chOff x="719996" y="1649949"/>
            <a:chExt cx="4622360" cy="2953549"/>
          </a:xfrm>
        </p:grpSpPr>
        <p:sp>
          <p:nvSpPr>
            <p:cNvPr id="1183" name="Google Shape;1183;p46"/>
            <p:cNvSpPr/>
            <p:nvPr/>
          </p:nvSpPr>
          <p:spPr>
            <a:xfrm>
              <a:off x="1020127" y="1649949"/>
              <a:ext cx="4012506" cy="2682206"/>
            </a:xfrm>
            <a:custGeom>
              <a:avLst/>
              <a:gdLst/>
              <a:ahLst/>
              <a:cxnLst/>
              <a:rect l="l" t="t" r="r" b="b"/>
              <a:pathLst>
                <a:path w="81526" h="54497" fill="none" extrusionOk="0">
                  <a:moveTo>
                    <a:pt x="2879" y="54496"/>
                  </a:moveTo>
                  <a:lnTo>
                    <a:pt x="78695" y="54496"/>
                  </a:lnTo>
                  <a:cubicBezTo>
                    <a:pt x="80305" y="54496"/>
                    <a:pt x="81525" y="53277"/>
                    <a:pt x="81525" y="51667"/>
                  </a:cubicBezTo>
                  <a:lnTo>
                    <a:pt x="81525" y="2879"/>
                  </a:lnTo>
                  <a:cubicBezTo>
                    <a:pt x="81525" y="1220"/>
                    <a:pt x="80305" y="1"/>
                    <a:pt x="78695" y="1"/>
                  </a:cubicBezTo>
                  <a:lnTo>
                    <a:pt x="2879" y="1"/>
                  </a:lnTo>
                  <a:cubicBezTo>
                    <a:pt x="1220" y="1"/>
                    <a:pt x="1" y="1220"/>
                    <a:pt x="1" y="2879"/>
                  </a:cubicBezTo>
                  <a:lnTo>
                    <a:pt x="1" y="51667"/>
                  </a:lnTo>
                  <a:cubicBezTo>
                    <a:pt x="1" y="53277"/>
                    <a:pt x="1220" y="54496"/>
                    <a:pt x="2879" y="54496"/>
                  </a:cubicBezTo>
                  <a:close/>
                </a:path>
              </a:pathLst>
            </a:custGeom>
            <a:noFill/>
            <a:ln w="9525" cap="flat" cmpd="sng">
              <a:solidFill>
                <a:schemeClr val="dk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719996" y="4442557"/>
              <a:ext cx="4622360" cy="160941"/>
            </a:xfrm>
            <a:custGeom>
              <a:avLst/>
              <a:gdLst/>
              <a:ahLst/>
              <a:cxnLst/>
              <a:rect l="l" t="t" r="r" b="b"/>
              <a:pathLst>
                <a:path w="93917" h="3270" fill="none" extrusionOk="0">
                  <a:moveTo>
                    <a:pt x="93917" y="1"/>
                  </a:moveTo>
                  <a:lnTo>
                    <a:pt x="93917" y="2245"/>
                  </a:lnTo>
                  <a:cubicBezTo>
                    <a:pt x="93917" y="2830"/>
                    <a:pt x="93331" y="3269"/>
                    <a:pt x="92697" y="3269"/>
                  </a:cubicBezTo>
                  <a:lnTo>
                    <a:pt x="1025" y="3269"/>
                  </a:lnTo>
                  <a:cubicBezTo>
                    <a:pt x="439" y="3269"/>
                    <a:pt x="0" y="2830"/>
                    <a:pt x="0" y="2245"/>
                  </a:cubicBezTo>
                  <a:lnTo>
                    <a:pt x="0" y="1"/>
                  </a:lnTo>
                  <a:lnTo>
                    <a:pt x="38640" y="1"/>
                  </a:lnTo>
                  <a:cubicBezTo>
                    <a:pt x="38640" y="586"/>
                    <a:pt x="39274" y="1025"/>
                    <a:pt x="40055" y="1025"/>
                  </a:cubicBezTo>
                  <a:lnTo>
                    <a:pt x="53911" y="1025"/>
                  </a:lnTo>
                  <a:cubicBezTo>
                    <a:pt x="54496" y="1025"/>
                    <a:pt x="55130" y="586"/>
                    <a:pt x="55326" y="1"/>
                  </a:cubicBezTo>
                  <a:close/>
                </a:path>
              </a:pathLst>
            </a:custGeom>
            <a:noFill/>
            <a:ln w="9525" cap="flat" cmpd="sng">
              <a:solidFill>
                <a:schemeClr val="dk1"/>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46">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a:hlinkClick r:id="rId4"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46"/>
          <p:cNvGrpSpPr/>
          <p:nvPr/>
        </p:nvGrpSpPr>
        <p:grpSpPr>
          <a:xfrm>
            <a:off x="480570" y="460939"/>
            <a:ext cx="271609" cy="249173"/>
            <a:chOff x="6319908" y="3696721"/>
            <a:chExt cx="373963" cy="343119"/>
          </a:xfrm>
        </p:grpSpPr>
        <p:sp>
          <p:nvSpPr>
            <p:cNvPr id="1189" name="Google Shape;1189;p46"/>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46"/>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a:hlinkClick r:id="rId5"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46"/>
          <p:cNvGrpSpPr/>
          <p:nvPr/>
        </p:nvGrpSpPr>
        <p:grpSpPr>
          <a:xfrm>
            <a:off x="521795" y="932476"/>
            <a:ext cx="189159" cy="120273"/>
            <a:chOff x="404850" y="546850"/>
            <a:chExt cx="181500" cy="115425"/>
          </a:xfrm>
        </p:grpSpPr>
        <p:cxnSp>
          <p:nvCxnSpPr>
            <p:cNvPr id="1196" name="Google Shape;1196;p46"/>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197" name="Google Shape;1197;p46"/>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198" name="Google Shape;1198;p46"/>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1199" name="Google Shape;1199;p46"/>
          <p:cNvSpPr/>
          <p:nvPr/>
        </p:nvSpPr>
        <p:spPr>
          <a:xfrm>
            <a:off x="3754875" y="143425"/>
            <a:ext cx="5411700" cy="1640000"/>
          </a:xfrm>
          <a:custGeom>
            <a:avLst/>
            <a:gdLst/>
            <a:ahLst/>
            <a:cxnLst/>
            <a:rect l="l" t="t" r="r" b="b"/>
            <a:pathLst>
              <a:path w="216468" h="65600" extrusionOk="0">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w="19050" cap="flat" cmpd="sng">
            <a:solidFill>
              <a:schemeClr val="dk2"/>
            </a:solidFill>
            <a:prstDash val="dash"/>
            <a:round/>
            <a:headEnd type="none" w="med" len="med"/>
            <a:tailEnd type="none" w="med" len="med"/>
          </a:ln>
        </p:spPr>
      </p:sp>
      <p:sp>
        <p:nvSpPr>
          <p:cNvPr id="1200" name="Google Shape;1200;p46"/>
          <p:cNvSpPr/>
          <p:nvPr/>
        </p:nvSpPr>
        <p:spPr>
          <a:xfrm>
            <a:off x="5483300" y="3031045"/>
            <a:ext cx="3677325" cy="1957850"/>
          </a:xfrm>
          <a:custGeom>
            <a:avLst/>
            <a:gdLst/>
            <a:ahLst/>
            <a:cxnLst/>
            <a:rect l="l" t="t" r="r" b="b"/>
            <a:pathLst>
              <a:path w="147093" h="78314" extrusionOk="0">
                <a:moveTo>
                  <a:pt x="0" y="78314"/>
                </a:moveTo>
                <a:cubicBezTo>
                  <a:pt x="3099" y="72473"/>
                  <a:pt x="3616" y="52051"/>
                  <a:pt x="18595" y="43270"/>
                </a:cubicBezTo>
                <a:cubicBezTo>
                  <a:pt x="33575" y="34489"/>
                  <a:pt x="74778" y="31707"/>
                  <a:pt x="89877" y="25628"/>
                </a:cubicBezTo>
                <a:cubicBezTo>
                  <a:pt x="104976" y="19549"/>
                  <a:pt x="101717" y="11046"/>
                  <a:pt x="109187" y="6794"/>
                </a:cubicBezTo>
                <a:cubicBezTo>
                  <a:pt x="116657" y="2543"/>
                  <a:pt x="128378" y="596"/>
                  <a:pt x="134696" y="119"/>
                </a:cubicBezTo>
                <a:cubicBezTo>
                  <a:pt x="141014" y="-358"/>
                  <a:pt x="145027" y="3297"/>
                  <a:pt x="147093" y="3933"/>
                </a:cubicBezTo>
              </a:path>
            </a:pathLst>
          </a:custGeom>
          <a:noFill/>
          <a:ln w="19050" cap="flat" cmpd="sng">
            <a:solidFill>
              <a:schemeClr val="dk2"/>
            </a:solidFill>
            <a:prstDash val="dash"/>
            <a:round/>
            <a:headEnd type="none" w="med" len="med"/>
            <a:tailEnd type="none" w="med" len="med"/>
          </a:ln>
        </p:spPr>
      </p:sp>
      <p:pic>
        <p:nvPicPr>
          <p:cNvPr id="2" name="صورة 6">
            <a:extLst>
              <a:ext uri="{FF2B5EF4-FFF2-40B4-BE49-F238E27FC236}">
                <a16:creationId xmlns:a16="http://schemas.microsoft.com/office/drawing/2014/main" id="{2F9E52A4-9006-0FDF-C229-289D4A2422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9503" y="315254"/>
            <a:ext cx="995817" cy="10630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53"/>
          <p:cNvSpPr/>
          <p:nvPr/>
        </p:nvSpPr>
        <p:spPr>
          <a:xfrm>
            <a:off x="6276900" y="-44948"/>
            <a:ext cx="3659450" cy="1760934"/>
          </a:xfrm>
          <a:custGeom>
            <a:avLst/>
            <a:gdLst/>
            <a:ahLst/>
            <a:cxnLst/>
            <a:rect l="l" t="t" r="r" b="b"/>
            <a:pathLst>
              <a:path w="146378" h="97993" extrusionOk="0">
                <a:moveTo>
                  <a:pt x="0" y="97993"/>
                </a:moveTo>
                <a:cubicBezTo>
                  <a:pt x="7033" y="95252"/>
                  <a:pt x="34489" y="90603"/>
                  <a:pt x="42197" y="81544"/>
                </a:cubicBezTo>
                <a:cubicBezTo>
                  <a:pt x="49905" y="72485"/>
                  <a:pt x="38422" y="50472"/>
                  <a:pt x="46249" y="43638"/>
                </a:cubicBezTo>
                <a:cubicBezTo>
                  <a:pt x="54077" y="36804"/>
                  <a:pt x="78394" y="47572"/>
                  <a:pt x="89162" y="40539"/>
                </a:cubicBezTo>
                <a:cubicBezTo>
                  <a:pt x="99930" y="33506"/>
                  <a:pt x="101320" y="6726"/>
                  <a:pt x="110856" y="1441"/>
                </a:cubicBezTo>
                <a:cubicBezTo>
                  <a:pt x="120392" y="-3844"/>
                  <a:pt x="140458" y="7599"/>
                  <a:pt x="146378" y="8831"/>
                </a:cubicBezTo>
              </a:path>
            </a:pathLst>
          </a:custGeom>
          <a:noFill/>
          <a:ln w="19050" cap="flat" cmpd="sng">
            <a:solidFill>
              <a:schemeClr val="dk2"/>
            </a:solidFill>
            <a:prstDash val="dash"/>
            <a:round/>
            <a:headEnd type="none" w="med" len="med"/>
            <a:tailEnd type="none" w="med" len="med"/>
          </a:ln>
        </p:spPr>
      </p:sp>
      <p:sp>
        <p:nvSpPr>
          <p:cNvPr id="1544" name="Google Shape;1544;p53"/>
          <p:cNvSpPr/>
          <p:nvPr/>
        </p:nvSpPr>
        <p:spPr>
          <a:xfrm>
            <a:off x="1754475" y="398603"/>
            <a:ext cx="2550825" cy="5070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3"/>
          <p:cNvSpPr txBox="1">
            <a:spLocks noGrp="1"/>
          </p:cNvSpPr>
          <p:nvPr>
            <p:ph type="title"/>
          </p:nvPr>
        </p:nvSpPr>
        <p:spPr>
          <a:xfrm rot="-1006">
            <a:off x="1859382" y="394234"/>
            <a:ext cx="30759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Cost !!!</a:t>
            </a:r>
            <a:endParaRPr dirty="0"/>
          </a:p>
        </p:txBody>
      </p:sp>
      <p:sp>
        <p:nvSpPr>
          <p:cNvPr id="1546" name="Google Shape;1546;p53"/>
          <p:cNvSpPr txBox="1">
            <a:spLocks noGrp="1"/>
          </p:cNvSpPr>
          <p:nvPr>
            <p:ph type="subTitle" idx="1"/>
          </p:nvPr>
        </p:nvSpPr>
        <p:spPr>
          <a:xfrm>
            <a:off x="1070814" y="1123032"/>
            <a:ext cx="4303696" cy="315344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According to the initial project schedule, the project will be completed within 3 months, so the initial estimate of the costs of the entire project is 48,500 thousand riyal , divided by project management at 25 riyal per hour, application workers at 20 riyal per hour, designers at 25 riyal per hour and the equipment needed to develop the project Which will cost 15,000 riyal.</a:t>
            </a:r>
          </a:p>
        </p:txBody>
      </p:sp>
      <p:sp>
        <p:nvSpPr>
          <p:cNvPr id="1547" name="Google Shape;1547;p53"/>
          <p:cNvSpPr/>
          <p:nvPr/>
        </p:nvSpPr>
        <p:spPr>
          <a:xfrm>
            <a:off x="5365825" y="1682875"/>
            <a:ext cx="2595600" cy="25404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a:off x="7289175" y="4255825"/>
            <a:ext cx="1752250" cy="774800"/>
          </a:xfrm>
          <a:custGeom>
            <a:avLst/>
            <a:gdLst/>
            <a:ahLst/>
            <a:cxnLst/>
            <a:rect l="l" t="t" r="r" b="b"/>
            <a:pathLst>
              <a:path w="70090" h="30992" extrusionOk="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w="19050" cap="flat" cmpd="sng">
            <a:solidFill>
              <a:schemeClr val="dk2"/>
            </a:solidFill>
            <a:prstDash val="dash"/>
            <a:round/>
            <a:headEnd type="none" w="med" len="med"/>
            <a:tailEnd type="none" w="med" len="med"/>
          </a:ln>
        </p:spPr>
      </p:sp>
      <p:sp>
        <p:nvSpPr>
          <p:cNvPr id="1549" name="Google Shape;1549;p53"/>
          <p:cNvSpPr/>
          <p:nvPr/>
        </p:nvSpPr>
        <p:spPr>
          <a:xfrm>
            <a:off x="5785445" y="2304516"/>
            <a:ext cx="77844" cy="71307"/>
          </a:xfrm>
          <a:custGeom>
            <a:avLst/>
            <a:gdLst/>
            <a:ahLst/>
            <a:cxnLst/>
            <a:rect l="l" t="t" r="r" b="b"/>
            <a:pathLst>
              <a:path w="5097" h="4669" extrusionOk="0">
                <a:moveTo>
                  <a:pt x="0" y="0"/>
                </a:moveTo>
                <a:lnTo>
                  <a:pt x="0" y="4668"/>
                </a:lnTo>
                <a:lnTo>
                  <a:pt x="5096" y="4668"/>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3"/>
          <p:cNvSpPr/>
          <p:nvPr/>
        </p:nvSpPr>
        <p:spPr>
          <a:xfrm>
            <a:off x="5785445" y="2400596"/>
            <a:ext cx="77844" cy="71323"/>
          </a:xfrm>
          <a:custGeom>
            <a:avLst/>
            <a:gdLst/>
            <a:ahLst/>
            <a:cxnLst/>
            <a:rect l="l" t="t" r="r" b="b"/>
            <a:pathLst>
              <a:path w="5097" h="4670" extrusionOk="0">
                <a:moveTo>
                  <a:pt x="0" y="1"/>
                </a:moveTo>
                <a:lnTo>
                  <a:pt x="0" y="4670"/>
                </a:lnTo>
                <a:lnTo>
                  <a:pt x="5096" y="4670"/>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3"/>
          <p:cNvSpPr/>
          <p:nvPr/>
        </p:nvSpPr>
        <p:spPr>
          <a:xfrm>
            <a:off x="5785445" y="2490489"/>
            <a:ext cx="77844" cy="71338"/>
          </a:xfrm>
          <a:custGeom>
            <a:avLst/>
            <a:gdLst/>
            <a:ahLst/>
            <a:cxnLst/>
            <a:rect l="l" t="t" r="r" b="b"/>
            <a:pathLst>
              <a:path w="5097" h="4671" extrusionOk="0">
                <a:moveTo>
                  <a:pt x="0" y="1"/>
                </a:moveTo>
                <a:lnTo>
                  <a:pt x="0" y="4671"/>
                </a:lnTo>
                <a:lnTo>
                  <a:pt x="5096" y="467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3"/>
          <p:cNvSpPr/>
          <p:nvPr/>
        </p:nvSpPr>
        <p:spPr>
          <a:xfrm>
            <a:off x="5785445" y="2577298"/>
            <a:ext cx="77844" cy="71323"/>
          </a:xfrm>
          <a:custGeom>
            <a:avLst/>
            <a:gdLst/>
            <a:ahLst/>
            <a:cxnLst/>
            <a:rect l="l" t="t" r="r" b="b"/>
            <a:pathLst>
              <a:path w="5097" h="4670" extrusionOk="0">
                <a:moveTo>
                  <a:pt x="0" y="1"/>
                </a:moveTo>
                <a:lnTo>
                  <a:pt x="0" y="4670"/>
                </a:lnTo>
                <a:lnTo>
                  <a:pt x="5096" y="4670"/>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3"/>
          <p:cNvSpPr/>
          <p:nvPr/>
        </p:nvSpPr>
        <p:spPr>
          <a:xfrm>
            <a:off x="5785445" y="2664092"/>
            <a:ext cx="77844" cy="71323"/>
          </a:xfrm>
          <a:custGeom>
            <a:avLst/>
            <a:gdLst/>
            <a:ahLst/>
            <a:cxnLst/>
            <a:rect l="l" t="t" r="r" b="b"/>
            <a:pathLst>
              <a:path w="5097" h="4670" extrusionOk="0">
                <a:moveTo>
                  <a:pt x="0" y="1"/>
                </a:moveTo>
                <a:lnTo>
                  <a:pt x="0" y="4669"/>
                </a:lnTo>
                <a:lnTo>
                  <a:pt x="5096" y="4669"/>
                </a:lnTo>
                <a:lnTo>
                  <a:pt x="5096" y="1"/>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3"/>
          <p:cNvSpPr/>
          <p:nvPr/>
        </p:nvSpPr>
        <p:spPr>
          <a:xfrm>
            <a:off x="5785445" y="2754643"/>
            <a:ext cx="77844" cy="71307"/>
          </a:xfrm>
          <a:custGeom>
            <a:avLst/>
            <a:gdLst/>
            <a:ahLst/>
            <a:cxnLst/>
            <a:rect l="l" t="t" r="r" b="b"/>
            <a:pathLst>
              <a:path w="5097" h="4669" extrusionOk="0">
                <a:moveTo>
                  <a:pt x="0" y="0"/>
                </a:moveTo>
                <a:lnTo>
                  <a:pt x="0" y="4669"/>
                </a:lnTo>
                <a:lnTo>
                  <a:pt x="5096" y="4669"/>
                </a:lnTo>
                <a:lnTo>
                  <a:pt x="5096"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3"/>
          <p:cNvSpPr/>
          <p:nvPr/>
        </p:nvSpPr>
        <p:spPr>
          <a:xfrm>
            <a:off x="5785445" y="2850737"/>
            <a:ext cx="77844" cy="71292"/>
          </a:xfrm>
          <a:custGeom>
            <a:avLst/>
            <a:gdLst/>
            <a:ahLst/>
            <a:cxnLst/>
            <a:rect l="l" t="t" r="r" b="b"/>
            <a:pathLst>
              <a:path w="5097" h="4668" extrusionOk="0">
                <a:moveTo>
                  <a:pt x="0" y="1"/>
                </a:moveTo>
                <a:lnTo>
                  <a:pt x="0" y="4667"/>
                </a:lnTo>
                <a:lnTo>
                  <a:pt x="5096" y="4667"/>
                </a:lnTo>
                <a:lnTo>
                  <a:pt x="5096" y="1"/>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3"/>
          <p:cNvSpPr/>
          <p:nvPr/>
        </p:nvSpPr>
        <p:spPr>
          <a:xfrm>
            <a:off x="5785445" y="2940631"/>
            <a:ext cx="77844" cy="71323"/>
          </a:xfrm>
          <a:custGeom>
            <a:avLst/>
            <a:gdLst/>
            <a:ahLst/>
            <a:cxnLst/>
            <a:rect l="l" t="t" r="r" b="b"/>
            <a:pathLst>
              <a:path w="5097" h="4670" extrusionOk="0">
                <a:moveTo>
                  <a:pt x="0" y="1"/>
                </a:moveTo>
                <a:lnTo>
                  <a:pt x="0" y="4669"/>
                </a:lnTo>
                <a:lnTo>
                  <a:pt x="5096" y="4669"/>
                </a:lnTo>
                <a:lnTo>
                  <a:pt x="5096" y="1"/>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3"/>
          <p:cNvSpPr/>
          <p:nvPr/>
        </p:nvSpPr>
        <p:spPr>
          <a:xfrm>
            <a:off x="5785445" y="3027440"/>
            <a:ext cx="77844" cy="71307"/>
          </a:xfrm>
          <a:custGeom>
            <a:avLst/>
            <a:gdLst/>
            <a:ahLst/>
            <a:cxnLst/>
            <a:rect l="l" t="t" r="r" b="b"/>
            <a:pathLst>
              <a:path w="5097" h="4669" extrusionOk="0">
                <a:moveTo>
                  <a:pt x="0" y="1"/>
                </a:moveTo>
                <a:lnTo>
                  <a:pt x="0" y="4668"/>
                </a:lnTo>
                <a:lnTo>
                  <a:pt x="5096" y="4668"/>
                </a:lnTo>
                <a:lnTo>
                  <a:pt x="5096" y="1"/>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3"/>
          <p:cNvSpPr/>
          <p:nvPr/>
        </p:nvSpPr>
        <p:spPr>
          <a:xfrm>
            <a:off x="5785445" y="3114234"/>
            <a:ext cx="77844" cy="71307"/>
          </a:xfrm>
          <a:custGeom>
            <a:avLst/>
            <a:gdLst/>
            <a:ahLst/>
            <a:cxnLst/>
            <a:rect l="l" t="t" r="r" b="b"/>
            <a:pathLst>
              <a:path w="5097" h="4669" extrusionOk="0">
                <a:moveTo>
                  <a:pt x="0" y="0"/>
                </a:moveTo>
                <a:lnTo>
                  <a:pt x="0" y="4668"/>
                </a:lnTo>
                <a:lnTo>
                  <a:pt x="5096" y="4668"/>
                </a:lnTo>
                <a:lnTo>
                  <a:pt x="5096"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a:off x="5980108" y="2508816"/>
            <a:ext cx="382057" cy="695953"/>
          </a:xfrm>
          <a:custGeom>
            <a:avLst/>
            <a:gdLst/>
            <a:ahLst/>
            <a:cxnLst/>
            <a:rect l="l" t="t" r="r" b="b"/>
            <a:pathLst>
              <a:path w="25016" h="45569" extrusionOk="0">
                <a:moveTo>
                  <a:pt x="1" y="1"/>
                </a:moveTo>
                <a:lnTo>
                  <a:pt x="1" y="45569"/>
                </a:lnTo>
                <a:lnTo>
                  <a:pt x="25015" y="45569"/>
                </a:lnTo>
                <a:lnTo>
                  <a:pt x="25015"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031913" y="2567570"/>
            <a:ext cx="77829" cy="100936"/>
          </a:xfrm>
          <a:custGeom>
            <a:avLst/>
            <a:gdLst/>
            <a:ahLst/>
            <a:cxnLst/>
            <a:rect l="l" t="t" r="r" b="b"/>
            <a:pathLst>
              <a:path w="5096" h="6609" extrusionOk="0">
                <a:moveTo>
                  <a:pt x="0" y="0"/>
                </a:moveTo>
                <a:lnTo>
                  <a:pt x="0" y="6609"/>
                </a:lnTo>
                <a:lnTo>
                  <a:pt x="5095" y="6609"/>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a:off x="6132222" y="2567570"/>
            <a:ext cx="77829" cy="100936"/>
          </a:xfrm>
          <a:custGeom>
            <a:avLst/>
            <a:gdLst/>
            <a:ahLst/>
            <a:cxnLst/>
            <a:rect l="l" t="t" r="r" b="b"/>
            <a:pathLst>
              <a:path w="5096" h="6609" extrusionOk="0">
                <a:moveTo>
                  <a:pt x="1" y="0"/>
                </a:moveTo>
                <a:lnTo>
                  <a:pt x="1" y="6609"/>
                </a:lnTo>
                <a:lnTo>
                  <a:pt x="5096" y="6609"/>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3"/>
          <p:cNvSpPr/>
          <p:nvPr/>
        </p:nvSpPr>
        <p:spPr>
          <a:xfrm>
            <a:off x="6232517" y="2567570"/>
            <a:ext cx="77844" cy="100936"/>
          </a:xfrm>
          <a:custGeom>
            <a:avLst/>
            <a:gdLst/>
            <a:ahLst/>
            <a:cxnLst/>
            <a:rect l="l" t="t" r="r" b="b"/>
            <a:pathLst>
              <a:path w="5097" h="6609" extrusionOk="0">
                <a:moveTo>
                  <a:pt x="1" y="0"/>
                </a:moveTo>
                <a:lnTo>
                  <a:pt x="1" y="6609"/>
                </a:lnTo>
                <a:lnTo>
                  <a:pt x="5097" y="6609"/>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3"/>
          <p:cNvSpPr/>
          <p:nvPr/>
        </p:nvSpPr>
        <p:spPr>
          <a:xfrm>
            <a:off x="6031913" y="2703587"/>
            <a:ext cx="77829" cy="100951"/>
          </a:xfrm>
          <a:custGeom>
            <a:avLst/>
            <a:gdLst/>
            <a:ahLst/>
            <a:cxnLst/>
            <a:rect l="l" t="t" r="r" b="b"/>
            <a:pathLst>
              <a:path w="5096" h="6610" extrusionOk="0">
                <a:moveTo>
                  <a:pt x="0" y="0"/>
                </a:moveTo>
                <a:lnTo>
                  <a:pt x="0" y="6609"/>
                </a:lnTo>
                <a:lnTo>
                  <a:pt x="5095" y="6609"/>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3"/>
          <p:cNvSpPr/>
          <p:nvPr/>
        </p:nvSpPr>
        <p:spPr>
          <a:xfrm>
            <a:off x="6132222" y="2703587"/>
            <a:ext cx="77829" cy="100951"/>
          </a:xfrm>
          <a:custGeom>
            <a:avLst/>
            <a:gdLst/>
            <a:ahLst/>
            <a:cxnLst/>
            <a:rect l="l" t="t" r="r" b="b"/>
            <a:pathLst>
              <a:path w="5096" h="6610" extrusionOk="0">
                <a:moveTo>
                  <a:pt x="1" y="0"/>
                </a:moveTo>
                <a:lnTo>
                  <a:pt x="1" y="6609"/>
                </a:lnTo>
                <a:lnTo>
                  <a:pt x="5096" y="6609"/>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3"/>
          <p:cNvSpPr/>
          <p:nvPr/>
        </p:nvSpPr>
        <p:spPr>
          <a:xfrm>
            <a:off x="6232517" y="2703587"/>
            <a:ext cx="77844" cy="100951"/>
          </a:xfrm>
          <a:custGeom>
            <a:avLst/>
            <a:gdLst/>
            <a:ahLst/>
            <a:cxnLst/>
            <a:rect l="l" t="t" r="r" b="b"/>
            <a:pathLst>
              <a:path w="5097" h="6610" extrusionOk="0">
                <a:moveTo>
                  <a:pt x="1" y="0"/>
                </a:moveTo>
                <a:lnTo>
                  <a:pt x="1" y="6609"/>
                </a:lnTo>
                <a:lnTo>
                  <a:pt x="5097" y="6609"/>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3"/>
          <p:cNvSpPr/>
          <p:nvPr/>
        </p:nvSpPr>
        <p:spPr>
          <a:xfrm>
            <a:off x="6031913" y="2830868"/>
            <a:ext cx="77829" cy="100936"/>
          </a:xfrm>
          <a:custGeom>
            <a:avLst/>
            <a:gdLst/>
            <a:ahLst/>
            <a:cxnLst/>
            <a:rect l="l" t="t" r="r" b="b"/>
            <a:pathLst>
              <a:path w="5096" h="6609" extrusionOk="0">
                <a:moveTo>
                  <a:pt x="0" y="0"/>
                </a:moveTo>
                <a:lnTo>
                  <a:pt x="0" y="6608"/>
                </a:lnTo>
                <a:lnTo>
                  <a:pt x="5095" y="6608"/>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3"/>
          <p:cNvSpPr/>
          <p:nvPr/>
        </p:nvSpPr>
        <p:spPr>
          <a:xfrm>
            <a:off x="6132222" y="2830868"/>
            <a:ext cx="77829" cy="100936"/>
          </a:xfrm>
          <a:custGeom>
            <a:avLst/>
            <a:gdLst/>
            <a:ahLst/>
            <a:cxnLst/>
            <a:rect l="l" t="t" r="r" b="b"/>
            <a:pathLst>
              <a:path w="5096" h="6609" extrusionOk="0">
                <a:moveTo>
                  <a:pt x="1" y="0"/>
                </a:moveTo>
                <a:lnTo>
                  <a:pt x="1" y="6608"/>
                </a:lnTo>
                <a:lnTo>
                  <a:pt x="5096" y="6608"/>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3"/>
          <p:cNvSpPr/>
          <p:nvPr/>
        </p:nvSpPr>
        <p:spPr>
          <a:xfrm>
            <a:off x="6232517" y="2830868"/>
            <a:ext cx="77844" cy="100936"/>
          </a:xfrm>
          <a:custGeom>
            <a:avLst/>
            <a:gdLst/>
            <a:ahLst/>
            <a:cxnLst/>
            <a:rect l="l" t="t" r="r" b="b"/>
            <a:pathLst>
              <a:path w="5097" h="6609" extrusionOk="0">
                <a:moveTo>
                  <a:pt x="1" y="0"/>
                </a:moveTo>
                <a:lnTo>
                  <a:pt x="1" y="6608"/>
                </a:lnTo>
                <a:lnTo>
                  <a:pt x="5097" y="6608"/>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3"/>
          <p:cNvSpPr/>
          <p:nvPr/>
        </p:nvSpPr>
        <p:spPr>
          <a:xfrm>
            <a:off x="6031913" y="2953735"/>
            <a:ext cx="77829" cy="100921"/>
          </a:xfrm>
          <a:custGeom>
            <a:avLst/>
            <a:gdLst/>
            <a:ahLst/>
            <a:cxnLst/>
            <a:rect l="l" t="t" r="r" b="b"/>
            <a:pathLst>
              <a:path w="5096" h="6608" extrusionOk="0">
                <a:moveTo>
                  <a:pt x="0" y="0"/>
                </a:moveTo>
                <a:lnTo>
                  <a:pt x="0" y="6608"/>
                </a:lnTo>
                <a:lnTo>
                  <a:pt x="5095" y="6608"/>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3"/>
          <p:cNvSpPr/>
          <p:nvPr/>
        </p:nvSpPr>
        <p:spPr>
          <a:xfrm>
            <a:off x="6132222" y="2953735"/>
            <a:ext cx="77829" cy="100921"/>
          </a:xfrm>
          <a:custGeom>
            <a:avLst/>
            <a:gdLst/>
            <a:ahLst/>
            <a:cxnLst/>
            <a:rect l="l" t="t" r="r" b="b"/>
            <a:pathLst>
              <a:path w="5096" h="6608" extrusionOk="0">
                <a:moveTo>
                  <a:pt x="1" y="0"/>
                </a:moveTo>
                <a:lnTo>
                  <a:pt x="1" y="6608"/>
                </a:lnTo>
                <a:lnTo>
                  <a:pt x="5096" y="6608"/>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3"/>
          <p:cNvSpPr/>
          <p:nvPr/>
        </p:nvSpPr>
        <p:spPr>
          <a:xfrm>
            <a:off x="6232517" y="2953735"/>
            <a:ext cx="77844" cy="100921"/>
          </a:xfrm>
          <a:custGeom>
            <a:avLst/>
            <a:gdLst/>
            <a:ahLst/>
            <a:cxnLst/>
            <a:rect l="l" t="t" r="r" b="b"/>
            <a:pathLst>
              <a:path w="5097" h="6608" extrusionOk="0">
                <a:moveTo>
                  <a:pt x="1" y="0"/>
                </a:moveTo>
                <a:lnTo>
                  <a:pt x="1" y="6608"/>
                </a:lnTo>
                <a:lnTo>
                  <a:pt x="5097" y="6608"/>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3"/>
          <p:cNvSpPr/>
          <p:nvPr/>
        </p:nvSpPr>
        <p:spPr>
          <a:xfrm>
            <a:off x="6031913" y="3076587"/>
            <a:ext cx="77829" cy="100966"/>
          </a:xfrm>
          <a:custGeom>
            <a:avLst/>
            <a:gdLst/>
            <a:ahLst/>
            <a:cxnLst/>
            <a:rect l="l" t="t" r="r" b="b"/>
            <a:pathLst>
              <a:path w="5096" h="6611" extrusionOk="0">
                <a:moveTo>
                  <a:pt x="0" y="1"/>
                </a:moveTo>
                <a:lnTo>
                  <a:pt x="0" y="6611"/>
                </a:lnTo>
                <a:lnTo>
                  <a:pt x="5095" y="6611"/>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3"/>
          <p:cNvSpPr/>
          <p:nvPr/>
        </p:nvSpPr>
        <p:spPr>
          <a:xfrm>
            <a:off x="6132222" y="3076587"/>
            <a:ext cx="77829" cy="100966"/>
          </a:xfrm>
          <a:custGeom>
            <a:avLst/>
            <a:gdLst/>
            <a:ahLst/>
            <a:cxnLst/>
            <a:rect l="l" t="t" r="r" b="b"/>
            <a:pathLst>
              <a:path w="5096" h="6611" extrusionOk="0">
                <a:moveTo>
                  <a:pt x="1" y="1"/>
                </a:moveTo>
                <a:lnTo>
                  <a:pt x="1" y="6611"/>
                </a:lnTo>
                <a:lnTo>
                  <a:pt x="5096" y="661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3"/>
          <p:cNvSpPr/>
          <p:nvPr/>
        </p:nvSpPr>
        <p:spPr>
          <a:xfrm>
            <a:off x="6232517" y="3076587"/>
            <a:ext cx="77844" cy="100966"/>
          </a:xfrm>
          <a:custGeom>
            <a:avLst/>
            <a:gdLst/>
            <a:ahLst/>
            <a:cxnLst/>
            <a:rect l="l" t="t" r="r" b="b"/>
            <a:pathLst>
              <a:path w="5097" h="6611" extrusionOk="0">
                <a:moveTo>
                  <a:pt x="1" y="1"/>
                </a:moveTo>
                <a:lnTo>
                  <a:pt x="1" y="6611"/>
                </a:lnTo>
                <a:lnTo>
                  <a:pt x="5097" y="6611"/>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3"/>
          <p:cNvSpPr/>
          <p:nvPr/>
        </p:nvSpPr>
        <p:spPr>
          <a:xfrm>
            <a:off x="5739383" y="2677486"/>
            <a:ext cx="78210" cy="83067"/>
          </a:xfrm>
          <a:custGeom>
            <a:avLst/>
            <a:gdLst/>
            <a:ahLst/>
            <a:cxnLst/>
            <a:rect l="l" t="t" r="r" b="b"/>
            <a:pathLst>
              <a:path w="5121"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3"/>
          <p:cNvSpPr/>
          <p:nvPr/>
        </p:nvSpPr>
        <p:spPr>
          <a:xfrm>
            <a:off x="5840182" y="2677486"/>
            <a:ext cx="78226" cy="83067"/>
          </a:xfrm>
          <a:custGeom>
            <a:avLst/>
            <a:gdLst/>
            <a:ahLst/>
            <a:cxnLst/>
            <a:rect l="l" t="t" r="r" b="b"/>
            <a:pathLst>
              <a:path w="5122"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3"/>
          <p:cNvSpPr/>
          <p:nvPr/>
        </p:nvSpPr>
        <p:spPr>
          <a:xfrm>
            <a:off x="5940980" y="2677486"/>
            <a:ext cx="78241" cy="83067"/>
          </a:xfrm>
          <a:custGeom>
            <a:avLst/>
            <a:gdLst/>
            <a:ahLst/>
            <a:cxnLst/>
            <a:rect l="l" t="t" r="r" b="b"/>
            <a:pathLst>
              <a:path w="5123" h="5439" extrusionOk="0">
                <a:moveTo>
                  <a:pt x="1" y="1"/>
                </a:moveTo>
                <a:lnTo>
                  <a:pt x="1" y="5439"/>
                </a:lnTo>
                <a:lnTo>
                  <a:pt x="5123" y="5439"/>
                </a:lnTo>
                <a:lnTo>
                  <a:pt x="5123"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3"/>
          <p:cNvSpPr/>
          <p:nvPr/>
        </p:nvSpPr>
        <p:spPr>
          <a:xfrm>
            <a:off x="5739383" y="2789449"/>
            <a:ext cx="78210" cy="83067"/>
          </a:xfrm>
          <a:custGeom>
            <a:avLst/>
            <a:gdLst/>
            <a:ahLst/>
            <a:cxnLst/>
            <a:rect l="l" t="t" r="r" b="b"/>
            <a:pathLst>
              <a:path w="5121" h="5439" extrusionOk="0">
                <a:moveTo>
                  <a:pt x="0" y="0"/>
                </a:moveTo>
                <a:lnTo>
                  <a:pt x="0" y="5438"/>
                </a:lnTo>
                <a:lnTo>
                  <a:pt x="5121" y="5438"/>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3"/>
          <p:cNvSpPr/>
          <p:nvPr/>
        </p:nvSpPr>
        <p:spPr>
          <a:xfrm>
            <a:off x="5840182" y="2789449"/>
            <a:ext cx="78226" cy="83067"/>
          </a:xfrm>
          <a:custGeom>
            <a:avLst/>
            <a:gdLst/>
            <a:ahLst/>
            <a:cxnLst/>
            <a:rect l="l" t="t" r="r" b="b"/>
            <a:pathLst>
              <a:path w="5122" h="5439" extrusionOk="0">
                <a:moveTo>
                  <a:pt x="0" y="0"/>
                </a:moveTo>
                <a:lnTo>
                  <a:pt x="0" y="5438"/>
                </a:lnTo>
                <a:lnTo>
                  <a:pt x="5121" y="5438"/>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3"/>
          <p:cNvSpPr/>
          <p:nvPr/>
        </p:nvSpPr>
        <p:spPr>
          <a:xfrm>
            <a:off x="5940980" y="2789449"/>
            <a:ext cx="78241" cy="83067"/>
          </a:xfrm>
          <a:custGeom>
            <a:avLst/>
            <a:gdLst/>
            <a:ahLst/>
            <a:cxnLst/>
            <a:rect l="l" t="t" r="r" b="b"/>
            <a:pathLst>
              <a:path w="5123" h="5439" extrusionOk="0">
                <a:moveTo>
                  <a:pt x="1" y="0"/>
                </a:moveTo>
                <a:lnTo>
                  <a:pt x="1" y="5438"/>
                </a:lnTo>
                <a:lnTo>
                  <a:pt x="5123" y="5438"/>
                </a:lnTo>
                <a:lnTo>
                  <a:pt x="5123"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3"/>
          <p:cNvSpPr/>
          <p:nvPr/>
        </p:nvSpPr>
        <p:spPr>
          <a:xfrm>
            <a:off x="5739383" y="2894157"/>
            <a:ext cx="78210" cy="83067"/>
          </a:xfrm>
          <a:custGeom>
            <a:avLst/>
            <a:gdLst/>
            <a:ahLst/>
            <a:cxnLst/>
            <a:rect l="l" t="t" r="r" b="b"/>
            <a:pathLst>
              <a:path w="5121"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3"/>
          <p:cNvSpPr/>
          <p:nvPr/>
        </p:nvSpPr>
        <p:spPr>
          <a:xfrm>
            <a:off x="5840182" y="2894157"/>
            <a:ext cx="78226" cy="83067"/>
          </a:xfrm>
          <a:custGeom>
            <a:avLst/>
            <a:gdLst/>
            <a:ahLst/>
            <a:cxnLst/>
            <a:rect l="l" t="t" r="r" b="b"/>
            <a:pathLst>
              <a:path w="5122"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3"/>
          <p:cNvSpPr/>
          <p:nvPr/>
        </p:nvSpPr>
        <p:spPr>
          <a:xfrm>
            <a:off x="5940980" y="2894157"/>
            <a:ext cx="78241" cy="83067"/>
          </a:xfrm>
          <a:custGeom>
            <a:avLst/>
            <a:gdLst/>
            <a:ahLst/>
            <a:cxnLst/>
            <a:rect l="l" t="t" r="r" b="b"/>
            <a:pathLst>
              <a:path w="5123" h="5439" extrusionOk="0">
                <a:moveTo>
                  <a:pt x="1" y="1"/>
                </a:moveTo>
                <a:lnTo>
                  <a:pt x="1" y="5439"/>
                </a:lnTo>
                <a:lnTo>
                  <a:pt x="5123" y="5439"/>
                </a:lnTo>
                <a:lnTo>
                  <a:pt x="5123"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3"/>
          <p:cNvSpPr/>
          <p:nvPr/>
        </p:nvSpPr>
        <p:spPr>
          <a:xfrm>
            <a:off x="5739383" y="2995261"/>
            <a:ext cx="78210" cy="83067"/>
          </a:xfrm>
          <a:custGeom>
            <a:avLst/>
            <a:gdLst/>
            <a:ahLst/>
            <a:cxnLst/>
            <a:rect l="l" t="t" r="r" b="b"/>
            <a:pathLst>
              <a:path w="5121"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3"/>
          <p:cNvSpPr/>
          <p:nvPr/>
        </p:nvSpPr>
        <p:spPr>
          <a:xfrm>
            <a:off x="5840182" y="2995261"/>
            <a:ext cx="78226" cy="83067"/>
          </a:xfrm>
          <a:custGeom>
            <a:avLst/>
            <a:gdLst/>
            <a:ahLst/>
            <a:cxnLst/>
            <a:rect l="l" t="t" r="r" b="b"/>
            <a:pathLst>
              <a:path w="5122"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3"/>
          <p:cNvSpPr/>
          <p:nvPr/>
        </p:nvSpPr>
        <p:spPr>
          <a:xfrm>
            <a:off x="5940980" y="2995261"/>
            <a:ext cx="78241" cy="83067"/>
          </a:xfrm>
          <a:custGeom>
            <a:avLst/>
            <a:gdLst/>
            <a:ahLst/>
            <a:cxnLst/>
            <a:rect l="l" t="t" r="r" b="b"/>
            <a:pathLst>
              <a:path w="5123" h="5439" extrusionOk="0">
                <a:moveTo>
                  <a:pt x="1" y="1"/>
                </a:moveTo>
                <a:lnTo>
                  <a:pt x="1" y="5439"/>
                </a:lnTo>
                <a:lnTo>
                  <a:pt x="5123" y="5439"/>
                </a:lnTo>
                <a:lnTo>
                  <a:pt x="5123"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3"/>
          <p:cNvSpPr/>
          <p:nvPr/>
        </p:nvSpPr>
        <p:spPr>
          <a:xfrm>
            <a:off x="5739383" y="3096365"/>
            <a:ext cx="78210" cy="83067"/>
          </a:xfrm>
          <a:custGeom>
            <a:avLst/>
            <a:gdLst/>
            <a:ahLst/>
            <a:cxnLst/>
            <a:rect l="l" t="t" r="r" b="b"/>
            <a:pathLst>
              <a:path w="5121"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3"/>
          <p:cNvSpPr/>
          <p:nvPr/>
        </p:nvSpPr>
        <p:spPr>
          <a:xfrm>
            <a:off x="5840182" y="3096365"/>
            <a:ext cx="78226" cy="83067"/>
          </a:xfrm>
          <a:custGeom>
            <a:avLst/>
            <a:gdLst/>
            <a:ahLst/>
            <a:cxnLst/>
            <a:rect l="l" t="t" r="r" b="b"/>
            <a:pathLst>
              <a:path w="5122"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3"/>
          <p:cNvSpPr/>
          <p:nvPr/>
        </p:nvSpPr>
        <p:spPr>
          <a:xfrm>
            <a:off x="5940980" y="3096365"/>
            <a:ext cx="78241" cy="83067"/>
          </a:xfrm>
          <a:custGeom>
            <a:avLst/>
            <a:gdLst/>
            <a:ahLst/>
            <a:cxnLst/>
            <a:rect l="l" t="t" r="r" b="b"/>
            <a:pathLst>
              <a:path w="5123" h="5439" extrusionOk="0">
                <a:moveTo>
                  <a:pt x="1" y="1"/>
                </a:moveTo>
                <a:lnTo>
                  <a:pt x="1" y="5439"/>
                </a:lnTo>
                <a:lnTo>
                  <a:pt x="5123" y="5439"/>
                </a:lnTo>
                <a:lnTo>
                  <a:pt x="5123"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3"/>
          <p:cNvSpPr/>
          <p:nvPr/>
        </p:nvSpPr>
        <p:spPr>
          <a:xfrm>
            <a:off x="6291499" y="2094580"/>
            <a:ext cx="382057" cy="1108020"/>
          </a:xfrm>
          <a:custGeom>
            <a:avLst/>
            <a:gdLst/>
            <a:ahLst/>
            <a:cxnLst/>
            <a:rect l="l" t="t" r="r" b="b"/>
            <a:pathLst>
              <a:path w="25016" h="72550" extrusionOk="0">
                <a:moveTo>
                  <a:pt x="1" y="0"/>
                </a:moveTo>
                <a:lnTo>
                  <a:pt x="1" y="72550"/>
                </a:lnTo>
                <a:lnTo>
                  <a:pt x="25015" y="72550"/>
                </a:lnTo>
                <a:lnTo>
                  <a:pt x="25015"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3"/>
          <p:cNvSpPr/>
          <p:nvPr/>
        </p:nvSpPr>
        <p:spPr>
          <a:xfrm>
            <a:off x="6343319" y="2140001"/>
            <a:ext cx="77844" cy="84182"/>
          </a:xfrm>
          <a:custGeom>
            <a:avLst/>
            <a:gdLst/>
            <a:ahLst/>
            <a:cxnLst/>
            <a:rect l="l" t="t" r="r" b="b"/>
            <a:pathLst>
              <a:path w="5097" h="5512" extrusionOk="0">
                <a:moveTo>
                  <a:pt x="0" y="1"/>
                </a:moveTo>
                <a:lnTo>
                  <a:pt x="0" y="5512"/>
                </a:lnTo>
                <a:lnTo>
                  <a:pt x="5096" y="5512"/>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3"/>
          <p:cNvSpPr/>
          <p:nvPr/>
        </p:nvSpPr>
        <p:spPr>
          <a:xfrm>
            <a:off x="6443629" y="2140001"/>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3"/>
          <p:cNvSpPr/>
          <p:nvPr/>
        </p:nvSpPr>
        <p:spPr>
          <a:xfrm>
            <a:off x="6543908" y="2140001"/>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3"/>
          <p:cNvSpPr/>
          <p:nvPr/>
        </p:nvSpPr>
        <p:spPr>
          <a:xfrm>
            <a:off x="6343319" y="2253414"/>
            <a:ext cx="77844" cy="84182"/>
          </a:xfrm>
          <a:custGeom>
            <a:avLst/>
            <a:gdLst/>
            <a:ahLst/>
            <a:cxnLst/>
            <a:rect l="l" t="t" r="r" b="b"/>
            <a:pathLst>
              <a:path w="5097" h="5512" extrusionOk="0">
                <a:moveTo>
                  <a:pt x="0" y="1"/>
                </a:moveTo>
                <a:lnTo>
                  <a:pt x="0" y="5511"/>
                </a:lnTo>
                <a:lnTo>
                  <a:pt x="5096" y="551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3"/>
          <p:cNvSpPr/>
          <p:nvPr/>
        </p:nvSpPr>
        <p:spPr>
          <a:xfrm>
            <a:off x="6443629" y="2253414"/>
            <a:ext cx="77844" cy="84182"/>
          </a:xfrm>
          <a:custGeom>
            <a:avLst/>
            <a:gdLst/>
            <a:ahLst/>
            <a:cxnLst/>
            <a:rect l="l" t="t" r="r" b="b"/>
            <a:pathLst>
              <a:path w="5097" h="5512" extrusionOk="0">
                <a:moveTo>
                  <a:pt x="1" y="1"/>
                </a:moveTo>
                <a:lnTo>
                  <a:pt x="1" y="5511"/>
                </a:lnTo>
                <a:lnTo>
                  <a:pt x="5097" y="5511"/>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3"/>
          <p:cNvSpPr/>
          <p:nvPr/>
        </p:nvSpPr>
        <p:spPr>
          <a:xfrm>
            <a:off x="6543908" y="2253414"/>
            <a:ext cx="77844" cy="84182"/>
          </a:xfrm>
          <a:custGeom>
            <a:avLst/>
            <a:gdLst/>
            <a:ahLst/>
            <a:cxnLst/>
            <a:rect l="l" t="t" r="r" b="b"/>
            <a:pathLst>
              <a:path w="5097" h="5512" extrusionOk="0">
                <a:moveTo>
                  <a:pt x="1" y="1"/>
                </a:moveTo>
                <a:lnTo>
                  <a:pt x="1" y="5511"/>
                </a:lnTo>
                <a:lnTo>
                  <a:pt x="5097" y="5511"/>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3"/>
          <p:cNvSpPr/>
          <p:nvPr/>
        </p:nvSpPr>
        <p:spPr>
          <a:xfrm>
            <a:off x="6343319" y="2359543"/>
            <a:ext cx="77844" cy="84151"/>
          </a:xfrm>
          <a:custGeom>
            <a:avLst/>
            <a:gdLst/>
            <a:ahLst/>
            <a:cxnLst/>
            <a:rect l="l" t="t" r="r" b="b"/>
            <a:pathLst>
              <a:path w="5097" h="5510" extrusionOk="0">
                <a:moveTo>
                  <a:pt x="0" y="0"/>
                </a:moveTo>
                <a:lnTo>
                  <a:pt x="0" y="5509"/>
                </a:lnTo>
                <a:lnTo>
                  <a:pt x="5096" y="5509"/>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3"/>
          <p:cNvSpPr/>
          <p:nvPr/>
        </p:nvSpPr>
        <p:spPr>
          <a:xfrm>
            <a:off x="6443629" y="2359543"/>
            <a:ext cx="77844" cy="84151"/>
          </a:xfrm>
          <a:custGeom>
            <a:avLst/>
            <a:gdLst/>
            <a:ahLst/>
            <a:cxnLst/>
            <a:rect l="l" t="t" r="r" b="b"/>
            <a:pathLst>
              <a:path w="5097" h="5510" extrusionOk="0">
                <a:moveTo>
                  <a:pt x="1" y="0"/>
                </a:moveTo>
                <a:lnTo>
                  <a:pt x="1" y="5509"/>
                </a:lnTo>
                <a:lnTo>
                  <a:pt x="5097" y="5509"/>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3"/>
          <p:cNvSpPr/>
          <p:nvPr/>
        </p:nvSpPr>
        <p:spPr>
          <a:xfrm>
            <a:off x="6543908" y="2359543"/>
            <a:ext cx="77844" cy="84151"/>
          </a:xfrm>
          <a:custGeom>
            <a:avLst/>
            <a:gdLst/>
            <a:ahLst/>
            <a:cxnLst/>
            <a:rect l="l" t="t" r="r" b="b"/>
            <a:pathLst>
              <a:path w="5097" h="5510" extrusionOk="0">
                <a:moveTo>
                  <a:pt x="1" y="0"/>
                </a:moveTo>
                <a:lnTo>
                  <a:pt x="1" y="5509"/>
                </a:lnTo>
                <a:lnTo>
                  <a:pt x="5097" y="5509"/>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3"/>
          <p:cNvSpPr/>
          <p:nvPr/>
        </p:nvSpPr>
        <p:spPr>
          <a:xfrm>
            <a:off x="6343319" y="2461991"/>
            <a:ext cx="77844" cy="84182"/>
          </a:xfrm>
          <a:custGeom>
            <a:avLst/>
            <a:gdLst/>
            <a:ahLst/>
            <a:cxnLst/>
            <a:rect l="l" t="t" r="r" b="b"/>
            <a:pathLst>
              <a:path w="5097" h="5512" extrusionOk="0">
                <a:moveTo>
                  <a:pt x="0" y="1"/>
                </a:moveTo>
                <a:lnTo>
                  <a:pt x="0" y="5511"/>
                </a:lnTo>
                <a:lnTo>
                  <a:pt x="5096" y="551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3"/>
          <p:cNvSpPr/>
          <p:nvPr/>
        </p:nvSpPr>
        <p:spPr>
          <a:xfrm>
            <a:off x="6443629" y="2461991"/>
            <a:ext cx="77844" cy="84182"/>
          </a:xfrm>
          <a:custGeom>
            <a:avLst/>
            <a:gdLst/>
            <a:ahLst/>
            <a:cxnLst/>
            <a:rect l="l" t="t" r="r" b="b"/>
            <a:pathLst>
              <a:path w="5097" h="5512" extrusionOk="0">
                <a:moveTo>
                  <a:pt x="1" y="1"/>
                </a:moveTo>
                <a:lnTo>
                  <a:pt x="1" y="5511"/>
                </a:lnTo>
                <a:lnTo>
                  <a:pt x="5097" y="5511"/>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3"/>
          <p:cNvSpPr/>
          <p:nvPr/>
        </p:nvSpPr>
        <p:spPr>
          <a:xfrm>
            <a:off x="6543908" y="2461991"/>
            <a:ext cx="77844" cy="84182"/>
          </a:xfrm>
          <a:custGeom>
            <a:avLst/>
            <a:gdLst/>
            <a:ahLst/>
            <a:cxnLst/>
            <a:rect l="l" t="t" r="r" b="b"/>
            <a:pathLst>
              <a:path w="5097" h="5512" extrusionOk="0">
                <a:moveTo>
                  <a:pt x="1" y="1"/>
                </a:moveTo>
                <a:lnTo>
                  <a:pt x="1" y="5511"/>
                </a:lnTo>
                <a:lnTo>
                  <a:pt x="5097" y="5511"/>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3"/>
          <p:cNvSpPr/>
          <p:nvPr/>
        </p:nvSpPr>
        <p:spPr>
          <a:xfrm>
            <a:off x="6343319" y="2564439"/>
            <a:ext cx="77844" cy="84182"/>
          </a:xfrm>
          <a:custGeom>
            <a:avLst/>
            <a:gdLst/>
            <a:ahLst/>
            <a:cxnLst/>
            <a:rect l="l" t="t" r="r" b="b"/>
            <a:pathLst>
              <a:path w="5097" h="5512" extrusionOk="0">
                <a:moveTo>
                  <a:pt x="0" y="1"/>
                </a:moveTo>
                <a:lnTo>
                  <a:pt x="0" y="5512"/>
                </a:lnTo>
                <a:lnTo>
                  <a:pt x="5096" y="5512"/>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3"/>
          <p:cNvSpPr/>
          <p:nvPr/>
        </p:nvSpPr>
        <p:spPr>
          <a:xfrm>
            <a:off x="6443629" y="2564439"/>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3"/>
          <p:cNvSpPr/>
          <p:nvPr/>
        </p:nvSpPr>
        <p:spPr>
          <a:xfrm>
            <a:off x="6543908" y="2564439"/>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3"/>
          <p:cNvSpPr/>
          <p:nvPr/>
        </p:nvSpPr>
        <p:spPr>
          <a:xfrm>
            <a:off x="6343319" y="2671285"/>
            <a:ext cx="77844" cy="84182"/>
          </a:xfrm>
          <a:custGeom>
            <a:avLst/>
            <a:gdLst/>
            <a:ahLst/>
            <a:cxnLst/>
            <a:rect l="l" t="t" r="r" b="b"/>
            <a:pathLst>
              <a:path w="5097" h="5512" extrusionOk="0">
                <a:moveTo>
                  <a:pt x="0" y="0"/>
                </a:moveTo>
                <a:lnTo>
                  <a:pt x="0" y="5511"/>
                </a:lnTo>
                <a:lnTo>
                  <a:pt x="5096" y="5511"/>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3"/>
          <p:cNvSpPr/>
          <p:nvPr/>
        </p:nvSpPr>
        <p:spPr>
          <a:xfrm>
            <a:off x="6443629" y="2671285"/>
            <a:ext cx="77844" cy="84182"/>
          </a:xfrm>
          <a:custGeom>
            <a:avLst/>
            <a:gdLst/>
            <a:ahLst/>
            <a:cxnLst/>
            <a:rect l="l" t="t" r="r" b="b"/>
            <a:pathLst>
              <a:path w="5097" h="5512" extrusionOk="0">
                <a:moveTo>
                  <a:pt x="1" y="0"/>
                </a:moveTo>
                <a:lnTo>
                  <a:pt x="1" y="5511"/>
                </a:lnTo>
                <a:lnTo>
                  <a:pt x="5097" y="5511"/>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3"/>
          <p:cNvSpPr/>
          <p:nvPr/>
        </p:nvSpPr>
        <p:spPr>
          <a:xfrm>
            <a:off x="6543908" y="2671285"/>
            <a:ext cx="77844" cy="84182"/>
          </a:xfrm>
          <a:custGeom>
            <a:avLst/>
            <a:gdLst/>
            <a:ahLst/>
            <a:cxnLst/>
            <a:rect l="l" t="t" r="r" b="b"/>
            <a:pathLst>
              <a:path w="5097" h="5512" extrusionOk="0">
                <a:moveTo>
                  <a:pt x="1" y="0"/>
                </a:moveTo>
                <a:lnTo>
                  <a:pt x="1" y="5511"/>
                </a:lnTo>
                <a:lnTo>
                  <a:pt x="5097" y="5511"/>
                </a:lnTo>
                <a:lnTo>
                  <a:pt x="5097"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3"/>
          <p:cNvSpPr/>
          <p:nvPr/>
        </p:nvSpPr>
        <p:spPr>
          <a:xfrm>
            <a:off x="6343319" y="2784729"/>
            <a:ext cx="77844" cy="84167"/>
          </a:xfrm>
          <a:custGeom>
            <a:avLst/>
            <a:gdLst/>
            <a:ahLst/>
            <a:cxnLst/>
            <a:rect l="l" t="t" r="r" b="b"/>
            <a:pathLst>
              <a:path w="5097" h="5511" extrusionOk="0">
                <a:moveTo>
                  <a:pt x="0" y="0"/>
                </a:moveTo>
                <a:lnTo>
                  <a:pt x="0" y="5511"/>
                </a:lnTo>
                <a:lnTo>
                  <a:pt x="5096" y="5511"/>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3"/>
          <p:cNvSpPr/>
          <p:nvPr/>
        </p:nvSpPr>
        <p:spPr>
          <a:xfrm>
            <a:off x="6443629" y="2784729"/>
            <a:ext cx="77844" cy="84167"/>
          </a:xfrm>
          <a:custGeom>
            <a:avLst/>
            <a:gdLst/>
            <a:ahLst/>
            <a:cxnLst/>
            <a:rect l="l" t="t" r="r" b="b"/>
            <a:pathLst>
              <a:path w="5097" h="5511" extrusionOk="0">
                <a:moveTo>
                  <a:pt x="1" y="0"/>
                </a:moveTo>
                <a:lnTo>
                  <a:pt x="1" y="5511"/>
                </a:lnTo>
                <a:lnTo>
                  <a:pt x="5097" y="5511"/>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3"/>
          <p:cNvSpPr/>
          <p:nvPr/>
        </p:nvSpPr>
        <p:spPr>
          <a:xfrm>
            <a:off x="6543908" y="2784729"/>
            <a:ext cx="77844" cy="84167"/>
          </a:xfrm>
          <a:custGeom>
            <a:avLst/>
            <a:gdLst/>
            <a:ahLst/>
            <a:cxnLst/>
            <a:rect l="l" t="t" r="r" b="b"/>
            <a:pathLst>
              <a:path w="5097" h="5511" extrusionOk="0">
                <a:moveTo>
                  <a:pt x="1" y="0"/>
                </a:moveTo>
                <a:lnTo>
                  <a:pt x="1" y="5511"/>
                </a:lnTo>
                <a:lnTo>
                  <a:pt x="5097" y="5511"/>
                </a:lnTo>
                <a:lnTo>
                  <a:pt x="5097"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3"/>
          <p:cNvSpPr/>
          <p:nvPr/>
        </p:nvSpPr>
        <p:spPr>
          <a:xfrm>
            <a:off x="6343319" y="2890828"/>
            <a:ext cx="77844" cy="84182"/>
          </a:xfrm>
          <a:custGeom>
            <a:avLst/>
            <a:gdLst/>
            <a:ahLst/>
            <a:cxnLst/>
            <a:rect l="l" t="t" r="r" b="b"/>
            <a:pathLst>
              <a:path w="5097" h="5512" extrusionOk="0">
                <a:moveTo>
                  <a:pt x="0" y="1"/>
                </a:moveTo>
                <a:lnTo>
                  <a:pt x="0" y="5512"/>
                </a:lnTo>
                <a:lnTo>
                  <a:pt x="5096" y="5512"/>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3"/>
          <p:cNvSpPr/>
          <p:nvPr/>
        </p:nvSpPr>
        <p:spPr>
          <a:xfrm>
            <a:off x="6443629" y="2890828"/>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3"/>
          <p:cNvSpPr/>
          <p:nvPr/>
        </p:nvSpPr>
        <p:spPr>
          <a:xfrm>
            <a:off x="6543908" y="2890828"/>
            <a:ext cx="77844" cy="84182"/>
          </a:xfrm>
          <a:custGeom>
            <a:avLst/>
            <a:gdLst/>
            <a:ahLst/>
            <a:cxnLst/>
            <a:rect l="l" t="t" r="r" b="b"/>
            <a:pathLst>
              <a:path w="5097" h="5512" extrusionOk="0">
                <a:moveTo>
                  <a:pt x="1" y="1"/>
                </a:moveTo>
                <a:lnTo>
                  <a:pt x="1" y="5512"/>
                </a:lnTo>
                <a:lnTo>
                  <a:pt x="5097" y="5512"/>
                </a:lnTo>
                <a:lnTo>
                  <a:pt x="5097" y="1"/>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3"/>
          <p:cNvSpPr/>
          <p:nvPr/>
        </p:nvSpPr>
        <p:spPr>
          <a:xfrm>
            <a:off x="6343319" y="2993291"/>
            <a:ext cx="77844" cy="84167"/>
          </a:xfrm>
          <a:custGeom>
            <a:avLst/>
            <a:gdLst/>
            <a:ahLst/>
            <a:cxnLst/>
            <a:rect l="l" t="t" r="r" b="b"/>
            <a:pathLst>
              <a:path w="5097" h="5511" extrusionOk="0">
                <a:moveTo>
                  <a:pt x="0" y="0"/>
                </a:moveTo>
                <a:lnTo>
                  <a:pt x="0" y="5511"/>
                </a:lnTo>
                <a:lnTo>
                  <a:pt x="5096" y="5511"/>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3"/>
          <p:cNvSpPr/>
          <p:nvPr/>
        </p:nvSpPr>
        <p:spPr>
          <a:xfrm>
            <a:off x="6443629" y="2993291"/>
            <a:ext cx="77844" cy="84167"/>
          </a:xfrm>
          <a:custGeom>
            <a:avLst/>
            <a:gdLst/>
            <a:ahLst/>
            <a:cxnLst/>
            <a:rect l="l" t="t" r="r" b="b"/>
            <a:pathLst>
              <a:path w="5097" h="5511" extrusionOk="0">
                <a:moveTo>
                  <a:pt x="1" y="0"/>
                </a:moveTo>
                <a:lnTo>
                  <a:pt x="1" y="5511"/>
                </a:lnTo>
                <a:lnTo>
                  <a:pt x="5097" y="5511"/>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3"/>
          <p:cNvSpPr/>
          <p:nvPr/>
        </p:nvSpPr>
        <p:spPr>
          <a:xfrm>
            <a:off x="6543908" y="2993291"/>
            <a:ext cx="77844" cy="84167"/>
          </a:xfrm>
          <a:custGeom>
            <a:avLst/>
            <a:gdLst/>
            <a:ahLst/>
            <a:cxnLst/>
            <a:rect l="l" t="t" r="r" b="b"/>
            <a:pathLst>
              <a:path w="5097" h="5511" extrusionOk="0">
                <a:moveTo>
                  <a:pt x="1" y="0"/>
                </a:moveTo>
                <a:lnTo>
                  <a:pt x="1" y="5511"/>
                </a:lnTo>
                <a:lnTo>
                  <a:pt x="5097" y="5511"/>
                </a:lnTo>
                <a:lnTo>
                  <a:pt x="5097"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3"/>
          <p:cNvSpPr/>
          <p:nvPr/>
        </p:nvSpPr>
        <p:spPr>
          <a:xfrm>
            <a:off x="6343319" y="3095739"/>
            <a:ext cx="77844" cy="84182"/>
          </a:xfrm>
          <a:custGeom>
            <a:avLst/>
            <a:gdLst/>
            <a:ahLst/>
            <a:cxnLst/>
            <a:rect l="l" t="t" r="r" b="b"/>
            <a:pathLst>
              <a:path w="5097" h="5512" extrusionOk="0">
                <a:moveTo>
                  <a:pt x="0" y="0"/>
                </a:moveTo>
                <a:lnTo>
                  <a:pt x="0" y="5511"/>
                </a:lnTo>
                <a:lnTo>
                  <a:pt x="5096" y="5511"/>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3"/>
          <p:cNvSpPr/>
          <p:nvPr/>
        </p:nvSpPr>
        <p:spPr>
          <a:xfrm>
            <a:off x="6443629" y="3095739"/>
            <a:ext cx="77844" cy="84182"/>
          </a:xfrm>
          <a:custGeom>
            <a:avLst/>
            <a:gdLst/>
            <a:ahLst/>
            <a:cxnLst/>
            <a:rect l="l" t="t" r="r" b="b"/>
            <a:pathLst>
              <a:path w="5097" h="5512" extrusionOk="0">
                <a:moveTo>
                  <a:pt x="1" y="0"/>
                </a:moveTo>
                <a:lnTo>
                  <a:pt x="1" y="5511"/>
                </a:lnTo>
                <a:lnTo>
                  <a:pt x="5097" y="5511"/>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3"/>
          <p:cNvSpPr/>
          <p:nvPr/>
        </p:nvSpPr>
        <p:spPr>
          <a:xfrm>
            <a:off x="6543908" y="3095739"/>
            <a:ext cx="77844" cy="84182"/>
          </a:xfrm>
          <a:custGeom>
            <a:avLst/>
            <a:gdLst/>
            <a:ahLst/>
            <a:cxnLst/>
            <a:rect l="l" t="t" r="r" b="b"/>
            <a:pathLst>
              <a:path w="5097" h="5512" extrusionOk="0">
                <a:moveTo>
                  <a:pt x="1" y="0"/>
                </a:moveTo>
                <a:lnTo>
                  <a:pt x="1" y="5511"/>
                </a:lnTo>
                <a:lnTo>
                  <a:pt x="5097" y="5511"/>
                </a:lnTo>
                <a:lnTo>
                  <a:pt x="5097" y="0"/>
                </a:lnTo>
                <a:close/>
              </a:path>
            </a:pathLst>
          </a:custGeom>
          <a:solidFill>
            <a:srgbClr val="81C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3"/>
          <p:cNvSpPr/>
          <p:nvPr/>
        </p:nvSpPr>
        <p:spPr>
          <a:xfrm>
            <a:off x="7262693" y="2375518"/>
            <a:ext cx="77844" cy="65504"/>
          </a:xfrm>
          <a:custGeom>
            <a:avLst/>
            <a:gdLst/>
            <a:ahLst/>
            <a:cxnLst/>
            <a:rect l="l" t="t" r="r" b="b"/>
            <a:pathLst>
              <a:path w="5097" h="4289" extrusionOk="0">
                <a:moveTo>
                  <a:pt x="0" y="1"/>
                </a:moveTo>
                <a:lnTo>
                  <a:pt x="0" y="4289"/>
                </a:lnTo>
                <a:lnTo>
                  <a:pt x="5096" y="4289"/>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3"/>
          <p:cNvSpPr/>
          <p:nvPr/>
        </p:nvSpPr>
        <p:spPr>
          <a:xfrm>
            <a:off x="7362987" y="2375518"/>
            <a:ext cx="77829" cy="65504"/>
          </a:xfrm>
          <a:custGeom>
            <a:avLst/>
            <a:gdLst/>
            <a:ahLst/>
            <a:cxnLst/>
            <a:rect l="l" t="t" r="r" b="b"/>
            <a:pathLst>
              <a:path w="5096" h="4289" extrusionOk="0">
                <a:moveTo>
                  <a:pt x="1" y="1"/>
                </a:moveTo>
                <a:lnTo>
                  <a:pt x="1" y="4289"/>
                </a:lnTo>
                <a:lnTo>
                  <a:pt x="5095" y="4289"/>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3"/>
          <p:cNvSpPr/>
          <p:nvPr/>
        </p:nvSpPr>
        <p:spPr>
          <a:xfrm>
            <a:off x="7262693" y="2463778"/>
            <a:ext cx="77844" cy="65550"/>
          </a:xfrm>
          <a:custGeom>
            <a:avLst/>
            <a:gdLst/>
            <a:ahLst/>
            <a:cxnLst/>
            <a:rect l="l" t="t" r="r" b="b"/>
            <a:pathLst>
              <a:path w="5097" h="4292" extrusionOk="0">
                <a:moveTo>
                  <a:pt x="0" y="1"/>
                </a:moveTo>
                <a:lnTo>
                  <a:pt x="0" y="4291"/>
                </a:lnTo>
                <a:lnTo>
                  <a:pt x="5096" y="429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3"/>
          <p:cNvSpPr/>
          <p:nvPr/>
        </p:nvSpPr>
        <p:spPr>
          <a:xfrm>
            <a:off x="7362987" y="2463778"/>
            <a:ext cx="77829" cy="65550"/>
          </a:xfrm>
          <a:custGeom>
            <a:avLst/>
            <a:gdLst/>
            <a:ahLst/>
            <a:cxnLst/>
            <a:rect l="l" t="t" r="r" b="b"/>
            <a:pathLst>
              <a:path w="5096" h="4292" extrusionOk="0">
                <a:moveTo>
                  <a:pt x="1" y="1"/>
                </a:moveTo>
                <a:lnTo>
                  <a:pt x="1" y="4291"/>
                </a:lnTo>
                <a:lnTo>
                  <a:pt x="5095" y="4291"/>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3"/>
          <p:cNvSpPr/>
          <p:nvPr/>
        </p:nvSpPr>
        <p:spPr>
          <a:xfrm>
            <a:off x="7262693" y="2546387"/>
            <a:ext cx="77844" cy="65519"/>
          </a:xfrm>
          <a:custGeom>
            <a:avLst/>
            <a:gdLst/>
            <a:ahLst/>
            <a:cxnLst/>
            <a:rect l="l" t="t" r="r" b="b"/>
            <a:pathLst>
              <a:path w="5097" h="4290" extrusionOk="0">
                <a:moveTo>
                  <a:pt x="0" y="1"/>
                </a:moveTo>
                <a:lnTo>
                  <a:pt x="0" y="4289"/>
                </a:lnTo>
                <a:lnTo>
                  <a:pt x="5096" y="4289"/>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3"/>
          <p:cNvSpPr/>
          <p:nvPr/>
        </p:nvSpPr>
        <p:spPr>
          <a:xfrm>
            <a:off x="7362987" y="2546387"/>
            <a:ext cx="77829" cy="65519"/>
          </a:xfrm>
          <a:custGeom>
            <a:avLst/>
            <a:gdLst/>
            <a:ahLst/>
            <a:cxnLst/>
            <a:rect l="l" t="t" r="r" b="b"/>
            <a:pathLst>
              <a:path w="5096" h="4290" extrusionOk="0">
                <a:moveTo>
                  <a:pt x="1" y="1"/>
                </a:moveTo>
                <a:lnTo>
                  <a:pt x="1" y="4289"/>
                </a:lnTo>
                <a:lnTo>
                  <a:pt x="5095" y="4289"/>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3"/>
          <p:cNvSpPr/>
          <p:nvPr/>
        </p:nvSpPr>
        <p:spPr>
          <a:xfrm>
            <a:off x="7262693" y="2626125"/>
            <a:ext cx="77844" cy="65519"/>
          </a:xfrm>
          <a:custGeom>
            <a:avLst/>
            <a:gdLst/>
            <a:ahLst/>
            <a:cxnLst/>
            <a:rect l="l" t="t" r="r" b="b"/>
            <a:pathLst>
              <a:path w="5097" h="4290" extrusionOk="0">
                <a:moveTo>
                  <a:pt x="0" y="0"/>
                </a:moveTo>
                <a:lnTo>
                  <a:pt x="0" y="4290"/>
                </a:lnTo>
                <a:lnTo>
                  <a:pt x="5096" y="429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3"/>
          <p:cNvSpPr/>
          <p:nvPr/>
        </p:nvSpPr>
        <p:spPr>
          <a:xfrm>
            <a:off x="7362987" y="2626125"/>
            <a:ext cx="77829" cy="65519"/>
          </a:xfrm>
          <a:custGeom>
            <a:avLst/>
            <a:gdLst/>
            <a:ahLst/>
            <a:cxnLst/>
            <a:rect l="l" t="t" r="r" b="b"/>
            <a:pathLst>
              <a:path w="5096" h="4290" extrusionOk="0">
                <a:moveTo>
                  <a:pt x="1" y="0"/>
                </a:moveTo>
                <a:lnTo>
                  <a:pt x="1" y="4290"/>
                </a:lnTo>
                <a:lnTo>
                  <a:pt x="5095" y="4290"/>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3"/>
          <p:cNvSpPr/>
          <p:nvPr/>
        </p:nvSpPr>
        <p:spPr>
          <a:xfrm>
            <a:off x="7262693" y="2705862"/>
            <a:ext cx="77844" cy="65534"/>
          </a:xfrm>
          <a:custGeom>
            <a:avLst/>
            <a:gdLst/>
            <a:ahLst/>
            <a:cxnLst/>
            <a:rect l="l" t="t" r="r" b="b"/>
            <a:pathLst>
              <a:path w="5097" h="4291" extrusionOk="0">
                <a:moveTo>
                  <a:pt x="0" y="1"/>
                </a:moveTo>
                <a:lnTo>
                  <a:pt x="0" y="4290"/>
                </a:lnTo>
                <a:lnTo>
                  <a:pt x="5096" y="4290"/>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3"/>
          <p:cNvSpPr/>
          <p:nvPr/>
        </p:nvSpPr>
        <p:spPr>
          <a:xfrm>
            <a:off x="7362987" y="2705862"/>
            <a:ext cx="77829" cy="65534"/>
          </a:xfrm>
          <a:custGeom>
            <a:avLst/>
            <a:gdLst/>
            <a:ahLst/>
            <a:cxnLst/>
            <a:rect l="l" t="t" r="r" b="b"/>
            <a:pathLst>
              <a:path w="5096" h="4291" extrusionOk="0">
                <a:moveTo>
                  <a:pt x="1" y="1"/>
                </a:moveTo>
                <a:lnTo>
                  <a:pt x="1" y="4290"/>
                </a:lnTo>
                <a:lnTo>
                  <a:pt x="5095" y="4290"/>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3"/>
          <p:cNvSpPr/>
          <p:nvPr/>
        </p:nvSpPr>
        <p:spPr>
          <a:xfrm>
            <a:off x="7262693" y="2789052"/>
            <a:ext cx="77844" cy="65519"/>
          </a:xfrm>
          <a:custGeom>
            <a:avLst/>
            <a:gdLst/>
            <a:ahLst/>
            <a:cxnLst/>
            <a:rect l="l" t="t" r="r" b="b"/>
            <a:pathLst>
              <a:path w="5097" h="4290" extrusionOk="0">
                <a:moveTo>
                  <a:pt x="0" y="0"/>
                </a:moveTo>
                <a:lnTo>
                  <a:pt x="0" y="4290"/>
                </a:lnTo>
                <a:lnTo>
                  <a:pt x="5096" y="429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3"/>
          <p:cNvSpPr/>
          <p:nvPr/>
        </p:nvSpPr>
        <p:spPr>
          <a:xfrm>
            <a:off x="7362987" y="2789052"/>
            <a:ext cx="77829" cy="65519"/>
          </a:xfrm>
          <a:custGeom>
            <a:avLst/>
            <a:gdLst/>
            <a:ahLst/>
            <a:cxnLst/>
            <a:rect l="l" t="t" r="r" b="b"/>
            <a:pathLst>
              <a:path w="5096" h="4290" extrusionOk="0">
                <a:moveTo>
                  <a:pt x="1" y="0"/>
                </a:moveTo>
                <a:lnTo>
                  <a:pt x="1" y="4290"/>
                </a:lnTo>
                <a:lnTo>
                  <a:pt x="5095" y="4290"/>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3"/>
          <p:cNvSpPr/>
          <p:nvPr/>
        </p:nvSpPr>
        <p:spPr>
          <a:xfrm>
            <a:off x="7262693" y="2877342"/>
            <a:ext cx="77844" cy="65504"/>
          </a:xfrm>
          <a:custGeom>
            <a:avLst/>
            <a:gdLst/>
            <a:ahLst/>
            <a:cxnLst/>
            <a:rect l="l" t="t" r="r" b="b"/>
            <a:pathLst>
              <a:path w="5097" h="4289" extrusionOk="0">
                <a:moveTo>
                  <a:pt x="0" y="1"/>
                </a:moveTo>
                <a:lnTo>
                  <a:pt x="0" y="4289"/>
                </a:lnTo>
                <a:lnTo>
                  <a:pt x="5096" y="4289"/>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3"/>
          <p:cNvSpPr/>
          <p:nvPr/>
        </p:nvSpPr>
        <p:spPr>
          <a:xfrm>
            <a:off x="7362987" y="2877342"/>
            <a:ext cx="77829" cy="65504"/>
          </a:xfrm>
          <a:custGeom>
            <a:avLst/>
            <a:gdLst/>
            <a:ahLst/>
            <a:cxnLst/>
            <a:rect l="l" t="t" r="r" b="b"/>
            <a:pathLst>
              <a:path w="5096" h="4289" extrusionOk="0">
                <a:moveTo>
                  <a:pt x="1" y="1"/>
                </a:moveTo>
                <a:lnTo>
                  <a:pt x="1" y="4289"/>
                </a:lnTo>
                <a:lnTo>
                  <a:pt x="5095" y="4289"/>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3"/>
          <p:cNvSpPr/>
          <p:nvPr/>
        </p:nvSpPr>
        <p:spPr>
          <a:xfrm>
            <a:off x="7262693" y="2959936"/>
            <a:ext cx="77844" cy="65534"/>
          </a:xfrm>
          <a:custGeom>
            <a:avLst/>
            <a:gdLst/>
            <a:ahLst/>
            <a:cxnLst/>
            <a:rect l="l" t="t" r="r" b="b"/>
            <a:pathLst>
              <a:path w="5097" h="4291" extrusionOk="0">
                <a:moveTo>
                  <a:pt x="0" y="1"/>
                </a:moveTo>
                <a:lnTo>
                  <a:pt x="0" y="4291"/>
                </a:lnTo>
                <a:lnTo>
                  <a:pt x="5096" y="429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3"/>
          <p:cNvSpPr/>
          <p:nvPr/>
        </p:nvSpPr>
        <p:spPr>
          <a:xfrm>
            <a:off x="7362987" y="2959936"/>
            <a:ext cx="77829" cy="65534"/>
          </a:xfrm>
          <a:custGeom>
            <a:avLst/>
            <a:gdLst/>
            <a:ahLst/>
            <a:cxnLst/>
            <a:rect l="l" t="t" r="r" b="b"/>
            <a:pathLst>
              <a:path w="5096" h="4291" extrusionOk="0">
                <a:moveTo>
                  <a:pt x="1" y="1"/>
                </a:moveTo>
                <a:lnTo>
                  <a:pt x="1" y="4291"/>
                </a:lnTo>
                <a:lnTo>
                  <a:pt x="5095" y="4291"/>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3"/>
          <p:cNvSpPr/>
          <p:nvPr/>
        </p:nvSpPr>
        <p:spPr>
          <a:xfrm>
            <a:off x="7262693" y="3039673"/>
            <a:ext cx="77844" cy="65550"/>
          </a:xfrm>
          <a:custGeom>
            <a:avLst/>
            <a:gdLst/>
            <a:ahLst/>
            <a:cxnLst/>
            <a:rect l="l" t="t" r="r" b="b"/>
            <a:pathLst>
              <a:path w="5097" h="4292" extrusionOk="0">
                <a:moveTo>
                  <a:pt x="0" y="1"/>
                </a:moveTo>
                <a:lnTo>
                  <a:pt x="0" y="4291"/>
                </a:lnTo>
                <a:lnTo>
                  <a:pt x="5096" y="4291"/>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3"/>
          <p:cNvSpPr/>
          <p:nvPr/>
        </p:nvSpPr>
        <p:spPr>
          <a:xfrm>
            <a:off x="7362987" y="3039673"/>
            <a:ext cx="77829" cy="65550"/>
          </a:xfrm>
          <a:custGeom>
            <a:avLst/>
            <a:gdLst/>
            <a:ahLst/>
            <a:cxnLst/>
            <a:rect l="l" t="t" r="r" b="b"/>
            <a:pathLst>
              <a:path w="5096" h="4292" extrusionOk="0">
                <a:moveTo>
                  <a:pt x="1" y="1"/>
                </a:moveTo>
                <a:lnTo>
                  <a:pt x="1" y="4291"/>
                </a:lnTo>
                <a:lnTo>
                  <a:pt x="5095" y="4291"/>
                </a:lnTo>
                <a:lnTo>
                  <a:pt x="5095"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3"/>
          <p:cNvSpPr/>
          <p:nvPr/>
        </p:nvSpPr>
        <p:spPr>
          <a:xfrm>
            <a:off x="7262693" y="3119426"/>
            <a:ext cx="77844" cy="65519"/>
          </a:xfrm>
          <a:custGeom>
            <a:avLst/>
            <a:gdLst/>
            <a:ahLst/>
            <a:cxnLst/>
            <a:rect l="l" t="t" r="r" b="b"/>
            <a:pathLst>
              <a:path w="5097" h="4290" extrusionOk="0">
                <a:moveTo>
                  <a:pt x="0" y="0"/>
                </a:moveTo>
                <a:lnTo>
                  <a:pt x="0" y="4290"/>
                </a:lnTo>
                <a:lnTo>
                  <a:pt x="5096" y="429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3"/>
          <p:cNvSpPr/>
          <p:nvPr/>
        </p:nvSpPr>
        <p:spPr>
          <a:xfrm>
            <a:off x="7362987" y="3119426"/>
            <a:ext cx="77829" cy="65519"/>
          </a:xfrm>
          <a:custGeom>
            <a:avLst/>
            <a:gdLst/>
            <a:ahLst/>
            <a:cxnLst/>
            <a:rect l="l" t="t" r="r" b="b"/>
            <a:pathLst>
              <a:path w="5096" h="4290" extrusionOk="0">
                <a:moveTo>
                  <a:pt x="1" y="0"/>
                </a:moveTo>
                <a:lnTo>
                  <a:pt x="1" y="4290"/>
                </a:lnTo>
                <a:lnTo>
                  <a:pt x="5095" y="4290"/>
                </a:lnTo>
                <a:lnTo>
                  <a:pt x="5095"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3"/>
          <p:cNvSpPr/>
          <p:nvPr/>
        </p:nvSpPr>
        <p:spPr>
          <a:xfrm>
            <a:off x="6716319" y="2506663"/>
            <a:ext cx="382087" cy="695953"/>
          </a:xfrm>
          <a:custGeom>
            <a:avLst/>
            <a:gdLst/>
            <a:ahLst/>
            <a:cxnLst/>
            <a:rect l="l" t="t" r="r" b="b"/>
            <a:pathLst>
              <a:path w="25018" h="45569" extrusionOk="0">
                <a:moveTo>
                  <a:pt x="1" y="1"/>
                </a:moveTo>
                <a:lnTo>
                  <a:pt x="1" y="45569"/>
                </a:lnTo>
                <a:lnTo>
                  <a:pt x="25017" y="45569"/>
                </a:lnTo>
                <a:lnTo>
                  <a:pt x="25017"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3"/>
          <p:cNvSpPr/>
          <p:nvPr/>
        </p:nvSpPr>
        <p:spPr>
          <a:xfrm>
            <a:off x="6768139" y="2565401"/>
            <a:ext cx="77844" cy="100951"/>
          </a:xfrm>
          <a:custGeom>
            <a:avLst/>
            <a:gdLst/>
            <a:ahLst/>
            <a:cxnLst/>
            <a:rect l="l" t="t" r="r" b="b"/>
            <a:pathLst>
              <a:path w="5097" h="6610" extrusionOk="0">
                <a:moveTo>
                  <a:pt x="0" y="0"/>
                </a:moveTo>
                <a:lnTo>
                  <a:pt x="0" y="6610"/>
                </a:lnTo>
                <a:lnTo>
                  <a:pt x="5096" y="661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3"/>
          <p:cNvSpPr/>
          <p:nvPr/>
        </p:nvSpPr>
        <p:spPr>
          <a:xfrm>
            <a:off x="6868449" y="2565401"/>
            <a:ext cx="77844" cy="100951"/>
          </a:xfrm>
          <a:custGeom>
            <a:avLst/>
            <a:gdLst/>
            <a:ahLst/>
            <a:cxnLst/>
            <a:rect l="l" t="t" r="r" b="b"/>
            <a:pathLst>
              <a:path w="5097" h="6610"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3"/>
          <p:cNvSpPr/>
          <p:nvPr/>
        </p:nvSpPr>
        <p:spPr>
          <a:xfrm>
            <a:off x="6968743" y="2565401"/>
            <a:ext cx="77844" cy="100951"/>
          </a:xfrm>
          <a:custGeom>
            <a:avLst/>
            <a:gdLst/>
            <a:ahLst/>
            <a:cxnLst/>
            <a:rect l="l" t="t" r="r" b="b"/>
            <a:pathLst>
              <a:path w="5097" h="6610"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3"/>
          <p:cNvSpPr/>
          <p:nvPr/>
        </p:nvSpPr>
        <p:spPr>
          <a:xfrm>
            <a:off x="6768139" y="2701433"/>
            <a:ext cx="77844" cy="100966"/>
          </a:xfrm>
          <a:custGeom>
            <a:avLst/>
            <a:gdLst/>
            <a:ahLst/>
            <a:cxnLst/>
            <a:rect l="l" t="t" r="r" b="b"/>
            <a:pathLst>
              <a:path w="5097" h="6611" extrusionOk="0">
                <a:moveTo>
                  <a:pt x="0" y="0"/>
                </a:moveTo>
                <a:lnTo>
                  <a:pt x="0" y="6610"/>
                </a:lnTo>
                <a:lnTo>
                  <a:pt x="5096" y="661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3"/>
          <p:cNvSpPr/>
          <p:nvPr/>
        </p:nvSpPr>
        <p:spPr>
          <a:xfrm>
            <a:off x="6868449" y="2701433"/>
            <a:ext cx="77844" cy="100966"/>
          </a:xfrm>
          <a:custGeom>
            <a:avLst/>
            <a:gdLst/>
            <a:ahLst/>
            <a:cxnLst/>
            <a:rect l="l" t="t" r="r" b="b"/>
            <a:pathLst>
              <a:path w="5097" h="6611"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3"/>
          <p:cNvSpPr/>
          <p:nvPr/>
        </p:nvSpPr>
        <p:spPr>
          <a:xfrm>
            <a:off x="6968743" y="2701433"/>
            <a:ext cx="77844" cy="100966"/>
          </a:xfrm>
          <a:custGeom>
            <a:avLst/>
            <a:gdLst/>
            <a:ahLst/>
            <a:cxnLst/>
            <a:rect l="l" t="t" r="r" b="b"/>
            <a:pathLst>
              <a:path w="5097" h="6611"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3"/>
          <p:cNvSpPr/>
          <p:nvPr/>
        </p:nvSpPr>
        <p:spPr>
          <a:xfrm>
            <a:off x="6768139" y="2828714"/>
            <a:ext cx="77844" cy="100936"/>
          </a:xfrm>
          <a:custGeom>
            <a:avLst/>
            <a:gdLst/>
            <a:ahLst/>
            <a:cxnLst/>
            <a:rect l="l" t="t" r="r" b="b"/>
            <a:pathLst>
              <a:path w="5097" h="6609" extrusionOk="0">
                <a:moveTo>
                  <a:pt x="0" y="0"/>
                </a:moveTo>
                <a:lnTo>
                  <a:pt x="0" y="6608"/>
                </a:lnTo>
                <a:lnTo>
                  <a:pt x="5096" y="6608"/>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3"/>
          <p:cNvSpPr/>
          <p:nvPr/>
        </p:nvSpPr>
        <p:spPr>
          <a:xfrm>
            <a:off x="6868449" y="2828714"/>
            <a:ext cx="77844" cy="100936"/>
          </a:xfrm>
          <a:custGeom>
            <a:avLst/>
            <a:gdLst/>
            <a:ahLst/>
            <a:cxnLst/>
            <a:rect l="l" t="t" r="r" b="b"/>
            <a:pathLst>
              <a:path w="5097" h="6609" extrusionOk="0">
                <a:moveTo>
                  <a:pt x="1" y="0"/>
                </a:moveTo>
                <a:lnTo>
                  <a:pt x="1" y="6608"/>
                </a:lnTo>
                <a:lnTo>
                  <a:pt x="5097" y="6608"/>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3"/>
          <p:cNvSpPr/>
          <p:nvPr/>
        </p:nvSpPr>
        <p:spPr>
          <a:xfrm>
            <a:off x="6968743" y="2828714"/>
            <a:ext cx="77844" cy="100936"/>
          </a:xfrm>
          <a:custGeom>
            <a:avLst/>
            <a:gdLst/>
            <a:ahLst/>
            <a:cxnLst/>
            <a:rect l="l" t="t" r="r" b="b"/>
            <a:pathLst>
              <a:path w="5097" h="6609" extrusionOk="0">
                <a:moveTo>
                  <a:pt x="1" y="0"/>
                </a:moveTo>
                <a:lnTo>
                  <a:pt x="1" y="6608"/>
                </a:lnTo>
                <a:lnTo>
                  <a:pt x="5097" y="6608"/>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3"/>
          <p:cNvSpPr/>
          <p:nvPr/>
        </p:nvSpPr>
        <p:spPr>
          <a:xfrm>
            <a:off x="6768139" y="2951551"/>
            <a:ext cx="77844" cy="100951"/>
          </a:xfrm>
          <a:custGeom>
            <a:avLst/>
            <a:gdLst/>
            <a:ahLst/>
            <a:cxnLst/>
            <a:rect l="l" t="t" r="r" b="b"/>
            <a:pathLst>
              <a:path w="5097" h="6610" extrusionOk="0">
                <a:moveTo>
                  <a:pt x="0" y="0"/>
                </a:moveTo>
                <a:lnTo>
                  <a:pt x="0" y="6610"/>
                </a:lnTo>
                <a:lnTo>
                  <a:pt x="5096" y="6610"/>
                </a:lnTo>
                <a:lnTo>
                  <a:pt x="5096"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3"/>
          <p:cNvSpPr/>
          <p:nvPr/>
        </p:nvSpPr>
        <p:spPr>
          <a:xfrm>
            <a:off x="6868449" y="2951551"/>
            <a:ext cx="77844" cy="100951"/>
          </a:xfrm>
          <a:custGeom>
            <a:avLst/>
            <a:gdLst/>
            <a:ahLst/>
            <a:cxnLst/>
            <a:rect l="l" t="t" r="r" b="b"/>
            <a:pathLst>
              <a:path w="5097" h="6610"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3"/>
          <p:cNvSpPr/>
          <p:nvPr/>
        </p:nvSpPr>
        <p:spPr>
          <a:xfrm>
            <a:off x="6968743" y="2951551"/>
            <a:ext cx="77844" cy="100951"/>
          </a:xfrm>
          <a:custGeom>
            <a:avLst/>
            <a:gdLst/>
            <a:ahLst/>
            <a:cxnLst/>
            <a:rect l="l" t="t" r="r" b="b"/>
            <a:pathLst>
              <a:path w="5097" h="6610" extrusionOk="0">
                <a:moveTo>
                  <a:pt x="1" y="0"/>
                </a:moveTo>
                <a:lnTo>
                  <a:pt x="1" y="6610"/>
                </a:lnTo>
                <a:lnTo>
                  <a:pt x="5097" y="6610"/>
                </a:lnTo>
                <a:lnTo>
                  <a:pt x="5097" y="0"/>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3"/>
          <p:cNvSpPr/>
          <p:nvPr/>
        </p:nvSpPr>
        <p:spPr>
          <a:xfrm>
            <a:off x="6768139" y="3074434"/>
            <a:ext cx="77844" cy="100951"/>
          </a:xfrm>
          <a:custGeom>
            <a:avLst/>
            <a:gdLst/>
            <a:ahLst/>
            <a:cxnLst/>
            <a:rect l="l" t="t" r="r" b="b"/>
            <a:pathLst>
              <a:path w="5097" h="6610" extrusionOk="0">
                <a:moveTo>
                  <a:pt x="0" y="1"/>
                </a:moveTo>
                <a:lnTo>
                  <a:pt x="0" y="6610"/>
                </a:lnTo>
                <a:lnTo>
                  <a:pt x="5096" y="6610"/>
                </a:lnTo>
                <a:lnTo>
                  <a:pt x="5096"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3"/>
          <p:cNvSpPr/>
          <p:nvPr/>
        </p:nvSpPr>
        <p:spPr>
          <a:xfrm>
            <a:off x="6868449" y="3074434"/>
            <a:ext cx="77844" cy="100951"/>
          </a:xfrm>
          <a:custGeom>
            <a:avLst/>
            <a:gdLst/>
            <a:ahLst/>
            <a:cxnLst/>
            <a:rect l="l" t="t" r="r" b="b"/>
            <a:pathLst>
              <a:path w="5097" h="6610" extrusionOk="0">
                <a:moveTo>
                  <a:pt x="1" y="1"/>
                </a:moveTo>
                <a:lnTo>
                  <a:pt x="1" y="6610"/>
                </a:lnTo>
                <a:lnTo>
                  <a:pt x="5097" y="6610"/>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3"/>
          <p:cNvSpPr/>
          <p:nvPr/>
        </p:nvSpPr>
        <p:spPr>
          <a:xfrm>
            <a:off x="6968743" y="3074434"/>
            <a:ext cx="77844" cy="100951"/>
          </a:xfrm>
          <a:custGeom>
            <a:avLst/>
            <a:gdLst/>
            <a:ahLst/>
            <a:cxnLst/>
            <a:rect l="l" t="t" r="r" b="b"/>
            <a:pathLst>
              <a:path w="5097" h="6610" extrusionOk="0">
                <a:moveTo>
                  <a:pt x="1" y="1"/>
                </a:moveTo>
                <a:lnTo>
                  <a:pt x="1" y="6610"/>
                </a:lnTo>
                <a:lnTo>
                  <a:pt x="5097" y="6610"/>
                </a:lnTo>
                <a:lnTo>
                  <a:pt x="5097" y="1"/>
                </a:lnTo>
                <a:close/>
              </a:path>
            </a:pathLst>
          </a:custGeom>
          <a:solidFill>
            <a:srgbClr val="DC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3"/>
          <p:cNvSpPr/>
          <p:nvPr/>
        </p:nvSpPr>
        <p:spPr>
          <a:xfrm>
            <a:off x="6487751" y="2651950"/>
            <a:ext cx="333765" cy="555354"/>
          </a:xfrm>
          <a:custGeom>
            <a:avLst/>
            <a:gdLst/>
            <a:ahLst/>
            <a:cxnLst/>
            <a:rect l="l" t="t" r="r" b="b"/>
            <a:pathLst>
              <a:path w="21854" h="36363" extrusionOk="0">
                <a:moveTo>
                  <a:pt x="0" y="0"/>
                </a:moveTo>
                <a:lnTo>
                  <a:pt x="0" y="36363"/>
                </a:lnTo>
                <a:lnTo>
                  <a:pt x="21853" y="36363"/>
                </a:lnTo>
                <a:lnTo>
                  <a:pt x="21853" y="0"/>
                </a:lnTo>
                <a:close/>
              </a:path>
            </a:pathLst>
          </a:custGeom>
          <a:solidFill>
            <a:srgbClr val="A1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3"/>
          <p:cNvSpPr/>
          <p:nvPr/>
        </p:nvSpPr>
        <p:spPr>
          <a:xfrm>
            <a:off x="6517334" y="2680846"/>
            <a:ext cx="78210" cy="83082"/>
          </a:xfrm>
          <a:custGeom>
            <a:avLst/>
            <a:gdLst/>
            <a:ahLst/>
            <a:cxnLst/>
            <a:rect l="l" t="t" r="r" b="b"/>
            <a:pathLst>
              <a:path w="5121" h="5440" extrusionOk="0">
                <a:moveTo>
                  <a:pt x="0" y="1"/>
                </a:moveTo>
                <a:lnTo>
                  <a:pt x="0" y="5440"/>
                </a:lnTo>
                <a:lnTo>
                  <a:pt x="5121" y="5440"/>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3"/>
          <p:cNvSpPr/>
          <p:nvPr/>
        </p:nvSpPr>
        <p:spPr>
          <a:xfrm>
            <a:off x="6618132" y="2680846"/>
            <a:ext cx="78226" cy="83082"/>
          </a:xfrm>
          <a:custGeom>
            <a:avLst/>
            <a:gdLst/>
            <a:ahLst/>
            <a:cxnLst/>
            <a:rect l="l" t="t" r="r" b="b"/>
            <a:pathLst>
              <a:path w="5122" h="5440" extrusionOk="0">
                <a:moveTo>
                  <a:pt x="0" y="1"/>
                </a:moveTo>
                <a:lnTo>
                  <a:pt x="0" y="5440"/>
                </a:lnTo>
                <a:lnTo>
                  <a:pt x="5121" y="5440"/>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3"/>
          <p:cNvSpPr/>
          <p:nvPr/>
        </p:nvSpPr>
        <p:spPr>
          <a:xfrm>
            <a:off x="6718946" y="2680846"/>
            <a:ext cx="78226" cy="83082"/>
          </a:xfrm>
          <a:custGeom>
            <a:avLst/>
            <a:gdLst/>
            <a:ahLst/>
            <a:cxnLst/>
            <a:rect l="l" t="t" r="r" b="b"/>
            <a:pathLst>
              <a:path w="5122" h="5440" extrusionOk="0">
                <a:moveTo>
                  <a:pt x="1" y="1"/>
                </a:moveTo>
                <a:lnTo>
                  <a:pt x="1" y="5440"/>
                </a:lnTo>
                <a:lnTo>
                  <a:pt x="5122" y="5440"/>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3"/>
          <p:cNvSpPr/>
          <p:nvPr/>
        </p:nvSpPr>
        <p:spPr>
          <a:xfrm>
            <a:off x="6517334" y="2792778"/>
            <a:ext cx="78210" cy="83098"/>
          </a:xfrm>
          <a:custGeom>
            <a:avLst/>
            <a:gdLst/>
            <a:ahLst/>
            <a:cxnLst/>
            <a:rect l="l" t="t" r="r" b="b"/>
            <a:pathLst>
              <a:path w="5121" h="5441" extrusionOk="0">
                <a:moveTo>
                  <a:pt x="0" y="1"/>
                </a:moveTo>
                <a:lnTo>
                  <a:pt x="0" y="5440"/>
                </a:lnTo>
                <a:lnTo>
                  <a:pt x="5121" y="5440"/>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3"/>
          <p:cNvSpPr/>
          <p:nvPr/>
        </p:nvSpPr>
        <p:spPr>
          <a:xfrm>
            <a:off x="6618132" y="2792778"/>
            <a:ext cx="78226" cy="83098"/>
          </a:xfrm>
          <a:custGeom>
            <a:avLst/>
            <a:gdLst/>
            <a:ahLst/>
            <a:cxnLst/>
            <a:rect l="l" t="t" r="r" b="b"/>
            <a:pathLst>
              <a:path w="5122" h="5441" extrusionOk="0">
                <a:moveTo>
                  <a:pt x="0" y="1"/>
                </a:moveTo>
                <a:lnTo>
                  <a:pt x="0" y="5440"/>
                </a:lnTo>
                <a:lnTo>
                  <a:pt x="5121" y="5440"/>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3"/>
          <p:cNvSpPr/>
          <p:nvPr/>
        </p:nvSpPr>
        <p:spPr>
          <a:xfrm>
            <a:off x="6718946" y="2792778"/>
            <a:ext cx="78226" cy="83098"/>
          </a:xfrm>
          <a:custGeom>
            <a:avLst/>
            <a:gdLst/>
            <a:ahLst/>
            <a:cxnLst/>
            <a:rect l="l" t="t" r="r" b="b"/>
            <a:pathLst>
              <a:path w="5122" h="5441" extrusionOk="0">
                <a:moveTo>
                  <a:pt x="1" y="1"/>
                </a:moveTo>
                <a:lnTo>
                  <a:pt x="1" y="5440"/>
                </a:lnTo>
                <a:lnTo>
                  <a:pt x="5122" y="5440"/>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3"/>
          <p:cNvSpPr/>
          <p:nvPr/>
        </p:nvSpPr>
        <p:spPr>
          <a:xfrm>
            <a:off x="6517334" y="2897517"/>
            <a:ext cx="78210" cy="83082"/>
          </a:xfrm>
          <a:custGeom>
            <a:avLst/>
            <a:gdLst/>
            <a:ahLst/>
            <a:cxnLst/>
            <a:rect l="l" t="t" r="r" b="b"/>
            <a:pathLst>
              <a:path w="5121" h="5440" extrusionOk="0">
                <a:moveTo>
                  <a:pt x="0" y="0"/>
                </a:moveTo>
                <a:lnTo>
                  <a:pt x="0" y="5440"/>
                </a:lnTo>
                <a:lnTo>
                  <a:pt x="5121" y="5440"/>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3"/>
          <p:cNvSpPr/>
          <p:nvPr/>
        </p:nvSpPr>
        <p:spPr>
          <a:xfrm>
            <a:off x="6618132" y="2897517"/>
            <a:ext cx="78226" cy="83082"/>
          </a:xfrm>
          <a:custGeom>
            <a:avLst/>
            <a:gdLst/>
            <a:ahLst/>
            <a:cxnLst/>
            <a:rect l="l" t="t" r="r" b="b"/>
            <a:pathLst>
              <a:path w="5122" h="5440" extrusionOk="0">
                <a:moveTo>
                  <a:pt x="0" y="0"/>
                </a:moveTo>
                <a:lnTo>
                  <a:pt x="0" y="5440"/>
                </a:lnTo>
                <a:lnTo>
                  <a:pt x="5121" y="5440"/>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3"/>
          <p:cNvSpPr/>
          <p:nvPr/>
        </p:nvSpPr>
        <p:spPr>
          <a:xfrm>
            <a:off x="6718946" y="2897517"/>
            <a:ext cx="78226" cy="83082"/>
          </a:xfrm>
          <a:custGeom>
            <a:avLst/>
            <a:gdLst/>
            <a:ahLst/>
            <a:cxnLst/>
            <a:rect l="l" t="t" r="r" b="b"/>
            <a:pathLst>
              <a:path w="5122" h="5440" extrusionOk="0">
                <a:moveTo>
                  <a:pt x="1" y="0"/>
                </a:moveTo>
                <a:lnTo>
                  <a:pt x="1" y="5440"/>
                </a:lnTo>
                <a:lnTo>
                  <a:pt x="5122" y="5440"/>
                </a:lnTo>
                <a:lnTo>
                  <a:pt x="5122"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a:off x="6517334" y="2998606"/>
            <a:ext cx="78210" cy="83067"/>
          </a:xfrm>
          <a:custGeom>
            <a:avLst/>
            <a:gdLst/>
            <a:ahLst/>
            <a:cxnLst/>
            <a:rect l="l" t="t" r="r" b="b"/>
            <a:pathLst>
              <a:path w="5121" h="5439" extrusionOk="0">
                <a:moveTo>
                  <a:pt x="0" y="0"/>
                </a:moveTo>
                <a:lnTo>
                  <a:pt x="0" y="5439"/>
                </a:lnTo>
                <a:lnTo>
                  <a:pt x="5121" y="5439"/>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a:off x="6618132" y="2998606"/>
            <a:ext cx="78226" cy="83067"/>
          </a:xfrm>
          <a:custGeom>
            <a:avLst/>
            <a:gdLst/>
            <a:ahLst/>
            <a:cxnLst/>
            <a:rect l="l" t="t" r="r" b="b"/>
            <a:pathLst>
              <a:path w="5122" h="5439" extrusionOk="0">
                <a:moveTo>
                  <a:pt x="0" y="0"/>
                </a:moveTo>
                <a:lnTo>
                  <a:pt x="0" y="5439"/>
                </a:lnTo>
                <a:lnTo>
                  <a:pt x="5121" y="5439"/>
                </a:lnTo>
                <a:lnTo>
                  <a:pt x="5121"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a:off x="6718946" y="2998606"/>
            <a:ext cx="78226" cy="83067"/>
          </a:xfrm>
          <a:custGeom>
            <a:avLst/>
            <a:gdLst/>
            <a:ahLst/>
            <a:cxnLst/>
            <a:rect l="l" t="t" r="r" b="b"/>
            <a:pathLst>
              <a:path w="5122" h="5439" extrusionOk="0">
                <a:moveTo>
                  <a:pt x="1" y="0"/>
                </a:moveTo>
                <a:lnTo>
                  <a:pt x="1" y="5439"/>
                </a:lnTo>
                <a:lnTo>
                  <a:pt x="5122" y="5439"/>
                </a:lnTo>
                <a:lnTo>
                  <a:pt x="5122"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a:off x="6517334" y="3099740"/>
            <a:ext cx="78210" cy="83067"/>
          </a:xfrm>
          <a:custGeom>
            <a:avLst/>
            <a:gdLst/>
            <a:ahLst/>
            <a:cxnLst/>
            <a:rect l="l" t="t" r="r" b="b"/>
            <a:pathLst>
              <a:path w="5121"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a:off x="6618132" y="3099740"/>
            <a:ext cx="78226" cy="83067"/>
          </a:xfrm>
          <a:custGeom>
            <a:avLst/>
            <a:gdLst/>
            <a:ahLst/>
            <a:cxnLst/>
            <a:rect l="l" t="t" r="r" b="b"/>
            <a:pathLst>
              <a:path w="5122" h="5439" extrusionOk="0">
                <a:moveTo>
                  <a:pt x="0" y="1"/>
                </a:moveTo>
                <a:lnTo>
                  <a:pt x="0" y="5439"/>
                </a:lnTo>
                <a:lnTo>
                  <a:pt x="5121" y="5439"/>
                </a:lnTo>
                <a:lnTo>
                  <a:pt x="5121"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3"/>
          <p:cNvSpPr/>
          <p:nvPr/>
        </p:nvSpPr>
        <p:spPr>
          <a:xfrm>
            <a:off x="6718946" y="3099740"/>
            <a:ext cx="78226" cy="83067"/>
          </a:xfrm>
          <a:custGeom>
            <a:avLst/>
            <a:gdLst/>
            <a:ahLst/>
            <a:cxnLst/>
            <a:rect l="l" t="t" r="r" b="b"/>
            <a:pathLst>
              <a:path w="5122"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3"/>
          <p:cNvSpPr/>
          <p:nvPr/>
        </p:nvSpPr>
        <p:spPr>
          <a:xfrm>
            <a:off x="6987467" y="2648590"/>
            <a:ext cx="333765" cy="555354"/>
          </a:xfrm>
          <a:custGeom>
            <a:avLst/>
            <a:gdLst/>
            <a:ahLst/>
            <a:cxnLst/>
            <a:rect l="l" t="t" r="r" b="b"/>
            <a:pathLst>
              <a:path w="21854" h="36363" extrusionOk="0">
                <a:moveTo>
                  <a:pt x="0" y="1"/>
                </a:moveTo>
                <a:lnTo>
                  <a:pt x="0" y="36363"/>
                </a:lnTo>
                <a:lnTo>
                  <a:pt x="21853" y="36363"/>
                </a:lnTo>
                <a:lnTo>
                  <a:pt x="21853" y="1"/>
                </a:lnTo>
                <a:close/>
              </a:path>
            </a:pathLst>
          </a:custGeom>
          <a:solidFill>
            <a:srgbClr val="A1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3"/>
          <p:cNvSpPr/>
          <p:nvPr/>
        </p:nvSpPr>
        <p:spPr>
          <a:xfrm>
            <a:off x="7017020" y="2677486"/>
            <a:ext cx="78226" cy="83067"/>
          </a:xfrm>
          <a:custGeom>
            <a:avLst/>
            <a:gdLst/>
            <a:ahLst/>
            <a:cxnLst/>
            <a:rect l="l" t="t" r="r" b="b"/>
            <a:pathLst>
              <a:path w="5122" h="5439" extrusionOk="0">
                <a:moveTo>
                  <a:pt x="0" y="1"/>
                </a:moveTo>
                <a:lnTo>
                  <a:pt x="0"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3"/>
          <p:cNvSpPr/>
          <p:nvPr/>
        </p:nvSpPr>
        <p:spPr>
          <a:xfrm>
            <a:off x="7117864" y="2677486"/>
            <a:ext cx="78241" cy="83067"/>
          </a:xfrm>
          <a:custGeom>
            <a:avLst/>
            <a:gdLst/>
            <a:ahLst/>
            <a:cxnLst/>
            <a:rect l="l" t="t" r="r" b="b"/>
            <a:pathLst>
              <a:path w="5123"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3"/>
          <p:cNvSpPr/>
          <p:nvPr/>
        </p:nvSpPr>
        <p:spPr>
          <a:xfrm>
            <a:off x="7218662" y="2677486"/>
            <a:ext cx="78226" cy="83067"/>
          </a:xfrm>
          <a:custGeom>
            <a:avLst/>
            <a:gdLst/>
            <a:ahLst/>
            <a:cxnLst/>
            <a:rect l="l" t="t" r="r" b="b"/>
            <a:pathLst>
              <a:path w="5122"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3"/>
          <p:cNvSpPr/>
          <p:nvPr/>
        </p:nvSpPr>
        <p:spPr>
          <a:xfrm>
            <a:off x="7017020" y="2789449"/>
            <a:ext cx="78226" cy="83067"/>
          </a:xfrm>
          <a:custGeom>
            <a:avLst/>
            <a:gdLst/>
            <a:ahLst/>
            <a:cxnLst/>
            <a:rect l="l" t="t" r="r" b="b"/>
            <a:pathLst>
              <a:path w="5122" h="5439" extrusionOk="0">
                <a:moveTo>
                  <a:pt x="0" y="0"/>
                </a:moveTo>
                <a:lnTo>
                  <a:pt x="0" y="5438"/>
                </a:lnTo>
                <a:lnTo>
                  <a:pt x="5122" y="5438"/>
                </a:lnTo>
                <a:lnTo>
                  <a:pt x="5122"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3"/>
          <p:cNvSpPr/>
          <p:nvPr/>
        </p:nvSpPr>
        <p:spPr>
          <a:xfrm>
            <a:off x="7117864" y="2789449"/>
            <a:ext cx="78241" cy="83067"/>
          </a:xfrm>
          <a:custGeom>
            <a:avLst/>
            <a:gdLst/>
            <a:ahLst/>
            <a:cxnLst/>
            <a:rect l="l" t="t" r="r" b="b"/>
            <a:pathLst>
              <a:path w="5123" h="5439" extrusionOk="0">
                <a:moveTo>
                  <a:pt x="1" y="0"/>
                </a:moveTo>
                <a:lnTo>
                  <a:pt x="1" y="5438"/>
                </a:lnTo>
                <a:lnTo>
                  <a:pt x="5122" y="5438"/>
                </a:lnTo>
                <a:lnTo>
                  <a:pt x="5122"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3"/>
          <p:cNvSpPr/>
          <p:nvPr/>
        </p:nvSpPr>
        <p:spPr>
          <a:xfrm>
            <a:off x="7218662" y="2789449"/>
            <a:ext cx="78226" cy="83067"/>
          </a:xfrm>
          <a:custGeom>
            <a:avLst/>
            <a:gdLst/>
            <a:ahLst/>
            <a:cxnLst/>
            <a:rect l="l" t="t" r="r" b="b"/>
            <a:pathLst>
              <a:path w="5122" h="5439" extrusionOk="0">
                <a:moveTo>
                  <a:pt x="1" y="0"/>
                </a:moveTo>
                <a:lnTo>
                  <a:pt x="1" y="5438"/>
                </a:lnTo>
                <a:lnTo>
                  <a:pt x="5122" y="5438"/>
                </a:lnTo>
                <a:lnTo>
                  <a:pt x="5122" y="0"/>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3"/>
          <p:cNvSpPr/>
          <p:nvPr/>
        </p:nvSpPr>
        <p:spPr>
          <a:xfrm>
            <a:off x="7017020" y="2894157"/>
            <a:ext cx="78226" cy="83067"/>
          </a:xfrm>
          <a:custGeom>
            <a:avLst/>
            <a:gdLst/>
            <a:ahLst/>
            <a:cxnLst/>
            <a:rect l="l" t="t" r="r" b="b"/>
            <a:pathLst>
              <a:path w="5122" h="5439" extrusionOk="0">
                <a:moveTo>
                  <a:pt x="0" y="1"/>
                </a:moveTo>
                <a:lnTo>
                  <a:pt x="0"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3"/>
          <p:cNvSpPr/>
          <p:nvPr/>
        </p:nvSpPr>
        <p:spPr>
          <a:xfrm>
            <a:off x="7117864" y="2894157"/>
            <a:ext cx="78241" cy="83067"/>
          </a:xfrm>
          <a:custGeom>
            <a:avLst/>
            <a:gdLst/>
            <a:ahLst/>
            <a:cxnLst/>
            <a:rect l="l" t="t" r="r" b="b"/>
            <a:pathLst>
              <a:path w="5123"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3"/>
          <p:cNvSpPr/>
          <p:nvPr/>
        </p:nvSpPr>
        <p:spPr>
          <a:xfrm>
            <a:off x="7218662" y="2894157"/>
            <a:ext cx="78226" cy="83067"/>
          </a:xfrm>
          <a:custGeom>
            <a:avLst/>
            <a:gdLst/>
            <a:ahLst/>
            <a:cxnLst/>
            <a:rect l="l" t="t" r="r" b="b"/>
            <a:pathLst>
              <a:path w="5122"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3"/>
          <p:cNvSpPr/>
          <p:nvPr/>
        </p:nvSpPr>
        <p:spPr>
          <a:xfrm>
            <a:off x="7017020" y="2995261"/>
            <a:ext cx="78226" cy="83067"/>
          </a:xfrm>
          <a:custGeom>
            <a:avLst/>
            <a:gdLst/>
            <a:ahLst/>
            <a:cxnLst/>
            <a:rect l="l" t="t" r="r" b="b"/>
            <a:pathLst>
              <a:path w="5122" h="5439" extrusionOk="0">
                <a:moveTo>
                  <a:pt x="0" y="1"/>
                </a:moveTo>
                <a:lnTo>
                  <a:pt x="0"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3"/>
          <p:cNvSpPr/>
          <p:nvPr/>
        </p:nvSpPr>
        <p:spPr>
          <a:xfrm>
            <a:off x="7117864" y="2995261"/>
            <a:ext cx="78241" cy="83067"/>
          </a:xfrm>
          <a:custGeom>
            <a:avLst/>
            <a:gdLst/>
            <a:ahLst/>
            <a:cxnLst/>
            <a:rect l="l" t="t" r="r" b="b"/>
            <a:pathLst>
              <a:path w="5123"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3"/>
          <p:cNvSpPr/>
          <p:nvPr/>
        </p:nvSpPr>
        <p:spPr>
          <a:xfrm>
            <a:off x="7218662" y="2995261"/>
            <a:ext cx="78226" cy="83067"/>
          </a:xfrm>
          <a:custGeom>
            <a:avLst/>
            <a:gdLst/>
            <a:ahLst/>
            <a:cxnLst/>
            <a:rect l="l" t="t" r="r" b="b"/>
            <a:pathLst>
              <a:path w="5122"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3"/>
          <p:cNvSpPr/>
          <p:nvPr/>
        </p:nvSpPr>
        <p:spPr>
          <a:xfrm>
            <a:off x="7017020" y="3096365"/>
            <a:ext cx="78226" cy="83067"/>
          </a:xfrm>
          <a:custGeom>
            <a:avLst/>
            <a:gdLst/>
            <a:ahLst/>
            <a:cxnLst/>
            <a:rect l="l" t="t" r="r" b="b"/>
            <a:pathLst>
              <a:path w="5122" h="5439" extrusionOk="0">
                <a:moveTo>
                  <a:pt x="0" y="1"/>
                </a:moveTo>
                <a:lnTo>
                  <a:pt x="0"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3"/>
          <p:cNvSpPr/>
          <p:nvPr/>
        </p:nvSpPr>
        <p:spPr>
          <a:xfrm>
            <a:off x="7117864" y="3096365"/>
            <a:ext cx="78241" cy="83067"/>
          </a:xfrm>
          <a:custGeom>
            <a:avLst/>
            <a:gdLst/>
            <a:ahLst/>
            <a:cxnLst/>
            <a:rect l="l" t="t" r="r" b="b"/>
            <a:pathLst>
              <a:path w="5123"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3"/>
          <p:cNvSpPr/>
          <p:nvPr/>
        </p:nvSpPr>
        <p:spPr>
          <a:xfrm>
            <a:off x="7218662" y="3096365"/>
            <a:ext cx="78226" cy="83067"/>
          </a:xfrm>
          <a:custGeom>
            <a:avLst/>
            <a:gdLst/>
            <a:ahLst/>
            <a:cxnLst/>
            <a:rect l="l" t="t" r="r" b="b"/>
            <a:pathLst>
              <a:path w="5122" h="5439" extrusionOk="0">
                <a:moveTo>
                  <a:pt x="1" y="1"/>
                </a:moveTo>
                <a:lnTo>
                  <a:pt x="1" y="5439"/>
                </a:lnTo>
                <a:lnTo>
                  <a:pt x="5122" y="5439"/>
                </a:lnTo>
                <a:lnTo>
                  <a:pt x="5122" y="1"/>
                </a:lnTo>
                <a:close/>
              </a:path>
            </a:pathLst>
          </a:custGeom>
          <a:solidFill>
            <a:srgbClr val="C4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3"/>
          <p:cNvSpPr/>
          <p:nvPr/>
        </p:nvSpPr>
        <p:spPr>
          <a:xfrm>
            <a:off x="5960422" y="3053693"/>
            <a:ext cx="634465" cy="230997"/>
          </a:xfrm>
          <a:custGeom>
            <a:avLst/>
            <a:gdLst/>
            <a:ahLst/>
            <a:cxnLst/>
            <a:rect l="l" t="t" r="r" b="b"/>
            <a:pathLst>
              <a:path w="41543" h="15125" extrusionOk="0">
                <a:moveTo>
                  <a:pt x="21780" y="1"/>
                </a:moveTo>
                <a:cubicBezTo>
                  <a:pt x="18020" y="1"/>
                  <a:pt x="14878" y="2064"/>
                  <a:pt x="14070" y="4826"/>
                </a:cubicBezTo>
                <a:cubicBezTo>
                  <a:pt x="13261" y="4184"/>
                  <a:pt x="12138" y="3787"/>
                  <a:pt x="10897" y="3787"/>
                </a:cubicBezTo>
                <a:cubicBezTo>
                  <a:pt x="8430" y="3787"/>
                  <a:pt x="6433" y="5359"/>
                  <a:pt x="6433" y="7298"/>
                </a:cubicBezTo>
                <a:cubicBezTo>
                  <a:pt x="6433" y="7326"/>
                  <a:pt x="6436" y="7355"/>
                  <a:pt x="6436" y="7383"/>
                </a:cubicBezTo>
                <a:cubicBezTo>
                  <a:pt x="2788" y="7852"/>
                  <a:pt x="0" y="10335"/>
                  <a:pt x="1" y="13336"/>
                </a:cubicBezTo>
                <a:cubicBezTo>
                  <a:pt x="1" y="13959"/>
                  <a:pt x="121" y="14561"/>
                  <a:pt x="343" y="15125"/>
                </a:cubicBezTo>
                <a:lnTo>
                  <a:pt x="41542" y="15125"/>
                </a:lnTo>
                <a:cubicBezTo>
                  <a:pt x="41105" y="14150"/>
                  <a:pt x="40042" y="13406"/>
                  <a:pt x="38727" y="13194"/>
                </a:cubicBezTo>
                <a:cubicBezTo>
                  <a:pt x="38761" y="12953"/>
                  <a:pt x="38779" y="12706"/>
                  <a:pt x="38779" y="12456"/>
                </a:cubicBezTo>
                <a:cubicBezTo>
                  <a:pt x="38779" y="8565"/>
                  <a:pt x="34767" y="5411"/>
                  <a:pt x="29818" y="5411"/>
                </a:cubicBezTo>
                <a:cubicBezTo>
                  <a:pt x="29754" y="5411"/>
                  <a:pt x="29690" y="5418"/>
                  <a:pt x="29626" y="5418"/>
                </a:cubicBezTo>
                <a:cubicBezTo>
                  <a:pt x="29119" y="2362"/>
                  <a:pt x="25806" y="1"/>
                  <a:pt x="21780" y="1"/>
                </a:cubicBezTo>
                <a:close/>
              </a:path>
            </a:pathLst>
          </a:custGeom>
          <a:solidFill>
            <a:srgbClr val="CAAE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3"/>
          <p:cNvSpPr/>
          <p:nvPr/>
        </p:nvSpPr>
        <p:spPr>
          <a:xfrm>
            <a:off x="6172786" y="2980783"/>
            <a:ext cx="834780" cy="303862"/>
          </a:xfrm>
          <a:custGeom>
            <a:avLst/>
            <a:gdLst/>
            <a:ahLst/>
            <a:cxnLst/>
            <a:rect l="l" t="t" r="r" b="b"/>
            <a:pathLst>
              <a:path w="54659" h="19896" extrusionOk="0">
                <a:moveTo>
                  <a:pt x="28656" y="0"/>
                </a:moveTo>
                <a:cubicBezTo>
                  <a:pt x="23707" y="0"/>
                  <a:pt x="19574" y="2715"/>
                  <a:pt x="18511" y="6347"/>
                </a:cubicBezTo>
                <a:cubicBezTo>
                  <a:pt x="17443" y="5505"/>
                  <a:pt x="15967" y="4981"/>
                  <a:pt x="14335" y="4981"/>
                </a:cubicBezTo>
                <a:cubicBezTo>
                  <a:pt x="11093" y="4981"/>
                  <a:pt x="8461" y="7049"/>
                  <a:pt x="8461" y="9601"/>
                </a:cubicBezTo>
                <a:cubicBezTo>
                  <a:pt x="8461" y="9637"/>
                  <a:pt x="8467" y="9676"/>
                  <a:pt x="8470" y="9714"/>
                </a:cubicBezTo>
                <a:cubicBezTo>
                  <a:pt x="3669" y="10330"/>
                  <a:pt x="1" y="13596"/>
                  <a:pt x="3" y="17542"/>
                </a:cubicBezTo>
                <a:cubicBezTo>
                  <a:pt x="3" y="18362"/>
                  <a:pt x="164" y="19153"/>
                  <a:pt x="451" y="19896"/>
                </a:cubicBezTo>
                <a:lnTo>
                  <a:pt x="54658" y="19896"/>
                </a:lnTo>
                <a:cubicBezTo>
                  <a:pt x="54083" y="18613"/>
                  <a:pt x="52685" y="17631"/>
                  <a:pt x="50954" y="17356"/>
                </a:cubicBezTo>
                <a:cubicBezTo>
                  <a:pt x="50999" y="17038"/>
                  <a:pt x="51022" y="16712"/>
                  <a:pt x="51022" y="16384"/>
                </a:cubicBezTo>
                <a:cubicBezTo>
                  <a:pt x="51022" y="11265"/>
                  <a:pt x="45744" y="7115"/>
                  <a:pt x="39231" y="7115"/>
                </a:cubicBezTo>
                <a:cubicBezTo>
                  <a:pt x="39146" y="7115"/>
                  <a:pt x="39065" y="7125"/>
                  <a:pt x="38979" y="7128"/>
                </a:cubicBezTo>
                <a:cubicBezTo>
                  <a:pt x="38315" y="3105"/>
                  <a:pt x="33952" y="0"/>
                  <a:pt x="28656" y="0"/>
                </a:cubicBezTo>
                <a:close/>
              </a:path>
            </a:pathLst>
          </a:custGeom>
          <a:solidFill>
            <a:srgbClr val="B6A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3"/>
          <p:cNvSpPr/>
          <p:nvPr/>
        </p:nvSpPr>
        <p:spPr>
          <a:xfrm>
            <a:off x="6761175" y="3087644"/>
            <a:ext cx="541150" cy="196985"/>
          </a:xfrm>
          <a:custGeom>
            <a:avLst/>
            <a:gdLst/>
            <a:ahLst/>
            <a:cxnLst/>
            <a:rect l="l" t="t" r="r" b="b"/>
            <a:pathLst>
              <a:path w="35433" h="12898" extrusionOk="0">
                <a:moveTo>
                  <a:pt x="18576" y="1"/>
                </a:moveTo>
                <a:cubicBezTo>
                  <a:pt x="15369" y="1"/>
                  <a:pt x="12690" y="1759"/>
                  <a:pt x="11999" y="4116"/>
                </a:cubicBezTo>
                <a:cubicBezTo>
                  <a:pt x="11310" y="3568"/>
                  <a:pt x="10354" y="3229"/>
                  <a:pt x="9293" y="3229"/>
                </a:cubicBezTo>
                <a:cubicBezTo>
                  <a:pt x="7192" y="3229"/>
                  <a:pt x="5486" y="4571"/>
                  <a:pt x="5486" y="6225"/>
                </a:cubicBezTo>
                <a:cubicBezTo>
                  <a:pt x="5486" y="6248"/>
                  <a:pt x="5490" y="6273"/>
                  <a:pt x="5490" y="6298"/>
                </a:cubicBezTo>
                <a:cubicBezTo>
                  <a:pt x="2378" y="6698"/>
                  <a:pt x="0" y="8815"/>
                  <a:pt x="1" y="11372"/>
                </a:cubicBezTo>
                <a:cubicBezTo>
                  <a:pt x="1" y="11903"/>
                  <a:pt x="105" y="12416"/>
                  <a:pt x="292" y="12898"/>
                </a:cubicBezTo>
                <a:lnTo>
                  <a:pt x="35432" y="12898"/>
                </a:lnTo>
                <a:cubicBezTo>
                  <a:pt x="35060" y="12067"/>
                  <a:pt x="34153" y="11431"/>
                  <a:pt x="33031" y="11251"/>
                </a:cubicBezTo>
                <a:cubicBezTo>
                  <a:pt x="33059" y="11044"/>
                  <a:pt x="33076" y="10834"/>
                  <a:pt x="33076" y="10622"/>
                </a:cubicBezTo>
                <a:cubicBezTo>
                  <a:pt x="33076" y="7304"/>
                  <a:pt x="29653" y="4613"/>
                  <a:pt x="25431" y="4613"/>
                </a:cubicBezTo>
                <a:cubicBezTo>
                  <a:pt x="25377" y="4613"/>
                  <a:pt x="25322" y="4620"/>
                  <a:pt x="25268" y="4620"/>
                </a:cubicBezTo>
                <a:cubicBezTo>
                  <a:pt x="24837" y="2013"/>
                  <a:pt x="22010" y="1"/>
                  <a:pt x="18576" y="1"/>
                </a:cubicBezTo>
                <a:close/>
              </a:path>
            </a:pathLst>
          </a:custGeom>
          <a:solidFill>
            <a:srgbClr val="CAAE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3"/>
          <p:cNvSpPr/>
          <p:nvPr/>
        </p:nvSpPr>
        <p:spPr>
          <a:xfrm>
            <a:off x="6942322" y="3126971"/>
            <a:ext cx="433143" cy="157689"/>
          </a:xfrm>
          <a:custGeom>
            <a:avLst/>
            <a:gdLst/>
            <a:ahLst/>
            <a:cxnLst/>
            <a:rect l="l" t="t" r="r" b="b"/>
            <a:pathLst>
              <a:path w="28361" h="10325" extrusionOk="0">
                <a:moveTo>
                  <a:pt x="14868" y="1"/>
                </a:moveTo>
                <a:cubicBezTo>
                  <a:pt x="12300" y="1"/>
                  <a:pt x="10156" y="1410"/>
                  <a:pt x="9603" y="3294"/>
                </a:cubicBezTo>
                <a:cubicBezTo>
                  <a:pt x="9050" y="2857"/>
                  <a:pt x="8285" y="2585"/>
                  <a:pt x="7437" y="2585"/>
                </a:cubicBezTo>
                <a:cubicBezTo>
                  <a:pt x="5755" y="2585"/>
                  <a:pt x="4389" y="3658"/>
                  <a:pt x="4389" y="4983"/>
                </a:cubicBezTo>
                <a:cubicBezTo>
                  <a:pt x="4389" y="5003"/>
                  <a:pt x="4392" y="5021"/>
                  <a:pt x="4393" y="5041"/>
                </a:cubicBezTo>
                <a:cubicBezTo>
                  <a:pt x="1903" y="5361"/>
                  <a:pt x="0" y="7056"/>
                  <a:pt x="1" y="9104"/>
                </a:cubicBezTo>
                <a:cubicBezTo>
                  <a:pt x="1" y="9529"/>
                  <a:pt x="84" y="9940"/>
                  <a:pt x="235" y="10325"/>
                </a:cubicBezTo>
                <a:lnTo>
                  <a:pt x="28361" y="10325"/>
                </a:lnTo>
                <a:cubicBezTo>
                  <a:pt x="28063" y="9660"/>
                  <a:pt x="27337" y="9151"/>
                  <a:pt x="26439" y="9008"/>
                </a:cubicBezTo>
                <a:cubicBezTo>
                  <a:pt x="26461" y="8842"/>
                  <a:pt x="26472" y="8674"/>
                  <a:pt x="26472" y="8504"/>
                </a:cubicBezTo>
                <a:cubicBezTo>
                  <a:pt x="26472" y="5846"/>
                  <a:pt x="23735" y="3693"/>
                  <a:pt x="20355" y="3693"/>
                </a:cubicBezTo>
                <a:cubicBezTo>
                  <a:pt x="20312" y="3693"/>
                  <a:pt x="20268" y="3698"/>
                  <a:pt x="20225" y="3699"/>
                </a:cubicBezTo>
                <a:cubicBezTo>
                  <a:pt x="19879" y="1613"/>
                  <a:pt x="17617" y="1"/>
                  <a:pt x="14868" y="1"/>
                </a:cubicBezTo>
                <a:close/>
              </a:path>
            </a:pathLst>
          </a:custGeom>
          <a:solidFill>
            <a:srgbClr val="B6A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3"/>
          <p:cNvSpPr/>
          <p:nvPr/>
        </p:nvSpPr>
        <p:spPr>
          <a:xfrm>
            <a:off x="5748776" y="2584354"/>
            <a:ext cx="68833" cy="61793"/>
          </a:xfrm>
          <a:custGeom>
            <a:avLst/>
            <a:gdLst/>
            <a:ahLst/>
            <a:cxnLst/>
            <a:rect l="l" t="t" r="r" b="b"/>
            <a:pathLst>
              <a:path w="4507" h="4046" extrusionOk="0">
                <a:moveTo>
                  <a:pt x="2255" y="0"/>
                </a:moveTo>
                <a:cubicBezTo>
                  <a:pt x="1009" y="0"/>
                  <a:pt x="1" y="905"/>
                  <a:pt x="1" y="2022"/>
                </a:cubicBezTo>
                <a:cubicBezTo>
                  <a:pt x="1" y="3140"/>
                  <a:pt x="1009" y="4046"/>
                  <a:pt x="2255" y="4046"/>
                </a:cubicBezTo>
                <a:cubicBezTo>
                  <a:pt x="3499" y="4046"/>
                  <a:pt x="4507" y="3140"/>
                  <a:pt x="4507" y="2022"/>
                </a:cubicBezTo>
                <a:cubicBezTo>
                  <a:pt x="4507" y="905"/>
                  <a:pt x="3499" y="0"/>
                  <a:pt x="2255" y="0"/>
                </a:cubicBezTo>
                <a:close/>
              </a:path>
            </a:pathLst>
          </a:custGeom>
          <a:solidFill>
            <a:srgbClr val="949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5794486" y="2615220"/>
            <a:ext cx="42427" cy="38105"/>
          </a:xfrm>
          <a:custGeom>
            <a:avLst/>
            <a:gdLst/>
            <a:ahLst/>
            <a:cxnLst/>
            <a:rect l="l" t="t" r="r" b="b"/>
            <a:pathLst>
              <a:path w="2778" h="2495" extrusionOk="0">
                <a:moveTo>
                  <a:pt x="1389" y="1"/>
                </a:moveTo>
                <a:cubicBezTo>
                  <a:pt x="621" y="1"/>
                  <a:pt x="0" y="560"/>
                  <a:pt x="0" y="1249"/>
                </a:cubicBezTo>
                <a:cubicBezTo>
                  <a:pt x="0" y="1937"/>
                  <a:pt x="622" y="2495"/>
                  <a:pt x="1389" y="2495"/>
                </a:cubicBezTo>
                <a:cubicBezTo>
                  <a:pt x="2156" y="2495"/>
                  <a:pt x="2778" y="1938"/>
                  <a:pt x="2778" y="1249"/>
                </a:cubicBezTo>
                <a:cubicBezTo>
                  <a:pt x="2778" y="560"/>
                  <a:pt x="2156" y="1"/>
                  <a:pt x="1389" y="1"/>
                </a:cubicBezTo>
                <a:close/>
              </a:path>
            </a:pathLst>
          </a:custGeom>
          <a:solidFill>
            <a:srgbClr val="949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3"/>
          <p:cNvSpPr/>
          <p:nvPr/>
        </p:nvSpPr>
        <p:spPr>
          <a:xfrm>
            <a:off x="5736344" y="2630034"/>
            <a:ext cx="67825" cy="60891"/>
          </a:xfrm>
          <a:custGeom>
            <a:avLst/>
            <a:gdLst/>
            <a:ahLst/>
            <a:cxnLst/>
            <a:rect l="l" t="t" r="r" b="b"/>
            <a:pathLst>
              <a:path w="4441" h="3987" extrusionOk="0">
                <a:moveTo>
                  <a:pt x="2221" y="0"/>
                </a:moveTo>
                <a:cubicBezTo>
                  <a:pt x="995" y="0"/>
                  <a:pt x="0" y="894"/>
                  <a:pt x="0" y="1995"/>
                </a:cubicBezTo>
                <a:cubicBezTo>
                  <a:pt x="0" y="3094"/>
                  <a:pt x="995" y="3987"/>
                  <a:pt x="2221" y="3987"/>
                </a:cubicBezTo>
                <a:cubicBezTo>
                  <a:pt x="3447" y="3987"/>
                  <a:pt x="4441" y="3094"/>
                  <a:pt x="4441" y="1995"/>
                </a:cubicBezTo>
                <a:cubicBezTo>
                  <a:pt x="4441" y="894"/>
                  <a:pt x="3445" y="0"/>
                  <a:pt x="2221" y="0"/>
                </a:cubicBezTo>
                <a:close/>
              </a:path>
            </a:pathLst>
          </a:custGeom>
          <a:solidFill>
            <a:srgbClr val="949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3"/>
          <p:cNvSpPr/>
          <p:nvPr/>
        </p:nvSpPr>
        <p:spPr>
          <a:xfrm>
            <a:off x="5784620" y="2624933"/>
            <a:ext cx="50888" cy="45680"/>
          </a:xfrm>
          <a:custGeom>
            <a:avLst/>
            <a:gdLst/>
            <a:ahLst/>
            <a:cxnLst/>
            <a:rect l="l" t="t" r="r" b="b"/>
            <a:pathLst>
              <a:path w="3332" h="2991" extrusionOk="0">
                <a:moveTo>
                  <a:pt x="1666" y="1"/>
                </a:moveTo>
                <a:cubicBezTo>
                  <a:pt x="748" y="1"/>
                  <a:pt x="0" y="670"/>
                  <a:pt x="0" y="1496"/>
                </a:cubicBezTo>
                <a:cubicBezTo>
                  <a:pt x="0" y="2320"/>
                  <a:pt x="746" y="2991"/>
                  <a:pt x="1666" y="2991"/>
                </a:cubicBezTo>
                <a:cubicBezTo>
                  <a:pt x="2585" y="2991"/>
                  <a:pt x="3332" y="2320"/>
                  <a:pt x="3332" y="1496"/>
                </a:cubicBezTo>
                <a:cubicBezTo>
                  <a:pt x="3332" y="670"/>
                  <a:pt x="2585" y="2"/>
                  <a:pt x="1666" y="1"/>
                </a:cubicBezTo>
                <a:close/>
              </a:path>
            </a:pathLst>
          </a:custGeom>
          <a:solidFill>
            <a:srgbClr val="949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3"/>
          <p:cNvSpPr/>
          <p:nvPr/>
        </p:nvSpPr>
        <p:spPr>
          <a:xfrm>
            <a:off x="6965139" y="3101741"/>
            <a:ext cx="457442" cy="197916"/>
          </a:xfrm>
          <a:custGeom>
            <a:avLst/>
            <a:gdLst/>
            <a:ahLst/>
            <a:cxnLst/>
            <a:rect l="l" t="t" r="r" b="b"/>
            <a:pathLst>
              <a:path w="29952" h="12959" extrusionOk="0">
                <a:moveTo>
                  <a:pt x="15703" y="0"/>
                </a:moveTo>
                <a:cubicBezTo>
                  <a:pt x="12993" y="0"/>
                  <a:pt x="10727" y="1768"/>
                  <a:pt x="10145" y="4135"/>
                </a:cubicBezTo>
                <a:cubicBezTo>
                  <a:pt x="9561" y="3586"/>
                  <a:pt x="8752" y="3245"/>
                  <a:pt x="7856" y="3245"/>
                </a:cubicBezTo>
                <a:cubicBezTo>
                  <a:pt x="6078" y="3245"/>
                  <a:pt x="4637" y="4591"/>
                  <a:pt x="4637" y="6252"/>
                </a:cubicBezTo>
                <a:cubicBezTo>
                  <a:pt x="4637" y="6277"/>
                  <a:pt x="4640" y="6302"/>
                  <a:pt x="4640" y="6326"/>
                </a:cubicBezTo>
                <a:cubicBezTo>
                  <a:pt x="2011" y="6728"/>
                  <a:pt x="0" y="8855"/>
                  <a:pt x="0" y="11426"/>
                </a:cubicBezTo>
                <a:cubicBezTo>
                  <a:pt x="0" y="11959"/>
                  <a:pt x="89" y="12474"/>
                  <a:pt x="248" y="12959"/>
                </a:cubicBezTo>
                <a:lnTo>
                  <a:pt x="29951" y="12959"/>
                </a:lnTo>
                <a:cubicBezTo>
                  <a:pt x="29635" y="12123"/>
                  <a:pt x="28870" y="11486"/>
                  <a:pt x="27922" y="11305"/>
                </a:cubicBezTo>
                <a:cubicBezTo>
                  <a:pt x="27945" y="11095"/>
                  <a:pt x="27959" y="10885"/>
                  <a:pt x="27959" y="10670"/>
                </a:cubicBezTo>
                <a:cubicBezTo>
                  <a:pt x="27959" y="7339"/>
                  <a:pt x="25067" y="4635"/>
                  <a:pt x="21499" y="4635"/>
                </a:cubicBezTo>
                <a:cubicBezTo>
                  <a:pt x="21452" y="4635"/>
                  <a:pt x="21407" y="4641"/>
                  <a:pt x="21360" y="4641"/>
                </a:cubicBezTo>
                <a:cubicBezTo>
                  <a:pt x="20994" y="2023"/>
                  <a:pt x="18606" y="0"/>
                  <a:pt x="15703" y="0"/>
                </a:cubicBezTo>
                <a:close/>
              </a:path>
            </a:pathLst>
          </a:custGeom>
          <a:solidFill>
            <a:srgbClr val="CAAE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3"/>
          <p:cNvSpPr/>
          <p:nvPr/>
        </p:nvSpPr>
        <p:spPr>
          <a:xfrm>
            <a:off x="6290354" y="3110186"/>
            <a:ext cx="457442" cy="197916"/>
          </a:xfrm>
          <a:custGeom>
            <a:avLst/>
            <a:gdLst/>
            <a:ahLst/>
            <a:cxnLst/>
            <a:rect l="l" t="t" r="r" b="b"/>
            <a:pathLst>
              <a:path w="29952" h="12959" extrusionOk="0">
                <a:moveTo>
                  <a:pt x="15703" y="1"/>
                </a:moveTo>
                <a:cubicBezTo>
                  <a:pt x="12992" y="1"/>
                  <a:pt x="10727" y="1769"/>
                  <a:pt x="10145" y="4135"/>
                </a:cubicBezTo>
                <a:cubicBezTo>
                  <a:pt x="9561" y="3585"/>
                  <a:pt x="8752" y="3245"/>
                  <a:pt x="7857" y="3245"/>
                </a:cubicBezTo>
                <a:cubicBezTo>
                  <a:pt x="6079" y="3245"/>
                  <a:pt x="4638" y="4593"/>
                  <a:pt x="4638" y="6254"/>
                </a:cubicBezTo>
                <a:cubicBezTo>
                  <a:pt x="4638" y="6279"/>
                  <a:pt x="4640" y="6302"/>
                  <a:pt x="4640" y="6327"/>
                </a:cubicBezTo>
                <a:cubicBezTo>
                  <a:pt x="2011" y="6727"/>
                  <a:pt x="1" y="8855"/>
                  <a:pt x="0" y="11427"/>
                </a:cubicBezTo>
                <a:cubicBezTo>
                  <a:pt x="0" y="11959"/>
                  <a:pt x="88" y="12474"/>
                  <a:pt x="248" y="12958"/>
                </a:cubicBezTo>
                <a:lnTo>
                  <a:pt x="29952" y="12958"/>
                </a:lnTo>
                <a:cubicBezTo>
                  <a:pt x="29637" y="12122"/>
                  <a:pt x="28870" y="11485"/>
                  <a:pt x="27922" y="11304"/>
                </a:cubicBezTo>
                <a:cubicBezTo>
                  <a:pt x="27946" y="11096"/>
                  <a:pt x="27959" y="10884"/>
                  <a:pt x="27959" y="10671"/>
                </a:cubicBezTo>
                <a:cubicBezTo>
                  <a:pt x="27959" y="7339"/>
                  <a:pt x="25066" y="4636"/>
                  <a:pt x="21499" y="4636"/>
                </a:cubicBezTo>
                <a:cubicBezTo>
                  <a:pt x="21452" y="4636"/>
                  <a:pt x="21407" y="4642"/>
                  <a:pt x="21360" y="4642"/>
                </a:cubicBezTo>
                <a:cubicBezTo>
                  <a:pt x="20995" y="2024"/>
                  <a:pt x="18606" y="1"/>
                  <a:pt x="15703" y="1"/>
                </a:cubicBezTo>
                <a:close/>
              </a:path>
            </a:pathLst>
          </a:custGeom>
          <a:solidFill>
            <a:srgbClr val="CAAE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3"/>
          <p:cNvSpPr/>
          <p:nvPr/>
        </p:nvSpPr>
        <p:spPr>
          <a:xfrm>
            <a:off x="6443476" y="3047676"/>
            <a:ext cx="601843" cy="260427"/>
          </a:xfrm>
          <a:custGeom>
            <a:avLst/>
            <a:gdLst/>
            <a:ahLst/>
            <a:cxnLst/>
            <a:rect l="l" t="t" r="r" b="b"/>
            <a:pathLst>
              <a:path w="39407" h="17052" extrusionOk="0">
                <a:moveTo>
                  <a:pt x="20660" y="1"/>
                </a:moveTo>
                <a:cubicBezTo>
                  <a:pt x="17093" y="1"/>
                  <a:pt x="14113" y="2327"/>
                  <a:pt x="13346" y="5439"/>
                </a:cubicBezTo>
                <a:cubicBezTo>
                  <a:pt x="12577" y="4717"/>
                  <a:pt x="11513" y="4269"/>
                  <a:pt x="10336" y="4269"/>
                </a:cubicBezTo>
                <a:cubicBezTo>
                  <a:pt x="7998" y="4269"/>
                  <a:pt x="6101" y="6040"/>
                  <a:pt x="6101" y="8228"/>
                </a:cubicBezTo>
                <a:cubicBezTo>
                  <a:pt x="6101" y="8261"/>
                  <a:pt x="6103" y="8292"/>
                  <a:pt x="6106" y="8325"/>
                </a:cubicBezTo>
                <a:cubicBezTo>
                  <a:pt x="2645" y="8854"/>
                  <a:pt x="0" y="11652"/>
                  <a:pt x="0" y="15033"/>
                </a:cubicBezTo>
                <a:cubicBezTo>
                  <a:pt x="0" y="15737"/>
                  <a:pt x="115" y="16413"/>
                  <a:pt x="325" y="17051"/>
                </a:cubicBezTo>
                <a:lnTo>
                  <a:pt x="39407" y="16232"/>
                </a:lnTo>
                <a:cubicBezTo>
                  <a:pt x="38994" y="15132"/>
                  <a:pt x="37985" y="15109"/>
                  <a:pt x="36737" y="14873"/>
                </a:cubicBezTo>
                <a:cubicBezTo>
                  <a:pt x="36768" y="14601"/>
                  <a:pt x="36786" y="14319"/>
                  <a:pt x="36786" y="14039"/>
                </a:cubicBezTo>
                <a:cubicBezTo>
                  <a:pt x="36786" y="9653"/>
                  <a:pt x="32982" y="6097"/>
                  <a:pt x="28285" y="6097"/>
                </a:cubicBezTo>
                <a:cubicBezTo>
                  <a:pt x="28224" y="6097"/>
                  <a:pt x="28166" y="6105"/>
                  <a:pt x="28103" y="6110"/>
                </a:cubicBezTo>
                <a:cubicBezTo>
                  <a:pt x="27625" y="2663"/>
                  <a:pt x="24479" y="1"/>
                  <a:pt x="20660" y="1"/>
                </a:cubicBezTo>
                <a:close/>
              </a:path>
            </a:pathLst>
          </a:custGeom>
          <a:solidFill>
            <a:srgbClr val="B6A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3"/>
          <p:cNvSpPr/>
          <p:nvPr/>
        </p:nvSpPr>
        <p:spPr>
          <a:xfrm>
            <a:off x="5761635" y="2787204"/>
            <a:ext cx="182629" cy="475723"/>
          </a:xfrm>
          <a:custGeom>
            <a:avLst/>
            <a:gdLst/>
            <a:ahLst/>
            <a:cxnLst/>
            <a:rect l="l" t="t" r="r" b="b"/>
            <a:pathLst>
              <a:path w="11958" h="31149" extrusionOk="0">
                <a:moveTo>
                  <a:pt x="11309" y="1"/>
                </a:moveTo>
                <a:cubicBezTo>
                  <a:pt x="11309" y="1"/>
                  <a:pt x="4945" y="7115"/>
                  <a:pt x="4796" y="12093"/>
                </a:cubicBezTo>
                <a:cubicBezTo>
                  <a:pt x="4648" y="17071"/>
                  <a:pt x="1" y="23005"/>
                  <a:pt x="2704" y="30114"/>
                </a:cubicBezTo>
                <a:cubicBezTo>
                  <a:pt x="2975" y="30828"/>
                  <a:pt x="3284" y="31148"/>
                  <a:pt x="3622" y="31148"/>
                </a:cubicBezTo>
                <a:cubicBezTo>
                  <a:pt x="6653" y="31148"/>
                  <a:pt x="11957" y="5336"/>
                  <a:pt x="11957" y="5336"/>
                </a:cubicBezTo>
                <a:lnTo>
                  <a:pt x="11309" y="1"/>
                </a:lnTo>
                <a:close/>
              </a:path>
            </a:pathLst>
          </a:custGeom>
          <a:solidFill>
            <a:srgbClr val="C5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3"/>
          <p:cNvSpPr/>
          <p:nvPr/>
        </p:nvSpPr>
        <p:spPr>
          <a:xfrm>
            <a:off x="7387087" y="2968901"/>
            <a:ext cx="203964" cy="113582"/>
          </a:xfrm>
          <a:custGeom>
            <a:avLst/>
            <a:gdLst/>
            <a:ahLst/>
            <a:cxnLst/>
            <a:rect l="l" t="t" r="r" b="b"/>
            <a:pathLst>
              <a:path w="13355" h="7437" extrusionOk="0">
                <a:moveTo>
                  <a:pt x="1" y="0"/>
                </a:moveTo>
                <a:cubicBezTo>
                  <a:pt x="4581" y="2434"/>
                  <a:pt x="8648" y="7194"/>
                  <a:pt x="8649" y="7194"/>
                </a:cubicBezTo>
                <a:lnTo>
                  <a:pt x="13355" y="7436"/>
                </a:lnTo>
                <a:cubicBezTo>
                  <a:pt x="11849" y="6162"/>
                  <a:pt x="6960" y="2205"/>
                  <a:pt x="2048" y="135"/>
                </a:cubicBezTo>
                <a:lnTo>
                  <a:pt x="1" y="0"/>
                </a:lnTo>
                <a:close/>
              </a:path>
            </a:pathLst>
          </a:custGeom>
          <a:solidFill>
            <a:srgbClr val="DDF1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3"/>
          <p:cNvSpPr/>
          <p:nvPr/>
        </p:nvSpPr>
        <p:spPr>
          <a:xfrm>
            <a:off x="7145507" y="3176469"/>
            <a:ext cx="121462" cy="131679"/>
          </a:xfrm>
          <a:custGeom>
            <a:avLst/>
            <a:gdLst/>
            <a:ahLst/>
            <a:cxnLst/>
            <a:rect l="l" t="t" r="r" b="b"/>
            <a:pathLst>
              <a:path w="7953" h="8622" extrusionOk="0">
                <a:moveTo>
                  <a:pt x="3968" y="1"/>
                </a:moveTo>
                <a:cubicBezTo>
                  <a:pt x="3953" y="1"/>
                  <a:pt x="3937" y="1"/>
                  <a:pt x="3922" y="1"/>
                </a:cubicBezTo>
                <a:cubicBezTo>
                  <a:pt x="1743" y="29"/>
                  <a:pt x="1" y="1980"/>
                  <a:pt x="31" y="4361"/>
                </a:cubicBezTo>
                <a:cubicBezTo>
                  <a:pt x="61" y="6724"/>
                  <a:pt x="1826" y="8622"/>
                  <a:pt x="3984" y="8622"/>
                </a:cubicBezTo>
                <a:cubicBezTo>
                  <a:pt x="3999" y="8622"/>
                  <a:pt x="4015" y="8621"/>
                  <a:pt x="4031" y="8621"/>
                </a:cubicBezTo>
                <a:cubicBezTo>
                  <a:pt x="6210" y="8594"/>
                  <a:pt x="7952" y="6642"/>
                  <a:pt x="7922" y="4261"/>
                </a:cubicBezTo>
                <a:cubicBezTo>
                  <a:pt x="7892" y="1897"/>
                  <a:pt x="6126" y="1"/>
                  <a:pt x="3968" y="1"/>
                </a:cubicBezTo>
                <a:close/>
              </a:path>
            </a:pathLst>
          </a:custGeom>
          <a:solidFill>
            <a:srgbClr val="222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3"/>
          <p:cNvSpPr/>
          <p:nvPr/>
        </p:nvSpPr>
        <p:spPr>
          <a:xfrm>
            <a:off x="7134358" y="3176637"/>
            <a:ext cx="121477" cy="131664"/>
          </a:xfrm>
          <a:custGeom>
            <a:avLst/>
            <a:gdLst/>
            <a:ahLst/>
            <a:cxnLst/>
            <a:rect l="l" t="t" r="r" b="b"/>
            <a:pathLst>
              <a:path w="7954" h="8621" extrusionOk="0">
                <a:moveTo>
                  <a:pt x="3968" y="0"/>
                </a:moveTo>
                <a:cubicBezTo>
                  <a:pt x="3953" y="0"/>
                  <a:pt x="3937" y="0"/>
                  <a:pt x="3922" y="0"/>
                </a:cubicBezTo>
                <a:cubicBezTo>
                  <a:pt x="1743" y="28"/>
                  <a:pt x="1" y="1980"/>
                  <a:pt x="31" y="4360"/>
                </a:cubicBezTo>
                <a:cubicBezTo>
                  <a:pt x="61" y="6724"/>
                  <a:pt x="1826" y="8621"/>
                  <a:pt x="3984" y="8621"/>
                </a:cubicBezTo>
                <a:cubicBezTo>
                  <a:pt x="3999" y="8621"/>
                  <a:pt x="4015" y="8621"/>
                  <a:pt x="4031" y="8621"/>
                </a:cubicBezTo>
                <a:cubicBezTo>
                  <a:pt x="6210" y="8594"/>
                  <a:pt x="7953" y="6641"/>
                  <a:pt x="7923" y="4261"/>
                </a:cubicBezTo>
                <a:cubicBezTo>
                  <a:pt x="7893" y="1897"/>
                  <a:pt x="6127" y="0"/>
                  <a:pt x="3968" y="0"/>
                </a:cubicBezTo>
                <a:close/>
              </a:path>
            </a:pathLst>
          </a:custGeom>
          <a:solidFill>
            <a:srgbClr val="32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3"/>
          <p:cNvSpPr/>
          <p:nvPr/>
        </p:nvSpPr>
        <p:spPr>
          <a:xfrm>
            <a:off x="7171058" y="3214101"/>
            <a:ext cx="47986" cy="52033"/>
          </a:xfrm>
          <a:custGeom>
            <a:avLst/>
            <a:gdLst/>
            <a:ahLst/>
            <a:cxnLst/>
            <a:rect l="l" t="t" r="r" b="b"/>
            <a:pathLst>
              <a:path w="3142" h="3407" extrusionOk="0">
                <a:moveTo>
                  <a:pt x="1568" y="0"/>
                </a:moveTo>
                <a:cubicBezTo>
                  <a:pt x="1562" y="0"/>
                  <a:pt x="1556" y="1"/>
                  <a:pt x="1550" y="1"/>
                </a:cubicBezTo>
                <a:cubicBezTo>
                  <a:pt x="689" y="12"/>
                  <a:pt x="0" y="782"/>
                  <a:pt x="13" y="1723"/>
                </a:cubicBezTo>
                <a:cubicBezTo>
                  <a:pt x="24" y="2657"/>
                  <a:pt x="723" y="3407"/>
                  <a:pt x="1575" y="3407"/>
                </a:cubicBezTo>
                <a:cubicBezTo>
                  <a:pt x="1581" y="3407"/>
                  <a:pt x="1587" y="3407"/>
                  <a:pt x="1593" y="3407"/>
                </a:cubicBezTo>
                <a:cubicBezTo>
                  <a:pt x="2453" y="3395"/>
                  <a:pt x="3142" y="2624"/>
                  <a:pt x="3130" y="1683"/>
                </a:cubicBezTo>
                <a:cubicBezTo>
                  <a:pt x="3118" y="749"/>
                  <a:pt x="2420" y="0"/>
                  <a:pt x="1568" y="0"/>
                </a:cubicBezTo>
                <a:close/>
              </a:path>
            </a:pathLst>
          </a:custGeom>
          <a:solidFill>
            <a:srgbClr val="3D39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3"/>
          <p:cNvSpPr/>
          <p:nvPr/>
        </p:nvSpPr>
        <p:spPr>
          <a:xfrm>
            <a:off x="6939084" y="2940937"/>
            <a:ext cx="590954" cy="149258"/>
          </a:xfrm>
          <a:custGeom>
            <a:avLst/>
            <a:gdLst/>
            <a:ahLst/>
            <a:cxnLst/>
            <a:rect l="l" t="t" r="r" b="b"/>
            <a:pathLst>
              <a:path w="38694" h="9773" extrusionOk="0">
                <a:moveTo>
                  <a:pt x="20380" y="1"/>
                </a:moveTo>
                <a:cubicBezTo>
                  <a:pt x="13552" y="1"/>
                  <a:pt x="6512" y="2236"/>
                  <a:pt x="1" y="9447"/>
                </a:cubicBezTo>
                <a:lnTo>
                  <a:pt x="38694" y="9772"/>
                </a:lnTo>
                <a:cubicBezTo>
                  <a:pt x="38694" y="9772"/>
                  <a:pt x="31512" y="1177"/>
                  <a:pt x="25071" y="325"/>
                </a:cubicBezTo>
                <a:cubicBezTo>
                  <a:pt x="23525" y="120"/>
                  <a:pt x="21958" y="1"/>
                  <a:pt x="20380" y="1"/>
                </a:cubicBezTo>
                <a:close/>
              </a:path>
            </a:pathLst>
          </a:custGeom>
          <a:solidFill>
            <a:srgbClr val="D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3"/>
          <p:cNvSpPr/>
          <p:nvPr/>
        </p:nvSpPr>
        <p:spPr>
          <a:xfrm>
            <a:off x="7253071" y="2959737"/>
            <a:ext cx="225483" cy="114758"/>
          </a:xfrm>
          <a:custGeom>
            <a:avLst/>
            <a:gdLst/>
            <a:ahLst/>
            <a:cxnLst/>
            <a:rect l="l" t="t" r="r" b="b"/>
            <a:pathLst>
              <a:path w="14764" h="7514" extrusionOk="0">
                <a:moveTo>
                  <a:pt x="855" y="1"/>
                </a:moveTo>
                <a:cubicBezTo>
                  <a:pt x="575" y="1"/>
                  <a:pt x="290" y="7"/>
                  <a:pt x="1" y="20"/>
                </a:cubicBezTo>
                <a:lnTo>
                  <a:pt x="90" y="7074"/>
                </a:lnTo>
                <a:lnTo>
                  <a:pt x="14763" y="7514"/>
                </a:lnTo>
                <a:cubicBezTo>
                  <a:pt x="14460" y="7107"/>
                  <a:pt x="10351" y="1"/>
                  <a:pt x="855" y="1"/>
                </a:cubicBezTo>
                <a:close/>
              </a:path>
            </a:pathLst>
          </a:custGeom>
          <a:solidFill>
            <a:srgbClr val="BD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3"/>
          <p:cNvSpPr/>
          <p:nvPr/>
        </p:nvSpPr>
        <p:spPr>
          <a:xfrm>
            <a:off x="7262998" y="2959630"/>
            <a:ext cx="215556" cy="114864"/>
          </a:xfrm>
          <a:custGeom>
            <a:avLst/>
            <a:gdLst/>
            <a:ahLst/>
            <a:cxnLst/>
            <a:rect l="l" t="t" r="r" b="b"/>
            <a:pathLst>
              <a:path w="14114" h="7521" extrusionOk="0">
                <a:moveTo>
                  <a:pt x="809" y="1"/>
                </a:moveTo>
                <a:cubicBezTo>
                  <a:pt x="544" y="1"/>
                  <a:pt x="274" y="7"/>
                  <a:pt x="0" y="20"/>
                </a:cubicBezTo>
                <a:lnTo>
                  <a:pt x="89" y="7074"/>
                </a:lnTo>
                <a:lnTo>
                  <a:pt x="14113" y="7521"/>
                </a:lnTo>
                <a:cubicBezTo>
                  <a:pt x="13824" y="7114"/>
                  <a:pt x="9891" y="1"/>
                  <a:pt x="809" y="1"/>
                </a:cubicBezTo>
                <a:close/>
              </a:path>
            </a:pathLst>
          </a:custGeom>
          <a:solidFill>
            <a:srgbClr val="E2E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3"/>
          <p:cNvSpPr/>
          <p:nvPr/>
        </p:nvSpPr>
        <p:spPr>
          <a:xfrm>
            <a:off x="6984474" y="2959172"/>
            <a:ext cx="246697" cy="108282"/>
          </a:xfrm>
          <a:custGeom>
            <a:avLst/>
            <a:gdLst/>
            <a:ahLst/>
            <a:cxnLst/>
            <a:rect l="l" t="t" r="r" b="b"/>
            <a:pathLst>
              <a:path w="16153" h="7090" extrusionOk="0">
                <a:moveTo>
                  <a:pt x="15642" y="1"/>
                </a:moveTo>
                <a:cubicBezTo>
                  <a:pt x="4812" y="1"/>
                  <a:pt x="329" y="6669"/>
                  <a:pt x="0" y="7090"/>
                </a:cubicBezTo>
                <a:lnTo>
                  <a:pt x="16153" y="7058"/>
                </a:lnTo>
                <a:lnTo>
                  <a:pt x="16064" y="4"/>
                </a:lnTo>
                <a:cubicBezTo>
                  <a:pt x="15922" y="2"/>
                  <a:pt x="15782" y="1"/>
                  <a:pt x="15642" y="1"/>
                </a:cubicBezTo>
                <a:close/>
              </a:path>
            </a:pathLst>
          </a:custGeom>
          <a:solidFill>
            <a:srgbClr val="BDD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3"/>
          <p:cNvSpPr/>
          <p:nvPr/>
        </p:nvSpPr>
        <p:spPr>
          <a:xfrm>
            <a:off x="7003534" y="2959172"/>
            <a:ext cx="227637" cy="108038"/>
          </a:xfrm>
          <a:custGeom>
            <a:avLst/>
            <a:gdLst/>
            <a:ahLst/>
            <a:cxnLst/>
            <a:rect l="l" t="t" r="r" b="b"/>
            <a:pathLst>
              <a:path w="14905" h="7074" extrusionOk="0">
                <a:moveTo>
                  <a:pt x="14404" y="0"/>
                </a:moveTo>
                <a:cubicBezTo>
                  <a:pt x="4426" y="0"/>
                  <a:pt x="302" y="6654"/>
                  <a:pt x="1" y="7074"/>
                </a:cubicBezTo>
                <a:lnTo>
                  <a:pt x="14905" y="7058"/>
                </a:lnTo>
                <a:lnTo>
                  <a:pt x="14816" y="4"/>
                </a:lnTo>
                <a:cubicBezTo>
                  <a:pt x="14677" y="1"/>
                  <a:pt x="14540" y="0"/>
                  <a:pt x="14404" y="0"/>
                </a:cubicBezTo>
                <a:close/>
              </a:path>
            </a:pathLst>
          </a:custGeom>
          <a:solidFill>
            <a:srgbClr val="E2E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3"/>
          <p:cNvSpPr/>
          <p:nvPr/>
        </p:nvSpPr>
        <p:spPr>
          <a:xfrm>
            <a:off x="7240059" y="2958912"/>
            <a:ext cx="4124" cy="289857"/>
          </a:xfrm>
          <a:custGeom>
            <a:avLst/>
            <a:gdLst/>
            <a:ahLst/>
            <a:cxnLst/>
            <a:rect l="l" t="t" r="r" b="b"/>
            <a:pathLst>
              <a:path w="270" h="18979" extrusionOk="0">
                <a:moveTo>
                  <a:pt x="1" y="0"/>
                </a:moveTo>
                <a:lnTo>
                  <a:pt x="36" y="18978"/>
                </a:lnTo>
                <a:lnTo>
                  <a:pt x="269" y="18978"/>
                </a:lnTo>
                <a:lnTo>
                  <a:pt x="234" y="0"/>
                </a:lnTo>
                <a:close/>
              </a:path>
            </a:pathLst>
          </a:custGeom>
          <a:solidFill>
            <a:srgbClr val="D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3"/>
          <p:cNvSpPr/>
          <p:nvPr/>
        </p:nvSpPr>
        <p:spPr>
          <a:xfrm>
            <a:off x="7254950" y="3109392"/>
            <a:ext cx="69093" cy="10248"/>
          </a:xfrm>
          <a:custGeom>
            <a:avLst/>
            <a:gdLst/>
            <a:ahLst/>
            <a:cxnLst/>
            <a:rect l="l" t="t" r="r" b="b"/>
            <a:pathLst>
              <a:path w="4524" h="671" extrusionOk="0">
                <a:moveTo>
                  <a:pt x="4513" y="0"/>
                </a:moveTo>
                <a:lnTo>
                  <a:pt x="3" y="57"/>
                </a:lnTo>
                <a:cubicBezTo>
                  <a:pt x="2" y="57"/>
                  <a:pt x="0" y="58"/>
                  <a:pt x="0" y="60"/>
                </a:cubicBezTo>
                <a:lnTo>
                  <a:pt x="9" y="669"/>
                </a:lnTo>
                <a:cubicBezTo>
                  <a:pt x="10" y="670"/>
                  <a:pt x="11" y="671"/>
                  <a:pt x="13" y="671"/>
                </a:cubicBezTo>
                <a:lnTo>
                  <a:pt x="4521" y="614"/>
                </a:lnTo>
                <a:cubicBezTo>
                  <a:pt x="4523" y="614"/>
                  <a:pt x="4524" y="613"/>
                  <a:pt x="4524" y="610"/>
                </a:cubicBezTo>
                <a:lnTo>
                  <a:pt x="4516" y="2"/>
                </a:lnTo>
                <a:cubicBezTo>
                  <a:pt x="4516" y="1"/>
                  <a:pt x="4515" y="0"/>
                  <a:pt x="4513" y="0"/>
                </a:cubicBezTo>
                <a:close/>
              </a:path>
            </a:pathLst>
          </a:custGeom>
          <a:solidFill>
            <a:srgbClr val="EF9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3"/>
          <p:cNvSpPr/>
          <p:nvPr/>
        </p:nvSpPr>
        <p:spPr>
          <a:xfrm>
            <a:off x="7262143" y="3109408"/>
            <a:ext cx="61899" cy="10156"/>
          </a:xfrm>
          <a:custGeom>
            <a:avLst/>
            <a:gdLst/>
            <a:ahLst/>
            <a:cxnLst/>
            <a:rect l="l" t="t" r="r" b="b"/>
            <a:pathLst>
              <a:path w="4053" h="665" extrusionOk="0">
                <a:moveTo>
                  <a:pt x="4042" y="0"/>
                </a:moveTo>
                <a:lnTo>
                  <a:pt x="3" y="51"/>
                </a:lnTo>
                <a:cubicBezTo>
                  <a:pt x="1" y="51"/>
                  <a:pt x="0" y="52"/>
                  <a:pt x="0" y="54"/>
                </a:cubicBezTo>
                <a:lnTo>
                  <a:pt x="8" y="663"/>
                </a:lnTo>
                <a:cubicBezTo>
                  <a:pt x="9" y="664"/>
                  <a:pt x="10" y="665"/>
                  <a:pt x="11" y="665"/>
                </a:cubicBezTo>
                <a:lnTo>
                  <a:pt x="4050" y="614"/>
                </a:lnTo>
                <a:cubicBezTo>
                  <a:pt x="4052" y="614"/>
                  <a:pt x="4053" y="613"/>
                  <a:pt x="4053" y="611"/>
                </a:cubicBezTo>
                <a:lnTo>
                  <a:pt x="4045" y="2"/>
                </a:lnTo>
                <a:cubicBezTo>
                  <a:pt x="4045" y="1"/>
                  <a:pt x="4044" y="0"/>
                  <a:pt x="4042" y="0"/>
                </a:cubicBezTo>
                <a:close/>
              </a:path>
            </a:pathLst>
          </a:custGeom>
          <a:solidFill>
            <a:srgbClr val="FEB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3"/>
          <p:cNvSpPr/>
          <p:nvPr/>
        </p:nvSpPr>
        <p:spPr>
          <a:xfrm>
            <a:off x="6845418" y="3066996"/>
            <a:ext cx="337874" cy="184813"/>
          </a:xfrm>
          <a:custGeom>
            <a:avLst/>
            <a:gdLst/>
            <a:ahLst/>
            <a:cxnLst/>
            <a:rect l="l" t="t" r="r" b="b"/>
            <a:pathLst>
              <a:path w="22123" h="12101" extrusionOk="0">
                <a:moveTo>
                  <a:pt x="6354" y="941"/>
                </a:moveTo>
                <a:cubicBezTo>
                  <a:pt x="5492" y="941"/>
                  <a:pt x="1759" y="1685"/>
                  <a:pt x="721" y="4070"/>
                </a:cubicBezTo>
                <a:cubicBezTo>
                  <a:pt x="138" y="5407"/>
                  <a:pt x="0" y="8183"/>
                  <a:pt x="612" y="12100"/>
                </a:cubicBezTo>
                <a:lnTo>
                  <a:pt x="22123" y="11341"/>
                </a:lnTo>
                <a:cubicBezTo>
                  <a:pt x="21981" y="1"/>
                  <a:pt x="5856" y="6473"/>
                  <a:pt x="7794" y="948"/>
                </a:cubicBezTo>
                <a:cubicBezTo>
                  <a:pt x="7276" y="946"/>
                  <a:pt x="6797" y="943"/>
                  <a:pt x="6363" y="941"/>
                </a:cubicBezTo>
                <a:cubicBezTo>
                  <a:pt x="6360" y="941"/>
                  <a:pt x="6357" y="941"/>
                  <a:pt x="6354" y="94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3"/>
          <p:cNvSpPr/>
          <p:nvPr/>
        </p:nvSpPr>
        <p:spPr>
          <a:xfrm>
            <a:off x="6967201" y="3142320"/>
            <a:ext cx="199673" cy="87267"/>
          </a:xfrm>
          <a:custGeom>
            <a:avLst/>
            <a:gdLst/>
            <a:ahLst/>
            <a:cxnLst/>
            <a:rect l="l" t="t" r="r" b="b"/>
            <a:pathLst>
              <a:path w="13074" h="5714" extrusionOk="0">
                <a:moveTo>
                  <a:pt x="6234" y="1"/>
                </a:moveTo>
                <a:cubicBezTo>
                  <a:pt x="6190" y="1"/>
                  <a:pt x="6146" y="1"/>
                  <a:pt x="6102" y="2"/>
                </a:cubicBezTo>
                <a:lnTo>
                  <a:pt x="6093" y="2"/>
                </a:lnTo>
                <a:cubicBezTo>
                  <a:pt x="3415" y="38"/>
                  <a:pt x="213" y="1552"/>
                  <a:pt x="0" y="5701"/>
                </a:cubicBezTo>
                <a:lnTo>
                  <a:pt x="231" y="5714"/>
                </a:lnTo>
                <a:cubicBezTo>
                  <a:pt x="437" y="1725"/>
                  <a:pt x="3517" y="270"/>
                  <a:pt x="6096" y="235"/>
                </a:cubicBezTo>
                <a:lnTo>
                  <a:pt x="6104" y="235"/>
                </a:lnTo>
                <a:cubicBezTo>
                  <a:pt x="6147" y="234"/>
                  <a:pt x="6190" y="234"/>
                  <a:pt x="6233" y="234"/>
                </a:cubicBezTo>
                <a:cubicBezTo>
                  <a:pt x="12202" y="234"/>
                  <a:pt x="12835" y="5503"/>
                  <a:pt x="12841" y="5558"/>
                </a:cubicBezTo>
                <a:lnTo>
                  <a:pt x="13073" y="5533"/>
                </a:lnTo>
                <a:cubicBezTo>
                  <a:pt x="13066" y="5478"/>
                  <a:pt x="12409" y="1"/>
                  <a:pt x="623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3"/>
          <p:cNvSpPr/>
          <p:nvPr/>
        </p:nvSpPr>
        <p:spPr>
          <a:xfrm>
            <a:off x="6980808" y="3164221"/>
            <a:ext cx="169571" cy="91986"/>
          </a:xfrm>
          <a:custGeom>
            <a:avLst/>
            <a:gdLst/>
            <a:ahLst/>
            <a:cxnLst/>
            <a:rect l="l" t="t" r="r" b="b"/>
            <a:pathLst>
              <a:path w="11103" h="6023" extrusionOk="0">
                <a:moveTo>
                  <a:pt x="5576" y="0"/>
                </a:moveTo>
                <a:cubicBezTo>
                  <a:pt x="5550" y="0"/>
                  <a:pt x="5523" y="0"/>
                  <a:pt x="5496" y="1"/>
                </a:cubicBezTo>
                <a:cubicBezTo>
                  <a:pt x="2447" y="40"/>
                  <a:pt x="1" y="2253"/>
                  <a:pt x="39" y="5302"/>
                </a:cubicBezTo>
                <a:cubicBezTo>
                  <a:pt x="40" y="5413"/>
                  <a:pt x="48" y="5914"/>
                  <a:pt x="54" y="6022"/>
                </a:cubicBezTo>
                <a:lnTo>
                  <a:pt x="11086" y="5884"/>
                </a:lnTo>
                <a:cubicBezTo>
                  <a:pt x="11102" y="5698"/>
                  <a:pt x="11087" y="5354"/>
                  <a:pt x="11084" y="5163"/>
                </a:cubicBezTo>
                <a:cubicBezTo>
                  <a:pt x="11047" y="2139"/>
                  <a:pt x="8589" y="0"/>
                  <a:pt x="5576" y="0"/>
                </a:cubicBezTo>
                <a:close/>
              </a:path>
            </a:pathLst>
          </a:custGeom>
          <a:solidFill>
            <a:srgbClr val="4F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3"/>
          <p:cNvSpPr/>
          <p:nvPr/>
        </p:nvSpPr>
        <p:spPr>
          <a:xfrm>
            <a:off x="6993042" y="3169047"/>
            <a:ext cx="157337" cy="87007"/>
          </a:xfrm>
          <a:custGeom>
            <a:avLst/>
            <a:gdLst/>
            <a:ahLst/>
            <a:cxnLst/>
            <a:rect l="l" t="t" r="r" b="b"/>
            <a:pathLst>
              <a:path w="10302" h="5697" extrusionOk="0">
                <a:moveTo>
                  <a:pt x="5173" y="0"/>
                </a:moveTo>
                <a:cubicBezTo>
                  <a:pt x="5148" y="0"/>
                  <a:pt x="5123" y="1"/>
                  <a:pt x="5098" y="1"/>
                </a:cubicBezTo>
                <a:cubicBezTo>
                  <a:pt x="2269" y="37"/>
                  <a:pt x="0" y="2129"/>
                  <a:pt x="37" y="5014"/>
                </a:cubicBezTo>
                <a:cubicBezTo>
                  <a:pt x="39" y="5120"/>
                  <a:pt x="45" y="5593"/>
                  <a:pt x="51" y="5696"/>
                </a:cubicBezTo>
                <a:lnTo>
                  <a:pt x="10286" y="5566"/>
                </a:lnTo>
                <a:cubicBezTo>
                  <a:pt x="10301" y="5390"/>
                  <a:pt x="10288" y="5065"/>
                  <a:pt x="10285" y="4884"/>
                </a:cubicBezTo>
                <a:cubicBezTo>
                  <a:pt x="10249" y="2025"/>
                  <a:pt x="7969" y="0"/>
                  <a:pt x="5173" y="0"/>
                </a:cubicBezTo>
                <a:close/>
              </a:path>
            </a:pathLst>
          </a:custGeom>
          <a:solidFill>
            <a:srgbClr val="5C5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3"/>
          <p:cNvSpPr/>
          <p:nvPr/>
        </p:nvSpPr>
        <p:spPr>
          <a:xfrm>
            <a:off x="7010559" y="3178195"/>
            <a:ext cx="121462" cy="131679"/>
          </a:xfrm>
          <a:custGeom>
            <a:avLst/>
            <a:gdLst/>
            <a:ahLst/>
            <a:cxnLst/>
            <a:rect l="l" t="t" r="r" b="b"/>
            <a:pathLst>
              <a:path w="7953" h="8622" extrusionOk="0">
                <a:moveTo>
                  <a:pt x="3970" y="1"/>
                </a:moveTo>
                <a:cubicBezTo>
                  <a:pt x="3954" y="1"/>
                  <a:pt x="3938" y="1"/>
                  <a:pt x="3922" y="1"/>
                </a:cubicBezTo>
                <a:cubicBezTo>
                  <a:pt x="1743" y="28"/>
                  <a:pt x="0" y="1980"/>
                  <a:pt x="30" y="4361"/>
                </a:cubicBezTo>
                <a:cubicBezTo>
                  <a:pt x="60" y="6724"/>
                  <a:pt x="1826" y="8622"/>
                  <a:pt x="3984" y="8622"/>
                </a:cubicBezTo>
                <a:cubicBezTo>
                  <a:pt x="4000" y="8622"/>
                  <a:pt x="4015" y="8621"/>
                  <a:pt x="4031" y="8621"/>
                </a:cubicBezTo>
                <a:cubicBezTo>
                  <a:pt x="6211" y="8593"/>
                  <a:pt x="7952" y="6642"/>
                  <a:pt x="7922" y="4261"/>
                </a:cubicBezTo>
                <a:cubicBezTo>
                  <a:pt x="7893" y="1898"/>
                  <a:pt x="6128" y="1"/>
                  <a:pt x="3970" y="1"/>
                </a:cubicBezTo>
                <a:close/>
              </a:path>
            </a:pathLst>
          </a:custGeom>
          <a:solidFill>
            <a:srgbClr val="222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3"/>
          <p:cNvSpPr/>
          <p:nvPr/>
        </p:nvSpPr>
        <p:spPr>
          <a:xfrm>
            <a:off x="6999426" y="3178348"/>
            <a:ext cx="121447" cy="131664"/>
          </a:xfrm>
          <a:custGeom>
            <a:avLst/>
            <a:gdLst/>
            <a:ahLst/>
            <a:cxnLst/>
            <a:rect l="l" t="t" r="r" b="b"/>
            <a:pathLst>
              <a:path w="7952" h="8621" extrusionOk="0">
                <a:moveTo>
                  <a:pt x="3969" y="0"/>
                </a:moveTo>
                <a:cubicBezTo>
                  <a:pt x="3953" y="0"/>
                  <a:pt x="3937" y="0"/>
                  <a:pt x="3921" y="0"/>
                </a:cubicBezTo>
                <a:cubicBezTo>
                  <a:pt x="1742" y="27"/>
                  <a:pt x="0" y="1980"/>
                  <a:pt x="30" y="4360"/>
                </a:cubicBezTo>
                <a:cubicBezTo>
                  <a:pt x="60" y="6724"/>
                  <a:pt x="1826" y="8621"/>
                  <a:pt x="3985" y="8621"/>
                </a:cubicBezTo>
                <a:cubicBezTo>
                  <a:pt x="4000" y="8621"/>
                  <a:pt x="4015" y="8621"/>
                  <a:pt x="4030" y="8621"/>
                </a:cubicBezTo>
                <a:cubicBezTo>
                  <a:pt x="6210" y="8593"/>
                  <a:pt x="7952" y="6640"/>
                  <a:pt x="7921" y="4261"/>
                </a:cubicBezTo>
                <a:cubicBezTo>
                  <a:pt x="7892" y="1897"/>
                  <a:pt x="6127" y="0"/>
                  <a:pt x="3969" y="0"/>
                </a:cubicBezTo>
                <a:close/>
              </a:path>
            </a:pathLst>
          </a:custGeom>
          <a:solidFill>
            <a:srgbClr val="32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3"/>
          <p:cNvSpPr/>
          <p:nvPr/>
        </p:nvSpPr>
        <p:spPr>
          <a:xfrm>
            <a:off x="7038325" y="3220500"/>
            <a:ext cx="43649" cy="47345"/>
          </a:xfrm>
          <a:custGeom>
            <a:avLst/>
            <a:gdLst/>
            <a:ahLst/>
            <a:cxnLst/>
            <a:rect l="l" t="t" r="r" b="b"/>
            <a:pathLst>
              <a:path w="2858" h="3100" extrusionOk="0">
                <a:moveTo>
                  <a:pt x="1427" y="0"/>
                </a:moveTo>
                <a:cubicBezTo>
                  <a:pt x="1421" y="0"/>
                  <a:pt x="1415" y="0"/>
                  <a:pt x="1410" y="0"/>
                </a:cubicBezTo>
                <a:cubicBezTo>
                  <a:pt x="626" y="10"/>
                  <a:pt x="1" y="712"/>
                  <a:pt x="11" y="1568"/>
                </a:cubicBezTo>
                <a:cubicBezTo>
                  <a:pt x="22" y="2417"/>
                  <a:pt x="656" y="3100"/>
                  <a:pt x="1431" y="3100"/>
                </a:cubicBezTo>
                <a:cubicBezTo>
                  <a:pt x="1436" y="3100"/>
                  <a:pt x="1442" y="3100"/>
                  <a:pt x="1448" y="3100"/>
                </a:cubicBezTo>
                <a:cubicBezTo>
                  <a:pt x="2232" y="3090"/>
                  <a:pt x="2857" y="2388"/>
                  <a:pt x="2847" y="1532"/>
                </a:cubicBezTo>
                <a:cubicBezTo>
                  <a:pt x="2835" y="683"/>
                  <a:pt x="2202" y="0"/>
                  <a:pt x="1427" y="0"/>
                </a:cubicBezTo>
                <a:close/>
              </a:path>
            </a:pathLst>
          </a:custGeom>
          <a:solidFill>
            <a:srgbClr val="3D39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3"/>
          <p:cNvSpPr/>
          <p:nvPr/>
        </p:nvSpPr>
        <p:spPr>
          <a:xfrm>
            <a:off x="6841554" y="3115608"/>
            <a:ext cx="55225" cy="31293"/>
          </a:xfrm>
          <a:custGeom>
            <a:avLst/>
            <a:gdLst/>
            <a:ahLst/>
            <a:cxnLst/>
            <a:rect l="l" t="t" r="r" b="b"/>
            <a:pathLst>
              <a:path w="3616" h="2049" extrusionOk="0">
                <a:moveTo>
                  <a:pt x="3581" y="1"/>
                </a:moveTo>
                <a:lnTo>
                  <a:pt x="10" y="46"/>
                </a:lnTo>
                <a:cubicBezTo>
                  <a:pt x="5" y="46"/>
                  <a:pt x="0" y="51"/>
                  <a:pt x="0" y="57"/>
                </a:cubicBezTo>
                <a:lnTo>
                  <a:pt x="25" y="2038"/>
                </a:lnTo>
                <a:cubicBezTo>
                  <a:pt x="25" y="2043"/>
                  <a:pt x="28" y="2048"/>
                  <a:pt x="34" y="2048"/>
                </a:cubicBezTo>
                <a:lnTo>
                  <a:pt x="3605" y="2004"/>
                </a:lnTo>
                <a:cubicBezTo>
                  <a:pt x="3610" y="2004"/>
                  <a:pt x="3615" y="1999"/>
                  <a:pt x="3615" y="1993"/>
                </a:cubicBezTo>
                <a:lnTo>
                  <a:pt x="3591" y="11"/>
                </a:lnTo>
                <a:cubicBezTo>
                  <a:pt x="3591" y="6"/>
                  <a:pt x="3585" y="1"/>
                  <a:pt x="3581" y="1"/>
                </a:cubicBezTo>
                <a:close/>
              </a:path>
            </a:pathLst>
          </a:custGeom>
          <a:solidFill>
            <a:srgbClr val="FFC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3"/>
          <p:cNvSpPr/>
          <p:nvPr/>
        </p:nvSpPr>
        <p:spPr>
          <a:xfrm>
            <a:off x="7188545" y="3140670"/>
            <a:ext cx="42381" cy="40457"/>
          </a:xfrm>
          <a:custGeom>
            <a:avLst/>
            <a:gdLst/>
            <a:ahLst/>
            <a:cxnLst/>
            <a:rect l="l" t="t" r="r" b="b"/>
            <a:pathLst>
              <a:path w="2775" h="2649" extrusionOk="0">
                <a:moveTo>
                  <a:pt x="1375" y="1"/>
                </a:moveTo>
                <a:lnTo>
                  <a:pt x="957" y="874"/>
                </a:lnTo>
                <a:lnTo>
                  <a:pt x="1" y="1024"/>
                </a:lnTo>
                <a:lnTo>
                  <a:pt x="703" y="1692"/>
                </a:lnTo>
                <a:lnTo>
                  <a:pt x="551" y="2649"/>
                </a:lnTo>
                <a:lnTo>
                  <a:pt x="1403" y="2188"/>
                </a:lnTo>
                <a:lnTo>
                  <a:pt x="2264" y="2626"/>
                </a:lnTo>
                <a:lnTo>
                  <a:pt x="2090" y="1675"/>
                </a:lnTo>
                <a:lnTo>
                  <a:pt x="2774" y="990"/>
                </a:lnTo>
                <a:lnTo>
                  <a:pt x="1813" y="862"/>
                </a:lnTo>
                <a:lnTo>
                  <a:pt x="1375" y="1"/>
                </a:lnTo>
                <a:close/>
              </a:path>
            </a:pathLst>
          </a:custGeom>
          <a:solidFill>
            <a:srgbClr val="FFC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3"/>
          <p:cNvSpPr/>
          <p:nvPr/>
        </p:nvSpPr>
        <p:spPr>
          <a:xfrm>
            <a:off x="7258310" y="3146596"/>
            <a:ext cx="24314" cy="32897"/>
          </a:xfrm>
          <a:custGeom>
            <a:avLst/>
            <a:gdLst/>
            <a:ahLst/>
            <a:cxnLst/>
            <a:rect l="l" t="t" r="r" b="b"/>
            <a:pathLst>
              <a:path w="1592" h="2154" extrusionOk="0">
                <a:moveTo>
                  <a:pt x="505" y="377"/>
                </a:moveTo>
                <a:lnTo>
                  <a:pt x="696" y="381"/>
                </a:lnTo>
                <a:cubicBezTo>
                  <a:pt x="952" y="384"/>
                  <a:pt x="1079" y="496"/>
                  <a:pt x="1076" y="717"/>
                </a:cubicBezTo>
                <a:cubicBezTo>
                  <a:pt x="1074" y="939"/>
                  <a:pt x="947" y="1050"/>
                  <a:pt x="697" y="1050"/>
                </a:cubicBezTo>
                <a:cubicBezTo>
                  <a:pt x="693" y="1050"/>
                  <a:pt x="690" y="1050"/>
                  <a:pt x="687" y="1050"/>
                </a:cubicBezTo>
                <a:lnTo>
                  <a:pt x="496" y="1048"/>
                </a:lnTo>
                <a:lnTo>
                  <a:pt x="505" y="377"/>
                </a:lnTo>
                <a:close/>
                <a:moveTo>
                  <a:pt x="27" y="1"/>
                </a:moveTo>
                <a:lnTo>
                  <a:pt x="0" y="2147"/>
                </a:lnTo>
                <a:lnTo>
                  <a:pt x="483" y="2153"/>
                </a:lnTo>
                <a:lnTo>
                  <a:pt x="493" y="1413"/>
                </a:lnTo>
                <a:lnTo>
                  <a:pt x="723" y="1417"/>
                </a:lnTo>
                <a:cubicBezTo>
                  <a:pt x="727" y="1417"/>
                  <a:pt x="731" y="1417"/>
                  <a:pt x="735" y="1417"/>
                </a:cubicBezTo>
                <a:cubicBezTo>
                  <a:pt x="989" y="1417"/>
                  <a:pt x="1193" y="1354"/>
                  <a:pt x="1348" y="1225"/>
                </a:cubicBezTo>
                <a:cubicBezTo>
                  <a:pt x="1504" y="1092"/>
                  <a:pt x="1583" y="919"/>
                  <a:pt x="1586" y="704"/>
                </a:cubicBezTo>
                <a:cubicBezTo>
                  <a:pt x="1592" y="247"/>
                  <a:pt x="1324" y="16"/>
                  <a:pt x="784" y="9"/>
                </a:cubicBezTo>
                <a:lnTo>
                  <a:pt x="27"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3"/>
          <p:cNvSpPr/>
          <p:nvPr/>
        </p:nvSpPr>
        <p:spPr>
          <a:xfrm>
            <a:off x="7285113" y="3146596"/>
            <a:ext cx="32271" cy="33905"/>
          </a:xfrm>
          <a:custGeom>
            <a:avLst/>
            <a:gdLst/>
            <a:ahLst/>
            <a:cxnLst/>
            <a:rect l="l" t="t" r="r" b="b"/>
            <a:pathLst>
              <a:path w="2113" h="2220" extrusionOk="0">
                <a:moveTo>
                  <a:pt x="1065" y="416"/>
                </a:moveTo>
                <a:cubicBezTo>
                  <a:pt x="1069" y="416"/>
                  <a:pt x="1073" y="416"/>
                  <a:pt x="1077" y="416"/>
                </a:cubicBezTo>
                <a:cubicBezTo>
                  <a:pt x="1242" y="417"/>
                  <a:pt x="1369" y="481"/>
                  <a:pt x="1461" y="607"/>
                </a:cubicBezTo>
                <a:cubicBezTo>
                  <a:pt x="1556" y="733"/>
                  <a:pt x="1600" y="906"/>
                  <a:pt x="1597" y="1129"/>
                </a:cubicBezTo>
                <a:cubicBezTo>
                  <a:pt x="1595" y="1341"/>
                  <a:pt x="1543" y="1509"/>
                  <a:pt x="1445" y="1626"/>
                </a:cubicBezTo>
                <a:cubicBezTo>
                  <a:pt x="1348" y="1743"/>
                  <a:pt x="1219" y="1802"/>
                  <a:pt x="1058" y="1802"/>
                </a:cubicBezTo>
                <a:cubicBezTo>
                  <a:pt x="1054" y="1802"/>
                  <a:pt x="1050" y="1802"/>
                  <a:pt x="1046" y="1802"/>
                </a:cubicBezTo>
                <a:cubicBezTo>
                  <a:pt x="885" y="1800"/>
                  <a:pt x="755" y="1735"/>
                  <a:pt x="657" y="1611"/>
                </a:cubicBezTo>
                <a:cubicBezTo>
                  <a:pt x="558" y="1485"/>
                  <a:pt x="511" y="1317"/>
                  <a:pt x="513" y="1105"/>
                </a:cubicBezTo>
                <a:cubicBezTo>
                  <a:pt x="517" y="894"/>
                  <a:pt x="569" y="727"/>
                  <a:pt x="669" y="602"/>
                </a:cubicBezTo>
                <a:cubicBezTo>
                  <a:pt x="769" y="478"/>
                  <a:pt x="900" y="416"/>
                  <a:pt x="1065" y="416"/>
                </a:cubicBezTo>
                <a:close/>
                <a:moveTo>
                  <a:pt x="1077" y="0"/>
                </a:moveTo>
                <a:cubicBezTo>
                  <a:pt x="761" y="0"/>
                  <a:pt x="505" y="103"/>
                  <a:pt x="310" y="304"/>
                </a:cubicBezTo>
                <a:cubicBezTo>
                  <a:pt x="111" y="512"/>
                  <a:pt x="9" y="785"/>
                  <a:pt x="5" y="1123"/>
                </a:cubicBezTo>
                <a:cubicBezTo>
                  <a:pt x="0" y="1445"/>
                  <a:pt x="94" y="1707"/>
                  <a:pt x="285" y="1909"/>
                </a:cubicBezTo>
                <a:cubicBezTo>
                  <a:pt x="476" y="2112"/>
                  <a:pt x="725" y="2215"/>
                  <a:pt x="1032" y="2219"/>
                </a:cubicBezTo>
                <a:cubicBezTo>
                  <a:pt x="1037" y="2219"/>
                  <a:pt x="1042" y="2219"/>
                  <a:pt x="1046" y="2219"/>
                </a:cubicBezTo>
                <a:cubicBezTo>
                  <a:pt x="1355" y="2219"/>
                  <a:pt x="1607" y="2119"/>
                  <a:pt x="1803" y="1919"/>
                </a:cubicBezTo>
                <a:cubicBezTo>
                  <a:pt x="2004" y="1714"/>
                  <a:pt x="2104" y="1444"/>
                  <a:pt x="2108" y="1107"/>
                </a:cubicBezTo>
                <a:cubicBezTo>
                  <a:pt x="2112" y="779"/>
                  <a:pt x="2021" y="514"/>
                  <a:pt x="1835" y="310"/>
                </a:cubicBezTo>
                <a:cubicBezTo>
                  <a:pt x="1648" y="107"/>
                  <a:pt x="1402" y="4"/>
                  <a:pt x="1096" y="1"/>
                </a:cubicBezTo>
                <a:cubicBezTo>
                  <a:pt x="1090" y="1"/>
                  <a:pt x="1084" y="0"/>
                  <a:pt x="1077"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3"/>
          <p:cNvSpPr/>
          <p:nvPr/>
        </p:nvSpPr>
        <p:spPr>
          <a:xfrm>
            <a:off x="7322546" y="3147375"/>
            <a:ext cx="19610" cy="33065"/>
          </a:xfrm>
          <a:custGeom>
            <a:avLst/>
            <a:gdLst/>
            <a:ahLst/>
            <a:cxnLst/>
            <a:rect l="l" t="t" r="r" b="b"/>
            <a:pathLst>
              <a:path w="1284" h="2165" extrusionOk="0">
                <a:moveTo>
                  <a:pt x="27" y="0"/>
                </a:moveTo>
                <a:lnTo>
                  <a:pt x="1" y="2148"/>
                </a:lnTo>
                <a:lnTo>
                  <a:pt x="1279" y="2164"/>
                </a:lnTo>
                <a:lnTo>
                  <a:pt x="1283" y="1772"/>
                </a:lnTo>
                <a:lnTo>
                  <a:pt x="489" y="1762"/>
                </a:lnTo>
                <a:lnTo>
                  <a:pt x="511" y="8"/>
                </a:lnTo>
                <a:lnTo>
                  <a:pt x="27"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3"/>
          <p:cNvSpPr/>
          <p:nvPr/>
        </p:nvSpPr>
        <p:spPr>
          <a:xfrm>
            <a:off x="7343698" y="3147665"/>
            <a:ext cx="13318" cy="32958"/>
          </a:xfrm>
          <a:custGeom>
            <a:avLst/>
            <a:gdLst/>
            <a:ahLst/>
            <a:cxnLst/>
            <a:rect l="l" t="t" r="r" b="b"/>
            <a:pathLst>
              <a:path w="872" h="2158" extrusionOk="0">
                <a:moveTo>
                  <a:pt x="30" y="0"/>
                </a:moveTo>
                <a:lnTo>
                  <a:pt x="25" y="374"/>
                </a:lnTo>
                <a:lnTo>
                  <a:pt x="203" y="376"/>
                </a:lnTo>
                <a:lnTo>
                  <a:pt x="185" y="1774"/>
                </a:lnTo>
                <a:lnTo>
                  <a:pt x="6" y="1773"/>
                </a:lnTo>
                <a:lnTo>
                  <a:pt x="1" y="2146"/>
                </a:lnTo>
                <a:lnTo>
                  <a:pt x="844" y="2158"/>
                </a:lnTo>
                <a:lnTo>
                  <a:pt x="849" y="1783"/>
                </a:lnTo>
                <a:lnTo>
                  <a:pt x="669" y="1781"/>
                </a:lnTo>
                <a:lnTo>
                  <a:pt x="688" y="383"/>
                </a:lnTo>
                <a:lnTo>
                  <a:pt x="866" y="385"/>
                </a:lnTo>
                <a:lnTo>
                  <a:pt x="872" y="11"/>
                </a:lnTo>
                <a:lnTo>
                  <a:pt x="3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3"/>
          <p:cNvSpPr/>
          <p:nvPr/>
        </p:nvSpPr>
        <p:spPr>
          <a:xfrm>
            <a:off x="7359383" y="3147512"/>
            <a:ext cx="25826" cy="33905"/>
          </a:xfrm>
          <a:custGeom>
            <a:avLst/>
            <a:gdLst/>
            <a:ahLst/>
            <a:cxnLst/>
            <a:rect l="l" t="t" r="r" b="b"/>
            <a:pathLst>
              <a:path w="1691" h="2220" extrusionOk="0">
                <a:moveTo>
                  <a:pt x="1148" y="1"/>
                </a:moveTo>
                <a:cubicBezTo>
                  <a:pt x="816" y="1"/>
                  <a:pt x="544" y="102"/>
                  <a:pt x="332" y="311"/>
                </a:cubicBezTo>
                <a:cubicBezTo>
                  <a:pt x="118" y="522"/>
                  <a:pt x="8" y="799"/>
                  <a:pt x="4" y="1143"/>
                </a:cubicBezTo>
                <a:cubicBezTo>
                  <a:pt x="0" y="1466"/>
                  <a:pt x="91" y="1725"/>
                  <a:pt x="278" y="1921"/>
                </a:cubicBezTo>
                <a:cubicBezTo>
                  <a:pt x="464" y="2116"/>
                  <a:pt x="721" y="2216"/>
                  <a:pt x="1050" y="2220"/>
                </a:cubicBezTo>
                <a:cubicBezTo>
                  <a:pt x="1064" y="2220"/>
                  <a:pt x="1077" y="2220"/>
                  <a:pt x="1090" y="2220"/>
                </a:cubicBezTo>
                <a:cubicBezTo>
                  <a:pt x="1323" y="2220"/>
                  <a:pt x="1515" y="2185"/>
                  <a:pt x="1664" y="2115"/>
                </a:cubicBezTo>
                <a:lnTo>
                  <a:pt x="1672" y="1673"/>
                </a:lnTo>
                <a:lnTo>
                  <a:pt x="1672" y="1673"/>
                </a:lnTo>
                <a:cubicBezTo>
                  <a:pt x="1518" y="1759"/>
                  <a:pt x="1352" y="1804"/>
                  <a:pt x="1171" y="1804"/>
                </a:cubicBezTo>
                <a:cubicBezTo>
                  <a:pt x="1165" y="1804"/>
                  <a:pt x="1159" y="1804"/>
                  <a:pt x="1153" y="1804"/>
                </a:cubicBezTo>
                <a:cubicBezTo>
                  <a:pt x="956" y="1802"/>
                  <a:pt x="799" y="1737"/>
                  <a:pt x="683" y="1613"/>
                </a:cubicBezTo>
                <a:cubicBezTo>
                  <a:pt x="568" y="1488"/>
                  <a:pt x="512" y="1322"/>
                  <a:pt x="515" y="1114"/>
                </a:cubicBezTo>
                <a:cubicBezTo>
                  <a:pt x="518" y="900"/>
                  <a:pt x="581" y="727"/>
                  <a:pt x="707" y="602"/>
                </a:cubicBezTo>
                <a:cubicBezTo>
                  <a:pt x="830" y="480"/>
                  <a:pt x="988" y="418"/>
                  <a:pt x="1183" y="418"/>
                </a:cubicBezTo>
                <a:cubicBezTo>
                  <a:pt x="1188" y="418"/>
                  <a:pt x="1193" y="419"/>
                  <a:pt x="1198" y="419"/>
                </a:cubicBezTo>
                <a:cubicBezTo>
                  <a:pt x="1379" y="420"/>
                  <a:pt x="1543" y="465"/>
                  <a:pt x="1685" y="553"/>
                </a:cubicBezTo>
                <a:lnTo>
                  <a:pt x="1690" y="87"/>
                </a:lnTo>
                <a:cubicBezTo>
                  <a:pt x="1548" y="32"/>
                  <a:pt x="1372" y="4"/>
                  <a:pt x="1163" y="1"/>
                </a:cubicBezTo>
                <a:cubicBezTo>
                  <a:pt x="1158" y="1"/>
                  <a:pt x="1153" y="1"/>
                  <a:pt x="1148"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3"/>
          <p:cNvSpPr/>
          <p:nvPr/>
        </p:nvSpPr>
        <p:spPr>
          <a:xfrm>
            <a:off x="7390493" y="3148261"/>
            <a:ext cx="19732" cy="33034"/>
          </a:xfrm>
          <a:custGeom>
            <a:avLst/>
            <a:gdLst/>
            <a:ahLst/>
            <a:cxnLst/>
            <a:rect l="l" t="t" r="r" b="b"/>
            <a:pathLst>
              <a:path w="1292" h="2163" extrusionOk="0">
                <a:moveTo>
                  <a:pt x="29" y="0"/>
                </a:moveTo>
                <a:lnTo>
                  <a:pt x="1" y="2147"/>
                </a:lnTo>
                <a:lnTo>
                  <a:pt x="1288" y="2162"/>
                </a:lnTo>
                <a:lnTo>
                  <a:pt x="1291" y="1769"/>
                </a:lnTo>
                <a:lnTo>
                  <a:pt x="488" y="1760"/>
                </a:lnTo>
                <a:lnTo>
                  <a:pt x="495" y="1269"/>
                </a:lnTo>
                <a:lnTo>
                  <a:pt x="1197" y="1278"/>
                </a:lnTo>
                <a:lnTo>
                  <a:pt x="1202" y="886"/>
                </a:lnTo>
                <a:lnTo>
                  <a:pt x="500" y="878"/>
                </a:lnTo>
                <a:lnTo>
                  <a:pt x="506" y="401"/>
                </a:lnTo>
                <a:lnTo>
                  <a:pt x="1260" y="409"/>
                </a:lnTo>
                <a:lnTo>
                  <a:pt x="1265" y="16"/>
                </a:lnTo>
                <a:lnTo>
                  <a:pt x="29"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3"/>
          <p:cNvSpPr/>
          <p:nvPr/>
        </p:nvSpPr>
        <p:spPr>
          <a:xfrm>
            <a:off x="7300813" y="2909765"/>
            <a:ext cx="50812" cy="27842"/>
          </a:xfrm>
          <a:custGeom>
            <a:avLst/>
            <a:gdLst/>
            <a:ahLst/>
            <a:cxnLst/>
            <a:rect l="l" t="t" r="r" b="b"/>
            <a:pathLst>
              <a:path w="3327" h="1823" extrusionOk="0">
                <a:moveTo>
                  <a:pt x="3294" y="1"/>
                </a:moveTo>
                <a:lnTo>
                  <a:pt x="11" y="42"/>
                </a:lnTo>
                <a:cubicBezTo>
                  <a:pt x="6" y="42"/>
                  <a:pt x="1" y="47"/>
                  <a:pt x="1" y="53"/>
                </a:cubicBezTo>
                <a:lnTo>
                  <a:pt x="23" y="1812"/>
                </a:lnTo>
                <a:cubicBezTo>
                  <a:pt x="23" y="1817"/>
                  <a:pt x="27" y="1823"/>
                  <a:pt x="33" y="1823"/>
                </a:cubicBezTo>
                <a:lnTo>
                  <a:pt x="3316" y="1781"/>
                </a:lnTo>
                <a:cubicBezTo>
                  <a:pt x="3322" y="1781"/>
                  <a:pt x="3326" y="1776"/>
                  <a:pt x="3326" y="1771"/>
                </a:cubicBezTo>
                <a:lnTo>
                  <a:pt x="3304" y="11"/>
                </a:lnTo>
                <a:cubicBezTo>
                  <a:pt x="3304" y="6"/>
                  <a:pt x="3300" y="1"/>
                  <a:pt x="3294" y="1"/>
                </a:cubicBezTo>
                <a:close/>
              </a:path>
            </a:pathLst>
          </a:custGeom>
          <a:solidFill>
            <a:srgbClr val="AD3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3"/>
          <p:cNvSpPr/>
          <p:nvPr/>
        </p:nvSpPr>
        <p:spPr>
          <a:xfrm>
            <a:off x="7264571" y="2910224"/>
            <a:ext cx="50796" cy="27826"/>
          </a:xfrm>
          <a:custGeom>
            <a:avLst/>
            <a:gdLst/>
            <a:ahLst/>
            <a:cxnLst/>
            <a:rect l="l" t="t" r="r" b="b"/>
            <a:pathLst>
              <a:path w="3326" h="1822" extrusionOk="0">
                <a:moveTo>
                  <a:pt x="3294" y="1"/>
                </a:moveTo>
                <a:lnTo>
                  <a:pt x="11" y="42"/>
                </a:lnTo>
                <a:cubicBezTo>
                  <a:pt x="6" y="42"/>
                  <a:pt x="1" y="47"/>
                  <a:pt x="1" y="53"/>
                </a:cubicBezTo>
                <a:lnTo>
                  <a:pt x="22" y="1811"/>
                </a:lnTo>
                <a:cubicBezTo>
                  <a:pt x="22" y="1817"/>
                  <a:pt x="27" y="1822"/>
                  <a:pt x="33" y="1822"/>
                </a:cubicBezTo>
                <a:lnTo>
                  <a:pt x="3315" y="1781"/>
                </a:lnTo>
                <a:cubicBezTo>
                  <a:pt x="3323" y="1781"/>
                  <a:pt x="3326" y="1777"/>
                  <a:pt x="3326" y="1770"/>
                </a:cubicBezTo>
                <a:lnTo>
                  <a:pt x="3304" y="11"/>
                </a:lnTo>
                <a:cubicBezTo>
                  <a:pt x="3304" y="6"/>
                  <a:pt x="3300" y="1"/>
                  <a:pt x="3294" y="1"/>
                </a:cubicBezTo>
                <a:close/>
              </a:path>
            </a:pathLst>
          </a:custGeom>
          <a:solidFill>
            <a:srgbClr val="F2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3"/>
          <p:cNvSpPr/>
          <p:nvPr/>
        </p:nvSpPr>
        <p:spPr>
          <a:xfrm>
            <a:off x="7246458" y="2910468"/>
            <a:ext cx="50812" cy="27826"/>
          </a:xfrm>
          <a:custGeom>
            <a:avLst/>
            <a:gdLst/>
            <a:ahLst/>
            <a:cxnLst/>
            <a:rect l="l" t="t" r="r" b="b"/>
            <a:pathLst>
              <a:path w="3327" h="1822" extrusionOk="0">
                <a:moveTo>
                  <a:pt x="3294" y="1"/>
                </a:moveTo>
                <a:lnTo>
                  <a:pt x="11" y="42"/>
                </a:lnTo>
                <a:cubicBezTo>
                  <a:pt x="6" y="42"/>
                  <a:pt x="1" y="46"/>
                  <a:pt x="1" y="52"/>
                </a:cubicBezTo>
                <a:lnTo>
                  <a:pt x="22" y="1811"/>
                </a:lnTo>
                <a:cubicBezTo>
                  <a:pt x="22" y="1817"/>
                  <a:pt x="27" y="1821"/>
                  <a:pt x="33" y="1821"/>
                </a:cubicBezTo>
                <a:lnTo>
                  <a:pt x="3316" y="1780"/>
                </a:lnTo>
                <a:cubicBezTo>
                  <a:pt x="3322" y="1780"/>
                  <a:pt x="3327" y="1776"/>
                  <a:pt x="3327" y="1769"/>
                </a:cubicBezTo>
                <a:lnTo>
                  <a:pt x="3304" y="11"/>
                </a:lnTo>
                <a:cubicBezTo>
                  <a:pt x="3304" y="6"/>
                  <a:pt x="3301" y="1"/>
                  <a:pt x="3294" y="1"/>
                </a:cubicBezTo>
                <a:close/>
              </a:path>
            </a:pathLst>
          </a:custGeom>
          <a:solidFill>
            <a:srgbClr val="F2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3"/>
          <p:cNvSpPr/>
          <p:nvPr/>
        </p:nvSpPr>
        <p:spPr>
          <a:xfrm>
            <a:off x="7232927" y="2910789"/>
            <a:ext cx="50674" cy="27552"/>
          </a:xfrm>
          <a:custGeom>
            <a:avLst/>
            <a:gdLst/>
            <a:ahLst/>
            <a:cxnLst/>
            <a:rect l="l" t="t" r="r" b="b"/>
            <a:pathLst>
              <a:path w="3318" h="1804" extrusionOk="0">
                <a:moveTo>
                  <a:pt x="2576" y="0"/>
                </a:moveTo>
                <a:cubicBezTo>
                  <a:pt x="2573" y="0"/>
                  <a:pt x="2569" y="0"/>
                  <a:pt x="2566" y="0"/>
                </a:cubicBezTo>
                <a:lnTo>
                  <a:pt x="730" y="24"/>
                </a:lnTo>
                <a:cubicBezTo>
                  <a:pt x="327" y="29"/>
                  <a:pt x="0" y="363"/>
                  <a:pt x="5" y="766"/>
                </a:cubicBezTo>
                <a:lnTo>
                  <a:pt x="9" y="1079"/>
                </a:lnTo>
                <a:cubicBezTo>
                  <a:pt x="15" y="1479"/>
                  <a:pt x="343" y="1803"/>
                  <a:pt x="742" y="1803"/>
                </a:cubicBezTo>
                <a:cubicBezTo>
                  <a:pt x="745" y="1803"/>
                  <a:pt x="749" y="1803"/>
                  <a:pt x="752" y="1803"/>
                </a:cubicBezTo>
                <a:lnTo>
                  <a:pt x="2588" y="1780"/>
                </a:lnTo>
                <a:cubicBezTo>
                  <a:pt x="2992" y="1775"/>
                  <a:pt x="3318" y="1440"/>
                  <a:pt x="3313" y="1037"/>
                </a:cubicBezTo>
                <a:lnTo>
                  <a:pt x="3309" y="725"/>
                </a:lnTo>
                <a:cubicBezTo>
                  <a:pt x="3303" y="325"/>
                  <a:pt x="2975" y="0"/>
                  <a:pt x="2576" y="0"/>
                </a:cubicBezTo>
                <a:close/>
              </a:path>
            </a:pathLst>
          </a:custGeom>
          <a:solidFill>
            <a:srgbClr val="009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3"/>
          <p:cNvSpPr/>
          <p:nvPr/>
        </p:nvSpPr>
        <p:spPr>
          <a:xfrm>
            <a:off x="7201221" y="2911186"/>
            <a:ext cx="50689" cy="27552"/>
          </a:xfrm>
          <a:custGeom>
            <a:avLst/>
            <a:gdLst/>
            <a:ahLst/>
            <a:cxnLst/>
            <a:rect l="l" t="t" r="r" b="b"/>
            <a:pathLst>
              <a:path w="3319" h="1804" extrusionOk="0">
                <a:moveTo>
                  <a:pt x="2576" y="0"/>
                </a:moveTo>
                <a:cubicBezTo>
                  <a:pt x="2573" y="0"/>
                  <a:pt x="2570" y="0"/>
                  <a:pt x="2567" y="0"/>
                </a:cubicBezTo>
                <a:lnTo>
                  <a:pt x="729" y="24"/>
                </a:lnTo>
                <a:cubicBezTo>
                  <a:pt x="327" y="29"/>
                  <a:pt x="0" y="363"/>
                  <a:pt x="6" y="766"/>
                </a:cubicBezTo>
                <a:lnTo>
                  <a:pt x="9" y="1078"/>
                </a:lnTo>
                <a:cubicBezTo>
                  <a:pt x="14" y="1479"/>
                  <a:pt x="344" y="1803"/>
                  <a:pt x="743" y="1803"/>
                </a:cubicBezTo>
                <a:cubicBezTo>
                  <a:pt x="746" y="1803"/>
                  <a:pt x="749" y="1803"/>
                  <a:pt x="752" y="1803"/>
                </a:cubicBezTo>
                <a:lnTo>
                  <a:pt x="2588" y="1780"/>
                </a:lnTo>
                <a:cubicBezTo>
                  <a:pt x="2993" y="1775"/>
                  <a:pt x="3318" y="1440"/>
                  <a:pt x="3313" y="1037"/>
                </a:cubicBezTo>
                <a:lnTo>
                  <a:pt x="3309" y="725"/>
                </a:lnTo>
                <a:cubicBezTo>
                  <a:pt x="3304" y="325"/>
                  <a:pt x="2974" y="0"/>
                  <a:pt x="2576" y="0"/>
                </a:cubicBezTo>
                <a:close/>
              </a:path>
            </a:pathLst>
          </a:custGeom>
          <a:solidFill>
            <a:srgbClr val="007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3"/>
          <p:cNvSpPr/>
          <p:nvPr/>
        </p:nvSpPr>
        <p:spPr>
          <a:xfrm>
            <a:off x="7195769" y="2936920"/>
            <a:ext cx="157383" cy="6537"/>
          </a:xfrm>
          <a:custGeom>
            <a:avLst/>
            <a:gdLst/>
            <a:ahLst/>
            <a:cxnLst/>
            <a:rect l="l" t="t" r="r" b="b"/>
            <a:pathLst>
              <a:path w="10305" h="428" extrusionOk="0">
                <a:moveTo>
                  <a:pt x="10301" y="0"/>
                </a:moveTo>
                <a:lnTo>
                  <a:pt x="1" y="131"/>
                </a:lnTo>
                <a:lnTo>
                  <a:pt x="5" y="427"/>
                </a:lnTo>
                <a:lnTo>
                  <a:pt x="10305" y="297"/>
                </a:lnTo>
                <a:lnTo>
                  <a:pt x="10301" y="0"/>
                </a:lnTo>
                <a:close/>
              </a:path>
            </a:pathLst>
          </a:custGeom>
          <a:solidFill>
            <a:srgbClr val="D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3"/>
          <p:cNvSpPr/>
          <p:nvPr/>
        </p:nvSpPr>
        <p:spPr>
          <a:xfrm>
            <a:off x="6864432" y="3272747"/>
            <a:ext cx="33997" cy="39052"/>
          </a:xfrm>
          <a:custGeom>
            <a:avLst/>
            <a:gdLst/>
            <a:ahLst/>
            <a:cxnLst/>
            <a:rect l="l" t="t" r="r" b="b"/>
            <a:pathLst>
              <a:path w="2226" h="2557" extrusionOk="0">
                <a:moveTo>
                  <a:pt x="304" y="1"/>
                </a:moveTo>
                <a:cubicBezTo>
                  <a:pt x="304" y="1"/>
                  <a:pt x="0" y="758"/>
                  <a:pt x="197" y="1025"/>
                </a:cubicBezTo>
                <a:cubicBezTo>
                  <a:pt x="391" y="1289"/>
                  <a:pt x="598" y="1297"/>
                  <a:pt x="703" y="1654"/>
                </a:cubicBezTo>
                <a:cubicBezTo>
                  <a:pt x="800" y="1981"/>
                  <a:pt x="1162" y="2557"/>
                  <a:pt x="1604" y="2557"/>
                </a:cubicBezTo>
                <a:cubicBezTo>
                  <a:pt x="1645" y="2557"/>
                  <a:pt x="1686" y="2552"/>
                  <a:pt x="1729" y="2541"/>
                </a:cubicBezTo>
                <a:cubicBezTo>
                  <a:pt x="2225" y="2417"/>
                  <a:pt x="2091" y="1887"/>
                  <a:pt x="1874" y="1359"/>
                </a:cubicBezTo>
                <a:cubicBezTo>
                  <a:pt x="1656" y="831"/>
                  <a:pt x="1459" y="435"/>
                  <a:pt x="1459" y="435"/>
                </a:cubicBezTo>
                <a:lnTo>
                  <a:pt x="304" y="1"/>
                </a:lnTo>
                <a:close/>
              </a:path>
            </a:pathLst>
          </a:custGeom>
          <a:solidFill>
            <a:srgbClr val="30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3"/>
          <p:cNvSpPr/>
          <p:nvPr/>
        </p:nvSpPr>
        <p:spPr>
          <a:xfrm>
            <a:off x="6864676" y="3010518"/>
            <a:ext cx="135162" cy="272981"/>
          </a:xfrm>
          <a:custGeom>
            <a:avLst/>
            <a:gdLst/>
            <a:ahLst/>
            <a:cxnLst/>
            <a:rect l="l" t="t" r="r" b="b"/>
            <a:pathLst>
              <a:path w="8850" h="17874" extrusionOk="0">
                <a:moveTo>
                  <a:pt x="3802" y="1447"/>
                </a:moveTo>
                <a:cubicBezTo>
                  <a:pt x="3801" y="1447"/>
                  <a:pt x="3800" y="1447"/>
                  <a:pt x="3800" y="1448"/>
                </a:cubicBezTo>
                <a:lnTo>
                  <a:pt x="3802" y="1447"/>
                </a:lnTo>
                <a:close/>
                <a:moveTo>
                  <a:pt x="8849" y="0"/>
                </a:moveTo>
                <a:lnTo>
                  <a:pt x="3802" y="1447"/>
                </a:lnTo>
                <a:lnTo>
                  <a:pt x="3802" y="1447"/>
                </a:lnTo>
                <a:cubicBezTo>
                  <a:pt x="3803" y="1447"/>
                  <a:pt x="3804" y="1447"/>
                  <a:pt x="3805" y="1447"/>
                </a:cubicBezTo>
                <a:cubicBezTo>
                  <a:pt x="4087" y="1447"/>
                  <a:pt x="3893" y="9450"/>
                  <a:pt x="3893" y="9450"/>
                </a:cubicBezTo>
                <a:lnTo>
                  <a:pt x="1" y="17065"/>
                </a:lnTo>
                <a:cubicBezTo>
                  <a:pt x="1" y="17065"/>
                  <a:pt x="150" y="17642"/>
                  <a:pt x="1664" y="17874"/>
                </a:cubicBezTo>
                <a:cubicBezTo>
                  <a:pt x="1664" y="17874"/>
                  <a:pt x="7019" y="11923"/>
                  <a:pt x="7856" y="10234"/>
                </a:cubicBezTo>
                <a:cubicBezTo>
                  <a:pt x="8694" y="8545"/>
                  <a:pt x="8849" y="0"/>
                  <a:pt x="8849" y="0"/>
                </a:cubicBez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3"/>
          <p:cNvSpPr/>
          <p:nvPr/>
        </p:nvSpPr>
        <p:spPr>
          <a:xfrm>
            <a:off x="6882011" y="3006960"/>
            <a:ext cx="105487" cy="276234"/>
          </a:xfrm>
          <a:custGeom>
            <a:avLst/>
            <a:gdLst/>
            <a:ahLst/>
            <a:cxnLst/>
            <a:rect l="l" t="t" r="r" b="b"/>
            <a:pathLst>
              <a:path w="6907" h="18087" extrusionOk="0">
                <a:moveTo>
                  <a:pt x="6694" y="1"/>
                </a:moveTo>
                <a:lnTo>
                  <a:pt x="6471" y="6"/>
                </a:lnTo>
                <a:cubicBezTo>
                  <a:pt x="6474" y="92"/>
                  <a:pt x="6682" y="8517"/>
                  <a:pt x="5881" y="9670"/>
                </a:cubicBezTo>
                <a:cubicBezTo>
                  <a:pt x="5061" y="10852"/>
                  <a:pt x="51" y="17886"/>
                  <a:pt x="0" y="17958"/>
                </a:cubicBezTo>
                <a:lnTo>
                  <a:pt x="182" y="18086"/>
                </a:lnTo>
                <a:cubicBezTo>
                  <a:pt x="232" y="18016"/>
                  <a:pt x="5242" y="10981"/>
                  <a:pt x="6064" y="9798"/>
                </a:cubicBezTo>
                <a:cubicBezTo>
                  <a:pt x="6906" y="8586"/>
                  <a:pt x="6703" y="351"/>
                  <a:pt x="6694" y="1"/>
                </a:cubicBez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3"/>
          <p:cNvSpPr/>
          <p:nvPr/>
        </p:nvSpPr>
        <p:spPr>
          <a:xfrm>
            <a:off x="6856063" y="2929757"/>
            <a:ext cx="29598" cy="83113"/>
          </a:xfrm>
          <a:custGeom>
            <a:avLst/>
            <a:gdLst/>
            <a:ahLst/>
            <a:cxnLst/>
            <a:rect l="l" t="t" r="r" b="b"/>
            <a:pathLst>
              <a:path w="1938" h="5442" extrusionOk="0">
                <a:moveTo>
                  <a:pt x="842" y="1"/>
                </a:moveTo>
                <a:cubicBezTo>
                  <a:pt x="612" y="1"/>
                  <a:pt x="409" y="139"/>
                  <a:pt x="310" y="545"/>
                </a:cubicBezTo>
                <a:cubicBezTo>
                  <a:pt x="1" y="1810"/>
                  <a:pt x="824" y="5442"/>
                  <a:pt x="824" y="5442"/>
                </a:cubicBezTo>
                <a:lnTo>
                  <a:pt x="1616" y="4591"/>
                </a:lnTo>
                <a:lnTo>
                  <a:pt x="1938" y="617"/>
                </a:lnTo>
                <a:lnTo>
                  <a:pt x="1938" y="617"/>
                </a:lnTo>
                <a:cubicBezTo>
                  <a:pt x="1938" y="617"/>
                  <a:pt x="1938" y="617"/>
                  <a:pt x="1938" y="617"/>
                </a:cubicBezTo>
                <a:cubicBezTo>
                  <a:pt x="1935" y="617"/>
                  <a:pt x="1329" y="1"/>
                  <a:pt x="842" y="1"/>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3"/>
          <p:cNvSpPr/>
          <p:nvPr/>
        </p:nvSpPr>
        <p:spPr>
          <a:xfrm>
            <a:off x="6859820" y="2876548"/>
            <a:ext cx="58814" cy="89008"/>
          </a:xfrm>
          <a:custGeom>
            <a:avLst/>
            <a:gdLst/>
            <a:ahLst/>
            <a:cxnLst/>
            <a:rect l="l" t="t" r="r" b="b"/>
            <a:pathLst>
              <a:path w="3851" h="5828" extrusionOk="0">
                <a:moveTo>
                  <a:pt x="2560" y="0"/>
                </a:moveTo>
                <a:cubicBezTo>
                  <a:pt x="2223" y="0"/>
                  <a:pt x="1848" y="101"/>
                  <a:pt x="1468" y="395"/>
                </a:cubicBezTo>
                <a:cubicBezTo>
                  <a:pt x="251" y="1332"/>
                  <a:pt x="1" y="4528"/>
                  <a:pt x="1" y="4528"/>
                </a:cubicBezTo>
                <a:cubicBezTo>
                  <a:pt x="1" y="4528"/>
                  <a:pt x="857" y="5828"/>
                  <a:pt x="1317" y="5828"/>
                </a:cubicBezTo>
                <a:cubicBezTo>
                  <a:pt x="1488" y="5828"/>
                  <a:pt x="1605" y="5647"/>
                  <a:pt x="1600" y="5151"/>
                </a:cubicBezTo>
                <a:cubicBezTo>
                  <a:pt x="1585" y="3325"/>
                  <a:pt x="3850" y="487"/>
                  <a:pt x="3850" y="487"/>
                </a:cubicBezTo>
                <a:cubicBezTo>
                  <a:pt x="3850" y="487"/>
                  <a:pt x="3299" y="0"/>
                  <a:pt x="2560" y="0"/>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3"/>
          <p:cNvSpPr/>
          <p:nvPr/>
        </p:nvSpPr>
        <p:spPr>
          <a:xfrm>
            <a:off x="6866433" y="2991672"/>
            <a:ext cx="25811" cy="53286"/>
          </a:xfrm>
          <a:custGeom>
            <a:avLst/>
            <a:gdLst/>
            <a:ahLst/>
            <a:cxnLst/>
            <a:rect l="l" t="t" r="r" b="b"/>
            <a:pathLst>
              <a:path w="1690" h="3489" extrusionOk="0">
                <a:moveTo>
                  <a:pt x="596" y="0"/>
                </a:moveTo>
                <a:cubicBezTo>
                  <a:pt x="594" y="0"/>
                  <a:pt x="592" y="0"/>
                  <a:pt x="591" y="0"/>
                </a:cubicBezTo>
                <a:cubicBezTo>
                  <a:pt x="490" y="1"/>
                  <a:pt x="392" y="36"/>
                  <a:pt x="300" y="77"/>
                </a:cubicBezTo>
                <a:cubicBezTo>
                  <a:pt x="220" y="111"/>
                  <a:pt x="141" y="155"/>
                  <a:pt x="90" y="223"/>
                </a:cubicBezTo>
                <a:cubicBezTo>
                  <a:pt x="1" y="344"/>
                  <a:pt x="20" y="509"/>
                  <a:pt x="36" y="658"/>
                </a:cubicBezTo>
                <a:cubicBezTo>
                  <a:pt x="78" y="1015"/>
                  <a:pt x="95" y="1375"/>
                  <a:pt x="88" y="1736"/>
                </a:cubicBezTo>
                <a:cubicBezTo>
                  <a:pt x="83" y="2007"/>
                  <a:pt x="63" y="2281"/>
                  <a:pt x="110" y="2548"/>
                </a:cubicBezTo>
                <a:cubicBezTo>
                  <a:pt x="156" y="2816"/>
                  <a:pt x="280" y="3084"/>
                  <a:pt x="502" y="3239"/>
                </a:cubicBezTo>
                <a:cubicBezTo>
                  <a:pt x="667" y="3356"/>
                  <a:pt x="868" y="3400"/>
                  <a:pt x="1066" y="3443"/>
                </a:cubicBezTo>
                <a:cubicBezTo>
                  <a:pt x="1162" y="3463"/>
                  <a:pt x="1260" y="3484"/>
                  <a:pt x="1358" y="3488"/>
                </a:cubicBezTo>
                <a:cubicBezTo>
                  <a:pt x="1364" y="3488"/>
                  <a:pt x="1370" y="3488"/>
                  <a:pt x="1376" y="3488"/>
                </a:cubicBezTo>
                <a:cubicBezTo>
                  <a:pt x="1455" y="3488"/>
                  <a:pt x="1537" y="3475"/>
                  <a:pt x="1597" y="3426"/>
                </a:cubicBezTo>
                <a:cubicBezTo>
                  <a:pt x="1662" y="3371"/>
                  <a:pt x="1689" y="3266"/>
                  <a:pt x="1636" y="3201"/>
                </a:cubicBezTo>
                <a:cubicBezTo>
                  <a:pt x="1573" y="3125"/>
                  <a:pt x="1455" y="3146"/>
                  <a:pt x="1356" y="3136"/>
                </a:cubicBezTo>
                <a:cubicBezTo>
                  <a:pt x="1196" y="3118"/>
                  <a:pt x="1058" y="3002"/>
                  <a:pt x="984" y="2861"/>
                </a:cubicBezTo>
                <a:cubicBezTo>
                  <a:pt x="908" y="2719"/>
                  <a:pt x="885" y="2556"/>
                  <a:pt x="877" y="2395"/>
                </a:cubicBezTo>
                <a:cubicBezTo>
                  <a:pt x="873" y="2303"/>
                  <a:pt x="892" y="2187"/>
                  <a:pt x="981" y="2164"/>
                </a:cubicBezTo>
                <a:cubicBezTo>
                  <a:pt x="989" y="2162"/>
                  <a:pt x="996" y="2162"/>
                  <a:pt x="1004" y="2162"/>
                </a:cubicBezTo>
                <a:cubicBezTo>
                  <a:pt x="1057" y="2162"/>
                  <a:pt x="1108" y="2199"/>
                  <a:pt x="1145" y="2241"/>
                </a:cubicBezTo>
                <a:cubicBezTo>
                  <a:pt x="1260" y="2375"/>
                  <a:pt x="1303" y="2553"/>
                  <a:pt x="1378" y="2713"/>
                </a:cubicBezTo>
                <a:cubicBezTo>
                  <a:pt x="1400" y="2759"/>
                  <a:pt x="1425" y="2807"/>
                  <a:pt x="1466" y="2840"/>
                </a:cubicBezTo>
                <a:cubicBezTo>
                  <a:pt x="1494" y="2862"/>
                  <a:pt x="1530" y="2876"/>
                  <a:pt x="1565" y="2876"/>
                </a:cubicBezTo>
                <a:cubicBezTo>
                  <a:pt x="1581" y="2876"/>
                  <a:pt x="1597" y="2873"/>
                  <a:pt x="1612" y="2866"/>
                </a:cubicBezTo>
                <a:cubicBezTo>
                  <a:pt x="1656" y="2844"/>
                  <a:pt x="1682" y="2795"/>
                  <a:pt x="1686" y="2745"/>
                </a:cubicBezTo>
                <a:cubicBezTo>
                  <a:pt x="1690" y="2696"/>
                  <a:pt x="1676" y="2646"/>
                  <a:pt x="1663" y="2600"/>
                </a:cubicBezTo>
                <a:cubicBezTo>
                  <a:pt x="1596" y="2380"/>
                  <a:pt x="1502" y="2163"/>
                  <a:pt x="1490" y="1934"/>
                </a:cubicBezTo>
                <a:cubicBezTo>
                  <a:pt x="1486" y="1824"/>
                  <a:pt x="1499" y="1712"/>
                  <a:pt x="1484" y="1603"/>
                </a:cubicBezTo>
                <a:cubicBezTo>
                  <a:pt x="1461" y="1435"/>
                  <a:pt x="1370" y="1282"/>
                  <a:pt x="1253" y="1157"/>
                </a:cubicBezTo>
                <a:cubicBezTo>
                  <a:pt x="1157" y="1055"/>
                  <a:pt x="1016" y="992"/>
                  <a:pt x="928" y="886"/>
                </a:cubicBezTo>
                <a:cubicBezTo>
                  <a:pt x="860" y="808"/>
                  <a:pt x="917" y="663"/>
                  <a:pt x="932" y="571"/>
                </a:cubicBezTo>
                <a:cubicBezTo>
                  <a:pt x="955" y="411"/>
                  <a:pt x="973" y="228"/>
                  <a:pt x="866" y="108"/>
                </a:cubicBezTo>
                <a:cubicBezTo>
                  <a:pt x="799" y="33"/>
                  <a:pt x="695" y="0"/>
                  <a:pt x="596" y="0"/>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3"/>
          <p:cNvSpPr/>
          <p:nvPr/>
        </p:nvSpPr>
        <p:spPr>
          <a:xfrm>
            <a:off x="6856765" y="2862650"/>
            <a:ext cx="68787" cy="71918"/>
          </a:xfrm>
          <a:custGeom>
            <a:avLst/>
            <a:gdLst/>
            <a:ahLst/>
            <a:cxnLst/>
            <a:rect l="l" t="t" r="r" b="b"/>
            <a:pathLst>
              <a:path w="4504" h="4709" extrusionOk="0">
                <a:moveTo>
                  <a:pt x="3782" y="0"/>
                </a:moveTo>
                <a:cubicBezTo>
                  <a:pt x="3781" y="0"/>
                  <a:pt x="1488" y="77"/>
                  <a:pt x="655" y="2358"/>
                </a:cubicBezTo>
                <a:cubicBezTo>
                  <a:pt x="1" y="4148"/>
                  <a:pt x="87" y="4225"/>
                  <a:pt x="107" y="4225"/>
                </a:cubicBezTo>
                <a:cubicBezTo>
                  <a:pt x="109" y="4225"/>
                  <a:pt x="110" y="4224"/>
                  <a:pt x="110" y="4224"/>
                </a:cubicBezTo>
                <a:lnTo>
                  <a:pt x="1950" y="4709"/>
                </a:lnTo>
                <a:cubicBezTo>
                  <a:pt x="1950" y="4709"/>
                  <a:pt x="1950" y="4709"/>
                  <a:pt x="1950" y="4709"/>
                </a:cubicBezTo>
                <a:cubicBezTo>
                  <a:pt x="1950" y="4709"/>
                  <a:pt x="4503" y="1392"/>
                  <a:pt x="3782" y="0"/>
                </a:cubicBezTo>
                <a:close/>
              </a:path>
            </a:pathLst>
          </a:custGeom>
          <a:solidFill>
            <a:srgbClr val="92B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3"/>
          <p:cNvSpPr/>
          <p:nvPr/>
        </p:nvSpPr>
        <p:spPr>
          <a:xfrm>
            <a:off x="6892442" y="2985654"/>
            <a:ext cx="107366" cy="113093"/>
          </a:xfrm>
          <a:custGeom>
            <a:avLst/>
            <a:gdLst/>
            <a:ahLst/>
            <a:cxnLst/>
            <a:rect l="l" t="t" r="r" b="b"/>
            <a:pathLst>
              <a:path w="7030" h="7405" extrusionOk="0">
                <a:moveTo>
                  <a:pt x="0" y="0"/>
                </a:moveTo>
                <a:lnTo>
                  <a:pt x="116" y="7404"/>
                </a:lnTo>
                <a:lnTo>
                  <a:pt x="7030" y="1628"/>
                </a:lnTo>
                <a:lnTo>
                  <a:pt x="6887" y="542"/>
                </a:lnTo>
                <a:lnTo>
                  <a:pt x="0" y="0"/>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3"/>
          <p:cNvSpPr/>
          <p:nvPr/>
        </p:nvSpPr>
        <p:spPr>
          <a:xfrm>
            <a:off x="6912281" y="3286920"/>
            <a:ext cx="36272" cy="36196"/>
          </a:xfrm>
          <a:custGeom>
            <a:avLst/>
            <a:gdLst/>
            <a:ahLst/>
            <a:cxnLst/>
            <a:rect l="l" t="t" r="r" b="b"/>
            <a:pathLst>
              <a:path w="2375" h="2370" extrusionOk="0">
                <a:moveTo>
                  <a:pt x="2147" y="1"/>
                </a:moveTo>
                <a:lnTo>
                  <a:pt x="957" y="326"/>
                </a:lnTo>
                <a:cubicBezTo>
                  <a:pt x="957" y="326"/>
                  <a:pt x="722" y="695"/>
                  <a:pt x="455" y="1187"/>
                </a:cubicBezTo>
                <a:cubicBezTo>
                  <a:pt x="186" y="1680"/>
                  <a:pt x="0" y="2182"/>
                  <a:pt x="482" y="2343"/>
                </a:cubicBezTo>
                <a:cubicBezTo>
                  <a:pt x="537" y="2362"/>
                  <a:pt x="592" y="2370"/>
                  <a:pt x="647" y="2370"/>
                </a:cubicBezTo>
                <a:cubicBezTo>
                  <a:pt x="1070" y="2370"/>
                  <a:pt x="1465" y="1866"/>
                  <a:pt x="1587" y="1568"/>
                </a:cubicBezTo>
                <a:cubicBezTo>
                  <a:pt x="1727" y="1231"/>
                  <a:pt x="1933" y="1240"/>
                  <a:pt x="2152" y="1000"/>
                </a:cubicBezTo>
                <a:cubicBezTo>
                  <a:pt x="2375" y="758"/>
                  <a:pt x="2147" y="1"/>
                  <a:pt x="2147" y="1"/>
                </a:cubicBezTo>
                <a:close/>
              </a:path>
            </a:pathLst>
          </a:custGeom>
          <a:solidFill>
            <a:srgbClr val="30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3"/>
          <p:cNvSpPr/>
          <p:nvPr/>
        </p:nvSpPr>
        <p:spPr>
          <a:xfrm>
            <a:off x="6888761" y="3001492"/>
            <a:ext cx="84885" cy="293843"/>
          </a:xfrm>
          <a:custGeom>
            <a:avLst/>
            <a:gdLst/>
            <a:ahLst/>
            <a:cxnLst/>
            <a:rect l="l" t="t" r="r" b="b"/>
            <a:pathLst>
              <a:path w="5558" h="19240" extrusionOk="0">
                <a:moveTo>
                  <a:pt x="5455" y="0"/>
                </a:moveTo>
                <a:lnTo>
                  <a:pt x="5422" y="253"/>
                </a:lnTo>
                <a:lnTo>
                  <a:pt x="5422" y="253"/>
                </a:lnTo>
                <a:cubicBezTo>
                  <a:pt x="5536" y="188"/>
                  <a:pt x="5557" y="105"/>
                  <a:pt x="5455" y="0"/>
                </a:cubicBezTo>
                <a:close/>
                <a:moveTo>
                  <a:pt x="5422" y="253"/>
                </a:moveTo>
                <a:cubicBezTo>
                  <a:pt x="5141" y="413"/>
                  <a:pt x="4298" y="462"/>
                  <a:pt x="3359" y="462"/>
                </a:cubicBezTo>
                <a:cubicBezTo>
                  <a:pt x="1811" y="462"/>
                  <a:pt x="1" y="328"/>
                  <a:pt x="1" y="328"/>
                </a:cubicBezTo>
                <a:lnTo>
                  <a:pt x="1" y="328"/>
                </a:lnTo>
                <a:cubicBezTo>
                  <a:pt x="1" y="328"/>
                  <a:pt x="30" y="11572"/>
                  <a:pt x="2137" y="19085"/>
                </a:cubicBezTo>
                <a:cubicBezTo>
                  <a:pt x="2137" y="19085"/>
                  <a:pt x="2497" y="19240"/>
                  <a:pt x="2914" y="19240"/>
                </a:cubicBezTo>
                <a:cubicBezTo>
                  <a:pt x="3216" y="19240"/>
                  <a:pt x="3547" y="19159"/>
                  <a:pt x="3796" y="18882"/>
                </a:cubicBezTo>
                <a:cubicBezTo>
                  <a:pt x="3796" y="18882"/>
                  <a:pt x="4698" y="2491"/>
                  <a:pt x="5254" y="1539"/>
                </a:cubicBezTo>
                <a:lnTo>
                  <a:pt x="5422" y="253"/>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3"/>
          <p:cNvSpPr/>
          <p:nvPr/>
        </p:nvSpPr>
        <p:spPr>
          <a:xfrm>
            <a:off x="6907638" y="3020567"/>
            <a:ext cx="23886" cy="276050"/>
          </a:xfrm>
          <a:custGeom>
            <a:avLst/>
            <a:gdLst/>
            <a:ahLst/>
            <a:cxnLst/>
            <a:rect l="l" t="t" r="r" b="b"/>
            <a:pathLst>
              <a:path w="1564" h="18075" extrusionOk="0">
                <a:moveTo>
                  <a:pt x="191" y="1"/>
                </a:moveTo>
                <a:cubicBezTo>
                  <a:pt x="146" y="1"/>
                  <a:pt x="105" y="28"/>
                  <a:pt x="104" y="89"/>
                </a:cubicBezTo>
                <a:cubicBezTo>
                  <a:pt x="1" y="5990"/>
                  <a:pt x="30" y="12208"/>
                  <a:pt x="1340" y="17986"/>
                </a:cubicBezTo>
                <a:cubicBezTo>
                  <a:pt x="1354" y="18047"/>
                  <a:pt x="1404" y="18075"/>
                  <a:pt x="1452" y="18075"/>
                </a:cubicBezTo>
                <a:cubicBezTo>
                  <a:pt x="1510" y="18075"/>
                  <a:pt x="1564" y="18034"/>
                  <a:pt x="1547" y="17960"/>
                </a:cubicBezTo>
                <a:cubicBezTo>
                  <a:pt x="241" y="12201"/>
                  <a:pt x="206" y="6004"/>
                  <a:pt x="310" y="121"/>
                </a:cubicBezTo>
                <a:cubicBezTo>
                  <a:pt x="311" y="45"/>
                  <a:pt x="248" y="1"/>
                  <a:pt x="191" y="1"/>
                </a:cubicBez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3"/>
          <p:cNvSpPr/>
          <p:nvPr/>
        </p:nvSpPr>
        <p:spPr>
          <a:xfrm>
            <a:off x="6981160" y="2890201"/>
            <a:ext cx="76775" cy="79325"/>
          </a:xfrm>
          <a:custGeom>
            <a:avLst/>
            <a:gdLst/>
            <a:ahLst/>
            <a:cxnLst/>
            <a:rect l="l" t="t" r="r" b="b"/>
            <a:pathLst>
              <a:path w="5027" h="5194" extrusionOk="0">
                <a:moveTo>
                  <a:pt x="1217" y="0"/>
                </a:moveTo>
                <a:cubicBezTo>
                  <a:pt x="1217" y="0"/>
                  <a:pt x="1" y="492"/>
                  <a:pt x="281" y="1990"/>
                </a:cubicBezTo>
                <a:cubicBezTo>
                  <a:pt x="561" y="3488"/>
                  <a:pt x="3085" y="5194"/>
                  <a:pt x="3085" y="5194"/>
                </a:cubicBezTo>
                <a:cubicBezTo>
                  <a:pt x="3085" y="5194"/>
                  <a:pt x="5026" y="5177"/>
                  <a:pt x="4017" y="4069"/>
                </a:cubicBezTo>
                <a:cubicBezTo>
                  <a:pt x="2857" y="2795"/>
                  <a:pt x="1217" y="0"/>
                  <a:pt x="1217" y="0"/>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3"/>
          <p:cNvSpPr/>
          <p:nvPr/>
        </p:nvSpPr>
        <p:spPr>
          <a:xfrm>
            <a:off x="6962145" y="2870973"/>
            <a:ext cx="67810" cy="78210"/>
          </a:xfrm>
          <a:custGeom>
            <a:avLst/>
            <a:gdLst/>
            <a:ahLst/>
            <a:cxnLst/>
            <a:rect l="l" t="t" r="r" b="b"/>
            <a:pathLst>
              <a:path w="4440" h="5121" extrusionOk="0">
                <a:moveTo>
                  <a:pt x="1015" y="1"/>
                </a:moveTo>
                <a:cubicBezTo>
                  <a:pt x="950" y="1"/>
                  <a:pt x="718" y="92"/>
                  <a:pt x="427" y="1287"/>
                </a:cubicBezTo>
                <a:cubicBezTo>
                  <a:pt x="0" y="3032"/>
                  <a:pt x="2368" y="5121"/>
                  <a:pt x="2368" y="5121"/>
                </a:cubicBezTo>
                <a:lnTo>
                  <a:pt x="4439" y="4136"/>
                </a:lnTo>
                <a:cubicBezTo>
                  <a:pt x="4439" y="4136"/>
                  <a:pt x="2753" y="705"/>
                  <a:pt x="1032" y="4"/>
                </a:cubicBezTo>
                <a:cubicBezTo>
                  <a:pt x="1032" y="4"/>
                  <a:pt x="1026" y="1"/>
                  <a:pt x="1015" y="1"/>
                </a:cubicBezTo>
                <a:close/>
              </a:path>
            </a:pathLst>
          </a:custGeom>
          <a:solidFill>
            <a:srgbClr val="92B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3"/>
          <p:cNvSpPr/>
          <p:nvPr/>
        </p:nvSpPr>
        <p:spPr>
          <a:xfrm>
            <a:off x="6883324" y="2860619"/>
            <a:ext cx="117155" cy="149961"/>
          </a:xfrm>
          <a:custGeom>
            <a:avLst/>
            <a:gdLst/>
            <a:ahLst/>
            <a:cxnLst/>
            <a:rect l="l" t="t" r="r" b="b"/>
            <a:pathLst>
              <a:path w="7671" h="9819" extrusionOk="0">
                <a:moveTo>
                  <a:pt x="3631" y="1"/>
                </a:moveTo>
                <a:cubicBezTo>
                  <a:pt x="3100" y="1"/>
                  <a:pt x="2555" y="53"/>
                  <a:pt x="2043" y="133"/>
                </a:cubicBezTo>
                <a:cubicBezTo>
                  <a:pt x="791" y="330"/>
                  <a:pt x="85" y="1185"/>
                  <a:pt x="83" y="2727"/>
                </a:cubicBezTo>
                <a:cubicBezTo>
                  <a:pt x="82" y="3738"/>
                  <a:pt x="0" y="7995"/>
                  <a:pt x="611" y="9194"/>
                </a:cubicBezTo>
                <a:cubicBezTo>
                  <a:pt x="611" y="9194"/>
                  <a:pt x="1425" y="9818"/>
                  <a:pt x="3208" y="9818"/>
                </a:cubicBezTo>
                <a:cubicBezTo>
                  <a:pt x="4284" y="9818"/>
                  <a:pt x="5713" y="9591"/>
                  <a:pt x="7530" y="8862"/>
                </a:cubicBezTo>
                <a:lnTo>
                  <a:pt x="7530" y="8862"/>
                </a:lnTo>
                <a:cubicBezTo>
                  <a:pt x="7530" y="8862"/>
                  <a:pt x="7530" y="8862"/>
                  <a:pt x="7530" y="8862"/>
                </a:cubicBezTo>
                <a:cubicBezTo>
                  <a:pt x="7530" y="8862"/>
                  <a:pt x="7530" y="8862"/>
                  <a:pt x="7530" y="8862"/>
                </a:cubicBezTo>
                <a:lnTo>
                  <a:pt x="7530" y="8862"/>
                </a:lnTo>
                <a:cubicBezTo>
                  <a:pt x="7530" y="8862"/>
                  <a:pt x="7530" y="8862"/>
                  <a:pt x="7530" y="8862"/>
                </a:cubicBezTo>
                <a:lnTo>
                  <a:pt x="7530" y="8862"/>
                </a:lnTo>
                <a:cubicBezTo>
                  <a:pt x="7529" y="8862"/>
                  <a:pt x="7670" y="4868"/>
                  <a:pt x="6659" y="1500"/>
                </a:cubicBezTo>
                <a:cubicBezTo>
                  <a:pt x="6315" y="359"/>
                  <a:pt x="5023" y="1"/>
                  <a:pt x="3631" y="1"/>
                </a:cubicBezTo>
                <a:close/>
              </a:path>
            </a:pathLst>
          </a:custGeom>
          <a:solidFill>
            <a:srgbClr val="90B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3"/>
          <p:cNvSpPr/>
          <p:nvPr/>
        </p:nvSpPr>
        <p:spPr>
          <a:xfrm>
            <a:off x="7008436" y="2943945"/>
            <a:ext cx="65107" cy="43634"/>
          </a:xfrm>
          <a:custGeom>
            <a:avLst/>
            <a:gdLst/>
            <a:ahLst/>
            <a:cxnLst/>
            <a:rect l="l" t="t" r="r" b="b"/>
            <a:pathLst>
              <a:path w="4263" h="2857" extrusionOk="0">
                <a:moveTo>
                  <a:pt x="1630" y="0"/>
                </a:moveTo>
                <a:cubicBezTo>
                  <a:pt x="1630" y="0"/>
                  <a:pt x="0" y="529"/>
                  <a:pt x="914" y="1388"/>
                </a:cubicBezTo>
                <a:cubicBezTo>
                  <a:pt x="1828" y="2245"/>
                  <a:pt x="3390" y="2857"/>
                  <a:pt x="3390" y="2857"/>
                </a:cubicBezTo>
                <a:lnTo>
                  <a:pt x="4262" y="2405"/>
                </a:lnTo>
                <a:lnTo>
                  <a:pt x="1630" y="0"/>
                </a:ln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3"/>
          <p:cNvSpPr/>
          <p:nvPr/>
        </p:nvSpPr>
        <p:spPr>
          <a:xfrm>
            <a:off x="6888776" y="2987564"/>
            <a:ext cx="112299" cy="23382"/>
          </a:xfrm>
          <a:custGeom>
            <a:avLst/>
            <a:gdLst/>
            <a:ahLst/>
            <a:cxnLst/>
            <a:rect l="l" t="t" r="r" b="b"/>
            <a:pathLst>
              <a:path w="7353" h="1531" extrusionOk="0">
                <a:moveTo>
                  <a:pt x="7159" y="1"/>
                </a:moveTo>
                <a:cubicBezTo>
                  <a:pt x="7159" y="1"/>
                  <a:pt x="5375" y="676"/>
                  <a:pt x="2872" y="676"/>
                </a:cubicBezTo>
                <a:cubicBezTo>
                  <a:pt x="2010" y="676"/>
                  <a:pt x="1062" y="596"/>
                  <a:pt x="72" y="380"/>
                </a:cubicBezTo>
                <a:lnTo>
                  <a:pt x="1" y="1240"/>
                </a:lnTo>
                <a:cubicBezTo>
                  <a:pt x="1" y="1240"/>
                  <a:pt x="1445" y="1530"/>
                  <a:pt x="3211" y="1530"/>
                </a:cubicBezTo>
                <a:cubicBezTo>
                  <a:pt x="4571" y="1530"/>
                  <a:pt x="6123" y="1358"/>
                  <a:pt x="7353" y="748"/>
                </a:cubicBezTo>
                <a:lnTo>
                  <a:pt x="7159" y="1"/>
                </a:ln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3"/>
          <p:cNvSpPr/>
          <p:nvPr/>
        </p:nvSpPr>
        <p:spPr>
          <a:xfrm>
            <a:off x="6920635" y="2994910"/>
            <a:ext cx="10126" cy="19121"/>
          </a:xfrm>
          <a:custGeom>
            <a:avLst/>
            <a:gdLst/>
            <a:ahLst/>
            <a:cxnLst/>
            <a:rect l="l" t="t" r="r" b="b"/>
            <a:pathLst>
              <a:path w="663" h="1252" extrusionOk="0">
                <a:moveTo>
                  <a:pt x="167" y="1"/>
                </a:moveTo>
                <a:lnTo>
                  <a:pt x="1" y="1251"/>
                </a:lnTo>
                <a:lnTo>
                  <a:pt x="662" y="1251"/>
                </a:lnTo>
                <a:lnTo>
                  <a:pt x="568" y="1"/>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3"/>
          <p:cNvSpPr/>
          <p:nvPr/>
        </p:nvSpPr>
        <p:spPr>
          <a:xfrm>
            <a:off x="6966070" y="2991259"/>
            <a:ext cx="12065" cy="20526"/>
          </a:xfrm>
          <a:custGeom>
            <a:avLst/>
            <a:gdLst/>
            <a:ahLst/>
            <a:cxnLst/>
            <a:rect l="l" t="t" r="r" b="b"/>
            <a:pathLst>
              <a:path w="790" h="1344" extrusionOk="0">
                <a:moveTo>
                  <a:pt x="291" y="0"/>
                </a:moveTo>
                <a:lnTo>
                  <a:pt x="1" y="95"/>
                </a:lnTo>
                <a:lnTo>
                  <a:pt x="190" y="1343"/>
                </a:lnTo>
                <a:lnTo>
                  <a:pt x="790" y="1147"/>
                </a:lnTo>
                <a:lnTo>
                  <a:pt x="291" y="0"/>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3"/>
          <p:cNvSpPr/>
          <p:nvPr/>
        </p:nvSpPr>
        <p:spPr>
          <a:xfrm>
            <a:off x="6903484" y="2861458"/>
            <a:ext cx="33019" cy="35646"/>
          </a:xfrm>
          <a:custGeom>
            <a:avLst/>
            <a:gdLst/>
            <a:ahLst/>
            <a:cxnLst/>
            <a:rect l="l" t="t" r="r" b="b"/>
            <a:pathLst>
              <a:path w="2162" h="2334" extrusionOk="0">
                <a:moveTo>
                  <a:pt x="1313" y="0"/>
                </a:moveTo>
                <a:cubicBezTo>
                  <a:pt x="758" y="0"/>
                  <a:pt x="0" y="210"/>
                  <a:pt x="0" y="210"/>
                </a:cubicBezTo>
                <a:lnTo>
                  <a:pt x="1279" y="2333"/>
                </a:lnTo>
                <a:lnTo>
                  <a:pt x="2162" y="1206"/>
                </a:lnTo>
                <a:cubicBezTo>
                  <a:pt x="2162" y="1206"/>
                  <a:pt x="1971" y="34"/>
                  <a:pt x="1415" y="3"/>
                </a:cubicBezTo>
                <a:cubicBezTo>
                  <a:pt x="1382" y="1"/>
                  <a:pt x="1348" y="0"/>
                  <a:pt x="1313" y="0"/>
                </a:cubicBez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3"/>
          <p:cNvSpPr/>
          <p:nvPr/>
        </p:nvSpPr>
        <p:spPr>
          <a:xfrm>
            <a:off x="6934991" y="2860038"/>
            <a:ext cx="29537" cy="34470"/>
          </a:xfrm>
          <a:custGeom>
            <a:avLst/>
            <a:gdLst/>
            <a:ahLst/>
            <a:cxnLst/>
            <a:rect l="l" t="t" r="r" b="b"/>
            <a:pathLst>
              <a:path w="1934" h="2257" extrusionOk="0">
                <a:moveTo>
                  <a:pt x="544" y="0"/>
                </a:moveTo>
                <a:cubicBezTo>
                  <a:pt x="0" y="0"/>
                  <a:pt x="67" y="1330"/>
                  <a:pt x="67" y="1330"/>
                </a:cubicBezTo>
                <a:lnTo>
                  <a:pt x="1158" y="2256"/>
                </a:lnTo>
                <a:lnTo>
                  <a:pt x="1934" y="275"/>
                </a:lnTo>
                <a:cubicBezTo>
                  <a:pt x="1934" y="275"/>
                  <a:pt x="1637" y="40"/>
                  <a:pt x="555" y="0"/>
                </a:cubicBezTo>
                <a:cubicBezTo>
                  <a:pt x="551" y="0"/>
                  <a:pt x="547" y="0"/>
                  <a:pt x="544" y="0"/>
                </a:cubicBez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3"/>
          <p:cNvSpPr/>
          <p:nvPr/>
        </p:nvSpPr>
        <p:spPr>
          <a:xfrm>
            <a:off x="6911655" y="2834090"/>
            <a:ext cx="44718" cy="47665"/>
          </a:xfrm>
          <a:custGeom>
            <a:avLst/>
            <a:gdLst/>
            <a:ahLst/>
            <a:cxnLst/>
            <a:rect l="l" t="t" r="r" b="b"/>
            <a:pathLst>
              <a:path w="2928" h="3121" extrusionOk="0">
                <a:moveTo>
                  <a:pt x="310" y="1"/>
                </a:moveTo>
                <a:lnTo>
                  <a:pt x="310" y="1"/>
                </a:lnTo>
                <a:cubicBezTo>
                  <a:pt x="310" y="1"/>
                  <a:pt x="909" y="1243"/>
                  <a:pt x="242" y="2304"/>
                </a:cubicBezTo>
                <a:cubicBezTo>
                  <a:pt x="0" y="2688"/>
                  <a:pt x="542" y="3120"/>
                  <a:pt x="1509" y="3120"/>
                </a:cubicBezTo>
                <a:cubicBezTo>
                  <a:pt x="1731" y="3120"/>
                  <a:pt x="1975" y="3097"/>
                  <a:pt x="2236" y="3046"/>
                </a:cubicBezTo>
                <a:cubicBezTo>
                  <a:pt x="2561" y="2983"/>
                  <a:pt x="2928" y="2693"/>
                  <a:pt x="2722" y="2450"/>
                </a:cubicBezTo>
                <a:cubicBezTo>
                  <a:pt x="2426" y="2104"/>
                  <a:pt x="2207" y="1740"/>
                  <a:pt x="2201" y="1397"/>
                </a:cubicBezTo>
                <a:cubicBezTo>
                  <a:pt x="2196" y="1078"/>
                  <a:pt x="2009" y="753"/>
                  <a:pt x="2117" y="590"/>
                </a:cubicBezTo>
                <a:cubicBezTo>
                  <a:pt x="2223" y="427"/>
                  <a:pt x="310" y="1"/>
                  <a:pt x="310" y="1"/>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3"/>
          <p:cNvSpPr/>
          <p:nvPr/>
        </p:nvSpPr>
        <p:spPr>
          <a:xfrm>
            <a:off x="6914083" y="2833586"/>
            <a:ext cx="32958" cy="28712"/>
          </a:xfrm>
          <a:custGeom>
            <a:avLst/>
            <a:gdLst/>
            <a:ahLst/>
            <a:cxnLst/>
            <a:rect l="l" t="t" r="r" b="b"/>
            <a:pathLst>
              <a:path w="2158" h="1880" extrusionOk="0">
                <a:moveTo>
                  <a:pt x="1" y="1"/>
                </a:moveTo>
                <a:cubicBezTo>
                  <a:pt x="1" y="1"/>
                  <a:pt x="315" y="334"/>
                  <a:pt x="368" y="834"/>
                </a:cubicBezTo>
                <a:cubicBezTo>
                  <a:pt x="975" y="1385"/>
                  <a:pt x="1639" y="1669"/>
                  <a:pt x="2157" y="1879"/>
                </a:cubicBezTo>
                <a:cubicBezTo>
                  <a:pt x="2093" y="1740"/>
                  <a:pt x="2044" y="1554"/>
                  <a:pt x="2042" y="1430"/>
                </a:cubicBezTo>
                <a:cubicBezTo>
                  <a:pt x="2037" y="1113"/>
                  <a:pt x="1850" y="786"/>
                  <a:pt x="1958" y="623"/>
                </a:cubicBezTo>
                <a:cubicBezTo>
                  <a:pt x="2064" y="461"/>
                  <a:pt x="1" y="1"/>
                  <a:pt x="1" y="1"/>
                </a:cubicBezTo>
                <a:close/>
              </a:path>
            </a:pathLst>
          </a:custGeom>
          <a:solidFill>
            <a:srgbClr val="C5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3"/>
          <p:cNvSpPr/>
          <p:nvPr/>
        </p:nvSpPr>
        <p:spPr>
          <a:xfrm>
            <a:off x="6906447" y="2790014"/>
            <a:ext cx="63014" cy="66206"/>
          </a:xfrm>
          <a:custGeom>
            <a:avLst/>
            <a:gdLst/>
            <a:ahLst/>
            <a:cxnLst/>
            <a:rect l="l" t="t" r="r" b="b"/>
            <a:pathLst>
              <a:path w="4126" h="4335" extrusionOk="0">
                <a:moveTo>
                  <a:pt x="1835" y="1"/>
                </a:moveTo>
                <a:cubicBezTo>
                  <a:pt x="1183" y="1"/>
                  <a:pt x="554" y="432"/>
                  <a:pt x="421" y="753"/>
                </a:cubicBezTo>
                <a:cubicBezTo>
                  <a:pt x="1" y="1760"/>
                  <a:pt x="252" y="2683"/>
                  <a:pt x="355" y="2843"/>
                </a:cubicBezTo>
                <a:cubicBezTo>
                  <a:pt x="939" y="3764"/>
                  <a:pt x="2015" y="4335"/>
                  <a:pt x="2720" y="4335"/>
                </a:cubicBezTo>
                <a:cubicBezTo>
                  <a:pt x="2965" y="4335"/>
                  <a:pt x="3166" y="4266"/>
                  <a:pt x="3285" y="4119"/>
                </a:cubicBezTo>
                <a:cubicBezTo>
                  <a:pt x="4125" y="3081"/>
                  <a:pt x="3440" y="903"/>
                  <a:pt x="2637" y="272"/>
                </a:cubicBezTo>
                <a:cubicBezTo>
                  <a:pt x="2389" y="78"/>
                  <a:pt x="2110" y="1"/>
                  <a:pt x="1835" y="1"/>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3"/>
          <p:cNvSpPr/>
          <p:nvPr/>
        </p:nvSpPr>
        <p:spPr>
          <a:xfrm>
            <a:off x="6899437" y="2776803"/>
            <a:ext cx="61502" cy="67657"/>
          </a:xfrm>
          <a:custGeom>
            <a:avLst/>
            <a:gdLst/>
            <a:ahLst/>
            <a:cxnLst/>
            <a:rect l="l" t="t" r="r" b="b"/>
            <a:pathLst>
              <a:path w="4027" h="4430" extrusionOk="0">
                <a:moveTo>
                  <a:pt x="2431" y="1"/>
                </a:moveTo>
                <a:lnTo>
                  <a:pt x="2431" y="1"/>
                </a:lnTo>
                <a:cubicBezTo>
                  <a:pt x="2493" y="125"/>
                  <a:pt x="2567" y="242"/>
                  <a:pt x="2651" y="352"/>
                </a:cubicBezTo>
                <a:cubicBezTo>
                  <a:pt x="2333" y="299"/>
                  <a:pt x="2011" y="272"/>
                  <a:pt x="1689" y="272"/>
                </a:cubicBezTo>
                <a:cubicBezTo>
                  <a:pt x="1566" y="272"/>
                  <a:pt x="1443" y="276"/>
                  <a:pt x="1319" y="284"/>
                </a:cubicBezTo>
                <a:cubicBezTo>
                  <a:pt x="1357" y="341"/>
                  <a:pt x="1411" y="389"/>
                  <a:pt x="1475" y="415"/>
                </a:cubicBezTo>
                <a:lnTo>
                  <a:pt x="1475" y="415"/>
                </a:lnTo>
                <a:cubicBezTo>
                  <a:pt x="1456" y="407"/>
                  <a:pt x="1435" y="404"/>
                  <a:pt x="1412" y="404"/>
                </a:cubicBezTo>
                <a:cubicBezTo>
                  <a:pt x="1228" y="404"/>
                  <a:pt x="931" y="622"/>
                  <a:pt x="819" y="702"/>
                </a:cubicBezTo>
                <a:cubicBezTo>
                  <a:pt x="607" y="852"/>
                  <a:pt x="420" y="1032"/>
                  <a:pt x="264" y="1239"/>
                </a:cubicBezTo>
                <a:cubicBezTo>
                  <a:pt x="243" y="1267"/>
                  <a:pt x="223" y="1308"/>
                  <a:pt x="247" y="1334"/>
                </a:cubicBezTo>
                <a:cubicBezTo>
                  <a:pt x="260" y="1348"/>
                  <a:pt x="280" y="1350"/>
                  <a:pt x="297" y="1352"/>
                </a:cubicBezTo>
                <a:cubicBezTo>
                  <a:pt x="345" y="1355"/>
                  <a:pt x="393" y="1357"/>
                  <a:pt x="441" y="1357"/>
                </a:cubicBezTo>
                <a:cubicBezTo>
                  <a:pt x="501" y="1357"/>
                  <a:pt x="561" y="1354"/>
                  <a:pt x="621" y="1349"/>
                </a:cubicBezTo>
                <a:lnTo>
                  <a:pt x="621" y="1349"/>
                </a:lnTo>
                <a:cubicBezTo>
                  <a:pt x="380" y="1505"/>
                  <a:pt x="206" y="1753"/>
                  <a:pt x="103" y="2021"/>
                </a:cubicBezTo>
                <a:cubicBezTo>
                  <a:pt x="1" y="2290"/>
                  <a:pt x="67" y="2344"/>
                  <a:pt x="68" y="2632"/>
                </a:cubicBezTo>
                <a:cubicBezTo>
                  <a:pt x="70" y="2632"/>
                  <a:pt x="73" y="2632"/>
                  <a:pt x="75" y="2632"/>
                </a:cubicBezTo>
                <a:cubicBezTo>
                  <a:pt x="168" y="2632"/>
                  <a:pt x="173" y="2872"/>
                  <a:pt x="264" y="2907"/>
                </a:cubicBezTo>
                <a:cubicBezTo>
                  <a:pt x="311" y="2924"/>
                  <a:pt x="351" y="3193"/>
                  <a:pt x="364" y="3247"/>
                </a:cubicBezTo>
                <a:cubicBezTo>
                  <a:pt x="395" y="3379"/>
                  <a:pt x="466" y="3480"/>
                  <a:pt x="544" y="3589"/>
                </a:cubicBezTo>
                <a:cubicBezTo>
                  <a:pt x="696" y="3804"/>
                  <a:pt x="849" y="4018"/>
                  <a:pt x="1000" y="4234"/>
                </a:cubicBezTo>
                <a:cubicBezTo>
                  <a:pt x="1066" y="4327"/>
                  <a:pt x="1189" y="4430"/>
                  <a:pt x="1273" y="4430"/>
                </a:cubicBezTo>
                <a:cubicBezTo>
                  <a:pt x="1331" y="4430"/>
                  <a:pt x="1370" y="4381"/>
                  <a:pt x="1360" y="4245"/>
                </a:cubicBezTo>
                <a:cubicBezTo>
                  <a:pt x="1344" y="4065"/>
                  <a:pt x="1221" y="3904"/>
                  <a:pt x="1212" y="3724"/>
                </a:cubicBezTo>
                <a:cubicBezTo>
                  <a:pt x="1211" y="3708"/>
                  <a:pt x="1216" y="3701"/>
                  <a:pt x="1227" y="3701"/>
                </a:cubicBezTo>
                <a:cubicBezTo>
                  <a:pt x="1280" y="3701"/>
                  <a:pt x="1456" y="3868"/>
                  <a:pt x="1515" y="3868"/>
                </a:cubicBezTo>
                <a:cubicBezTo>
                  <a:pt x="1527" y="3868"/>
                  <a:pt x="1534" y="3861"/>
                  <a:pt x="1534" y="3845"/>
                </a:cubicBezTo>
                <a:cubicBezTo>
                  <a:pt x="1536" y="3728"/>
                  <a:pt x="1375" y="3490"/>
                  <a:pt x="1427" y="3386"/>
                </a:cubicBezTo>
                <a:cubicBezTo>
                  <a:pt x="1469" y="3302"/>
                  <a:pt x="1556" y="3192"/>
                  <a:pt x="1537" y="3097"/>
                </a:cubicBezTo>
                <a:cubicBezTo>
                  <a:pt x="1317" y="1914"/>
                  <a:pt x="1576" y="1686"/>
                  <a:pt x="1885" y="1686"/>
                </a:cubicBezTo>
                <a:cubicBezTo>
                  <a:pt x="2078" y="1686"/>
                  <a:pt x="2291" y="1775"/>
                  <a:pt x="2420" y="1775"/>
                </a:cubicBezTo>
                <a:cubicBezTo>
                  <a:pt x="2426" y="1775"/>
                  <a:pt x="2432" y="1775"/>
                  <a:pt x="2438" y="1775"/>
                </a:cubicBezTo>
                <a:cubicBezTo>
                  <a:pt x="2789" y="1748"/>
                  <a:pt x="2744" y="1433"/>
                  <a:pt x="3008" y="1433"/>
                </a:cubicBezTo>
                <a:cubicBezTo>
                  <a:pt x="3024" y="1433"/>
                  <a:pt x="3040" y="1435"/>
                  <a:pt x="3057" y="1437"/>
                </a:cubicBezTo>
                <a:cubicBezTo>
                  <a:pt x="3809" y="1530"/>
                  <a:pt x="4006" y="2861"/>
                  <a:pt x="4022" y="2861"/>
                </a:cubicBezTo>
                <a:cubicBezTo>
                  <a:pt x="4023" y="2861"/>
                  <a:pt x="4023" y="2858"/>
                  <a:pt x="4024" y="2852"/>
                </a:cubicBezTo>
                <a:cubicBezTo>
                  <a:pt x="4027" y="2624"/>
                  <a:pt x="3982" y="2399"/>
                  <a:pt x="3913" y="2178"/>
                </a:cubicBezTo>
                <a:cubicBezTo>
                  <a:pt x="3884" y="2080"/>
                  <a:pt x="3856" y="1972"/>
                  <a:pt x="3805" y="1883"/>
                </a:cubicBezTo>
                <a:cubicBezTo>
                  <a:pt x="3766" y="1818"/>
                  <a:pt x="3733" y="1804"/>
                  <a:pt x="3744" y="1711"/>
                </a:cubicBezTo>
                <a:cubicBezTo>
                  <a:pt x="3794" y="1286"/>
                  <a:pt x="3723" y="892"/>
                  <a:pt x="3429" y="562"/>
                </a:cubicBezTo>
                <a:cubicBezTo>
                  <a:pt x="3172" y="271"/>
                  <a:pt x="2807" y="90"/>
                  <a:pt x="2431" y="1"/>
                </a:cubicBezTo>
                <a:close/>
              </a:path>
            </a:pathLst>
          </a:custGeom>
          <a:solidFill>
            <a:srgbClr val="30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3"/>
          <p:cNvSpPr/>
          <p:nvPr/>
        </p:nvSpPr>
        <p:spPr>
          <a:xfrm>
            <a:off x="6907638" y="2825308"/>
            <a:ext cx="26681" cy="14875"/>
          </a:xfrm>
          <a:custGeom>
            <a:avLst/>
            <a:gdLst/>
            <a:ahLst/>
            <a:cxnLst/>
            <a:rect l="l" t="t" r="r" b="b"/>
            <a:pathLst>
              <a:path w="1747" h="974" extrusionOk="0">
                <a:moveTo>
                  <a:pt x="431" y="1"/>
                </a:moveTo>
                <a:cubicBezTo>
                  <a:pt x="384" y="1"/>
                  <a:pt x="339" y="9"/>
                  <a:pt x="299" y="28"/>
                </a:cubicBezTo>
                <a:cubicBezTo>
                  <a:pt x="1" y="172"/>
                  <a:pt x="374" y="974"/>
                  <a:pt x="964" y="974"/>
                </a:cubicBezTo>
                <a:cubicBezTo>
                  <a:pt x="1005" y="974"/>
                  <a:pt x="1047" y="970"/>
                  <a:pt x="1089" y="962"/>
                </a:cubicBezTo>
                <a:cubicBezTo>
                  <a:pt x="1747" y="837"/>
                  <a:pt x="1377" y="550"/>
                  <a:pt x="1199" y="406"/>
                </a:cubicBezTo>
                <a:cubicBezTo>
                  <a:pt x="1199" y="406"/>
                  <a:pt x="755" y="1"/>
                  <a:pt x="431" y="1"/>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3"/>
          <p:cNvSpPr/>
          <p:nvPr/>
        </p:nvSpPr>
        <p:spPr>
          <a:xfrm>
            <a:off x="6929325" y="2823995"/>
            <a:ext cx="8308" cy="4750"/>
          </a:xfrm>
          <a:custGeom>
            <a:avLst/>
            <a:gdLst/>
            <a:ahLst/>
            <a:cxnLst/>
            <a:rect l="l" t="t" r="r" b="b"/>
            <a:pathLst>
              <a:path w="544" h="311" extrusionOk="0">
                <a:moveTo>
                  <a:pt x="477" y="1"/>
                </a:moveTo>
                <a:cubicBezTo>
                  <a:pt x="457" y="1"/>
                  <a:pt x="439" y="11"/>
                  <a:pt x="432" y="36"/>
                </a:cubicBezTo>
                <a:cubicBezTo>
                  <a:pt x="406" y="134"/>
                  <a:pt x="357" y="212"/>
                  <a:pt x="248" y="212"/>
                </a:cubicBezTo>
                <a:cubicBezTo>
                  <a:pt x="243" y="212"/>
                  <a:pt x="237" y="211"/>
                  <a:pt x="231" y="211"/>
                </a:cubicBezTo>
                <a:cubicBezTo>
                  <a:pt x="200" y="208"/>
                  <a:pt x="170" y="198"/>
                  <a:pt x="141" y="190"/>
                </a:cubicBezTo>
                <a:cubicBezTo>
                  <a:pt x="135" y="188"/>
                  <a:pt x="110" y="177"/>
                  <a:pt x="109" y="177"/>
                </a:cubicBezTo>
                <a:lnTo>
                  <a:pt x="109" y="177"/>
                </a:lnTo>
                <a:cubicBezTo>
                  <a:pt x="108" y="177"/>
                  <a:pt x="109" y="178"/>
                  <a:pt x="113" y="180"/>
                </a:cubicBezTo>
                <a:cubicBezTo>
                  <a:pt x="104" y="175"/>
                  <a:pt x="95" y="173"/>
                  <a:pt x="87" y="173"/>
                </a:cubicBezTo>
                <a:cubicBezTo>
                  <a:pt x="38" y="173"/>
                  <a:pt x="1" y="239"/>
                  <a:pt x="54" y="265"/>
                </a:cubicBezTo>
                <a:cubicBezTo>
                  <a:pt x="116" y="296"/>
                  <a:pt x="179" y="311"/>
                  <a:pt x="238" y="311"/>
                </a:cubicBezTo>
                <a:cubicBezTo>
                  <a:pt x="376" y="311"/>
                  <a:pt x="492" y="228"/>
                  <a:pt x="533" y="69"/>
                </a:cubicBezTo>
                <a:cubicBezTo>
                  <a:pt x="544" y="29"/>
                  <a:pt x="509" y="1"/>
                  <a:pt x="477" y="1"/>
                </a:cubicBezTo>
                <a:close/>
              </a:path>
            </a:pathLst>
          </a:custGeom>
          <a:solidFill>
            <a:srgbClr val="201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3"/>
          <p:cNvSpPr/>
          <p:nvPr/>
        </p:nvSpPr>
        <p:spPr>
          <a:xfrm>
            <a:off x="6946155" y="2818757"/>
            <a:ext cx="8598" cy="4368"/>
          </a:xfrm>
          <a:custGeom>
            <a:avLst/>
            <a:gdLst/>
            <a:ahLst/>
            <a:cxnLst/>
            <a:rect l="l" t="t" r="r" b="b"/>
            <a:pathLst>
              <a:path w="563" h="286" extrusionOk="0">
                <a:moveTo>
                  <a:pt x="494" y="1"/>
                </a:moveTo>
                <a:cubicBezTo>
                  <a:pt x="474" y="1"/>
                  <a:pt x="455" y="10"/>
                  <a:pt x="446" y="33"/>
                </a:cubicBezTo>
                <a:cubicBezTo>
                  <a:pt x="414" y="116"/>
                  <a:pt x="368" y="180"/>
                  <a:pt x="292" y="180"/>
                </a:cubicBezTo>
                <a:cubicBezTo>
                  <a:pt x="271" y="180"/>
                  <a:pt x="248" y="175"/>
                  <a:pt x="222" y="164"/>
                </a:cubicBezTo>
                <a:cubicBezTo>
                  <a:pt x="186" y="151"/>
                  <a:pt x="149" y="127"/>
                  <a:pt x="119" y="101"/>
                </a:cubicBezTo>
                <a:cubicBezTo>
                  <a:pt x="108" y="91"/>
                  <a:pt x="96" y="87"/>
                  <a:pt x="83" y="87"/>
                </a:cubicBezTo>
                <a:cubicBezTo>
                  <a:pt x="40" y="87"/>
                  <a:pt x="0" y="135"/>
                  <a:pt x="39" y="170"/>
                </a:cubicBezTo>
                <a:cubicBezTo>
                  <a:pt x="99" y="224"/>
                  <a:pt x="175" y="271"/>
                  <a:pt x="258" y="282"/>
                </a:cubicBezTo>
                <a:cubicBezTo>
                  <a:pt x="272" y="284"/>
                  <a:pt x="285" y="285"/>
                  <a:pt x="297" y="285"/>
                </a:cubicBezTo>
                <a:cubicBezTo>
                  <a:pt x="426" y="285"/>
                  <a:pt x="503" y="181"/>
                  <a:pt x="547" y="68"/>
                </a:cubicBezTo>
                <a:cubicBezTo>
                  <a:pt x="562" y="29"/>
                  <a:pt x="528" y="1"/>
                  <a:pt x="494" y="1"/>
                </a:cubicBezTo>
                <a:close/>
              </a:path>
            </a:pathLst>
          </a:custGeom>
          <a:solidFill>
            <a:srgbClr val="2017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3"/>
          <p:cNvSpPr/>
          <p:nvPr/>
        </p:nvSpPr>
        <p:spPr>
          <a:xfrm>
            <a:off x="6942963" y="2809837"/>
            <a:ext cx="9286" cy="6124"/>
          </a:xfrm>
          <a:custGeom>
            <a:avLst/>
            <a:gdLst/>
            <a:ahLst/>
            <a:cxnLst/>
            <a:rect l="l" t="t" r="r" b="b"/>
            <a:pathLst>
              <a:path w="608" h="401" extrusionOk="0">
                <a:moveTo>
                  <a:pt x="438" y="0"/>
                </a:moveTo>
                <a:cubicBezTo>
                  <a:pt x="244" y="0"/>
                  <a:pt x="88" y="119"/>
                  <a:pt x="18" y="311"/>
                </a:cubicBezTo>
                <a:cubicBezTo>
                  <a:pt x="1" y="361"/>
                  <a:pt x="44" y="401"/>
                  <a:pt x="84" y="401"/>
                </a:cubicBezTo>
                <a:cubicBezTo>
                  <a:pt x="106" y="401"/>
                  <a:pt x="127" y="389"/>
                  <a:pt x="137" y="362"/>
                </a:cubicBezTo>
                <a:cubicBezTo>
                  <a:pt x="188" y="219"/>
                  <a:pt x="298" y="131"/>
                  <a:pt x="440" y="131"/>
                </a:cubicBezTo>
                <a:cubicBezTo>
                  <a:pt x="463" y="131"/>
                  <a:pt x="486" y="133"/>
                  <a:pt x="510" y="137"/>
                </a:cubicBezTo>
                <a:cubicBezTo>
                  <a:pt x="514" y="138"/>
                  <a:pt x="518" y="138"/>
                  <a:pt x="522" y="138"/>
                </a:cubicBezTo>
                <a:cubicBezTo>
                  <a:pt x="594" y="138"/>
                  <a:pt x="607" y="24"/>
                  <a:pt x="531" y="9"/>
                </a:cubicBezTo>
                <a:cubicBezTo>
                  <a:pt x="499" y="3"/>
                  <a:pt x="468" y="0"/>
                  <a:pt x="438" y="0"/>
                </a:cubicBezTo>
                <a:close/>
              </a:path>
            </a:pathLst>
          </a:custGeom>
          <a:solidFill>
            <a:srgbClr val="4D2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3"/>
          <p:cNvSpPr/>
          <p:nvPr/>
        </p:nvSpPr>
        <p:spPr>
          <a:xfrm>
            <a:off x="6926652" y="2816298"/>
            <a:ext cx="10294" cy="4734"/>
          </a:xfrm>
          <a:custGeom>
            <a:avLst/>
            <a:gdLst/>
            <a:ahLst/>
            <a:cxnLst/>
            <a:rect l="l" t="t" r="r" b="b"/>
            <a:pathLst>
              <a:path w="674" h="310" extrusionOk="0">
                <a:moveTo>
                  <a:pt x="402" y="0"/>
                </a:moveTo>
                <a:cubicBezTo>
                  <a:pt x="260" y="0"/>
                  <a:pt x="128" y="73"/>
                  <a:pt x="35" y="203"/>
                </a:cubicBezTo>
                <a:cubicBezTo>
                  <a:pt x="0" y="252"/>
                  <a:pt x="45" y="309"/>
                  <a:pt x="90" y="309"/>
                </a:cubicBezTo>
                <a:cubicBezTo>
                  <a:pt x="107" y="309"/>
                  <a:pt x="123" y="302"/>
                  <a:pt x="136" y="285"/>
                </a:cubicBezTo>
                <a:cubicBezTo>
                  <a:pt x="206" y="186"/>
                  <a:pt x="302" y="130"/>
                  <a:pt x="406" y="130"/>
                </a:cubicBezTo>
                <a:cubicBezTo>
                  <a:pt x="455" y="130"/>
                  <a:pt x="506" y="142"/>
                  <a:pt x="557" y="167"/>
                </a:cubicBezTo>
                <a:cubicBezTo>
                  <a:pt x="567" y="173"/>
                  <a:pt x="576" y="175"/>
                  <a:pt x="585" y="175"/>
                </a:cubicBezTo>
                <a:cubicBezTo>
                  <a:pt x="642" y="175"/>
                  <a:pt x="673" y="83"/>
                  <a:pt x="610" y="51"/>
                </a:cubicBezTo>
                <a:cubicBezTo>
                  <a:pt x="540" y="17"/>
                  <a:pt x="470" y="0"/>
                  <a:pt x="402" y="0"/>
                </a:cubicBezTo>
                <a:close/>
              </a:path>
            </a:pathLst>
          </a:custGeom>
          <a:solidFill>
            <a:srgbClr val="4D2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3"/>
          <p:cNvSpPr/>
          <p:nvPr/>
        </p:nvSpPr>
        <p:spPr>
          <a:xfrm>
            <a:off x="6940122" y="2818405"/>
            <a:ext cx="12203" cy="17090"/>
          </a:xfrm>
          <a:custGeom>
            <a:avLst/>
            <a:gdLst/>
            <a:ahLst/>
            <a:cxnLst/>
            <a:rect l="l" t="t" r="r" b="b"/>
            <a:pathLst>
              <a:path w="799" h="1119" extrusionOk="0">
                <a:moveTo>
                  <a:pt x="70" y="1"/>
                </a:moveTo>
                <a:cubicBezTo>
                  <a:pt x="49" y="1"/>
                  <a:pt x="27" y="11"/>
                  <a:pt x="23" y="34"/>
                </a:cubicBezTo>
                <a:cubicBezTo>
                  <a:pt x="0" y="173"/>
                  <a:pt x="5" y="328"/>
                  <a:pt x="70" y="454"/>
                </a:cubicBezTo>
                <a:cubicBezTo>
                  <a:pt x="173" y="654"/>
                  <a:pt x="799" y="839"/>
                  <a:pt x="310" y="1048"/>
                </a:cubicBezTo>
                <a:cubicBezTo>
                  <a:pt x="264" y="1068"/>
                  <a:pt x="283" y="1118"/>
                  <a:pt x="323" y="1118"/>
                </a:cubicBezTo>
                <a:cubicBezTo>
                  <a:pt x="330" y="1118"/>
                  <a:pt x="337" y="1117"/>
                  <a:pt x="344" y="1114"/>
                </a:cubicBezTo>
                <a:cubicBezTo>
                  <a:pt x="562" y="1021"/>
                  <a:pt x="687" y="892"/>
                  <a:pt x="524" y="724"/>
                </a:cubicBezTo>
                <a:cubicBezTo>
                  <a:pt x="405" y="602"/>
                  <a:pt x="210" y="553"/>
                  <a:pt x="140" y="394"/>
                </a:cubicBezTo>
                <a:cubicBezTo>
                  <a:pt x="93" y="288"/>
                  <a:pt x="93" y="155"/>
                  <a:pt x="111" y="39"/>
                </a:cubicBezTo>
                <a:cubicBezTo>
                  <a:pt x="116" y="14"/>
                  <a:pt x="94" y="1"/>
                  <a:pt x="70" y="1"/>
                </a:cubicBezTo>
                <a:close/>
              </a:path>
            </a:pathLst>
          </a:custGeom>
          <a:solidFill>
            <a:srgbClr val="C5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3"/>
          <p:cNvSpPr/>
          <p:nvPr/>
        </p:nvSpPr>
        <p:spPr>
          <a:xfrm>
            <a:off x="6939313" y="2838901"/>
            <a:ext cx="11454" cy="6781"/>
          </a:xfrm>
          <a:custGeom>
            <a:avLst/>
            <a:gdLst/>
            <a:ahLst/>
            <a:cxnLst/>
            <a:rect l="l" t="t" r="r" b="b"/>
            <a:pathLst>
              <a:path w="750" h="444" extrusionOk="0">
                <a:moveTo>
                  <a:pt x="741" y="0"/>
                </a:moveTo>
                <a:lnTo>
                  <a:pt x="0" y="42"/>
                </a:lnTo>
                <a:cubicBezTo>
                  <a:pt x="0" y="42"/>
                  <a:pt x="20" y="444"/>
                  <a:pt x="337" y="444"/>
                </a:cubicBezTo>
                <a:cubicBezTo>
                  <a:pt x="353" y="444"/>
                  <a:pt x="369" y="443"/>
                  <a:pt x="386" y="441"/>
                </a:cubicBezTo>
                <a:cubicBezTo>
                  <a:pt x="750" y="398"/>
                  <a:pt x="741" y="0"/>
                  <a:pt x="741" y="0"/>
                </a:cubicBezTo>
                <a:close/>
              </a:path>
            </a:pathLst>
          </a:custGeom>
          <a:solidFill>
            <a:srgbClr val="FA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3"/>
          <p:cNvSpPr/>
          <p:nvPr/>
        </p:nvSpPr>
        <p:spPr>
          <a:xfrm>
            <a:off x="6927920" y="2833235"/>
            <a:ext cx="7652" cy="7652"/>
          </a:xfrm>
          <a:custGeom>
            <a:avLst/>
            <a:gdLst/>
            <a:ahLst/>
            <a:cxnLst/>
            <a:rect l="l" t="t" r="r" b="b"/>
            <a:pathLst>
              <a:path w="501" h="501" extrusionOk="0">
                <a:moveTo>
                  <a:pt x="251" y="1"/>
                </a:moveTo>
                <a:cubicBezTo>
                  <a:pt x="113" y="1"/>
                  <a:pt x="1" y="113"/>
                  <a:pt x="1" y="251"/>
                </a:cubicBezTo>
                <a:cubicBezTo>
                  <a:pt x="1" y="389"/>
                  <a:pt x="113" y="501"/>
                  <a:pt x="251" y="501"/>
                </a:cubicBezTo>
                <a:cubicBezTo>
                  <a:pt x="389" y="501"/>
                  <a:pt x="501" y="389"/>
                  <a:pt x="501" y="251"/>
                </a:cubicBezTo>
                <a:cubicBezTo>
                  <a:pt x="501" y="113"/>
                  <a:pt x="389" y="1"/>
                  <a:pt x="251" y="1"/>
                </a:cubicBezTo>
                <a:close/>
              </a:path>
            </a:pathLst>
          </a:custGeom>
          <a:solidFill>
            <a:srgbClr val="DE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3"/>
          <p:cNvSpPr/>
          <p:nvPr/>
        </p:nvSpPr>
        <p:spPr>
          <a:xfrm>
            <a:off x="6953287" y="2825202"/>
            <a:ext cx="7743" cy="7743"/>
          </a:xfrm>
          <a:custGeom>
            <a:avLst/>
            <a:gdLst/>
            <a:ahLst/>
            <a:cxnLst/>
            <a:rect l="l" t="t" r="r" b="b"/>
            <a:pathLst>
              <a:path w="507" h="507" extrusionOk="0">
                <a:moveTo>
                  <a:pt x="254" y="0"/>
                </a:moveTo>
                <a:cubicBezTo>
                  <a:pt x="114" y="0"/>
                  <a:pt x="1" y="113"/>
                  <a:pt x="1" y="253"/>
                </a:cubicBezTo>
                <a:cubicBezTo>
                  <a:pt x="1" y="393"/>
                  <a:pt x="114" y="506"/>
                  <a:pt x="254" y="506"/>
                </a:cubicBezTo>
                <a:cubicBezTo>
                  <a:pt x="394" y="506"/>
                  <a:pt x="507" y="393"/>
                  <a:pt x="507" y="253"/>
                </a:cubicBezTo>
                <a:cubicBezTo>
                  <a:pt x="507" y="113"/>
                  <a:pt x="394" y="0"/>
                  <a:pt x="254" y="0"/>
                </a:cubicBezTo>
                <a:close/>
              </a:path>
            </a:pathLst>
          </a:custGeom>
          <a:solidFill>
            <a:srgbClr val="DEA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3"/>
          <p:cNvSpPr/>
          <p:nvPr/>
        </p:nvSpPr>
        <p:spPr>
          <a:xfrm>
            <a:off x="6936488" y="2862253"/>
            <a:ext cx="26009" cy="32256"/>
          </a:xfrm>
          <a:custGeom>
            <a:avLst/>
            <a:gdLst/>
            <a:ahLst/>
            <a:cxnLst/>
            <a:rect l="l" t="t" r="r" b="b"/>
            <a:pathLst>
              <a:path w="1703" h="2112" extrusionOk="0">
                <a:moveTo>
                  <a:pt x="927" y="0"/>
                </a:moveTo>
                <a:lnTo>
                  <a:pt x="1" y="1276"/>
                </a:lnTo>
                <a:lnTo>
                  <a:pt x="1061" y="2111"/>
                </a:lnTo>
                <a:lnTo>
                  <a:pt x="1702" y="471"/>
                </a:lnTo>
                <a:lnTo>
                  <a:pt x="927" y="0"/>
                </a:ln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3"/>
          <p:cNvSpPr/>
          <p:nvPr/>
        </p:nvSpPr>
        <p:spPr>
          <a:xfrm>
            <a:off x="6907882" y="2865979"/>
            <a:ext cx="28621" cy="31339"/>
          </a:xfrm>
          <a:custGeom>
            <a:avLst/>
            <a:gdLst/>
            <a:ahLst/>
            <a:cxnLst/>
            <a:rect l="l" t="t" r="r" b="b"/>
            <a:pathLst>
              <a:path w="1874" h="2052" extrusionOk="0">
                <a:moveTo>
                  <a:pt x="477" y="0"/>
                </a:moveTo>
                <a:lnTo>
                  <a:pt x="0" y="392"/>
                </a:lnTo>
                <a:lnTo>
                  <a:pt x="988" y="2052"/>
                </a:lnTo>
                <a:lnTo>
                  <a:pt x="1874" y="1032"/>
                </a:lnTo>
                <a:lnTo>
                  <a:pt x="477" y="0"/>
                </a:ln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3"/>
          <p:cNvSpPr/>
          <p:nvPr/>
        </p:nvSpPr>
        <p:spPr>
          <a:xfrm>
            <a:off x="6929752" y="2881725"/>
            <a:ext cx="15227" cy="16907"/>
          </a:xfrm>
          <a:custGeom>
            <a:avLst/>
            <a:gdLst/>
            <a:ahLst/>
            <a:cxnLst/>
            <a:rect l="l" t="t" r="r" b="b"/>
            <a:pathLst>
              <a:path w="997" h="1107" extrusionOk="0">
                <a:moveTo>
                  <a:pt x="442" y="1"/>
                </a:moveTo>
                <a:lnTo>
                  <a:pt x="0" y="512"/>
                </a:lnTo>
                <a:lnTo>
                  <a:pt x="506" y="1107"/>
                </a:lnTo>
                <a:lnTo>
                  <a:pt x="996" y="438"/>
                </a:lnTo>
                <a:lnTo>
                  <a:pt x="442" y="1"/>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3"/>
          <p:cNvSpPr/>
          <p:nvPr/>
        </p:nvSpPr>
        <p:spPr>
          <a:xfrm>
            <a:off x="6925705" y="2893195"/>
            <a:ext cx="29949" cy="82472"/>
          </a:xfrm>
          <a:custGeom>
            <a:avLst/>
            <a:gdLst/>
            <a:ahLst/>
            <a:cxnLst/>
            <a:rect l="l" t="t" r="r" b="b"/>
            <a:pathLst>
              <a:path w="1961" h="5400" extrusionOk="0">
                <a:moveTo>
                  <a:pt x="1032" y="0"/>
                </a:moveTo>
                <a:lnTo>
                  <a:pt x="518" y="57"/>
                </a:lnTo>
                <a:lnTo>
                  <a:pt x="1" y="4032"/>
                </a:lnTo>
                <a:lnTo>
                  <a:pt x="1032" y="5399"/>
                </a:lnTo>
                <a:lnTo>
                  <a:pt x="1960" y="3881"/>
                </a:lnTo>
                <a:lnTo>
                  <a:pt x="1032" y="0"/>
                </a:lnTo>
                <a:close/>
              </a:path>
            </a:pathLst>
          </a:custGeom>
          <a:solidFill>
            <a:srgbClr val="2F4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3"/>
          <p:cNvSpPr/>
          <p:nvPr/>
        </p:nvSpPr>
        <p:spPr>
          <a:xfrm>
            <a:off x="6935938" y="2994070"/>
            <a:ext cx="27139" cy="19686"/>
          </a:xfrm>
          <a:custGeom>
            <a:avLst/>
            <a:gdLst/>
            <a:ahLst/>
            <a:cxnLst/>
            <a:rect l="l" t="t" r="r" b="b"/>
            <a:pathLst>
              <a:path w="1777" h="1289" extrusionOk="0">
                <a:moveTo>
                  <a:pt x="1699" y="1"/>
                </a:moveTo>
                <a:lnTo>
                  <a:pt x="1" y="114"/>
                </a:lnTo>
                <a:lnTo>
                  <a:pt x="79" y="1289"/>
                </a:lnTo>
                <a:lnTo>
                  <a:pt x="1777" y="1176"/>
                </a:lnTo>
                <a:lnTo>
                  <a:pt x="1699" y="1"/>
                </a:lnTo>
                <a:close/>
              </a:path>
            </a:pathLst>
          </a:custGeom>
          <a:solidFill>
            <a:srgbClr val="A1C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3"/>
          <p:cNvSpPr/>
          <p:nvPr/>
        </p:nvSpPr>
        <p:spPr>
          <a:xfrm>
            <a:off x="6939374" y="2998117"/>
            <a:ext cx="20419" cy="12691"/>
          </a:xfrm>
          <a:custGeom>
            <a:avLst/>
            <a:gdLst/>
            <a:ahLst/>
            <a:cxnLst/>
            <a:rect l="l" t="t" r="r" b="b"/>
            <a:pathLst>
              <a:path w="1337" h="831" extrusionOk="0">
                <a:moveTo>
                  <a:pt x="1287" y="0"/>
                </a:moveTo>
                <a:lnTo>
                  <a:pt x="1" y="86"/>
                </a:lnTo>
                <a:lnTo>
                  <a:pt x="50" y="831"/>
                </a:lnTo>
                <a:lnTo>
                  <a:pt x="1337" y="746"/>
                </a:lnTo>
                <a:lnTo>
                  <a:pt x="1287" y="0"/>
                </a:ln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3"/>
          <p:cNvSpPr/>
          <p:nvPr/>
        </p:nvSpPr>
        <p:spPr>
          <a:xfrm>
            <a:off x="6896871" y="2913186"/>
            <a:ext cx="24299" cy="22435"/>
          </a:xfrm>
          <a:custGeom>
            <a:avLst/>
            <a:gdLst/>
            <a:ahLst/>
            <a:cxnLst/>
            <a:rect l="l" t="t" r="r" b="b"/>
            <a:pathLst>
              <a:path w="1591" h="1469" extrusionOk="0">
                <a:moveTo>
                  <a:pt x="86" y="1"/>
                </a:moveTo>
                <a:cubicBezTo>
                  <a:pt x="0" y="1127"/>
                  <a:pt x="378" y="1468"/>
                  <a:pt x="781" y="1468"/>
                </a:cubicBezTo>
                <a:cubicBezTo>
                  <a:pt x="890" y="1468"/>
                  <a:pt x="1001" y="1443"/>
                  <a:pt x="1105" y="1402"/>
                </a:cubicBezTo>
                <a:cubicBezTo>
                  <a:pt x="1590" y="1206"/>
                  <a:pt x="1479" y="1"/>
                  <a:pt x="1479" y="1"/>
                </a:cubicBez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3"/>
          <p:cNvSpPr/>
          <p:nvPr/>
        </p:nvSpPr>
        <p:spPr>
          <a:xfrm>
            <a:off x="6957075" y="2912957"/>
            <a:ext cx="24299" cy="22420"/>
          </a:xfrm>
          <a:custGeom>
            <a:avLst/>
            <a:gdLst/>
            <a:ahLst/>
            <a:cxnLst/>
            <a:rect l="l" t="t" r="r" b="b"/>
            <a:pathLst>
              <a:path w="1591" h="1468" extrusionOk="0">
                <a:moveTo>
                  <a:pt x="85" y="0"/>
                </a:moveTo>
                <a:cubicBezTo>
                  <a:pt x="1" y="1126"/>
                  <a:pt x="378" y="1468"/>
                  <a:pt x="780" y="1468"/>
                </a:cubicBezTo>
                <a:cubicBezTo>
                  <a:pt x="889" y="1468"/>
                  <a:pt x="1000" y="1442"/>
                  <a:pt x="1104" y="1401"/>
                </a:cubicBezTo>
                <a:cubicBezTo>
                  <a:pt x="1590" y="1205"/>
                  <a:pt x="1478" y="0"/>
                  <a:pt x="1478" y="0"/>
                </a:cubicBezTo>
                <a:close/>
              </a:path>
            </a:pathLst>
          </a:custGeom>
          <a:solidFill>
            <a:srgbClr val="659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3"/>
          <p:cNvSpPr/>
          <p:nvPr/>
        </p:nvSpPr>
        <p:spPr>
          <a:xfrm>
            <a:off x="6897268" y="2989732"/>
            <a:ext cx="22267" cy="35279"/>
          </a:xfrm>
          <a:custGeom>
            <a:avLst/>
            <a:gdLst/>
            <a:ahLst/>
            <a:cxnLst/>
            <a:rect l="l" t="t" r="r" b="b"/>
            <a:pathLst>
              <a:path w="1458" h="2310" extrusionOk="0">
                <a:moveTo>
                  <a:pt x="303" y="1"/>
                </a:moveTo>
                <a:cubicBezTo>
                  <a:pt x="299" y="1"/>
                  <a:pt x="296" y="4"/>
                  <a:pt x="296" y="8"/>
                </a:cubicBezTo>
                <a:lnTo>
                  <a:pt x="1" y="2144"/>
                </a:lnTo>
                <a:cubicBezTo>
                  <a:pt x="1" y="2148"/>
                  <a:pt x="3" y="2151"/>
                  <a:pt x="7" y="2151"/>
                </a:cubicBezTo>
                <a:lnTo>
                  <a:pt x="1154" y="2310"/>
                </a:lnTo>
                <a:cubicBezTo>
                  <a:pt x="1158" y="2310"/>
                  <a:pt x="1162" y="2307"/>
                  <a:pt x="1162" y="2304"/>
                </a:cubicBezTo>
                <a:lnTo>
                  <a:pt x="1457" y="167"/>
                </a:lnTo>
                <a:cubicBezTo>
                  <a:pt x="1457" y="164"/>
                  <a:pt x="1454" y="159"/>
                  <a:pt x="1450" y="159"/>
                </a:cubicBezTo>
                <a:lnTo>
                  <a:pt x="303" y="1"/>
                </a:lnTo>
                <a:close/>
              </a:path>
            </a:pathLst>
          </a:custGeom>
          <a:solidFill>
            <a:srgbClr val="30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3"/>
          <p:cNvSpPr/>
          <p:nvPr/>
        </p:nvSpPr>
        <p:spPr>
          <a:xfrm>
            <a:off x="6912999" y="2978232"/>
            <a:ext cx="4444" cy="19717"/>
          </a:xfrm>
          <a:custGeom>
            <a:avLst/>
            <a:gdLst/>
            <a:ahLst/>
            <a:cxnLst/>
            <a:rect l="l" t="t" r="r" b="b"/>
            <a:pathLst>
              <a:path w="291" h="1291" extrusionOk="0">
                <a:moveTo>
                  <a:pt x="179" y="1"/>
                </a:moveTo>
                <a:cubicBezTo>
                  <a:pt x="178" y="1"/>
                  <a:pt x="178" y="1"/>
                  <a:pt x="178" y="1"/>
                </a:cubicBezTo>
                <a:lnTo>
                  <a:pt x="2" y="1274"/>
                </a:lnTo>
                <a:cubicBezTo>
                  <a:pt x="0" y="1275"/>
                  <a:pt x="2" y="1275"/>
                  <a:pt x="2" y="1275"/>
                </a:cubicBezTo>
                <a:lnTo>
                  <a:pt x="112" y="1291"/>
                </a:lnTo>
                <a:lnTo>
                  <a:pt x="289" y="19"/>
                </a:lnTo>
                <a:cubicBezTo>
                  <a:pt x="290" y="17"/>
                  <a:pt x="289" y="17"/>
                  <a:pt x="289" y="17"/>
                </a:cubicBezTo>
                <a:lnTo>
                  <a:pt x="180" y="1"/>
                </a:lnTo>
                <a:cubicBezTo>
                  <a:pt x="179" y="1"/>
                  <a:pt x="179" y="1"/>
                  <a:pt x="179" y="1"/>
                </a:cubicBezTo>
                <a:close/>
              </a:path>
            </a:pathLst>
          </a:custGeom>
          <a:solidFill>
            <a:srgbClr val="30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3"/>
          <p:cNvSpPr/>
          <p:nvPr/>
        </p:nvSpPr>
        <p:spPr>
          <a:xfrm>
            <a:off x="6903026" y="2995078"/>
            <a:ext cx="12386" cy="12355"/>
          </a:xfrm>
          <a:custGeom>
            <a:avLst/>
            <a:gdLst/>
            <a:ahLst/>
            <a:cxnLst/>
            <a:rect l="l" t="t" r="r" b="b"/>
            <a:pathLst>
              <a:path w="811" h="809" extrusionOk="0">
                <a:moveTo>
                  <a:pt x="406" y="0"/>
                </a:moveTo>
                <a:cubicBezTo>
                  <a:pt x="182" y="0"/>
                  <a:pt x="1" y="181"/>
                  <a:pt x="1" y="405"/>
                </a:cubicBezTo>
                <a:cubicBezTo>
                  <a:pt x="1" y="628"/>
                  <a:pt x="182" y="809"/>
                  <a:pt x="406" y="809"/>
                </a:cubicBezTo>
                <a:cubicBezTo>
                  <a:pt x="629" y="809"/>
                  <a:pt x="811" y="628"/>
                  <a:pt x="811" y="405"/>
                </a:cubicBezTo>
                <a:cubicBezTo>
                  <a:pt x="811" y="181"/>
                  <a:pt x="629" y="0"/>
                  <a:pt x="406" y="0"/>
                </a:cubicBezTo>
                <a:close/>
              </a:path>
            </a:pathLst>
          </a:custGeom>
          <a:solidFill>
            <a:srgbClr val="4A4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3"/>
          <p:cNvSpPr/>
          <p:nvPr/>
        </p:nvSpPr>
        <p:spPr>
          <a:xfrm>
            <a:off x="6901926" y="3007876"/>
            <a:ext cx="12386" cy="2719"/>
          </a:xfrm>
          <a:custGeom>
            <a:avLst/>
            <a:gdLst/>
            <a:ahLst/>
            <a:cxnLst/>
            <a:rect l="l" t="t" r="r" b="b"/>
            <a:pathLst>
              <a:path w="811" h="178" extrusionOk="0">
                <a:moveTo>
                  <a:pt x="10" y="0"/>
                </a:moveTo>
                <a:lnTo>
                  <a:pt x="0" y="67"/>
                </a:lnTo>
                <a:lnTo>
                  <a:pt x="801" y="177"/>
                </a:lnTo>
                <a:lnTo>
                  <a:pt x="810" y="111"/>
                </a:lnTo>
                <a:lnTo>
                  <a:pt x="10" y="0"/>
                </a:lnTo>
                <a:close/>
              </a:path>
            </a:pathLst>
          </a:custGeom>
          <a:solidFill>
            <a:srgbClr val="4A49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3"/>
          <p:cNvSpPr/>
          <p:nvPr/>
        </p:nvSpPr>
        <p:spPr>
          <a:xfrm>
            <a:off x="6884958" y="2765562"/>
            <a:ext cx="82151" cy="52140"/>
          </a:xfrm>
          <a:custGeom>
            <a:avLst/>
            <a:gdLst/>
            <a:ahLst/>
            <a:cxnLst/>
            <a:rect l="l" t="t" r="r" b="b"/>
            <a:pathLst>
              <a:path w="5379" h="3414" extrusionOk="0">
                <a:moveTo>
                  <a:pt x="3498" y="0"/>
                </a:moveTo>
                <a:cubicBezTo>
                  <a:pt x="2696" y="0"/>
                  <a:pt x="1404" y="1095"/>
                  <a:pt x="710" y="1861"/>
                </a:cubicBezTo>
                <a:cubicBezTo>
                  <a:pt x="1" y="2643"/>
                  <a:pt x="1038" y="3414"/>
                  <a:pt x="1038" y="3414"/>
                </a:cubicBezTo>
                <a:lnTo>
                  <a:pt x="4773" y="2234"/>
                </a:lnTo>
                <a:cubicBezTo>
                  <a:pt x="5379" y="1380"/>
                  <a:pt x="4375" y="88"/>
                  <a:pt x="3582" y="5"/>
                </a:cubicBezTo>
                <a:cubicBezTo>
                  <a:pt x="3555" y="2"/>
                  <a:pt x="3527" y="0"/>
                  <a:pt x="3498" y="0"/>
                </a:cubicBez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3"/>
          <p:cNvSpPr/>
          <p:nvPr/>
        </p:nvSpPr>
        <p:spPr>
          <a:xfrm>
            <a:off x="6914846" y="2794412"/>
            <a:ext cx="68650" cy="25688"/>
          </a:xfrm>
          <a:custGeom>
            <a:avLst/>
            <a:gdLst/>
            <a:ahLst/>
            <a:cxnLst/>
            <a:rect l="l" t="t" r="r" b="b"/>
            <a:pathLst>
              <a:path w="4495" h="1682" extrusionOk="0">
                <a:moveTo>
                  <a:pt x="1743" y="0"/>
                </a:moveTo>
                <a:cubicBezTo>
                  <a:pt x="585" y="0"/>
                  <a:pt x="0" y="940"/>
                  <a:pt x="0" y="940"/>
                </a:cubicBezTo>
                <a:cubicBezTo>
                  <a:pt x="0" y="940"/>
                  <a:pt x="771" y="1681"/>
                  <a:pt x="1846" y="1681"/>
                </a:cubicBezTo>
                <a:cubicBezTo>
                  <a:pt x="1982" y="1681"/>
                  <a:pt x="2122" y="1670"/>
                  <a:pt x="2267" y="1643"/>
                </a:cubicBezTo>
                <a:cubicBezTo>
                  <a:pt x="3556" y="1407"/>
                  <a:pt x="4494" y="916"/>
                  <a:pt x="2700" y="199"/>
                </a:cubicBezTo>
                <a:cubicBezTo>
                  <a:pt x="2347" y="57"/>
                  <a:pt x="2027" y="0"/>
                  <a:pt x="1743" y="0"/>
                </a:cubicBezTo>
                <a:close/>
              </a:path>
            </a:pathLst>
          </a:custGeom>
          <a:solidFill>
            <a:srgbClr val="192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3"/>
          <p:cNvSpPr/>
          <p:nvPr/>
        </p:nvSpPr>
        <p:spPr>
          <a:xfrm>
            <a:off x="6900796" y="2793145"/>
            <a:ext cx="59746" cy="24558"/>
          </a:xfrm>
          <a:custGeom>
            <a:avLst/>
            <a:gdLst/>
            <a:ahLst/>
            <a:cxnLst/>
            <a:rect l="l" t="t" r="r" b="b"/>
            <a:pathLst>
              <a:path w="3912" h="1608" extrusionOk="0">
                <a:moveTo>
                  <a:pt x="3912" y="1"/>
                </a:moveTo>
                <a:lnTo>
                  <a:pt x="1" y="1608"/>
                </a:lnTo>
                <a:lnTo>
                  <a:pt x="3826" y="368"/>
                </a:lnTo>
                <a:lnTo>
                  <a:pt x="3912" y="1"/>
                </a:lnTo>
                <a:close/>
              </a:path>
            </a:pathLst>
          </a:custGeom>
          <a:solidFill>
            <a:srgbClr val="1424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3"/>
          <p:cNvSpPr/>
          <p:nvPr/>
        </p:nvSpPr>
        <p:spPr>
          <a:xfrm>
            <a:off x="6933968" y="2775535"/>
            <a:ext cx="24161" cy="20465"/>
          </a:xfrm>
          <a:custGeom>
            <a:avLst/>
            <a:gdLst/>
            <a:ahLst/>
            <a:cxnLst/>
            <a:rect l="l" t="t" r="r" b="b"/>
            <a:pathLst>
              <a:path w="1582" h="1340" extrusionOk="0">
                <a:moveTo>
                  <a:pt x="252" y="1"/>
                </a:moveTo>
                <a:cubicBezTo>
                  <a:pt x="252" y="1"/>
                  <a:pt x="252" y="1"/>
                  <a:pt x="252" y="1"/>
                </a:cubicBezTo>
                <a:cubicBezTo>
                  <a:pt x="252" y="1"/>
                  <a:pt x="252" y="1"/>
                  <a:pt x="252" y="1"/>
                </a:cubicBezTo>
                <a:lnTo>
                  <a:pt x="252" y="1"/>
                </a:lnTo>
                <a:cubicBezTo>
                  <a:pt x="252" y="1"/>
                  <a:pt x="252" y="1"/>
                  <a:pt x="252" y="1"/>
                </a:cubicBezTo>
                <a:close/>
                <a:moveTo>
                  <a:pt x="252" y="1"/>
                </a:moveTo>
                <a:lnTo>
                  <a:pt x="252" y="1"/>
                </a:lnTo>
                <a:cubicBezTo>
                  <a:pt x="252" y="2"/>
                  <a:pt x="270" y="357"/>
                  <a:pt x="1" y="467"/>
                </a:cubicBezTo>
                <a:cubicBezTo>
                  <a:pt x="1" y="467"/>
                  <a:pt x="208" y="1339"/>
                  <a:pt x="696" y="1339"/>
                </a:cubicBezTo>
                <a:cubicBezTo>
                  <a:pt x="770" y="1339"/>
                  <a:pt x="850" y="1320"/>
                  <a:pt x="936" y="1274"/>
                </a:cubicBezTo>
                <a:cubicBezTo>
                  <a:pt x="1581" y="933"/>
                  <a:pt x="787" y="51"/>
                  <a:pt x="787" y="51"/>
                </a:cubicBezTo>
                <a:cubicBezTo>
                  <a:pt x="787" y="51"/>
                  <a:pt x="682" y="133"/>
                  <a:pt x="541" y="133"/>
                </a:cubicBezTo>
                <a:cubicBezTo>
                  <a:pt x="453" y="133"/>
                  <a:pt x="352" y="102"/>
                  <a:pt x="252" y="1"/>
                </a:cubicBezTo>
                <a:close/>
              </a:path>
            </a:pathLst>
          </a:custGeom>
          <a:solidFill>
            <a:srgbClr val="FFA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3"/>
          <p:cNvSpPr/>
          <p:nvPr/>
        </p:nvSpPr>
        <p:spPr>
          <a:xfrm>
            <a:off x="6938015" y="2780988"/>
            <a:ext cx="10049" cy="10003"/>
          </a:xfrm>
          <a:custGeom>
            <a:avLst/>
            <a:gdLst/>
            <a:ahLst/>
            <a:cxnLst/>
            <a:rect l="l" t="t" r="r" b="b"/>
            <a:pathLst>
              <a:path w="658" h="655" extrusionOk="0">
                <a:moveTo>
                  <a:pt x="181" y="0"/>
                </a:moveTo>
                <a:lnTo>
                  <a:pt x="187" y="233"/>
                </a:lnTo>
                <a:lnTo>
                  <a:pt x="0" y="370"/>
                </a:lnTo>
                <a:lnTo>
                  <a:pt x="223" y="434"/>
                </a:lnTo>
                <a:lnTo>
                  <a:pt x="296" y="655"/>
                </a:lnTo>
                <a:lnTo>
                  <a:pt x="425" y="463"/>
                </a:lnTo>
                <a:lnTo>
                  <a:pt x="658" y="462"/>
                </a:lnTo>
                <a:lnTo>
                  <a:pt x="517" y="279"/>
                </a:lnTo>
                <a:lnTo>
                  <a:pt x="586" y="57"/>
                </a:lnTo>
                <a:lnTo>
                  <a:pt x="368" y="136"/>
                </a:lnTo>
                <a:lnTo>
                  <a:pt x="181" y="0"/>
                </a:lnTo>
                <a:close/>
              </a:path>
            </a:pathLst>
          </a:custGeom>
          <a:solidFill>
            <a:srgbClr val="E88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3"/>
          <p:cNvSpPr/>
          <p:nvPr/>
        </p:nvSpPr>
        <p:spPr>
          <a:xfrm>
            <a:off x="6274929" y="3255962"/>
            <a:ext cx="74881" cy="34562"/>
          </a:xfrm>
          <a:custGeom>
            <a:avLst/>
            <a:gdLst/>
            <a:ahLst/>
            <a:cxnLst/>
            <a:rect l="l" t="t" r="r" b="b"/>
            <a:pathLst>
              <a:path w="4903" h="2263" extrusionOk="0">
                <a:moveTo>
                  <a:pt x="10" y="1"/>
                </a:moveTo>
                <a:cubicBezTo>
                  <a:pt x="5" y="1"/>
                  <a:pt x="0" y="5"/>
                  <a:pt x="0" y="10"/>
                </a:cubicBezTo>
                <a:lnTo>
                  <a:pt x="0" y="2254"/>
                </a:lnTo>
                <a:cubicBezTo>
                  <a:pt x="0" y="2259"/>
                  <a:pt x="5" y="2262"/>
                  <a:pt x="10" y="2262"/>
                </a:cubicBezTo>
                <a:lnTo>
                  <a:pt x="4893" y="2262"/>
                </a:lnTo>
                <a:cubicBezTo>
                  <a:pt x="4898" y="2262"/>
                  <a:pt x="4903" y="2259"/>
                  <a:pt x="4903" y="2254"/>
                </a:cubicBezTo>
                <a:lnTo>
                  <a:pt x="4903" y="10"/>
                </a:lnTo>
                <a:cubicBezTo>
                  <a:pt x="4903" y="5"/>
                  <a:pt x="4898" y="1"/>
                  <a:pt x="48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3"/>
          <p:cNvSpPr/>
          <p:nvPr/>
        </p:nvSpPr>
        <p:spPr>
          <a:xfrm>
            <a:off x="6529995" y="2612929"/>
            <a:ext cx="328435" cy="941229"/>
          </a:xfrm>
          <a:custGeom>
            <a:avLst/>
            <a:gdLst/>
            <a:ahLst/>
            <a:cxnLst/>
            <a:rect l="l" t="t" r="r" b="b"/>
            <a:pathLst>
              <a:path w="21505" h="61629" extrusionOk="0">
                <a:moveTo>
                  <a:pt x="3155" y="1"/>
                </a:moveTo>
                <a:cubicBezTo>
                  <a:pt x="1" y="1"/>
                  <a:pt x="3206" y="14489"/>
                  <a:pt x="4113" y="16868"/>
                </a:cubicBezTo>
                <a:cubicBezTo>
                  <a:pt x="5021" y="19259"/>
                  <a:pt x="8899" y="56687"/>
                  <a:pt x="8899" y="56687"/>
                </a:cubicBezTo>
                <a:lnTo>
                  <a:pt x="19141" y="61628"/>
                </a:lnTo>
                <a:cubicBezTo>
                  <a:pt x="19141" y="61628"/>
                  <a:pt x="14848" y="51406"/>
                  <a:pt x="17913" y="39193"/>
                </a:cubicBezTo>
                <a:cubicBezTo>
                  <a:pt x="19179" y="34149"/>
                  <a:pt x="21504" y="27410"/>
                  <a:pt x="16640" y="19714"/>
                </a:cubicBezTo>
                <a:cubicBezTo>
                  <a:pt x="11062" y="10891"/>
                  <a:pt x="6424" y="129"/>
                  <a:pt x="3197" y="2"/>
                </a:cubicBezTo>
                <a:cubicBezTo>
                  <a:pt x="3183" y="1"/>
                  <a:pt x="3169" y="1"/>
                  <a:pt x="3155" y="1"/>
                </a:cubicBezTo>
                <a:close/>
              </a:path>
            </a:pathLst>
          </a:custGeom>
          <a:solidFill>
            <a:srgbClr val="E9B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3"/>
          <p:cNvSpPr/>
          <p:nvPr/>
        </p:nvSpPr>
        <p:spPr>
          <a:xfrm>
            <a:off x="6591665" y="2756949"/>
            <a:ext cx="182613" cy="491316"/>
          </a:xfrm>
          <a:custGeom>
            <a:avLst/>
            <a:gdLst/>
            <a:ahLst/>
            <a:cxnLst/>
            <a:rect l="l" t="t" r="r" b="b"/>
            <a:pathLst>
              <a:path w="11957" h="32170" extrusionOk="0">
                <a:moveTo>
                  <a:pt x="649" y="1"/>
                </a:moveTo>
                <a:lnTo>
                  <a:pt x="1" y="5510"/>
                </a:lnTo>
                <a:cubicBezTo>
                  <a:pt x="1" y="5510"/>
                  <a:pt x="5305" y="32170"/>
                  <a:pt x="8336" y="32170"/>
                </a:cubicBezTo>
                <a:cubicBezTo>
                  <a:pt x="8674" y="32170"/>
                  <a:pt x="8984" y="31839"/>
                  <a:pt x="9255" y="31102"/>
                </a:cubicBezTo>
                <a:cubicBezTo>
                  <a:pt x="11957" y="23759"/>
                  <a:pt x="7311" y="17631"/>
                  <a:pt x="7161" y="12489"/>
                </a:cubicBezTo>
                <a:cubicBezTo>
                  <a:pt x="7012" y="7346"/>
                  <a:pt x="649" y="1"/>
                  <a:pt x="649" y="1"/>
                </a:cubicBezTo>
                <a:close/>
              </a:path>
            </a:pathLst>
          </a:custGeom>
          <a:solidFill>
            <a:srgbClr val="C5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3"/>
          <p:cNvSpPr/>
          <p:nvPr/>
        </p:nvSpPr>
        <p:spPr>
          <a:xfrm>
            <a:off x="5907365" y="2371211"/>
            <a:ext cx="736272" cy="968506"/>
          </a:xfrm>
          <a:custGeom>
            <a:avLst/>
            <a:gdLst/>
            <a:ahLst/>
            <a:cxnLst/>
            <a:rect l="l" t="t" r="r" b="b"/>
            <a:pathLst>
              <a:path w="48209" h="63415" extrusionOk="0">
                <a:moveTo>
                  <a:pt x="3708" y="1"/>
                </a:moveTo>
                <a:cubicBezTo>
                  <a:pt x="1661" y="1"/>
                  <a:pt x="1" y="1644"/>
                  <a:pt x="1" y="3675"/>
                </a:cubicBezTo>
                <a:lnTo>
                  <a:pt x="1" y="59739"/>
                </a:lnTo>
                <a:cubicBezTo>
                  <a:pt x="1" y="61771"/>
                  <a:pt x="1661" y="63415"/>
                  <a:pt x="3708" y="63415"/>
                </a:cubicBezTo>
                <a:lnTo>
                  <a:pt x="44500" y="63415"/>
                </a:lnTo>
                <a:cubicBezTo>
                  <a:pt x="46548" y="63415"/>
                  <a:pt x="48209" y="61769"/>
                  <a:pt x="48209" y="59739"/>
                </a:cubicBezTo>
                <a:lnTo>
                  <a:pt x="48209" y="3675"/>
                </a:lnTo>
                <a:cubicBezTo>
                  <a:pt x="48209" y="1644"/>
                  <a:pt x="46548" y="1"/>
                  <a:pt x="44500" y="1"/>
                </a:cubicBezTo>
                <a:close/>
              </a:path>
            </a:pathLst>
          </a:custGeom>
          <a:solidFill>
            <a:srgbClr val="72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3"/>
          <p:cNvSpPr/>
          <p:nvPr/>
        </p:nvSpPr>
        <p:spPr>
          <a:xfrm>
            <a:off x="5937086" y="2371211"/>
            <a:ext cx="736302" cy="968506"/>
          </a:xfrm>
          <a:custGeom>
            <a:avLst/>
            <a:gdLst/>
            <a:ahLst/>
            <a:cxnLst/>
            <a:rect l="l" t="t" r="r" b="b"/>
            <a:pathLst>
              <a:path w="48211" h="63415" extrusionOk="0">
                <a:moveTo>
                  <a:pt x="3710" y="1"/>
                </a:moveTo>
                <a:cubicBezTo>
                  <a:pt x="1662" y="1"/>
                  <a:pt x="1" y="1644"/>
                  <a:pt x="1" y="3675"/>
                </a:cubicBezTo>
                <a:lnTo>
                  <a:pt x="1" y="59739"/>
                </a:lnTo>
                <a:cubicBezTo>
                  <a:pt x="1" y="61771"/>
                  <a:pt x="1662" y="63415"/>
                  <a:pt x="3710" y="63415"/>
                </a:cubicBezTo>
                <a:lnTo>
                  <a:pt x="44501" y="63415"/>
                </a:lnTo>
                <a:cubicBezTo>
                  <a:pt x="46549" y="63415"/>
                  <a:pt x="48211" y="61769"/>
                  <a:pt x="48211" y="59739"/>
                </a:cubicBezTo>
                <a:lnTo>
                  <a:pt x="48210" y="59739"/>
                </a:lnTo>
                <a:lnTo>
                  <a:pt x="48210" y="3675"/>
                </a:lnTo>
                <a:cubicBezTo>
                  <a:pt x="48210" y="1644"/>
                  <a:pt x="46548" y="1"/>
                  <a:pt x="44500" y="1"/>
                </a:cubicBezTo>
                <a:close/>
              </a:path>
            </a:pathLst>
          </a:custGeom>
          <a:solidFill>
            <a:srgbClr val="8FA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3"/>
          <p:cNvSpPr/>
          <p:nvPr/>
        </p:nvSpPr>
        <p:spPr>
          <a:xfrm>
            <a:off x="6030126" y="2457699"/>
            <a:ext cx="578843" cy="756004"/>
          </a:xfrm>
          <a:custGeom>
            <a:avLst/>
            <a:gdLst/>
            <a:ahLst/>
            <a:cxnLst/>
            <a:rect l="l" t="t" r="r" b="b"/>
            <a:pathLst>
              <a:path w="37901" h="49501" extrusionOk="0">
                <a:moveTo>
                  <a:pt x="3569" y="1"/>
                </a:moveTo>
                <a:cubicBezTo>
                  <a:pt x="1597" y="1"/>
                  <a:pt x="0" y="1600"/>
                  <a:pt x="0" y="3574"/>
                </a:cubicBezTo>
                <a:lnTo>
                  <a:pt x="0" y="45928"/>
                </a:lnTo>
                <a:cubicBezTo>
                  <a:pt x="0" y="47900"/>
                  <a:pt x="1599" y="49501"/>
                  <a:pt x="3569" y="49501"/>
                </a:cubicBezTo>
                <a:lnTo>
                  <a:pt x="34331" y="49501"/>
                </a:lnTo>
                <a:cubicBezTo>
                  <a:pt x="36302" y="49501"/>
                  <a:pt x="37900" y="47900"/>
                  <a:pt x="37900" y="45928"/>
                </a:cubicBezTo>
                <a:lnTo>
                  <a:pt x="37900" y="3574"/>
                </a:lnTo>
                <a:cubicBezTo>
                  <a:pt x="37900" y="1600"/>
                  <a:pt x="36302" y="1"/>
                  <a:pt x="34331" y="1"/>
                </a:cubicBezTo>
                <a:close/>
              </a:path>
            </a:pathLst>
          </a:custGeom>
          <a:solidFill>
            <a:srgbClr val="C8D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3"/>
          <p:cNvSpPr/>
          <p:nvPr/>
        </p:nvSpPr>
        <p:spPr>
          <a:xfrm>
            <a:off x="6149358" y="2407987"/>
            <a:ext cx="283137" cy="14921"/>
          </a:xfrm>
          <a:custGeom>
            <a:avLst/>
            <a:gdLst/>
            <a:ahLst/>
            <a:cxnLst/>
            <a:rect l="l" t="t" r="r" b="b"/>
            <a:pathLst>
              <a:path w="18539" h="977" extrusionOk="0">
                <a:moveTo>
                  <a:pt x="18049" y="0"/>
                </a:moveTo>
                <a:cubicBezTo>
                  <a:pt x="18048" y="0"/>
                  <a:pt x="18047" y="0"/>
                  <a:pt x="18045" y="0"/>
                </a:cubicBezTo>
                <a:lnTo>
                  <a:pt x="493" y="0"/>
                </a:lnTo>
                <a:cubicBezTo>
                  <a:pt x="221" y="0"/>
                  <a:pt x="0" y="217"/>
                  <a:pt x="0" y="487"/>
                </a:cubicBezTo>
                <a:cubicBezTo>
                  <a:pt x="0" y="758"/>
                  <a:pt x="220" y="977"/>
                  <a:pt x="493" y="977"/>
                </a:cubicBezTo>
                <a:lnTo>
                  <a:pt x="18046" y="977"/>
                </a:lnTo>
                <a:cubicBezTo>
                  <a:pt x="18319" y="977"/>
                  <a:pt x="18539" y="758"/>
                  <a:pt x="18539" y="487"/>
                </a:cubicBezTo>
                <a:cubicBezTo>
                  <a:pt x="18539" y="217"/>
                  <a:pt x="18320" y="0"/>
                  <a:pt x="18049" y="0"/>
                </a:cubicBezTo>
                <a:close/>
              </a:path>
            </a:pathLst>
          </a:custGeom>
          <a:solidFill>
            <a:srgbClr val="728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3"/>
          <p:cNvSpPr/>
          <p:nvPr/>
        </p:nvSpPr>
        <p:spPr>
          <a:xfrm>
            <a:off x="5736207" y="1927270"/>
            <a:ext cx="1814831" cy="1942693"/>
          </a:xfrm>
          <a:custGeom>
            <a:avLst/>
            <a:gdLst/>
            <a:ahLst/>
            <a:cxnLst/>
            <a:rect l="l" t="t" r="r" b="b"/>
            <a:pathLst>
              <a:path w="118830" h="127202" extrusionOk="0">
                <a:moveTo>
                  <a:pt x="1" y="0"/>
                </a:moveTo>
                <a:lnTo>
                  <a:pt x="1" y="127202"/>
                </a:lnTo>
                <a:lnTo>
                  <a:pt x="118830" y="127202"/>
                </a:lnTo>
                <a:lnTo>
                  <a:pt x="118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3"/>
          <p:cNvSpPr/>
          <p:nvPr/>
        </p:nvSpPr>
        <p:spPr>
          <a:xfrm>
            <a:off x="6356072" y="1927255"/>
            <a:ext cx="458175" cy="1942662"/>
          </a:xfrm>
          <a:custGeom>
            <a:avLst/>
            <a:gdLst/>
            <a:ahLst/>
            <a:cxnLst/>
            <a:rect l="l" t="t" r="r" b="b"/>
            <a:pathLst>
              <a:path w="30000" h="127200" extrusionOk="0">
                <a:moveTo>
                  <a:pt x="0" y="0"/>
                </a:moveTo>
                <a:cubicBezTo>
                  <a:pt x="138" y="153"/>
                  <a:pt x="12231" y="13573"/>
                  <a:pt x="15196" y="24551"/>
                </a:cubicBezTo>
                <a:cubicBezTo>
                  <a:pt x="17604" y="33469"/>
                  <a:pt x="17657" y="47654"/>
                  <a:pt x="17692" y="58011"/>
                </a:cubicBezTo>
                <a:cubicBezTo>
                  <a:pt x="17703" y="60706"/>
                  <a:pt x="17710" y="63252"/>
                  <a:pt x="17760" y="65395"/>
                </a:cubicBezTo>
                <a:cubicBezTo>
                  <a:pt x="17770" y="65914"/>
                  <a:pt x="17782" y="66524"/>
                  <a:pt x="17797" y="67214"/>
                </a:cubicBezTo>
                <a:cubicBezTo>
                  <a:pt x="18063" y="80773"/>
                  <a:pt x="18827" y="115461"/>
                  <a:pt x="26689" y="127160"/>
                </a:cubicBezTo>
                <a:lnTo>
                  <a:pt x="29999" y="127200"/>
                </a:lnTo>
                <a:cubicBezTo>
                  <a:pt x="26689" y="122529"/>
                  <a:pt x="24547" y="116404"/>
                  <a:pt x="22490" y="100334"/>
                </a:cubicBezTo>
                <a:cubicBezTo>
                  <a:pt x="20800" y="87141"/>
                  <a:pt x="20538" y="73641"/>
                  <a:pt x="20409" y="67151"/>
                </a:cubicBezTo>
                <a:cubicBezTo>
                  <a:pt x="20397" y="66460"/>
                  <a:pt x="20385" y="65849"/>
                  <a:pt x="20374" y="65324"/>
                </a:cubicBezTo>
                <a:cubicBezTo>
                  <a:pt x="20328" y="63211"/>
                  <a:pt x="20318" y="60681"/>
                  <a:pt x="20306" y="57999"/>
                </a:cubicBezTo>
                <a:cubicBezTo>
                  <a:pt x="20269" y="47477"/>
                  <a:pt x="20219" y="33064"/>
                  <a:pt x="17708" y="23770"/>
                </a:cubicBezTo>
                <a:cubicBezTo>
                  <a:pt x="14565" y="12128"/>
                  <a:pt x="4095" y="632"/>
                  <a:pt x="3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3"/>
          <p:cNvSpPr/>
          <p:nvPr/>
        </p:nvSpPr>
        <p:spPr>
          <a:xfrm>
            <a:off x="6681880" y="3540749"/>
            <a:ext cx="253890" cy="329214"/>
          </a:xfrm>
          <a:custGeom>
            <a:avLst/>
            <a:gdLst/>
            <a:ahLst/>
            <a:cxnLst/>
            <a:rect l="l" t="t" r="r" b="b"/>
            <a:pathLst>
              <a:path w="16624" h="21556" extrusionOk="0">
                <a:moveTo>
                  <a:pt x="1560" y="0"/>
                </a:moveTo>
                <a:lnTo>
                  <a:pt x="1" y="2249"/>
                </a:lnTo>
                <a:cubicBezTo>
                  <a:pt x="120" y="2339"/>
                  <a:pt x="10927" y="9229"/>
                  <a:pt x="13859" y="21556"/>
                </a:cubicBezTo>
                <a:lnTo>
                  <a:pt x="16623" y="21556"/>
                </a:lnTo>
                <a:cubicBezTo>
                  <a:pt x="13452" y="8253"/>
                  <a:pt x="2062" y="395"/>
                  <a:pt x="1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3"/>
          <p:cNvSpPr/>
          <p:nvPr/>
        </p:nvSpPr>
        <p:spPr>
          <a:xfrm>
            <a:off x="6628395" y="3649611"/>
            <a:ext cx="102876" cy="220367"/>
          </a:xfrm>
          <a:custGeom>
            <a:avLst/>
            <a:gdLst/>
            <a:ahLst/>
            <a:cxnLst/>
            <a:rect l="l" t="t" r="r" b="b"/>
            <a:pathLst>
              <a:path w="6736" h="14429" extrusionOk="0">
                <a:moveTo>
                  <a:pt x="4457" y="0"/>
                </a:moveTo>
                <a:cubicBezTo>
                  <a:pt x="4203" y="482"/>
                  <a:pt x="996" y="7176"/>
                  <a:pt x="0" y="14385"/>
                </a:cubicBezTo>
                <a:lnTo>
                  <a:pt x="2650" y="14429"/>
                </a:lnTo>
                <a:cubicBezTo>
                  <a:pt x="3365" y="7859"/>
                  <a:pt x="6674" y="1490"/>
                  <a:pt x="6736" y="1373"/>
                </a:cubicBezTo>
                <a:lnTo>
                  <a:pt x="6046" y="960"/>
                </a:lnTo>
                <a:lnTo>
                  <a:pt x="44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3"/>
          <p:cNvSpPr/>
          <p:nvPr/>
        </p:nvSpPr>
        <p:spPr>
          <a:xfrm>
            <a:off x="6181950" y="2287808"/>
            <a:ext cx="188295" cy="1582155"/>
          </a:xfrm>
          <a:custGeom>
            <a:avLst/>
            <a:gdLst/>
            <a:ahLst/>
            <a:cxnLst/>
            <a:rect l="l" t="t" r="r" b="b"/>
            <a:pathLst>
              <a:path w="12329" h="103595" extrusionOk="0">
                <a:moveTo>
                  <a:pt x="1246" y="1"/>
                </a:moveTo>
                <a:lnTo>
                  <a:pt x="0" y="2459"/>
                </a:lnTo>
                <a:cubicBezTo>
                  <a:pt x="23" y="2474"/>
                  <a:pt x="2380" y="3953"/>
                  <a:pt x="4427" y="8897"/>
                </a:cubicBezTo>
                <a:cubicBezTo>
                  <a:pt x="6347" y="13547"/>
                  <a:pt x="8364" y="22248"/>
                  <a:pt x="7065" y="37318"/>
                </a:cubicBezTo>
                <a:cubicBezTo>
                  <a:pt x="6469" y="44189"/>
                  <a:pt x="5750" y="51305"/>
                  <a:pt x="5055" y="58194"/>
                </a:cubicBezTo>
                <a:cubicBezTo>
                  <a:pt x="2646" y="82031"/>
                  <a:pt x="1788" y="94030"/>
                  <a:pt x="2069" y="103595"/>
                </a:cubicBezTo>
                <a:lnTo>
                  <a:pt x="4621" y="103595"/>
                </a:lnTo>
                <a:cubicBezTo>
                  <a:pt x="4246" y="94029"/>
                  <a:pt x="5275" y="82018"/>
                  <a:pt x="7653" y="58494"/>
                </a:cubicBezTo>
                <a:cubicBezTo>
                  <a:pt x="8349" y="51597"/>
                  <a:pt x="9074" y="44466"/>
                  <a:pt x="9668" y="37576"/>
                </a:cubicBezTo>
                <a:cubicBezTo>
                  <a:pt x="12328" y="6733"/>
                  <a:pt x="1699" y="262"/>
                  <a:pt x="1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3"/>
          <p:cNvSpPr/>
          <p:nvPr/>
        </p:nvSpPr>
        <p:spPr>
          <a:xfrm>
            <a:off x="7377481" y="1927835"/>
            <a:ext cx="173572" cy="907874"/>
          </a:xfrm>
          <a:custGeom>
            <a:avLst/>
            <a:gdLst/>
            <a:ahLst/>
            <a:cxnLst/>
            <a:rect l="l" t="t" r="r" b="b"/>
            <a:pathLst>
              <a:path w="11365" h="59445" extrusionOk="0">
                <a:moveTo>
                  <a:pt x="0" y="1"/>
                </a:moveTo>
                <a:cubicBezTo>
                  <a:pt x="4013" y="5188"/>
                  <a:pt x="4245" y="10595"/>
                  <a:pt x="3408" y="19695"/>
                </a:cubicBezTo>
                <a:cubicBezTo>
                  <a:pt x="1794" y="37334"/>
                  <a:pt x="2765" y="50729"/>
                  <a:pt x="11365" y="59445"/>
                </a:cubicBezTo>
                <a:lnTo>
                  <a:pt x="11365" y="55348"/>
                </a:lnTo>
                <a:cubicBezTo>
                  <a:pt x="5164" y="47354"/>
                  <a:pt x="4579" y="35645"/>
                  <a:pt x="6011" y="19969"/>
                </a:cubicBezTo>
                <a:cubicBezTo>
                  <a:pt x="7158" y="7402"/>
                  <a:pt x="6186" y="4037"/>
                  <a:pt x="3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3"/>
          <p:cNvSpPr/>
          <p:nvPr/>
        </p:nvSpPr>
        <p:spPr>
          <a:xfrm>
            <a:off x="6644065" y="2159259"/>
            <a:ext cx="238831" cy="639658"/>
          </a:xfrm>
          <a:custGeom>
            <a:avLst/>
            <a:gdLst/>
            <a:ahLst/>
            <a:cxnLst/>
            <a:rect l="l" t="t" r="r" b="b"/>
            <a:pathLst>
              <a:path w="15638" h="41883" extrusionOk="0">
                <a:moveTo>
                  <a:pt x="6188" y="1"/>
                </a:moveTo>
                <a:lnTo>
                  <a:pt x="5157" y="628"/>
                </a:lnTo>
                <a:cubicBezTo>
                  <a:pt x="5244" y="799"/>
                  <a:pt x="14337" y="18134"/>
                  <a:pt x="10142" y="30468"/>
                </a:cubicBezTo>
                <a:cubicBezTo>
                  <a:pt x="8531" y="35218"/>
                  <a:pt x="5119" y="38661"/>
                  <a:pt x="1" y="40690"/>
                </a:cubicBezTo>
                <a:lnTo>
                  <a:pt x="419" y="41882"/>
                </a:lnTo>
                <a:cubicBezTo>
                  <a:pt x="5875" y="39716"/>
                  <a:pt x="9522" y="36019"/>
                  <a:pt x="11264" y="30901"/>
                </a:cubicBezTo>
                <a:cubicBezTo>
                  <a:pt x="15637" y="18024"/>
                  <a:pt x="6575" y="731"/>
                  <a:pt x="6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3"/>
          <p:cNvSpPr/>
          <p:nvPr/>
        </p:nvSpPr>
        <p:spPr>
          <a:xfrm>
            <a:off x="6741611" y="1927270"/>
            <a:ext cx="809443" cy="1805377"/>
          </a:xfrm>
          <a:custGeom>
            <a:avLst/>
            <a:gdLst/>
            <a:ahLst/>
            <a:cxnLst/>
            <a:rect l="l" t="t" r="r" b="b"/>
            <a:pathLst>
              <a:path w="53000" h="118211" extrusionOk="0">
                <a:moveTo>
                  <a:pt x="11883" y="0"/>
                </a:moveTo>
                <a:cubicBezTo>
                  <a:pt x="11883" y="0"/>
                  <a:pt x="4279" y="17301"/>
                  <a:pt x="8558" y="28112"/>
                </a:cubicBezTo>
                <a:cubicBezTo>
                  <a:pt x="12836" y="38926"/>
                  <a:pt x="13072" y="41722"/>
                  <a:pt x="11883" y="45791"/>
                </a:cubicBezTo>
                <a:cubicBezTo>
                  <a:pt x="10696" y="49861"/>
                  <a:pt x="8318" y="58004"/>
                  <a:pt x="8318" y="63602"/>
                </a:cubicBezTo>
                <a:cubicBezTo>
                  <a:pt x="8318" y="69199"/>
                  <a:pt x="1" y="79628"/>
                  <a:pt x="1665" y="85734"/>
                </a:cubicBezTo>
                <a:cubicBezTo>
                  <a:pt x="3329" y="91841"/>
                  <a:pt x="10932" y="105829"/>
                  <a:pt x="20678" y="112193"/>
                </a:cubicBezTo>
                <a:cubicBezTo>
                  <a:pt x="26212" y="115804"/>
                  <a:pt x="32742" y="118211"/>
                  <a:pt x="37918" y="118211"/>
                </a:cubicBezTo>
                <a:cubicBezTo>
                  <a:pt x="41857" y="118211"/>
                  <a:pt x="45011" y="116817"/>
                  <a:pt x="46347" y="113502"/>
                </a:cubicBezTo>
                <a:cubicBezTo>
                  <a:pt x="49436" y="105829"/>
                  <a:pt x="50624" y="103543"/>
                  <a:pt x="53000" y="103543"/>
                </a:cubicBezTo>
                <a:lnTo>
                  <a:pt x="53000" y="93620"/>
                </a:lnTo>
                <a:cubicBezTo>
                  <a:pt x="53000" y="93620"/>
                  <a:pt x="49597" y="92133"/>
                  <a:pt x="45982" y="92133"/>
                </a:cubicBezTo>
                <a:cubicBezTo>
                  <a:pt x="42910" y="92133"/>
                  <a:pt x="39685" y="93207"/>
                  <a:pt x="38266" y="97181"/>
                </a:cubicBezTo>
                <a:cubicBezTo>
                  <a:pt x="36720" y="101506"/>
                  <a:pt x="35472" y="103096"/>
                  <a:pt x="34253" y="103096"/>
                </a:cubicBezTo>
                <a:cubicBezTo>
                  <a:pt x="33035" y="103096"/>
                  <a:pt x="31847" y="101508"/>
                  <a:pt x="30423" y="99474"/>
                </a:cubicBezTo>
                <a:cubicBezTo>
                  <a:pt x="27572" y="95404"/>
                  <a:pt x="18302" y="95656"/>
                  <a:pt x="20680" y="85989"/>
                </a:cubicBezTo>
                <a:cubicBezTo>
                  <a:pt x="23050" y="76319"/>
                  <a:pt x="34937" y="64616"/>
                  <a:pt x="28524" y="52152"/>
                </a:cubicBezTo>
                <a:cubicBezTo>
                  <a:pt x="22106" y="39686"/>
                  <a:pt x="17827" y="45282"/>
                  <a:pt x="20205" y="38667"/>
                </a:cubicBezTo>
                <a:cubicBezTo>
                  <a:pt x="22581" y="32055"/>
                  <a:pt x="23294" y="27808"/>
                  <a:pt x="17352" y="24844"/>
                </a:cubicBezTo>
                <a:cubicBezTo>
                  <a:pt x="11408" y="21880"/>
                  <a:pt x="8560" y="24677"/>
                  <a:pt x="14262" y="1"/>
                </a:cubicBezTo>
                <a:lnTo>
                  <a:pt x="11883" y="1"/>
                </a:lnTo>
                <a:lnTo>
                  <a:pt x="1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3"/>
          <p:cNvSpPr/>
          <p:nvPr/>
        </p:nvSpPr>
        <p:spPr>
          <a:xfrm>
            <a:off x="6908554" y="2855212"/>
            <a:ext cx="174290" cy="222139"/>
          </a:xfrm>
          <a:custGeom>
            <a:avLst/>
            <a:gdLst/>
            <a:ahLst/>
            <a:cxnLst/>
            <a:rect l="l" t="t" r="r" b="b"/>
            <a:pathLst>
              <a:path w="11412" h="14545" extrusionOk="0">
                <a:moveTo>
                  <a:pt x="5996" y="0"/>
                </a:moveTo>
                <a:cubicBezTo>
                  <a:pt x="4561" y="0"/>
                  <a:pt x="3329" y="806"/>
                  <a:pt x="3329" y="806"/>
                </a:cubicBezTo>
                <a:cubicBezTo>
                  <a:pt x="1" y="6147"/>
                  <a:pt x="2851" y="14545"/>
                  <a:pt x="6419" y="14545"/>
                </a:cubicBezTo>
                <a:cubicBezTo>
                  <a:pt x="9982" y="14545"/>
                  <a:pt x="11411" y="7675"/>
                  <a:pt x="9507" y="2841"/>
                </a:cubicBezTo>
                <a:cubicBezTo>
                  <a:pt x="8627" y="601"/>
                  <a:pt x="7236" y="0"/>
                  <a:pt x="5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3"/>
          <p:cNvSpPr/>
          <p:nvPr/>
        </p:nvSpPr>
        <p:spPr>
          <a:xfrm>
            <a:off x="6902934" y="3228609"/>
            <a:ext cx="141332" cy="196389"/>
          </a:xfrm>
          <a:custGeom>
            <a:avLst/>
            <a:gdLst/>
            <a:ahLst/>
            <a:cxnLst/>
            <a:rect l="l" t="t" r="r" b="b"/>
            <a:pathLst>
              <a:path w="9254" h="12859" extrusionOk="0">
                <a:moveTo>
                  <a:pt x="5109" y="0"/>
                </a:moveTo>
                <a:cubicBezTo>
                  <a:pt x="3308" y="0"/>
                  <a:pt x="1716" y="2525"/>
                  <a:pt x="1320" y="3832"/>
                </a:cubicBezTo>
                <a:cubicBezTo>
                  <a:pt x="1" y="8221"/>
                  <a:pt x="3459" y="11971"/>
                  <a:pt x="6471" y="12740"/>
                </a:cubicBezTo>
                <a:cubicBezTo>
                  <a:pt x="6791" y="12821"/>
                  <a:pt x="7065" y="12859"/>
                  <a:pt x="7298" y="12859"/>
                </a:cubicBezTo>
                <a:cubicBezTo>
                  <a:pt x="9254" y="12859"/>
                  <a:pt x="8240" y="10178"/>
                  <a:pt x="6471" y="7905"/>
                </a:cubicBezTo>
                <a:cubicBezTo>
                  <a:pt x="4491" y="5364"/>
                  <a:pt x="7262" y="272"/>
                  <a:pt x="5361" y="17"/>
                </a:cubicBezTo>
                <a:cubicBezTo>
                  <a:pt x="5277" y="6"/>
                  <a:pt x="5192" y="0"/>
                  <a:pt x="5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3"/>
          <p:cNvSpPr/>
          <p:nvPr/>
        </p:nvSpPr>
        <p:spPr>
          <a:xfrm>
            <a:off x="6095721" y="2444367"/>
            <a:ext cx="188310" cy="852160"/>
          </a:xfrm>
          <a:custGeom>
            <a:avLst/>
            <a:gdLst/>
            <a:ahLst/>
            <a:cxnLst/>
            <a:rect l="l" t="t" r="r" b="b"/>
            <a:pathLst>
              <a:path w="12330" h="55797" extrusionOk="0">
                <a:moveTo>
                  <a:pt x="11950" y="1"/>
                </a:moveTo>
                <a:cubicBezTo>
                  <a:pt x="11847" y="47"/>
                  <a:pt x="1908" y="4847"/>
                  <a:pt x="939" y="15702"/>
                </a:cubicBezTo>
                <a:cubicBezTo>
                  <a:pt x="1" y="26297"/>
                  <a:pt x="874" y="55501"/>
                  <a:pt x="882" y="55796"/>
                </a:cubicBezTo>
                <a:lnTo>
                  <a:pt x="1836" y="55763"/>
                </a:lnTo>
                <a:cubicBezTo>
                  <a:pt x="1824" y="55470"/>
                  <a:pt x="950" y="26329"/>
                  <a:pt x="1885" y="15800"/>
                </a:cubicBezTo>
                <a:cubicBezTo>
                  <a:pt x="2796" y="5546"/>
                  <a:pt x="12235" y="977"/>
                  <a:pt x="12330" y="932"/>
                </a:cubicBezTo>
                <a:lnTo>
                  <a:pt x="119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3"/>
          <p:cNvSpPr/>
          <p:nvPr/>
        </p:nvSpPr>
        <p:spPr>
          <a:xfrm>
            <a:off x="5736207" y="3258330"/>
            <a:ext cx="518196" cy="56004"/>
          </a:xfrm>
          <a:custGeom>
            <a:avLst/>
            <a:gdLst/>
            <a:ahLst/>
            <a:cxnLst/>
            <a:rect l="l" t="t" r="r" b="b"/>
            <a:pathLst>
              <a:path w="33930" h="3667" extrusionOk="0">
                <a:moveTo>
                  <a:pt x="1" y="0"/>
                </a:moveTo>
                <a:lnTo>
                  <a:pt x="1" y="1231"/>
                </a:lnTo>
                <a:lnTo>
                  <a:pt x="33861" y="3667"/>
                </a:lnTo>
                <a:lnTo>
                  <a:pt x="33930" y="2651"/>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3"/>
          <p:cNvSpPr/>
          <p:nvPr/>
        </p:nvSpPr>
        <p:spPr>
          <a:xfrm>
            <a:off x="5736207" y="2329670"/>
            <a:ext cx="490446" cy="310597"/>
          </a:xfrm>
          <a:custGeom>
            <a:avLst/>
            <a:gdLst/>
            <a:ahLst/>
            <a:cxnLst/>
            <a:rect l="l" t="t" r="r" b="b"/>
            <a:pathLst>
              <a:path w="32113" h="20337" extrusionOk="0">
                <a:moveTo>
                  <a:pt x="31276" y="1"/>
                </a:moveTo>
                <a:cubicBezTo>
                  <a:pt x="31255" y="54"/>
                  <a:pt x="28731" y="4963"/>
                  <a:pt x="24490" y="5199"/>
                </a:cubicBezTo>
                <a:cubicBezTo>
                  <a:pt x="22453" y="5313"/>
                  <a:pt x="19561" y="7573"/>
                  <a:pt x="15895" y="10435"/>
                </a:cubicBezTo>
                <a:cubicBezTo>
                  <a:pt x="11146" y="14143"/>
                  <a:pt x="5274" y="18661"/>
                  <a:pt x="1" y="19097"/>
                </a:cubicBezTo>
                <a:lnTo>
                  <a:pt x="1" y="20336"/>
                </a:lnTo>
                <a:cubicBezTo>
                  <a:pt x="5546" y="19877"/>
                  <a:pt x="11609" y="15040"/>
                  <a:pt x="16456" y="11259"/>
                </a:cubicBezTo>
                <a:cubicBezTo>
                  <a:pt x="19851" y="8602"/>
                  <a:pt x="22784" y="6311"/>
                  <a:pt x="24540" y="6217"/>
                </a:cubicBezTo>
                <a:cubicBezTo>
                  <a:pt x="29308" y="5950"/>
                  <a:pt x="32002" y="711"/>
                  <a:pt x="32112" y="486"/>
                </a:cubicBezTo>
                <a:lnTo>
                  <a:pt x="312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3"/>
          <p:cNvSpPr/>
          <p:nvPr/>
        </p:nvSpPr>
        <p:spPr>
          <a:xfrm>
            <a:off x="7040906" y="2049374"/>
            <a:ext cx="510163" cy="1237775"/>
          </a:xfrm>
          <a:custGeom>
            <a:avLst/>
            <a:gdLst/>
            <a:ahLst/>
            <a:cxnLst/>
            <a:rect l="l" t="t" r="r" b="b"/>
            <a:pathLst>
              <a:path w="33404" h="81046" extrusionOk="0">
                <a:moveTo>
                  <a:pt x="882" y="0"/>
                </a:moveTo>
                <a:lnTo>
                  <a:pt x="1" y="384"/>
                </a:lnTo>
                <a:cubicBezTo>
                  <a:pt x="95" y="631"/>
                  <a:pt x="9425" y="25048"/>
                  <a:pt x="10352" y="33278"/>
                </a:cubicBezTo>
                <a:cubicBezTo>
                  <a:pt x="11304" y="41653"/>
                  <a:pt x="17268" y="56453"/>
                  <a:pt x="17522" y="57080"/>
                </a:cubicBezTo>
                <a:lnTo>
                  <a:pt x="17539" y="57129"/>
                </a:lnTo>
                <a:lnTo>
                  <a:pt x="33403" y="81045"/>
                </a:lnTo>
                <a:lnTo>
                  <a:pt x="33404" y="81045"/>
                </a:lnTo>
                <a:lnTo>
                  <a:pt x="33404" y="78907"/>
                </a:lnTo>
                <a:lnTo>
                  <a:pt x="18369" y="56629"/>
                </a:lnTo>
                <a:cubicBezTo>
                  <a:pt x="17985" y="55657"/>
                  <a:pt x="12201" y="41149"/>
                  <a:pt x="11298" y="33158"/>
                </a:cubicBezTo>
                <a:cubicBezTo>
                  <a:pt x="10352" y="24790"/>
                  <a:pt x="1266" y="1007"/>
                  <a:pt x="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3"/>
          <p:cNvSpPr/>
          <p:nvPr/>
        </p:nvSpPr>
        <p:spPr>
          <a:xfrm>
            <a:off x="7118826" y="2960165"/>
            <a:ext cx="378010" cy="446934"/>
          </a:xfrm>
          <a:custGeom>
            <a:avLst/>
            <a:gdLst/>
            <a:ahLst/>
            <a:cxnLst/>
            <a:rect l="l" t="t" r="r" b="b"/>
            <a:pathLst>
              <a:path w="24751" h="29264" extrusionOk="0">
                <a:moveTo>
                  <a:pt x="14686" y="0"/>
                </a:moveTo>
                <a:cubicBezTo>
                  <a:pt x="13337" y="1147"/>
                  <a:pt x="1467" y="11316"/>
                  <a:pt x="741" y="15202"/>
                </a:cubicBezTo>
                <a:cubicBezTo>
                  <a:pt x="1" y="19171"/>
                  <a:pt x="5328" y="28411"/>
                  <a:pt x="5559" y="28803"/>
                </a:cubicBezTo>
                <a:lnTo>
                  <a:pt x="5826" y="29263"/>
                </a:lnTo>
                <a:lnTo>
                  <a:pt x="24751" y="14881"/>
                </a:lnTo>
                <a:lnTo>
                  <a:pt x="24200" y="14053"/>
                </a:lnTo>
                <a:lnTo>
                  <a:pt x="6098" y="27803"/>
                </a:lnTo>
                <a:cubicBezTo>
                  <a:pt x="4474" y="24909"/>
                  <a:pt x="1152" y="18209"/>
                  <a:pt x="1671" y="15401"/>
                </a:cubicBezTo>
                <a:cubicBezTo>
                  <a:pt x="2228" y="12422"/>
                  <a:pt x="11685" y="3849"/>
                  <a:pt x="15279" y="798"/>
                </a:cubicBezTo>
                <a:lnTo>
                  <a:pt x="14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3"/>
          <p:cNvSpPr/>
          <p:nvPr/>
        </p:nvSpPr>
        <p:spPr>
          <a:xfrm>
            <a:off x="6348451" y="2335581"/>
            <a:ext cx="271484" cy="1534382"/>
          </a:xfrm>
          <a:custGeom>
            <a:avLst/>
            <a:gdLst/>
            <a:ahLst/>
            <a:cxnLst/>
            <a:rect l="l" t="t" r="r" b="b"/>
            <a:pathLst>
              <a:path w="17776" h="100467" extrusionOk="0">
                <a:moveTo>
                  <a:pt x="17548" y="1"/>
                </a:moveTo>
                <a:cubicBezTo>
                  <a:pt x="17506" y="12"/>
                  <a:pt x="13310" y="1114"/>
                  <a:pt x="9158" y="2228"/>
                </a:cubicBezTo>
                <a:cubicBezTo>
                  <a:pt x="571" y="4533"/>
                  <a:pt x="531" y="4594"/>
                  <a:pt x="388" y="4833"/>
                </a:cubicBezTo>
                <a:cubicBezTo>
                  <a:pt x="0" y="5492"/>
                  <a:pt x="148" y="6525"/>
                  <a:pt x="759" y="10880"/>
                </a:cubicBezTo>
                <a:cubicBezTo>
                  <a:pt x="1257" y="14387"/>
                  <a:pt x="2085" y="20254"/>
                  <a:pt x="3169" y="29764"/>
                </a:cubicBezTo>
                <a:cubicBezTo>
                  <a:pt x="4191" y="38745"/>
                  <a:pt x="5916" y="47195"/>
                  <a:pt x="7433" y="54650"/>
                </a:cubicBezTo>
                <a:cubicBezTo>
                  <a:pt x="9332" y="63988"/>
                  <a:pt x="10832" y="71364"/>
                  <a:pt x="10142" y="75666"/>
                </a:cubicBezTo>
                <a:cubicBezTo>
                  <a:pt x="8881" y="83524"/>
                  <a:pt x="10085" y="99778"/>
                  <a:pt x="10137" y="100467"/>
                </a:cubicBezTo>
                <a:lnTo>
                  <a:pt x="11088" y="100385"/>
                </a:lnTo>
                <a:cubicBezTo>
                  <a:pt x="11073" y="100214"/>
                  <a:pt x="9837" y="83563"/>
                  <a:pt x="11080" y="75835"/>
                </a:cubicBezTo>
                <a:cubicBezTo>
                  <a:pt x="11801" y="71344"/>
                  <a:pt x="10283" y="63881"/>
                  <a:pt x="8359" y="54432"/>
                </a:cubicBezTo>
                <a:cubicBezTo>
                  <a:pt x="6848" y="46996"/>
                  <a:pt x="5130" y="38568"/>
                  <a:pt x="4111" y="29638"/>
                </a:cubicBezTo>
                <a:cubicBezTo>
                  <a:pt x="3028" y="20113"/>
                  <a:pt x="2197" y="14237"/>
                  <a:pt x="1702" y="10727"/>
                </a:cubicBezTo>
                <a:cubicBezTo>
                  <a:pt x="1273" y="7688"/>
                  <a:pt x="1037" y="6031"/>
                  <a:pt x="1147" y="5506"/>
                </a:cubicBezTo>
                <a:cubicBezTo>
                  <a:pt x="2485" y="5046"/>
                  <a:pt x="11654" y="2596"/>
                  <a:pt x="17776" y="989"/>
                </a:cubicBezTo>
                <a:lnTo>
                  <a:pt x="17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3"/>
          <p:cNvSpPr/>
          <p:nvPr/>
        </p:nvSpPr>
        <p:spPr>
          <a:xfrm>
            <a:off x="5736207" y="1927270"/>
            <a:ext cx="715333" cy="287780"/>
          </a:xfrm>
          <a:custGeom>
            <a:avLst/>
            <a:gdLst/>
            <a:ahLst/>
            <a:cxnLst/>
            <a:rect l="l" t="t" r="r" b="b"/>
            <a:pathLst>
              <a:path w="46838" h="18843" extrusionOk="0">
                <a:moveTo>
                  <a:pt x="1" y="0"/>
                </a:moveTo>
                <a:lnTo>
                  <a:pt x="1" y="16111"/>
                </a:lnTo>
                <a:cubicBezTo>
                  <a:pt x="1" y="16111"/>
                  <a:pt x="3719" y="18843"/>
                  <a:pt x="9684" y="18843"/>
                </a:cubicBezTo>
                <a:cubicBezTo>
                  <a:pt x="9937" y="18843"/>
                  <a:pt x="10193" y="18838"/>
                  <a:pt x="10453" y="18828"/>
                </a:cubicBezTo>
                <a:cubicBezTo>
                  <a:pt x="16875" y="18570"/>
                  <a:pt x="22646" y="17653"/>
                  <a:pt x="30099" y="17475"/>
                </a:cubicBezTo>
                <a:cubicBezTo>
                  <a:pt x="30315" y="17470"/>
                  <a:pt x="30534" y="17467"/>
                  <a:pt x="30754" y="17467"/>
                </a:cubicBezTo>
                <a:cubicBezTo>
                  <a:pt x="34260" y="17467"/>
                  <a:pt x="38263" y="18072"/>
                  <a:pt x="41301" y="18072"/>
                </a:cubicBezTo>
                <a:cubicBezTo>
                  <a:pt x="44658" y="18072"/>
                  <a:pt x="46838" y="17334"/>
                  <a:pt x="45868" y="14230"/>
                </a:cubicBezTo>
                <a:cubicBezTo>
                  <a:pt x="43967" y="8139"/>
                  <a:pt x="37972" y="0"/>
                  <a:pt x="37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3"/>
          <p:cNvSpPr/>
          <p:nvPr/>
        </p:nvSpPr>
        <p:spPr>
          <a:xfrm>
            <a:off x="5784834" y="2225420"/>
            <a:ext cx="568259" cy="88596"/>
          </a:xfrm>
          <a:custGeom>
            <a:avLst/>
            <a:gdLst/>
            <a:ahLst/>
            <a:cxnLst/>
            <a:rect l="l" t="t" r="r" b="b"/>
            <a:pathLst>
              <a:path w="37208" h="5801" extrusionOk="0">
                <a:moveTo>
                  <a:pt x="24728" y="1"/>
                </a:moveTo>
                <a:cubicBezTo>
                  <a:pt x="21487" y="1"/>
                  <a:pt x="17867" y="368"/>
                  <a:pt x="13882" y="1103"/>
                </a:cubicBezTo>
                <a:cubicBezTo>
                  <a:pt x="6259" y="2510"/>
                  <a:pt x="66" y="4819"/>
                  <a:pt x="1" y="4838"/>
                </a:cubicBezTo>
                <a:lnTo>
                  <a:pt x="317" y="5801"/>
                </a:lnTo>
                <a:cubicBezTo>
                  <a:pt x="489" y="5734"/>
                  <a:pt x="13187" y="1042"/>
                  <a:pt x="24735" y="1042"/>
                </a:cubicBezTo>
                <a:cubicBezTo>
                  <a:pt x="29169" y="1042"/>
                  <a:pt x="33434" y="1734"/>
                  <a:pt x="36755" y="3646"/>
                </a:cubicBezTo>
                <a:lnTo>
                  <a:pt x="37207" y="2749"/>
                </a:lnTo>
                <a:cubicBezTo>
                  <a:pt x="34025" y="917"/>
                  <a:pt x="29849" y="1"/>
                  <a:pt x="24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3"/>
          <p:cNvSpPr/>
          <p:nvPr/>
        </p:nvSpPr>
        <p:spPr>
          <a:xfrm>
            <a:off x="5736207" y="1992881"/>
            <a:ext cx="1814846" cy="361928"/>
          </a:xfrm>
          <a:custGeom>
            <a:avLst/>
            <a:gdLst/>
            <a:ahLst/>
            <a:cxnLst/>
            <a:rect l="l" t="t" r="r" b="b"/>
            <a:pathLst>
              <a:path w="118831" h="23698" extrusionOk="0">
                <a:moveTo>
                  <a:pt x="103547" y="0"/>
                </a:moveTo>
                <a:cubicBezTo>
                  <a:pt x="88587" y="0"/>
                  <a:pt x="72603" y="6575"/>
                  <a:pt x="64936" y="9756"/>
                </a:cubicBezTo>
                <a:cubicBezTo>
                  <a:pt x="64088" y="10110"/>
                  <a:pt x="63336" y="10418"/>
                  <a:pt x="62697" y="10676"/>
                </a:cubicBezTo>
                <a:cubicBezTo>
                  <a:pt x="53512" y="14370"/>
                  <a:pt x="29256" y="19757"/>
                  <a:pt x="19110" y="20768"/>
                </a:cubicBezTo>
                <a:cubicBezTo>
                  <a:pt x="17892" y="20890"/>
                  <a:pt x="16683" y="20943"/>
                  <a:pt x="15500" y="20943"/>
                </a:cubicBezTo>
                <a:cubicBezTo>
                  <a:pt x="7162" y="20943"/>
                  <a:pt x="120" y="18292"/>
                  <a:pt x="1" y="18249"/>
                </a:cubicBezTo>
                <a:lnTo>
                  <a:pt x="1" y="21148"/>
                </a:lnTo>
                <a:cubicBezTo>
                  <a:pt x="536" y="21341"/>
                  <a:pt x="6464" y="23697"/>
                  <a:pt x="16340" y="23697"/>
                </a:cubicBezTo>
                <a:cubicBezTo>
                  <a:pt x="17366" y="23697"/>
                  <a:pt x="18377" y="23652"/>
                  <a:pt x="19354" y="23552"/>
                </a:cubicBezTo>
                <a:cubicBezTo>
                  <a:pt x="29769" y="22515"/>
                  <a:pt x="54012" y="17153"/>
                  <a:pt x="63614" y="13293"/>
                </a:cubicBezTo>
                <a:cubicBezTo>
                  <a:pt x="64259" y="13034"/>
                  <a:pt x="65020" y="12718"/>
                  <a:pt x="65881" y="12365"/>
                </a:cubicBezTo>
                <a:cubicBezTo>
                  <a:pt x="73386" y="9251"/>
                  <a:pt x="89135" y="2756"/>
                  <a:pt x="103582" y="2756"/>
                </a:cubicBezTo>
                <a:cubicBezTo>
                  <a:pt x="109019" y="2756"/>
                  <a:pt x="114272" y="3676"/>
                  <a:pt x="118831" y="6042"/>
                </a:cubicBezTo>
                <a:lnTo>
                  <a:pt x="118831" y="3003"/>
                </a:lnTo>
                <a:cubicBezTo>
                  <a:pt x="114157" y="848"/>
                  <a:pt x="108918" y="0"/>
                  <a:pt x="103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3"/>
          <p:cNvSpPr/>
          <p:nvPr/>
        </p:nvSpPr>
        <p:spPr>
          <a:xfrm>
            <a:off x="6473059" y="1927270"/>
            <a:ext cx="406508" cy="203980"/>
          </a:xfrm>
          <a:custGeom>
            <a:avLst/>
            <a:gdLst/>
            <a:ahLst/>
            <a:cxnLst/>
            <a:rect l="l" t="t" r="r" b="b"/>
            <a:pathLst>
              <a:path w="26617" h="13356" extrusionOk="0">
                <a:moveTo>
                  <a:pt x="0" y="0"/>
                </a:moveTo>
                <a:cubicBezTo>
                  <a:pt x="0" y="0"/>
                  <a:pt x="7469" y="13356"/>
                  <a:pt x="11167" y="13356"/>
                </a:cubicBezTo>
                <a:cubicBezTo>
                  <a:pt x="14868" y="13356"/>
                  <a:pt x="22082" y="11084"/>
                  <a:pt x="24240" y="8523"/>
                </a:cubicBezTo>
                <a:cubicBezTo>
                  <a:pt x="25627" y="6873"/>
                  <a:pt x="26616" y="0"/>
                  <a:pt x="266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3"/>
          <p:cNvSpPr/>
          <p:nvPr/>
        </p:nvSpPr>
        <p:spPr>
          <a:xfrm>
            <a:off x="6396574" y="2433126"/>
            <a:ext cx="121340" cy="56676"/>
          </a:xfrm>
          <a:custGeom>
            <a:avLst/>
            <a:gdLst/>
            <a:ahLst/>
            <a:cxnLst/>
            <a:rect l="l" t="t" r="r" b="b"/>
            <a:pathLst>
              <a:path w="7945" h="3711" extrusionOk="0">
                <a:moveTo>
                  <a:pt x="7611" y="1"/>
                </a:moveTo>
                <a:lnTo>
                  <a:pt x="0" y="1151"/>
                </a:lnTo>
                <a:lnTo>
                  <a:pt x="338" y="3710"/>
                </a:lnTo>
                <a:lnTo>
                  <a:pt x="7944" y="2561"/>
                </a:lnTo>
                <a:lnTo>
                  <a:pt x="7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3"/>
          <p:cNvSpPr/>
          <p:nvPr/>
        </p:nvSpPr>
        <p:spPr>
          <a:xfrm>
            <a:off x="6396574" y="2445207"/>
            <a:ext cx="48857" cy="101608"/>
          </a:xfrm>
          <a:custGeom>
            <a:avLst/>
            <a:gdLst/>
            <a:ahLst/>
            <a:cxnLst/>
            <a:rect l="l" t="t" r="r" b="b"/>
            <a:pathLst>
              <a:path w="3199" h="6653" extrusionOk="0">
                <a:moveTo>
                  <a:pt x="2367" y="1"/>
                </a:moveTo>
                <a:lnTo>
                  <a:pt x="0" y="360"/>
                </a:lnTo>
                <a:lnTo>
                  <a:pt x="828" y="6653"/>
                </a:lnTo>
                <a:lnTo>
                  <a:pt x="3199" y="6300"/>
                </a:lnTo>
                <a:lnTo>
                  <a:pt x="2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3"/>
          <p:cNvSpPr/>
          <p:nvPr/>
        </p:nvSpPr>
        <p:spPr>
          <a:xfrm>
            <a:off x="6417345" y="2563110"/>
            <a:ext cx="121355" cy="56676"/>
          </a:xfrm>
          <a:custGeom>
            <a:avLst/>
            <a:gdLst/>
            <a:ahLst/>
            <a:cxnLst/>
            <a:rect l="l" t="t" r="r" b="b"/>
            <a:pathLst>
              <a:path w="7946" h="3711" extrusionOk="0">
                <a:moveTo>
                  <a:pt x="7611" y="1"/>
                </a:moveTo>
                <a:lnTo>
                  <a:pt x="1" y="1153"/>
                </a:lnTo>
                <a:lnTo>
                  <a:pt x="338" y="3711"/>
                </a:lnTo>
                <a:lnTo>
                  <a:pt x="7946" y="2562"/>
                </a:lnTo>
                <a:lnTo>
                  <a:pt x="7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3"/>
          <p:cNvSpPr/>
          <p:nvPr/>
        </p:nvSpPr>
        <p:spPr>
          <a:xfrm>
            <a:off x="6417345" y="2575252"/>
            <a:ext cx="48811" cy="101577"/>
          </a:xfrm>
          <a:custGeom>
            <a:avLst/>
            <a:gdLst/>
            <a:ahLst/>
            <a:cxnLst/>
            <a:rect l="l" t="t" r="r" b="b"/>
            <a:pathLst>
              <a:path w="3196" h="6651" extrusionOk="0">
                <a:moveTo>
                  <a:pt x="2368" y="0"/>
                </a:moveTo>
                <a:lnTo>
                  <a:pt x="1" y="358"/>
                </a:lnTo>
                <a:lnTo>
                  <a:pt x="828" y="6650"/>
                </a:lnTo>
                <a:lnTo>
                  <a:pt x="3195" y="6297"/>
                </a:lnTo>
                <a:lnTo>
                  <a:pt x="2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3"/>
          <p:cNvSpPr/>
          <p:nvPr/>
        </p:nvSpPr>
        <p:spPr>
          <a:xfrm>
            <a:off x="6693808" y="2841788"/>
            <a:ext cx="121462" cy="56585"/>
          </a:xfrm>
          <a:custGeom>
            <a:avLst/>
            <a:gdLst/>
            <a:ahLst/>
            <a:cxnLst/>
            <a:rect l="l" t="t" r="r" b="b"/>
            <a:pathLst>
              <a:path w="7953" h="3705" extrusionOk="0">
                <a:moveTo>
                  <a:pt x="7611" y="1"/>
                </a:moveTo>
                <a:lnTo>
                  <a:pt x="0" y="1149"/>
                </a:lnTo>
                <a:lnTo>
                  <a:pt x="338" y="3704"/>
                </a:lnTo>
                <a:lnTo>
                  <a:pt x="7953" y="2558"/>
                </a:lnTo>
                <a:lnTo>
                  <a:pt x="76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3"/>
          <p:cNvSpPr/>
          <p:nvPr/>
        </p:nvSpPr>
        <p:spPr>
          <a:xfrm>
            <a:off x="6693808" y="2853853"/>
            <a:ext cx="48918" cy="101577"/>
          </a:xfrm>
          <a:custGeom>
            <a:avLst/>
            <a:gdLst/>
            <a:ahLst/>
            <a:cxnLst/>
            <a:rect l="l" t="t" r="r" b="b"/>
            <a:pathLst>
              <a:path w="3203" h="6651" extrusionOk="0">
                <a:moveTo>
                  <a:pt x="2371" y="1"/>
                </a:moveTo>
                <a:lnTo>
                  <a:pt x="0" y="359"/>
                </a:lnTo>
                <a:lnTo>
                  <a:pt x="832" y="6650"/>
                </a:lnTo>
                <a:lnTo>
                  <a:pt x="3202" y="6293"/>
                </a:lnTo>
                <a:lnTo>
                  <a:pt x="2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3"/>
          <p:cNvSpPr/>
          <p:nvPr/>
        </p:nvSpPr>
        <p:spPr>
          <a:xfrm>
            <a:off x="6693808" y="2966258"/>
            <a:ext cx="121462" cy="56646"/>
          </a:xfrm>
          <a:custGeom>
            <a:avLst/>
            <a:gdLst/>
            <a:ahLst/>
            <a:cxnLst/>
            <a:rect l="l" t="t" r="r" b="b"/>
            <a:pathLst>
              <a:path w="7953" h="3709" extrusionOk="0">
                <a:moveTo>
                  <a:pt x="7611" y="0"/>
                </a:moveTo>
                <a:lnTo>
                  <a:pt x="0" y="1148"/>
                </a:lnTo>
                <a:lnTo>
                  <a:pt x="338" y="3709"/>
                </a:lnTo>
                <a:lnTo>
                  <a:pt x="7953" y="2562"/>
                </a:lnTo>
                <a:lnTo>
                  <a:pt x="7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3"/>
          <p:cNvSpPr/>
          <p:nvPr/>
        </p:nvSpPr>
        <p:spPr>
          <a:xfrm>
            <a:off x="6693808" y="2978354"/>
            <a:ext cx="48918" cy="101608"/>
          </a:xfrm>
          <a:custGeom>
            <a:avLst/>
            <a:gdLst/>
            <a:ahLst/>
            <a:cxnLst/>
            <a:rect l="l" t="t" r="r" b="b"/>
            <a:pathLst>
              <a:path w="3203" h="6653" extrusionOk="0">
                <a:moveTo>
                  <a:pt x="2371" y="0"/>
                </a:moveTo>
                <a:lnTo>
                  <a:pt x="0" y="356"/>
                </a:lnTo>
                <a:lnTo>
                  <a:pt x="832" y="6653"/>
                </a:lnTo>
                <a:lnTo>
                  <a:pt x="3202" y="6296"/>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3"/>
          <p:cNvSpPr/>
          <p:nvPr/>
        </p:nvSpPr>
        <p:spPr>
          <a:xfrm>
            <a:off x="6430876" y="2686909"/>
            <a:ext cx="121340" cy="56646"/>
          </a:xfrm>
          <a:custGeom>
            <a:avLst/>
            <a:gdLst/>
            <a:ahLst/>
            <a:cxnLst/>
            <a:rect l="l" t="t" r="r" b="b"/>
            <a:pathLst>
              <a:path w="7945" h="3709" extrusionOk="0">
                <a:moveTo>
                  <a:pt x="7610" y="1"/>
                </a:moveTo>
                <a:lnTo>
                  <a:pt x="0" y="1147"/>
                </a:lnTo>
                <a:lnTo>
                  <a:pt x="337" y="3708"/>
                </a:lnTo>
                <a:lnTo>
                  <a:pt x="7944" y="2562"/>
                </a:lnTo>
                <a:lnTo>
                  <a:pt x="76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3"/>
          <p:cNvSpPr/>
          <p:nvPr/>
        </p:nvSpPr>
        <p:spPr>
          <a:xfrm>
            <a:off x="6398315" y="2747083"/>
            <a:ext cx="244620" cy="60433"/>
          </a:xfrm>
          <a:custGeom>
            <a:avLst/>
            <a:gdLst/>
            <a:ahLst/>
            <a:cxnLst/>
            <a:rect l="l" t="t" r="r" b="b"/>
            <a:pathLst>
              <a:path w="16017" h="3957" extrusionOk="0">
                <a:moveTo>
                  <a:pt x="16009" y="1"/>
                </a:moveTo>
                <a:cubicBezTo>
                  <a:pt x="14522" y="18"/>
                  <a:pt x="1478" y="269"/>
                  <a:pt x="0" y="3507"/>
                </a:cubicBezTo>
                <a:lnTo>
                  <a:pt x="852" y="3956"/>
                </a:lnTo>
                <a:cubicBezTo>
                  <a:pt x="1774" y="1942"/>
                  <a:pt x="10643" y="1084"/>
                  <a:pt x="16016" y="1019"/>
                </a:cubicBezTo>
                <a:lnTo>
                  <a:pt x="16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3"/>
          <p:cNvSpPr/>
          <p:nvPr/>
        </p:nvSpPr>
        <p:spPr>
          <a:xfrm>
            <a:off x="6291530" y="2270077"/>
            <a:ext cx="308138" cy="122745"/>
          </a:xfrm>
          <a:custGeom>
            <a:avLst/>
            <a:gdLst/>
            <a:ahLst/>
            <a:cxnLst/>
            <a:rect l="l" t="t" r="r" b="b"/>
            <a:pathLst>
              <a:path w="20176" h="8037" extrusionOk="0">
                <a:moveTo>
                  <a:pt x="17114" y="0"/>
                </a:moveTo>
                <a:lnTo>
                  <a:pt x="0" y="4149"/>
                </a:lnTo>
                <a:cubicBezTo>
                  <a:pt x="0" y="4149"/>
                  <a:pt x="1006" y="6641"/>
                  <a:pt x="1611" y="7827"/>
                </a:cubicBezTo>
                <a:cubicBezTo>
                  <a:pt x="1686" y="7973"/>
                  <a:pt x="1867" y="8037"/>
                  <a:pt x="2138" y="8037"/>
                </a:cubicBezTo>
                <a:cubicBezTo>
                  <a:pt x="4023" y="8037"/>
                  <a:pt x="10239" y="4938"/>
                  <a:pt x="14773" y="4938"/>
                </a:cubicBezTo>
                <a:cubicBezTo>
                  <a:pt x="14878" y="4938"/>
                  <a:pt x="14982" y="4940"/>
                  <a:pt x="15085" y="4943"/>
                </a:cubicBezTo>
                <a:cubicBezTo>
                  <a:pt x="15170" y="4946"/>
                  <a:pt x="15253" y="4947"/>
                  <a:pt x="15334" y="4947"/>
                </a:cubicBezTo>
                <a:cubicBezTo>
                  <a:pt x="20176" y="4947"/>
                  <a:pt x="17114" y="1"/>
                  <a:pt x="17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3"/>
          <p:cNvSpPr/>
          <p:nvPr/>
        </p:nvSpPr>
        <p:spPr>
          <a:xfrm>
            <a:off x="6828542" y="2358779"/>
            <a:ext cx="55546" cy="130305"/>
          </a:xfrm>
          <a:custGeom>
            <a:avLst/>
            <a:gdLst/>
            <a:ahLst/>
            <a:cxnLst/>
            <a:rect l="l" t="t" r="r" b="b"/>
            <a:pathLst>
              <a:path w="3637" h="8532" extrusionOk="0">
                <a:moveTo>
                  <a:pt x="1528" y="1"/>
                </a:moveTo>
                <a:lnTo>
                  <a:pt x="1" y="457"/>
                </a:lnTo>
                <a:lnTo>
                  <a:pt x="2111" y="8532"/>
                </a:lnTo>
                <a:lnTo>
                  <a:pt x="3637" y="8075"/>
                </a:lnTo>
                <a:lnTo>
                  <a:pt x="1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3"/>
          <p:cNvSpPr/>
          <p:nvPr/>
        </p:nvSpPr>
        <p:spPr>
          <a:xfrm>
            <a:off x="6787413" y="2198036"/>
            <a:ext cx="55592" cy="130351"/>
          </a:xfrm>
          <a:custGeom>
            <a:avLst/>
            <a:gdLst/>
            <a:ahLst/>
            <a:cxnLst/>
            <a:rect l="l" t="t" r="r" b="b"/>
            <a:pathLst>
              <a:path w="3640" h="8535" extrusionOk="0">
                <a:moveTo>
                  <a:pt x="1527" y="1"/>
                </a:moveTo>
                <a:lnTo>
                  <a:pt x="0" y="461"/>
                </a:lnTo>
                <a:lnTo>
                  <a:pt x="2116" y="8535"/>
                </a:lnTo>
                <a:lnTo>
                  <a:pt x="3639" y="8079"/>
                </a:lnTo>
                <a:lnTo>
                  <a:pt x="1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3"/>
          <p:cNvSpPr/>
          <p:nvPr/>
        </p:nvSpPr>
        <p:spPr>
          <a:xfrm>
            <a:off x="6783182" y="2689231"/>
            <a:ext cx="64114" cy="129205"/>
          </a:xfrm>
          <a:custGeom>
            <a:avLst/>
            <a:gdLst/>
            <a:ahLst/>
            <a:cxnLst/>
            <a:rect l="l" t="t" r="r" b="b"/>
            <a:pathLst>
              <a:path w="4198" h="8460" extrusionOk="0">
                <a:moveTo>
                  <a:pt x="2708" y="0"/>
                </a:moveTo>
                <a:lnTo>
                  <a:pt x="0" y="7870"/>
                </a:lnTo>
                <a:lnTo>
                  <a:pt x="1485" y="8459"/>
                </a:lnTo>
                <a:lnTo>
                  <a:pt x="4197" y="590"/>
                </a:lnTo>
                <a:lnTo>
                  <a:pt x="27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3"/>
          <p:cNvSpPr/>
          <p:nvPr/>
        </p:nvSpPr>
        <p:spPr>
          <a:xfrm>
            <a:off x="6834299" y="2532138"/>
            <a:ext cx="64068" cy="129144"/>
          </a:xfrm>
          <a:custGeom>
            <a:avLst/>
            <a:gdLst/>
            <a:ahLst/>
            <a:cxnLst/>
            <a:rect l="l" t="t" r="r" b="b"/>
            <a:pathLst>
              <a:path w="4195" h="8456" extrusionOk="0">
                <a:moveTo>
                  <a:pt x="2709" y="1"/>
                </a:moveTo>
                <a:lnTo>
                  <a:pt x="0" y="7870"/>
                </a:lnTo>
                <a:lnTo>
                  <a:pt x="1486" y="8455"/>
                </a:lnTo>
                <a:lnTo>
                  <a:pt x="4194" y="589"/>
                </a:lnTo>
                <a:lnTo>
                  <a:pt x="27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3"/>
          <p:cNvSpPr/>
          <p:nvPr/>
        </p:nvSpPr>
        <p:spPr>
          <a:xfrm>
            <a:off x="6564343" y="2582796"/>
            <a:ext cx="36914" cy="130122"/>
          </a:xfrm>
          <a:custGeom>
            <a:avLst/>
            <a:gdLst/>
            <a:ahLst/>
            <a:cxnLst/>
            <a:rect l="l" t="t" r="r" b="b"/>
            <a:pathLst>
              <a:path w="2417" h="8520" extrusionOk="0">
                <a:moveTo>
                  <a:pt x="1576" y="1"/>
                </a:moveTo>
                <a:lnTo>
                  <a:pt x="0" y="183"/>
                </a:lnTo>
                <a:lnTo>
                  <a:pt x="843" y="8519"/>
                </a:lnTo>
                <a:lnTo>
                  <a:pt x="2416" y="8338"/>
                </a:lnTo>
                <a:lnTo>
                  <a:pt x="15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3"/>
          <p:cNvSpPr/>
          <p:nvPr/>
        </p:nvSpPr>
        <p:spPr>
          <a:xfrm>
            <a:off x="5736207" y="2804064"/>
            <a:ext cx="279502" cy="363928"/>
          </a:xfrm>
          <a:custGeom>
            <a:avLst/>
            <a:gdLst/>
            <a:ahLst/>
            <a:cxnLst/>
            <a:rect l="l" t="t" r="r" b="b"/>
            <a:pathLst>
              <a:path w="18301" h="23829" extrusionOk="0">
                <a:moveTo>
                  <a:pt x="1" y="0"/>
                </a:moveTo>
                <a:lnTo>
                  <a:pt x="1" y="23828"/>
                </a:lnTo>
                <a:lnTo>
                  <a:pt x="18301" y="23828"/>
                </a:lnTo>
                <a:lnTo>
                  <a:pt x="18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3"/>
          <p:cNvSpPr/>
          <p:nvPr/>
        </p:nvSpPr>
        <p:spPr>
          <a:xfrm>
            <a:off x="5759421" y="2659999"/>
            <a:ext cx="49773" cy="52934"/>
          </a:xfrm>
          <a:custGeom>
            <a:avLst/>
            <a:gdLst/>
            <a:ahLst/>
            <a:cxnLst/>
            <a:rect l="l" t="t" r="r" b="b"/>
            <a:pathLst>
              <a:path w="3259" h="3466" extrusionOk="0">
                <a:moveTo>
                  <a:pt x="1" y="0"/>
                </a:moveTo>
                <a:lnTo>
                  <a:pt x="1" y="3465"/>
                </a:lnTo>
                <a:lnTo>
                  <a:pt x="3258" y="3465"/>
                </a:lnTo>
                <a:lnTo>
                  <a:pt x="3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3"/>
          <p:cNvSpPr/>
          <p:nvPr/>
        </p:nvSpPr>
        <p:spPr>
          <a:xfrm>
            <a:off x="5759421" y="2726007"/>
            <a:ext cx="49773" cy="52950"/>
          </a:xfrm>
          <a:custGeom>
            <a:avLst/>
            <a:gdLst/>
            <a:ahLst/>
            <a:cxnLst/>
            <a:rect l="l" t="t" r="r" b="b"/>
            <a:pathLst>
              <a:path w="3259" h="3467" extrusionOk="0">
                <a:moveTo>
                  <a:pt x="1" y="1"/>
                </a:moveTo>
                <a:lnTo>
                  <a:pt x="1" y="3467"/>
                </a:lnTo>
                <a:lnTo>
                  <a:pt x="3258" y="3467"/>
                </a:lnTo>
                <a:lnTo>
                  <a:pt x="32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3"/>
          <p:cNvSpPr/>
          <p:nvPr/>
        </p:nvSpPr>
        <p:spPr>
          <a:xfrm>
            <a:off x="5833828" y="2662305"/>
            <a:ext cx="49743" cy="52934"/>
          </a:xfrm>
          <a:custGeom>
            <a:avLst/>
            <a:gdLst/>
            <a:ahLst/>
            <a:cxnLst/>
            <a:rect l="l" t="t" r="r" b="b"/>
            <a:pathLst>
              <a:path w="3257" h="3466" extrusionOk="0">
                <a:moveTo>
                  <a:pt x="1" y="0"/>
                </a:moveTo>
                <a:lnTo>
                  <a:pt x="1" y="3466"/>
                </a:lnTo>
                <a:lnTo>
                  <a:pt x="3256" y="3466"/>
                </a:lnTo>
                <a:lnTo>
                  <a:pt x="3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3"/>
          <p:cNvSpPr/>
          <p:nvPr/>
        </p:nvSpPr>
        <p:spPr>
          <a:xfrm>
            <a:off x="5833828" y="2728343"/>
            <a:ext cx="49743" cy="52934"/>
          </a:xfrm>
          <a:custGeom>
            <a:avLst/>
            <a:gdLst/>
            <a:ahLst/>
            <a:cxnLst/>
            <a:rect l="l" t="t" r="r" b="b"/>
            <a:pathLst>
              <a:path w="3257" h="3466" extrusionOk="0">
                <a:moveTo>
                  <a:pt x="1" y="0"/>
                </a:moveTo>
                <a:lnTo>
                  <a:pt x="1" y="3465"/>
                </a:lnTo>
                <a:lnTo>
                  <a:pt x="3256" y="3465"/>
                </a:lnTo>
                <a:lnTo>
                  <a:pt x="3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3"/>
          <p:cNvSpPr/>
          <p:nvPr/>
        </p:nvSpPr>
        <p:spPr>
          <a:xfrm>
            <a:off x="6312362" y="3135218"/>
            <a:ext cx="49712" cy="52858"/>
          </a:xfrm>
          <a:custGeom>
            <a:avLst/>
            <a:gdLst/>
            <a:ahLst/>
            <a:cxnLst/>
            <a:rect l="l" t="t" r="r" b="b"/>
            <a:pathLst>
              <a:path w="3255" h="3461" extrusionOk="0">
                <a:moveTo>
                  <a:pt x="0" y="0"/>
                </a:moveTo>
                <a:lnTo>
                  <a:pt x="0" y="3460"/>
                </a:lnTo>
                <a:lnTo>
                  <a:pt x="3254" y="3460"/>
                </a:lnTo>
                <a:lnTo>
                  <a:pt x="3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3"/>
          <p:cNvSpPr/>
          <p:nvPr/>
        </p:nvSpPr>
        <p:spPr>
          <a:xfrm>
            <a:off x="6312362" y="3201226"/>
            <a:ext cx="49712" cy="52934"/>
          </a:xfrm>
          <a:custGeom>
            <a:avLst/>
            <a:gdLst/>
            <a:ahLst/>
            <a:cxnLst/>
            <a:rect l="l" t="t" r="r" b="b"/>
            <a:pathLst>
              <a:path w="3255" h="3466" extrusionOk="0">
                <a:moveTo>
                  <a:pt x="0" y="1"/>
                </a:moveTo>
                <a:lnTo>
                  <a:pt x="0" y="3466"/>
                </a:lnTo>
                <a:lnTo>
                  <a:pt x="3254" y="3466"/>
                </a:lnTo>
                <a:lnTo>
                  <a:pt x="3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3"/>
          <p:cNvSpPr/>
          <p:nvPr/>
        </p:nvSpPr>
        <p:spPr>
          <a:xfrm>
            <a:off x="6386739" y="3137524"/>
            <a:ext cx="49697" cy="52889"/>
          </a:xfrm>
          <a:custGeom>
            <a:avLst/>
            <a:gdLst/>
            <a:ahLst/>
            <a:cxnLst/>
            <a:rect l="l" t="t" r="r" b="b"/>
            <a:pathLst>
              <a:path w="3254" h="3463" extrusionOk="0">
                <a:moveTo>
                  <a:pt x="0" y="1"/>
                </a:moveTo>
                <a:lnTo>
                  <a:pt x="0" y="3462"/>
                </a:lnTo>
                <a:lnTo>
                  <a:pt x="3254" y="3462"/>
                </a:lnTo>
                <a:lnTo>
                  <a:pt x="3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3"/>
          <p:cNvSpPr/>
          <p:nvPr/>
        </p:nvSpPr>
        <p:spPr>
          <a:xfrm>
            <a:off x="6386739" y="3203562"/>
            <a:ext cx="49697" cy="52934"/>
          </a:xfrm>
          <a:custGeom>
            <a:avLst/>
            <a:gdLst/>
            <a:ahLst/>
            <a:cxnLst/>
            <a:rect l="l" t="t" r="r" b="b"/>
            <a:pathLst>
              <a:path w="3254" h="3466" extrusionOk="0">
                <a:moveTo>
                  <a:pt x="0" y="0"/>
                </a:moveTo>
                <a:lnTo>
                  <a:pt x="0" y="3465"/>
                </a:lnTo>
                <a:lnTo>
                  <a:pt x="3254" y="3465"/>
                </a:lnTo>
                <a:lnTo>
                  <a:pt x="3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3"/>
          <p:cNvSpPr/>
          <p:nvPr/>
        </p:nvSpPr>
        <p:spPr>
          <a:xfrm>
            <a:off x="6312362" y="3290585"/>
            <a:ext cx="49712" cy="52950"/>
          </a:xfrm>
          <a:custGeom>
            <a:avLst/>
            <a:gdLst/>
            <a:ahLst/>
            <a:cxnLst/>
            <a:rect l="l" t="t" r="r" b="b"/>
            <a:pathLst>
              <a:path w="3255" h="3467" extrusionOk="0">
                <a:moveTo>
                  <a:pt x="0" y="0"/>
                </a:moveTo>
                <a:lnTo>
                  <a:pt x="0" y="3467"/>
                </a:lnTo>
                <a:lnTo>
                  <a:pt x="3254" y="3467"/>
                </a:lnTo>
                <a:lnTo>
                  <a:pt x="3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3"/>
          <p:cNvSpPr/>
          <p:nvPr/>
        </p:nvSpPr>
        <p:spPr>
          <a:xfrm>
            <a:off x="6312362" y="3356700"/>
            <a:ext cx="49712" cy="52889"/>
          </a:xfrm>
          <a:custGeom>
            <a:avLst/>
            <a:gdLst/>
            <a:ahLst/>
            <a:cxnLst/>
            <a:rect l="l" t="t" r="r" b="b"/>
            <a:pathLst>
              <a:path w="3255" h="3463" extrusionOk="0">
                <a:moveTo>
                  <a:pt x="0" y="0"/>
                </a:moveTo>
                <a:lnTo>
                  <a:pt x="0" y="3462"/>
                </a:lnTo>
                <a:lnTo>
                  <a:pt x="3254" y="3462"/>
                </a:lnTo>
                <a:lnTo>
                  <a:pt x="3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3"/>
          <p:cNvSpPr/>
          <p:nvPr/>
        </p:nvSpPr>
        <p:spPr>
          <a:xfrm>
            <a:off x="6386739" y="3292922"/>
            <a:ext cx="49697" cy="52873"/>
          </a:xfrm>
          <a:custGeom>
            <a:avLst/>
            <a:gdLst/>
            <a:ahLst/>
            <a:cxnLst/>
            <a:rect l="l" t="t" r="r" b="b"/>
            <a:pathLst>
              <a:path w="3254" h="3462" extrusionOk="0">
                <a:moveTo>
                  <a:pt x="0" y="1"/>
                </a:moveTo>
                <a:lnTo>
                  <a:pt x="0" y="3462"/>
                </a:lnTo>
                <a:lnTo>
                  <a:pt x="3254" y="3462"/>
                </a:lnTo>
                <a:lnTo>
                  <a:pt x="3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3"/>
          <p:cNvSpPr/>
          <p:nvPr/>
        </p:nvSpPr>
        <p:spPr>
          <a:xfrm>
            <a:off x="6386739" y="3358975"/>
            <a:ext cx="49697" cy="52889"/>
          </a:xfrm>
          <a:custGeom>
            <a:avLst/>
            <a:gdLst/>
            <a:ahLst/>
            <a:cxnLst/>
            <a:rect l="l" t="t" r="r" b="b"/>
            <a:pathLst>
              <a:path w="3254" h="3463" extrusionOk="0">
                <a:moveTo>
                  <a:pt x="0" y="0"/>
                </a:moveTo>
                <a:lnTo>
                  <a:pt x="0" y="3462"/>
                </a:lnTo>
                <a:lnTo>
                  <a:pt x="3254" y="3462"/>
                </a:lnTo>
                <a:lnTo>
                  <a:pt x="32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3"/>
          <p:cNvSpPr/>
          <p:nvPr/>
        </p:nvSpPr>
        <p:spPr>
          <a:xfrm>
            <a:off x="5759421" y="3181097"/>
            <a:ext cx="49773" cy="52889"/>
          </a:xfrm>
          <a:custGeom>
            <a:avLst/>
            <a:gdLst/>
            <a:ahLst/>
            <a:cxnLst/>
            <a:rect l="l" t="t" r="r" b="b"/>
            <a:pathLst>
              <a:path w="3259" h="3463" extrusionOk="0">
                <a:moveTo>
                  <a:pt x="1" y="1"/>
                </a:moveTo>
                <a:lnTo>
                  <a:pt x="1" y="3463"/>
                </a:lnTo>
                <a:lnTo>
                  <a:pt x="3258" y="3463"/>
                </a:lnTo>
                <a:lnTo>
                  <a:pt x="32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3"/>
          <p:cNvSpPr/>
          <p:nvPr/>
        </p:nvSpPr>
        <p:spPr>
          <a:xfrm>
            <a:off x="5835692" y="3181097"/>
            <a:ext cx="49697" cy="52889"/>
          </a:xfrm>
          <a:custGeom>
            <a:avLst/>
            <a:gdLst/>
            <a:ahLst/>
            <a:cxnLst/>
            <a:rect l="l" t="t" r="r" b="b"/>
            <a:pathLst>
              <a:path w="3254" h="3463" extrusionOk="0">
                <a:moveTo>
                  <a:pt x="0" y="1"/>
                </a:moveTo>
                <a:lnTo>
                  <a:pt x="0" y="3463"/>
                </a:lnTo>
                <a:lnTo>
                  <a:pt x="3254" y="3463"/>
                </a:lnTo>
                <a:lnTo>
                  <a:pt x="32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3"/>
          <p:cNvSpPr/>
          <p:nvPr/>
        </p:nvSpPr>
        <p:spPr>
          <a:xfrm>
            <a:off x="5911886" y="3181097"/>
            <a:ext cx="49743" cy="52889"/>
          </a:xfrm>
          <a:custGeom>
            <a:avLst/>
            <a:gdLst/>
            <a:ahLst/>
            <a:cxnLst/>
            <a:rect l="l" t="t" r="r" b="b"/>
            <a:pathLst>
              <a:path w="3257" h="3463" extrusionOk="0">
                <a:moveTo>
                  <a:pt x="0" y="1"/>
                </a:moveTo>
                <a:lnTo>
                  <a:pt x="0" y="3463"/>
                </a:lnTo>
                <a:lnTo>
                  <a:pt x="3257" y="3463"/>
                </a:lnTo>
                <a:lnTo>
                  <a:pt x="32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3"/>
          <p:cNvSpPr/>
          <p:nvPr/>
        </p:nvSpPr>
        <p:spPr>
          <a:xfrm>
            <a:off x="5988126" y="3181097"/>
            <a:ext cx="49697" cy="52889"/>
          </a:xfrm>
          <a:custGeom>
            <a:avLst/>
            <a:gdLst/>
            <a:ahLst/>
            <a:cxnLst/>
            <a:rect l="l" t="t" r="r" b="b"/>
            <a:pathLst>
              <a:path w="3254" h="3463" extrusionOk="0">
                <a:moveTo>
                  <a:pt x="1" y="1"/>
                </a:moveTo>
                <a:lnTo>
                  <a:pt x="1" y="3463"/>
                </a:lnTo>
                <a:lnTo>
                  <a:pt x="3253" y="3463"/>
                </a:lnTo>
                <a:lnTo>
                  <a:pt x="3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3"/>
          <p:cNvSpPr/>
          <p:nvPr/>
        </p:nvSpPr>
        <p:spPr>
          <a:xfrm>
            <a:off x="6037808" y="2804064"/>
            <a:ext cx="40808" cy="363928"/>
          </a:xfrm>
          <a:custGeom>
            <a:avLst/>
            <a:gdLst/>
            <a:ahLst/>
            <a:cxnLst/>
            <a:rect l="l" t="t" r="r" b="b"/>
            <a:pathLst>
              <a:path w="2672" h="23829" extrusionOk="0">
                <a:moveTo>
                  <a:pt x="0" y="0"/>
                </a:moveTo>
                <a:lnTo>
                  <a:pt x="0" y="23828"/>
                </a:lnTo>
                <a:lnTo>
                  <a:pt x="2672" y="23828"/>
                </a:lnTo>
                <a:lnTo>
                  <a:pt x="2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3"/>
          <p:cNvSpPr/>
          <p:nvPr/>
        </p:nvSpPr>
        <p:spPr>
          <a:xfrm>
            <a:off x="5736207" y="2356595"/>
            <a:ext cx="407684" cy="237701"/>
          </a:xfrm>
          <a:custGeom>
            <a:avLst/>
            <a:gdLst/>
            <a:ahLst/>
            <a:cxnLst/>
            <a:rect l="l" t="t" r="r" b="b"/>
            <a:pathLst>
              <a:path w="26694" h="15564" extrusionOk="0">
                <a:moveTo>
                  <a:pt x="1" y="1"/>
                </a:moveTo>
                <a:lnTo>
                  <a:pt x="1" y="15563"/>
                </a:lnTo>
                <a:cubicBezTo>
                  <a:pt x="3724" y="15392"/>
                  <a:pt x="11961" y="9285"/>
                  <a:pt x="14759" y="6865"/>
                </a:cubicBezTo>
                <a:cubicBezTo>
                  <a:pt x="17552" y="4450"/>
                  <a:pt x="26694" y="1990"/>
                  <a:pt x="24516" y="1189"/>
                </a:cubicBezTo>
                <a:cubicBezTo>
                  <a:pt x="24143" y="1050"/>
                  <a:pt x="23678" y="993"/>
                  <a:pt x="23127" y="993"/>
                </a:cubicBezTo>
                <a:cubicBezTo>
                  <a:pt x="20462" y="993"/>
                  <a:pt x="15787" y="2339"/>
                  <a:pt x="9767" y="2371"/>
                </a:cubicBezTo>
                <a:cubicBezTo>
                  <a:pt x="9703" y="2371"/>
                  <a:pt x="9640" y="2371"/>
                  <a:pt x="9577" y="2371"/>
                </a:cubicBezTo>
                <a:cubicBezTo>
                  <a:pt x="2457" y="237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3"/>
          <p:cNvSpPr/>
          <p:nvPr/>
        </p:nvSpPr>
        <p:spPr>
          <a:xfrm>
            <a:off x="7157236" y="3009357"/>
            <a:ext cx="288543" cy="341936"/>
          </a:xfrm>
          <a:custGeom>
            <a:avLst/>
            <a:gdLst/>
            <a:ahLst/>
            <a:cxnLst/>
            <a:rect l="l" t="t" r="r" b="b"/>
            <a:pathLst>
              <a:path w="18893" h="22389" extrusionOk="0">
                <a:moveTo>
                  <a:pt x="12121" y="0"/>
                </a:moveTo>
                <a:cubicBezTo>
                  <a:pt x="12120" y="1"/>
                  <a:pt x="3686" y="7507"/>
                  <a:pt x="1308" y="11247"/>
                </a:cubicBezTo>
                <a:cubicBezTo>
                  <a:pt x="1308" y="11247"/>
                  <a:pt x="0" y="13483"/>
                  <a:pt x="1308" y="16916"/>
                </a:cubicBezTo>
                <a:cubicBezTo>
                  <a:pt x="2614" y="20349"/>
                  <a:pt x="3800" y="22389"/>
                  <a:pt x="3800" y="22389"/>
                </a:cubicBezTo>
                <a:lnTo>
                  <a:pt x="18892" y="10388"/>
                </a:lnTo>
                <a:lnTo>
                  <a:pt x="12121" y="0"/>
                </a:lnTo>
                <a:cubicBezTo>
                  <a:pt x="12121" y="0"/>
                  <a:pt x="12121" y="0"/>
                  <a:pt x="12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3"/>
          <p:cNvSpPr/>
          <p:nvPr/>
        </p:nvSpPr>
        <p:spPr>
          <a:xfrm>
            <a:off x="5868711" y="3442531"/>
            <a:ext cx="195992" cy="209859"/>
          </a:xfrm>
          <a:custGeom>
            <a:avLst/>
            <a:gdLst/>
            <a:ahLst/>
            <a:cxnLst/>
            <a:rect l="l" t="t" r="r" b="b"/>
            <a:pathLst>
              <a:path w="12833" h="13741" extrusionOk="0">
                <a:moveTo>
                  <a:pt x="6419" y="1019"/>
                </a:moveTo>
                <a:cubicBezTo>
                  <a:pt x="9432" y="1019"/>
                  <a:pt x="11883" y="3646"/>
                  <a:pt x="11883" y="6871"/>
                </a:cubicBezTo>
                <a:cubicBezTo>
                  <a:pt x="11883" y="10100"/>
                  <a:pt x="9432" y="12722"/>
                  <a:pt x="6419" y="12722"/>
                </a:cubicBezTo>
                <a:cubicBezTo>
                  <a:pt x="3402" y="12722"/>
                  <a:pt x="951" y="10100"/>
                  <a:pt x="951" y="6871"/>
                </a:cubicBezTo>
                <a:cubicBezTo>
                  <a:pt x="951" y="3646"/>
                  <a:pt x="3401" y="1019"/>
                  <a:pt x="6419" y="1019"/>
                </a:cubicBezTo>
                <a:close/>
                <a:moveTo>
                  <a:pt x="6419" y="1"/>
                </a:moveTo>
                <a:cubicBezTo>
                  <a:pt x="2876" y="1"/>
                  <a:pt x="1" y="3083"/>
                  <a:pt x="1" y="6870"/>
                </a:cubicBezTo>
                <a:cubicBezTo>
                  <a:pt x="1" y="10659"/>
                  <a:pt x="2878" y="13741"/>
                  <a:pt x="6419" y="13741"/>
                </a:cubicBezTo>
                <a:cubicBezTo>
                  <a:pt x="9956" y="13741"/>
                  <a:pt x="12831" y="10660"/>
                  <a:pt x="12833" y="6870"/>
                </a:cubicBezTo>
                <a:cubicBezTo>
                  <a:pt x="12833" y="3083"/>
                  <a:pt x="9956" y="1"/>
                  <a:pt x="6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3"/>
          <p:cNvSpPr/>
          <p:nvPr/>
        </p:nvSpPr>
        <p:spPr>
          <a:xfrm>
            <a:off x="5826925" y="3272777"/>
            <a:ext cx="75232" cy="217251"/>
          </a:xfrm>
          <a:custGeom>
            <a:avLst/>
            <a:gdLst/>
            <a:ahLst/>
            <a:cxnLst/>
            <a:rect l="l" t="t" r="r" b="b"/>
            <a:pathLst>
              <a:path w="4926" h="14225" extrusionOk="0">
                <a:moveTo>
                  <a:pt x="909" y="0"/>
                </a:moveTo>
                <a:lnTo>
                  <a:pt x="1" y="298"/>
                </a:lnTo>
                <a:lnTo>
                  <a:pt x="4013" y="14224"/>
                </a:lnTo>
                <a:lnTo>
                  <a:pt x="4926" y="13928"/>
                </a:lnTo>
                <a:lnTo>
                  <a:pt x="9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3"/>
          <p:cNvSpPr/>
          <p:nvPr/>
        </p:nvSpPr>
        <p:spPr>
          <a:xfrm>
            <a:off x="6050820" y="3301032"/>
            <a:ext cx="220459" cy="234418"/>
          </a:xfrm>
          <a:custGeom>
            <a:avLst/>
            <a:gdLst/>
            <a:ahLst/>
            <a:cxnLst/>
            <a:rect l="l" t="t" r="r" b="b"/>
            <a:pathLst>
              <a:path w="14435" h="15349" extrusionOk="0">
                <a:moveTo>
                  <a:pt x="13766" y="1"/>
                </a:moveTo>
                <a:lnTo>
                  <a:pt x="0" y="14630"/>
                </a:lnTo>
                <a:lnTo>
                  <a:pt x="672" y="15349"/>
                </a:lnTo>
                <a:lnTo>
                  <a:pt x="14435" y="724"/>
                </a:lnTo>
                <a:lnTo>
                  <a:pt x="137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3"/>
          <p:cNvSpPr/>
          <p:nvPr/>
        </p:nvSpPr>
        <p:spPr>
          <a:xfrm>
            <a:off x="5987790" y="3638447"/>
            <a:ext cx="32454" cy="231516"/>
          </a:xfrm>
          <a:custGeom>
            <a:avLst/>
            <a:gdLst/>
            <a:ahLst/>
            <a:cxnLst/>
            <a:rect l="l" t="t" r="r" b="b"/>
            <a:pathLst>
              <a:path w="2125" h="15159" extrusionOk="0">
                <a:moveTo>
                  <a:pt x="950" y="0"/>
                </a:moveTo>
                <a:lnTo>
                  <a:pt x="1" y="87"/>
                </a:lnTo>
                <a:lnTo>
                  <a:pt x="1179" y="15159"/>
                </a:lnTo>
                <a:lnTo>
                  <a:pt x="2124" y="15075"/>
                </a:lnTo>
                <a:lnTo>
                  <a:pt x="9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3"/>
          <p:cNvSpPr/>
          <p:nvPr/>
        </p:nvSpPr>
        <p:spPr>
          <a:xfrm>
            <a:off x="6625433" y="2199273"/>
            <a:ext cx="187577" cy="501809"/>
          </a:xfrm>
          <a:custGeom>
            <a:avLst/>
            <a:gdLst/>
            <a:ahLst/>
            <a:cxnLst/>
            <a:rect l="l" t="t" r="r" b="b"/>
            <a:pathLst>
              <a:path w="12282" h="32857" extrusionOk="0">
                <a:moveTo>
                  <a:pt x="4877" y="1"/>
                </a:moveTo>
                <a:lnTo>
                  <a:pt x="0" y="1652"/>
                </a:lnTo>
                <a:cubicBezTo>
                  <a:pt x="4044" y="8903"/>
                  <a:pt x="3686" y="29888"/>
                  <a:pt x="3927" y="31930"/>
                </a:cubicBezTo>
                <a:cubicBezTo>
                  <a:pt x="3997" y="32523"/>
                  <a:pt x="4187" y="32856"/>
                  <a:pt x="4501" y="32856"/>
                </a:cubicBezTo>
                <a:cubicBezTo>
                  <a:pt x="5266" y="32856"/>
                  <a:pt x="6766" y="30882"/>
                  <a:pt x="9052" y="25865"/>
                </a:cubicBezTo>
                <a:cubicBezTo>
                  <a:pt x="12282" y="18782"/>
                  <a:pt x="4877" y="1"/>
                  <a:pt x="4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3"/>
          <p:cNvSpPr/>
          <p:nvPr/>
        </p:nvSpPr>
        <p:spPr>
          <a:xfrm>
            <a:off x="5923371" y="2532138"/>
            <a:ext cx="92582" cy="87893"/>
          </a:xfrm>
          <a:custGeom>
            <a:avLst/>
            <a:gdLst/>
            <a:ahLst/>
            <a:cxnLst/>
            <a:rect l="l" t="t" r="r" b="b"/>
            <a:pathLst>
              <a:path w="6062" h="5755" extrusionOk="0">
                <a:moveTo>
                  <a:pt x="4765" y="1"/>
                </a:moveTo>
                <a:lnTo>
                  <a:pt x="1" y="3968"/>
                </a:lnTo>
                <a:lnTo>
                  <a:pt x="1296" y="5754"/>
                </a:lnTo>
                <a:lnTo>
                  <a:pt x="6061" y="1790"/>
                </a:lnTo>
                <a:lnTo>
                  <a:pt x="4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3"/>
          <p:cNvSpPr/>
          <p:nvPr/>
        </p:nvSpPr>
        <p:spPr>
          <a:xfrm>
            <a:off x="6016503" y="2450369"/>
            <a:ext cx="94522" cy="89848"/>
          </a:xfrm>
          <a:custGeom>
            <a:avLst/>
            <a:gdLst/>
            <a:ahLst/>
            <a:cxnLst/>
            <a:rect l="l" t="t" r="r" b="b"/>
            <a:pathLst>
              <a:path w="6189" h="5883" extrusionOk="0">
                <a:moveTo>
                  <a:pt x="4879" y="1"/>
                </a:moveTo>
                <a:lnTo>
                  <a:pt x="0" y="4100"/>
                </a:lnTo>
                <a:lnTo>
                  <a:pt x="1309" y="5883"/>
                </a:lnTo>
                <a:lnTo>
                  <a:pt x="6188" y="1779"/>
                </a:lnTo>
                <a:lnTo>
                  <a:pt x="48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3"/>
          <p:cNvSpPr/>
          <p:nvPr/>
        </p:nvSpPr>
        <p:spPr>
          <a:xfrm>
            <a:off x="5962148" y="2579727"/>
            <a:ext cx="92582" cy="87878"/>
          </a:xfrm>
          <a:custGeom>
            <a:avLst/>
            <a:gdLst/>
            <a:ahLst/>
            <a:cxnLst/>
            <a:rect l="l" t="t" r="r" b="b"/>
            <a:pathLst>
              <a:path w="6062" h="5754" extrusionOk="0">
                <a:moveTo>
                  <a:pt x="4764" y="0"/>
                </a:moveTo>
                <a:lnTo>
                  <a:pt x="0" y="3967"/>
                </a:lnTo>
                <a:lnTo>
                  <a:pt x="1299" y="5754"/>
                </a:lnTo>
                <a:lnTo>
                  <a:pt x="6061" y="1786"/>
                </a:lnTo>
                <a:lnTo>
                  <a:pt x="47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3"/>
          <p:cNvSpPr/>
          <p:nvPr/>
        </p:nvSpPr>
        <p:spPr>
          <a:xfrm>
            <a:off x="6055280" y="2498019"/>
            <a:ext cx="94491" cy="89787"/>
          </a:xfrm>
          <a:custGeom>
            <a:avLst/>
            <a:gdLst/>
            <a:ahLst/>
            <a:cxnLst/>
            <a:rect l="l" t="t" r="r" b="b"/>
            <a:pathLst>
              <a:path w="6187" h="5879" extrusionOk="0">
                <a:moveTo>
                  <a:pt x="4879" y="0"/>
                </a:moveTo>
                <a:lnTo>
                  <a:pt x="1" y="4100"/>
                </a:lnTo>
                <a:lnTo>
                  <a:pt x="1305" y="5878"/>
                </a:lnTo>
                <a:lnTo>
                  <a:pt x="6186" y="1779"/>
                </a:lnTo>
                <a:lnTo>
                  <a:pt x="48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3"/>
          <p:cNvSpPr/>
          <p:nvPr/>
        </p:nvSpPr>
        <p:spPr>
          <a:xfrm>
            <a:off x="5911886" y="2701051"/>
            <a:ext cx="166715" cy="77890"/>
          </a:xfrm>
          <a:custGeom>
            <a:avLst/>
            <a:gdLst/>
            <a:ahLst/>
            <a:cxnLst/>
            <a:rect l="l" t="t" r="r" b="b"/>
            <a:pathLst>
              <a:path w="10916" h="5100" extrusionOk="0">
                <a:moveTo>
                  <a:pt x="0" y="1"/>
                </a:moveTo>
                <a:lnTo>
                  <a:pt x="0" y="5100"/>
                </a:lnTo>
                <a:lnTo>
                  <a:pt x="10916" y="5100"/>
                </a:lnTo>
                <a:lnTo>
                  <a:pt x="10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3"/>
          <p:cNvSpPr/>
          <p:nvPr/>
        </p:nvSpPr>
        <p:spPr>
          <a:xfrm>
            <a:off x="6115759" y="2384437"/>
            <a:ext cx="131038" cy="124379"/>
          </a:xfrm>
          <a:custGeom>
            <a:avLst/>
            <a:gdLst/>
            <a:ahLst/>
            <a:cxnLst/>
            <a:rect l="l" t="t" r="r" b="b"/>
            <a:pathLst>
              <a:path w="8580" h="8144" extrusionOk="0">
                <a:moveTo>
                  <a:pt x="6440" y="0"/>
                </a:moveTo>
                <a:cubicBezTo>
                  <a:pt x="6440" y="0"/>
                  <a:pt x="3785" y="2748"/>
                  <a:pt x="0" y="3189"/>
                </a:cubicBezTo>
                <a:lnTo>
                  <a:pt x="3671" y="8144"/>
                </a:lnTo>
                <a:cubicBezTo>
                  <a:pt x="3671" y="8144"/>
                  <a:pt x="7151" y="4484"/>
                  <a:pt x="7870" y="3979"/>
                </a:cubicBezTo>
                <a:cubicBezTo>
                  <a:pt x="8580" y="3477"/>
                  <a:pt x="6440" y="0"/>
                  <a:pt x="6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3"/>
          <p:cNvSpPr/>
          <p:nvPr/>
        </p:nvSpPr>
        <p:spPr>
          <a:xfrm>
            <a:off x="7153647" y="2222763"/>
            <a:ext cx="297432" cy="148815"/>
          </a:xfrm>
          <a:custGeom>
            <a:avLst/>
            <a:gdLst/>
            <a:ahLst/>
            <a:cxnLst/>
            <a:rect l="l" t="t" r="r" b="b"/>
            <a:pathLst>
              <a:path w="19475" h="9744" extrusionOk="0">
                <a:moveTo>
                  <a:pt x="19259" y="0"/>
                </a:moveTo>
                <a:cubicBezTo>
                  <a:pt x="10695" y="2129"/>
                  <a:pt x="111" y="8801"/>
                  <a:pt x="1" y="8865"/>
                </a:cubicBezTo>
                <a:lnTo>
                  <a:pt x="487" y="9743"/>
                </a:lnTo>
                <a:cubicBezTo>
                  <a:pt x="589" y="9678"/>
                  <a:pt x="11045" y="3087"/>
                  <a:pt x="19474" y="993"/>
                </a:cubicBezTo>
                <a:lnTo>
                  <a:pt x="19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3"/>
          <p:cNvSpPr/>
          <p:nvPr/>
        </p:nvSpPr>
        <p:spPr>
          <a:xfrm>
            <a:off x="5887511" y="3306560"/>
            <a:ext cx="308382" cy="163202"/>
          </a:xfrm>
          <a:custGeom>
            <a:avLst/>
            <a:gdLst/>
            <a:ahLst/>
            <a:cxnLst/>
            <a:rect l="l" t="t" r="r" b="b"/>
            <a:pathLst>
              <a:path w="20192" h="10686" extrusionOk="0">
                <a:moveTo>
                  <a:pt x="1" y="1"/>
                </a:moveTo>
                <a:lnTo>
                  <a:pt x="1596" y="7752"/>
                </a:lnTo>
                <a:cubicBezTo>
                  <a:pt x="1596" y="7752"/>
                  <a:pt x="2751" y="7502"/>
                  <a:pt x="4296" y="7502"/>
                </a:cubicBezTo>
                <a:cubicBezTo>
                  <a:pt x="6558" y="7502"/>
                  <a:pt x="9655" y="8039"/>
                  <a:pt x="11179" y="10685"/>
                </a:cubicBezTo>
                <a:lnTo>
                  <a:pt x="20192" y="132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3"/>
          <p:cNvSpPr/>
          <p:nvPr/>
        </p:nvSpPr>
        <p:spPr>
          <a:xfrm>
            <a:off x="6032004" y="3418279"/>
            <a:ext cx="181544" cy="428333"/>
          </a:xfrm>
          <a:custGeom>
            <a:avLst/>
            <a:gdLst/>
            <a:ahLst/>
            <a:cxnLst/>
            <a:rect l="l" t="t" r="r" b="b"/>
            <a:pathLst>
              <a:path w="11887" h="28046" extrusionOk="0">
                <a:moveTo>
                  <a:pt x="11887" y="0"/>
                </a:moveTo>
                <a:lnTo>
                  <a:pt x="3565" y="8459"/>
                </a:lnTo>
                <a:cubicBezTo>
                  <a:pt x="3686" y="12657"/>
                  <a:pt x="2" y="15874"/>
                  <a:pt x="1" y="15874"/>
                </a:cubicBezTo>
                <a:cubicBezTo>
                  <a:pt x="1" y="15874"/>
                  <a:pt x="1" y="15874"/>
                  <a:pt x="1" y="15874"/>
                </a:cubicBezTo>
                <a:lnTo>
                  <a:pt x="1" y="15874"/>
                </a:lnTo>
                <a:lnTo>
                  <a:pt x="636" y="28045"/>
                </a:lnTo>
                <a:lnTo>
                  <a:pt x="10447" y="27431"/>
                </a:lnTo>
                <a:lnTo>
                  <a:pt x="11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3"/>
          <p:cNvSpPr/>
          <p:nvPr/>
        </p:nvSpPr>
        <p:spPr>
          <a:xfrm>
            <a:off x="5759421" y="3314319"/>
            <a:ext cx="207324" cy="532277"/>
          </a:xfrm>
          <a:custGeom>
            <a:avLst/>
            <a:gdLst/>
            <a:ahLst/>
            <a:cxnLst/>
            <a:rect l="l" t="t" r="r" b="b"/>
            <a:pathLst>
              <a:path w="13575" h="34852" extrusionOk="0">
                <a:moveTo>
                  <a:pt x="1" y="1"/>
                </a:moveTo>
                <a:lnTo>
                  <a:pt x="1" y="34851"/>
                </a:lnTo>
                <a:lnTo>
                  <a:pt x="13575" y="34851"/>
                </a:lnTo>
                <a:lnTo>
                  <a:pt x="13240" y="24042"/>
                </a:lnTo>
                <a:cubicBezTo>
                  <a:pt x="2684" y="22260"/>
                  <a:pt x="6203" y="11355"/>
                  <a:pt x="6203" y="11355"/>
                </a:cubicBezTo>
                <a:lnTo>
                  <a:pt x="3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3"/>
          <p:cNvSpPr/>
          <p:nvPr/>
        </p:nvSpPr>
        <p:spPr>
          <a:xfrm>
            <a:off x="6939863" y="1927270"/>
            <a:ext cx="431555" cy="86763"/>
          </a:xfrm>
          <a:custGeom>
            <a:avLst/>
            <a:gdLst/>
            <a:ahLst/>
            <a:cxnLst/>
            <a:rect l="l" t="t" r="r" b="b"/>
            <a:pathLst>
              <a:path w="28257" h="5681" extrusionOk="0">
                <a:moveTo>
                  <a:pt x="3537" y="0"/>
                </a:moveTo>
                <a:cubicBezTo>
                  <a:pt x="3537" y="0"/>
                  <a:pt x="1" y="5680"/>
                  <a:pt x="1987" y="5680"/>
                </a:cubicBezTo>
                <a:cubicBezTo>
                  <a:pt x="2091" y="5680"/>
                  <a:pt x="2212" y="5665"/>
                  <a:pt x="2349" y="5631"/>
                </a:cubicBezTo>
                <a:cubicBezTo>
                  <a:pt x="4815" y="5027"/>
                  <a:pt x="18128" y="2755"/>
                  <a:pt x="23843" y="2755"/>
                </a:cubicBezTo>
                <a:cubicBezTo>
                  <a:pt x="24459" y="2755"/>
                  <a:pt x="24987" y="2781"/>
                  <a:pt x="25403" y="2839"/>
                </a:cubicBezTo>
                <a:cubicBezTo>
                  <a:pt x="25403" y="2839"/>
                  <a:pt x="25447" y="2842"/>
                  <a:pt x="25523" y="2842"/>
                </a:cubicBezTo>
                <a:cubicBezTo>
                  <a:pt x="26071" y="2842"/>
                  <a:pt x="28257" y="2678"/>
                  <a:pt x="27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3"/>
          <p:cNvSpPr/>
          <p:nvPr/>
        </p:nvSpPr>
        <p:spPr>
          <a:xfrm>
            <a:off x="7100010" y="2069793"/>
            <a:ext cx="96996" cy="55149"/>
          </a:xfrm>
          <a:custGeom>
            <a:avLst/>
            <a:gdLst/>
            <a:ahLst/>
            <a:cxnLst/>
            <a:rect l="l" t="t" r="r" b="b"/>
            <a:pathLst>
              <a:path w="6351" h="3611" extrusionOk="0">
                <a:moveTo>
                  <a:pt x="5891" y="1"/>
                </a:moveTo>
                <a:lnTo>
                  <a:pt x="0" y="1403"/>
                </a:lnTo>
                <a:lnTo>
                  <a:pt x="461" y="3611"/>
                </a:lnTo>
                <a:lnTo>
                  <a:pt x="6351" y="2208"/>
                </a:lnTo>
                <a:lnTo>
                  <a:pt x="5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3"/>
          <p:cNvSpPr/>
          <p:nvPr/>
        </p:nvSpPr>
        <p:spPr>
          <a:xfrm>
            <a:off x="7221243" y="2069320"/>
            <a:ext cx="99546" cy="56142"/>
          </a:xfrm>
          <a:custGeom>
            <a:avLst/>
            <a:gdLst/>
            <a:ahLst/>
            <a:cxnLst/>
            <a:rect l="l" t="t" r="r" b="b"/>
            <a:pathLst>
              <a:path w="6518" h="3676" extrusionOk="0">
                <a:moveTo>
                  <a:pt x="6051" y="1"/>
                </a:moveTo>
                <a:lnTo>
                  <a:pt x="1" y="1468"/>
                </a:lnTo>
                <a:lnTo>
                  <a:pt x="469" y="3675"/>
                </a:lnTo>
                <a:lnTo>
                  <a:pt x="6517" y="2209"/>
                </a:lnTo>
                <a:lnTo>
                  <a:pt x="6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3"/>
          <p:cNvSpPr/>
          <p:nvPr/>
        </p:nvSpPr>
        <p:spPr>
          <a:xfrm>
            <a:off x="7124217" y="2137634"/>
            <a:ext cx="97041" cy="55134"/>
          </a:xfrm>
          <a:custGeom>
            <a:avLst/>
            <a:gdLst/>
            <a:ahLst/>
            <a:cxnLst/>
            <a:rect l="l" t="t" r="r" b="b"/>
            <a:pathLst>
              <a:path w="6354" h="3610" extrusionOk="0">
                <a:moveTo>
                  <a:pt x="5895" y="0"/>
                </a:moveTo>
                <a:lnTo>
                  <a:pt x="0" y="1403"/>
                </a:lnTo>
                <a:lnTo>
                  <a:pt x="465" y="3610"/>
                </a:lnTo>
                <a:lnTo>
                  <a:pt x="6354" y="2208"/>
                </a:lnTo>
                <a:lnTo>
                  <a:pt x="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3"/>
          <p:cNvSpPr/>
          <p:nvPr/>
        </p:nvSpPr>
        <p:spPr>
          <a:xfrm>
            <a:off x="7249513" y="2135954"/>
            <a:ext cx="99592" cy="56188"/>
          </a:xfrm>
          <a:custGeom>
            <a:avLst/>
            <a:gdLst/>
            <a:ahLst/>
            <a:cxnLst/>
            <a:rect l="l" t="t" r="r" b="b"/>
            <a:pathLst>
              <a:path w="6521" h="3679" extrusionOk="0">
                <a:moveTo>
                  <a:pt x="6054" y="0"/>
                </a:moveTo>
                <a:lnTo>
                  <a:pt x="1" y="1472"/>
                </a:lnTo>
                <a:lnTo>
                  <a:pt x="472" y="3678"/>
                </a:lnTo>
                <a:lnTo>
                  <a:pt x="6520" y="2211"/>
                </a:lnTo>
                <a:lnTo>
                  <a:pt x="60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3"/>
          <p:cNvSpPr/>
          <p:nvPr/>
        </p:nvSpPr>
        <p:spPr>
          <a:xfrm>
            <a:off x="7139871" y="2190446"/>
            <a:ext cx="97301" cy="72789"/>
          </a:xfrm>
          <a:custGeom>
            <a:avLst/>
            <a:gdLst/>
            <a:ahLst/>
            <a:cxnLst/>
            <a:rect l="l" t="t" r="r" b="b"/>
            <a:pathLst>
              <a:path w="6371" h="4766" extrusionOk="0">
                <a:moveTo>
                  <a:pt x="5481" y="0"/>
                </a:moveTo>
                <a:lnTo>
                  <a:pt x="1" y="2715"/>
                </a:lnTo>
                <a:lnTo>
                  <a:pt x="891" y="4765"/>
                </a:lnTo>
                <a:lnTo>
                  <a:pt x="6371" y="2056"/>
                </a:lnTo>
                <a:lnTo>
                  <a:pt x="54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3"/>
          <p:cNvSpPr/>
          <p:nvPr/>
        </p:nvSpPr>
        <p:spPr>
          <a:xfrm>
            <a:off x="7157007" y="2255507"/>
            <a:ext cx="97683" cy="66985"/>
          </a:xfrm>
          <a:custGeom>
            <a:avLst/>
            <a:gdLst/>
            <a:ahLst/>
            <a:cxnLst/>
            <a:rect l="l" t="t" r="r" b="b"/>
            <a:pathLst>
              <a:path w="6396" h="4386" extrusionOk="0">
                <a:moveTo>
                  <a:pt x="5654" y="1"/>
                </a:moveTo>
                <a:lnTo>
                  <a:pt x="1" y="2268"/>
                </a:lnTo>
                <a:lnTo>
                  <a:pt x="741" y="4385"/>
                </a:lnTo>
                <a:lnTo>
                  <a:pt x="6396" y="2117"/>
                </a:lnTo>
                <a:lnTo>
                  <a:pt x="56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3"/>
          <p:cNvSpPr/>
          <p:nvPr/>
        </p:nvSpPr>
        <p:spPr>
          <a:xfrm>
            <a:off x="7264526" y="2199044"/>
            <a:ext cx="99577" cy="55668"/>
          </a:xfrm>
          <a:custGeom>
            <a:avLst/>
            <a:gdLst/>
            <a:ahLst/>
            <a:cxnLst/>
            <a:rect l="l" t="t" r="r" b="b"/>
            <a:pathLst>
              <a:path w="6520" h="3645" extrusionOk="0">
                <a:moveTo>
                  <a:pt x="6063" y="0"/>
                </a:moveTo>
                <a:lnTo>
                  <a:pt x="1" y="1432"/>
                </a:lnTo>
                <a:lnTo>
                  <a:pt x="461" y="3645"/>
                </a:lnTo>
                <a:lnTo>
                  <a:pt x="6519" y="2211"/>
                </a:lnTo>
                <a:lnTo>
                  <a:pt x="6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3"/>
          <p:cNvSpPr/>
          <p:nvPr/>
        </p:nvSpPr>
        <p:spPr>
          <a:xfrm>
            <a:off x="6444591" y="2813197"/>
            <a:ext cx="66832" cy="31034"/>
          </a:xfrm>
          <a:custGeom>
            <a:avLst/>
            <a:gdLst/>
            <a:ahLst/>
            <a:cxnLst/>
            <a:rect l="l" t="t" r="r" b="b"/>
            <a:pathLst>
              <a:path w="4376" h="2032" extrusionOk="0">
                <a:moveTo>
                  <a:pt x="4228" y="0"/>
                </a:moveTo>
                <a:lnTo>
                  <a:pt x="1" y="448"/>
                </a:lnTo>
                <a:lnTo>
                  <a:pt x="150" y="2031"/>
                </a:lnTo>
                <a:lnTo>
                  <a:pt x="4375" y="1584"/>
                </a:lnTo>
                <a:lnTo>
                  <a:pt x="4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3"/>
          <p:cNvSpPr/>
          <p:nvPr/>
        </p:nvSpPr>
        <p:spPr>
          <a:xfrm>
            <a:off x="6527948" y="2802614"/>
            <a:ext cx="68665" cy="31538"/>
          </a:xfrm>
          <a:custGeom>
            <a:avLst/>
            <a:gdLst/>
            <a:ahLst/>
            <a:cxnLst/>
            <a:rect l="l" t="t" r="r" b="b"/>
            <a:pathLst>
              <a:path w="4496" h="2065" extrusionOk="0">
                <a:moveTo>
                  <a:pt x="4340" y="1"/>
                </a:moveTo>
                <a:lnTo>
                  <a:pt x="1" y="484"/>
                </a:lnTo>
                <a:lnTo>
                  <a:pt x="152" y="2064"/>
                </a:lnTo>
                <a:lnTo>
                  <a:pt x="4495" y="1584"/>
                </a:lnTo>
                <a:lnTo>
                  <a:pt x="43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3"/>
          <p:cNvSpPr/>
          <p:nvPr/>
        </p:nvSpPr>
        <p:spPr>
          <a:xfrm>
            <a:off x="6451051" y="2857060"/>
            <a:ext cx="66771" cy="31064"/>
          </a:xfrm>
          <a:custGeom>
            <a:avLst/>
            <a:gdLst/>
            <a:ahLst/>
            <a:cxnLst/>
            <a:rect l="l" t="t" r="r" b="b"/>
            <a:pathLst>
              <a:path w="4372" h="2034" extrusionOk="0">
                <a:moveTo>
                  <a:pt x="4222" y="0"/>
                </a:moveTo>
                <a:lnTo>
                  <a:pt x="1" y="448"/>
                </a:lnTo>
                <a:lnTo>
                  <a:pt x="148" y="2034"/>
                </a:lnTo>
                <a:lnTo>
                  <a:pt x="4371" y="1585"/>
                </a:lnTo>
                <a:lnTo>
                  <a:pt x="42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3"/>
          <p:cNvSpPr/>
          <p:nvPr/>
        </p:nvSpPr>
        <p:spPr>
          <a:xfrm>
            <a:off x="6534378" y="2846491"/>
            <a:ext cx="68604" cy="31522"/>
          </a:xfrm>
          <a:custGeom>
            <a:avLst/>
            <a:gdLst/>
            <a:ahLst/>
            <a:cxnLst/>
            <a:rect l="l" t="t" r="r" b="b"/>
            <a:pathLst>
              <a:path w="4492" h="2064" extrusionOk="0">
                <a:moveTo>
                  <a:pt x="4336" y="1"/>
                </a:moveTo>
                <a:lnTo>
                  <a:pt x="1" y="483"/>
                </a:lnTo>
                <a:lnTo>
                  <a:pt x="153" y="2063"/>
                </a:lnTo>
                <a:lnTo>
                  <a:pt x="4491" y="1585"/>
                </a:lnTo>
                <a:lnTo>
                  <a:pt x="4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3"/>
          <p:cNvSpPr/>
          <p:nvPr/>
        </p:nvSpPr>
        <p:spPr>
          <a:xfrm>
            <a:off x="6455236" y="2909170"/>
            <a:ext cx="66726" cy="31049"/>
          </a:xfrm>
          <a:custGeom>
            <a:avLst/>
            <a:gdLst/>
            <a:ahLst/>
            <a:cxnLst/>
            <a:rect l="l" t="t" r="r" b="b"/>
            <a:pathLst>
              <a:path w="4369" h="2033" extrusionOk="0">
                <a:moveTo>
                  <a:pt x="4222" y="1"/>
                </a:moveTo>
                <a:lnTo>
                  <a:pt x="1" y="448"/>
                </a:lnTo>
                <a:lnTo>
                  <a:pt x="146" y="2033"/>
                </a:lnTo>
                <a:lnTo>
                  <a:pt x="4369" y="1582"/>
                </a:lnTo>
                <a:lnTo>
                  <a:pt x="42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3"/>
          <p:cNvSpPr/>
          <p:nvPr/>
        </p:nvSpPr>
        <p:spPr>
          <a:xfrm>
            <a:off x="6538502" y="2898586"/>
            <a:ext cx="68604" cy="31553"/>
          </a:xfrm>
          <a:custGeom>
            <a:avLst/>
            <a:gdLst/>
            <a:ahLst/>
            <a:cxnLst/>
            <a:rect l="l" t="t" r="r" b="b"/>
            <a:pathLst>
              <a:path w="4492" h="2066" extrusionOk="0">
                <a:moveTo>
                  <a:pt x="4339" y="1"/>
                </a:moveTo>
                <a:lnTo>
                  <a:pt x="0" y="483"/>
                </a:lnTo>
                <a:lnTo>
                  <a:pt x="156" y="2065"/>
                </a:lnTo>
                <a:lnTo>
                  <a:pt x="4492" y="1582"/>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3"/>
          <p:cNvSpPr/>
          <p:nvPr/>
        </p:nvSpPr>
        <p:spPr>
          <a:xfrm>
            <a:off x="6461543" y="2953032"/>
            <a:ext cx="66817" cy="31003"/>
          </a:xfrm>
          <a:custGeom>
            <a:avLst/>
            <a:gdLst/>
            <a:ahLst/>
            <a:cxnLst/>
            <a:rect l="l" t="t" r="r" b="b"/>
            <a:pathLst>
              <a:path w="4375" h="2030" extrusionOk="0">
                <a:moveTo>
                  <a:pt x="4227" y="1"/>
                </a:moveTo>
                <a:lnTo>
                  <a:pt x="0" y="448"/>
                </a:lnTo>
                <a:lnTo>
                  <a:pt x="150" y="2030"/>
                </a:lnTo>
                <a:lnTo>
                  <a:pt x="4375" y="1582"/>
                </a:lnTo>
                <a:lnTo>
                  <a:pt x="42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3"/>
          <p:cNvSpPr/>
          <p:nvPr/>
        </p:nvSpPr>
        <p:spPr>
          <a:xfrm>
            <a:off x="6544901" y="2942479"/>
            <a:ext cx="68650" cy="31538"/>
          </a:xfrm>
          <a:custGeom>
            <a:avLst/>
            <a:gdLst/>
            <a:ahLst/>
            <a:cxnLst/>
            <a:rect l="l" t="t" r="r" b="b"/>
            <a:pathLst>
              <a:path w="4495" h="2065" extrusionOk="0">
                <a:moveTo>
                  <a:pt x="4339" y="1"/>
                </a:moveTo>
                <a:lnTo>
                  <a:pt x="0" y="483"/>
                </a:lnTo>
                <a:lnTo>
                  <a:pt x="152" y="2064"/>
                </a:lnTo>
                <a:lnTo>
                  <a:pt x="4495" y="1580"/>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3"/>
          <p:cNvSpPr/>
          <p:nvPr/>
        </p:nvSpPr>
        <p:spPr>
          <a:xfrm>
            <a:off x="6291530" y="3450290"/>
            <a:ext cx="165676" cy="369182"/>
          </a:xfrm>
          <a:custGeom>
            <a:avLst/>
            <a:gdLst/>
            <a:ahLst/>
            <a:cxnLst/>
            <a:rect l="l" t="t" r="r" b="b"/>
            <a:pathLst>
              <a:path w="10848" h="24173" extrusionOk="0">
                <a:moveTo>
                  <a:pt x="0" y="1"/>
                </a:moveTo>
                <a:lnTo>
                  <a:pt x="0" y="24172"/>
                </a:lnTo>
                <a:lnTo>
                  <a:pt x="10847" y="24172"/>
                </a:lnTo>
                <a:lnTo>
                  <a:pt x="108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3"/>
          <p:cNvSpPr/>
          <p:nvPr/>
        </p:nvSpPr>
        <p:spPr>
          <a:xfrm>
            <a:off x="6149755" y="3123947"/>
            <a:ext cx="88397" cy="143775"/>
          </a:xfrm>
          <a:custGeom>
            <a:avLst/>
            <a:gdLst/>
            <a:ahLst/>
            <a:cxnLst/>
            <a:rect l="l" t="t" r="r" b="b"/>
            <a:pathLst>
              <a:path w="5788" h="9414" extrusionOk="0">
                <a:moveTo>
                  <a:pt x="0" y="1"/>
                </a:moveTo>
                <a:lnTo>
                  <a:pt x="0" y="9413"/>
                </a:lnTo>
                <a:lnTo>
                  <a:pt x="5788" y="9413"/>
                </a:lnTo>
                <a:lnTo>
                  <a:pt x="5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3"/>
          <p:cNvSpPr/>
          <p:nvPr/>
        </p:nvSpPr>
        <p:spPr>
          <a:xfrm>
            <a:off x="7205833" y="2306670"/>
            <a:ext cx="202009" cy="408555"/>
          </a:xfrm>
          <a:custGeom>
            <a:avLst/>
            <a:gdLst/>
            <a:ahLst/>
            <a:cxnLst/>
            <a:rect l="l" t="t" r="r" b="b"/>
            <a:pathLst>
              <a:path w="13227" h="26751" extrusionOk="0">
                <a:moveTo>
                  <a:pt x="12148" y="0"/>
                </a:moveTo>
                <a:lnTo>
                  <a:pt x="0" y="5640"/>
                </a:lnTo>
                <a:cubicBezTo>
                  <a:pt x="3198" y="20500"/>
                  <a:pt x="5336" y="26750"/>
                  <a:pt x="5338" y="26750"/>
                </a:cubicBezTo>
                <a:cubicBezTo>
                  <a:pt x="5338" y="26750"/>
                  <a:pt x="5338" y="26750"/>
                  <a:pt x="5338" y="26750"/>
                </a:cubicBezTo>
                <a:lnTo>
                  <a:pt x="13227" y="20499"/>
                </a:lnTo>
                <a:cubicBezTo>
                  <a:pt x="10194" y="5640"/>
                  <a:pt x="12147" y="1"/>
                  <a:pt x="12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3"/>
          <p:cNvSpPr/>
          <p:nvPr/>
        </p:nvSpPr>
        <p:spPr>
          <a:xfrm>
            <a:off x="6671815" y="3350881"/>
            <a:ext cx="879238" cy="519066"/>
          </a:xfrm>
          <a:custGeom>
            <a:avLst/>
            <a:gdLst/>
            <a:ahLst/>
            <a:cxnLst/>
            <a:rect l="l" t="t" r="r" b="b"/>
            <a:pathLst>
              <a:path w="57570" h="33987" extrusionOk="0">
                <a:moveTo>
                  <a:pt x="4439" y="1"/>
                </a:moveTo>
                <a:cubicBezTo>
                  <a:pt x="4363" y="1"/>
                  <a:pt x="4288" y="9"/>
                  <a:pt x="4214" y="26"/>
                </a:cubicBezTo>
                <a:cubicBezTo>
                  <a:pt x="0" y="967"/>
                  <a:pt x="4670" y="10656"/>
                  <a:pt x="8580" y="14567"/>
                </a:cubicBezTo>
                <a:cubicBezTo>
                  <a:pt x="19716" y="25718"/>
                  <a:pt x="19831" y="33987"/>
                  <a:pt x="19831" y="33987"/>
                </a:cubicBezTo>
                <a:cubicBezTo>
                  <a:pt x="19831" y="33987"/>
                  <a:pt x="19831" y="33987"/>
                  <a:pt x="19831" y="33987"/>
                </a:cubicBezTo>
                <a:lnTo>
                  <a:pt x="57570" y="33987"/>
                </a:lnTo>
                <a:lnTo>
                  <a:pt x="57570" y="12870"/>
                </a:lnTo>
                <a:cubicBezTo>
                  <a:pt x="54006" y="13381"/>
                  <a:pt x="55194" y="17449"/>
                  <a:pt x="50917" y="24809"/>
                </a:cubicBezTo>
                <a:cubicBezTo>
                  <a:pt x="49593" y="27084"/>
                  <a:pt x="46975" y="27930"/>
                  <a:pt x="43775" y="27930"/>
                </a:cubicBezTo>
                <a:cubicBezTo>
                  <a:pt x="36627" y="27930"/>
                  <a:pt x="26582" y="23710"/>
                  <a:pt x="21606" y="21778"/>
                </a:cubicBezTo>
                <a:cubicBezTo>
                  <a:pt x="14543" y="19035"/>
                  <a:pt x="8130" y="1"/>
                  <a:pt x="44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3"/>
          <p:cNvSpPr/>
          <p:nvPr/>
        </p:nvSpPr>
        <p:spPr>
          <a:xfrm>
            <a:off x="6337210" y="2781263"/>
            <a:ext cx="67611" cy="298700"/>
          </a:xfrm>
          <a:custGeom>
            <a:avLst/>
            <a:gdLst/>
            <a:ahLst/>
            <a:cxnLst/>
            <a:rect l="l" t="t" r="r" b="b"/>
            <a:pathLst>
              <a:path w="4427" h="19558" extrusionOk="0">
                <a:moveTo>
                  <a:pt x="2211" y="0"/>
                </a:moveTo>
                <a:lnTo>
                  <a:pt x="0" y="19558"/>
                </a:lnTo>
                <a:lnTo>
                  <a:pt x="4426" y="19558"/>
                </a:lnTo>
                <a:lnTo>
                  <a:pt x="22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3"/>
          <p:cNvSpPr/>
          <p:nvPr/>
        </p:nvSpPr>
        <p:spPr>
          <a:xfrm>
            <a:off x="6149465" y="2532138"/>
            <a:ext cx="166623" cy="547840"/>
          </a:xfrm>
          <a:custGeom>
            <a:avLst/>
            <a:gdLst/>
            <a:ahLst/>
            <a:cxnLst/>
            <a:rect l="l" t="t" r="r" b="b"/>
            <a:pathLst>
              <a:path w="10910" h="35871" extrusionOk="0">
                <a:moveTo>
                  <a:pt x="5807" y="1"/>
                </a:moveTo>
                <a:cubicBezTo>
                  <a:pt x="5807" y="1"/>
                  <a:pt x="1" y="6802"/>
                  <a:pt x="19" y="16161"/>
                </a:cubicBezTo>
                <a:cubicBezTo>
                  <a:pt x="35" y="25523"/>
                  <a:pt x="19" y="35871"/>
                  <a:pt x="19" y="35871"/>
                </a:cubicBezTo>
                <a:lnTo>
                  <a:pt x="5807" y="35871"/>
                </a:lnTo>
                <a:cubicBezTo>
                  <a:pt x="5807" y="35870"/>
                  <a:pt x="10909" y="7300"/>
                  <a:pt x="5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3"/>
          <p:cNvSpPr/>
          <p:nvPr/>
        </p:nvSpPr>
        <p:spPr>
          <a:xfrm>
            <a:off x="7372884" y="2766448"/>
            <a:ext cx="172839" cy="273592"/>
          </a:xfrm>
          <a:custGeom>
            <a:avLst/>
            <a:gdLst/>
            <a:ahLst/>
            <a:cxnLst/>
            <a:rect l="l" t="t" r="r" b="b"/>
            <a:pathLst>
              <a:path w="11317" h="17914" extrusionOk="0">
                <a:moveTo>
                  <a:pt x="9063" y="1"/>
                </a:moveTo>
                <a:lnTo>
                  <a:pt x="1" y="16493"/>
                </a:lnTo>
                <a:lnTo>
                  <a:pt x="2255" y="17914"/>
                </a:lnTo>
                <a:lnTo>
                  <a:pt x="11316" y="1419"/>
                </a:lnTo>
                <a:lnTo>
                  <a:pt x="9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3"/>
          <p:cNvSpPr/>
          <p:nvPr/>
        </p:nvSpPr>
        <p:spPr>
          <a:xfrm>
            <a:off x="7314451" y="2667589"/>
            <a:ext cx="144860" cy="263008"/>
          </a:xfrm>
          <a:custGeom>
            <a:avLst/>
            <a:gdLst/>
            <a:ahLst/>
            <a:cxnLst/>
            <a:rect l="l" t="t" r="r" b="b"/>
            <a:pathLst>
              <a:path w="9485" h="17221" extrusionOk="0">
                <a:moveTo>
                  <a:pt x="6114" y="1"/>
                </a:moveTo>
                <a:lnTo>
                  <a:pt x="1" y="5206"/>
                </a:lnTo>
                <a:lnTo>
                  <a:pt x="4743" y="17220"/>
                </a:lnTo>
                <a:lnTo>
                  <a:pt x="9485" y="8842"/>
                </a:lnTo>
                <a:lnTo>
                  <a:pt x="61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3"/>
          <p:cNvSpPr/>
          <p:nvPr/>
        </p:nvSpPr>
        <p:spPr>
          <a:xfrm>
            <a:off x="6908050" y="2125446"/>
            <a:ext cx="261816" cy="466667"/>
          </a:xfrm>
          <a:custGeom>
            <a:avLst/>
            <a:gdLst/>
            <a:ahLst/>
            <a:cxnLst/>
            <a:rect l="l" t="t" r="r" b="b"/>
            <a:pathLst>
              <a:path w="17143" h="30556" extrusionOk="0">
                <a:moveTo>
                  <a:pt x="6138" y="0"/>
                </a:moveTo>
                <a:cubicBezTo>
                  <a:pt x="6138" y="0"/>
                  <a:pt x="1" y="5488"/>
                  <a:pt x="3463" y="7067"/>
                </a:cubicBezTo>
                <a:cubicBezTo>
                  <a:pt x="6928" y="8648"/>
                  <a:pt x="13460" y="13334"/>
                  <a:pt x="12569" y="20145"/>
                </a:cubicBezTo>
                <a:cubicBezTo>
                  <a:pt x="11680" y="26963"/>
                  <a:pt x="14341" y="29486"/>
                  <a:pt x="15742" y="30515"/>
                </a:cubicBezTo>
                <a:cubicBezTo>
                  <a:pt x="15779" y="30542"/>
                  <a:pt x="15816" y="30556"/>
                  <a:pt x="15851" y="30556"/>
                </a:cubicBezTo>
                <a:cubicBezTo>
                  <a:pt x="17142" y="30556"/>
                  <a:pt x="16936" y="12629"/>
                  <a:pt x="61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3"/>
          <p:cNvSpPr/>
          <p:nvPr/>
        </p:nvSpPr>
        <p:spPr>
          <a:xfrm>
            <a:off x="7069664" y="2789785"/>
            <a:ext cx="259480" cy="406096"/>
          </a:xfrm>
          <a:custGeom>
            <a:avLst/>
            <a:gdLst/>
            <a:ahLst/>
            <a:cxnLst/>
            <a:rect l="l" t="t" r="r" b="b"/>
            <a:pathLst>
              <a:path w="16990" h="26590" extrusionOk="0">
                <a:moveTo>
                  <a:pt x="10686" y="1"/>
                </a:moveTo>
                <a:lnTo>
                  <a:pt x="10686" y="1"/>
                </a:lnTo>
                <a:cubicBezTo>
                  <a:pt x="11474" y="9968"/>
                  <a:pt x="1" y="26590"/>
                  <a:pt x="1970" y="26590"/>
                </a:cubicBezTo>
                <a:cubicBezTo>
                  <a:pt x="1976" y="26590"/>
                  <a:pt x="1983" y="26590"/>
                  <a:pt x="1989" y="26589"/>
                </a:cubicBezTo>
                <a:cubicBezTo>
                  <a:pt x="4429" y="26459"/>
                  <a:pt x="7568" y="15543"/>
                  <a:pt x="13536" y="12723"/>
                </a:cubicBezTo>
                <a:cubicBezTo>
                  <a:pt x="16990" y="11093"/>
                  <a:pt x="10686" y="2"/>
                  <a:pt x="10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3"/>
          <p:cNvSpPr/>
          <p:nvPr/>
        </p:nvSpPr>
        <p:spPr>
          <a:xfrm>
            <a:off x="6484422" y="3022889"/>
            <a:ext cx="129129" cy="386700"/>
          </a:xfrm>
          <a:custGeom>
            <a:avLst/>
            <a:gdLst/>
            <a:ahLst/>
            <a:cxnLst/>
            <a:rect l="l" t="t" r="r" b="b"/>
            <a:pathLst>
              <a:path w="8455" h="25320" extrusionOk="0">
                <a:moveTo>
                  <a:pt x="1" y="1"/>
                </a:moveTo>
                <a:lnTo>
                  <a:pt x="3272" y="25319"/>
                </a:lnTo>
                <a:lnTo>
                  <a:pt x="8455" y="22006"/>
                </a:lnTo>
                <a:lnTo>
                  <a:pt x="73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3"/>
          <p:cNvSpPr/>
          <p:nvPr/>
        </p:nvSpPr>
        <p:spPr>
          <a:xfrm>
            <a:off x="6528345" y="3418279"/>
            <a:ext cx="138247" cy="451684"/>
          </a:xfrm>
          <a:custGeom>
            <a:avLst/>
            <a:gdLst/>
            <a:ahLst/>
            <a:cxnLst/>
            <a:rect l="l" t="t" r="r" b="b"/>
            <a:pathLst>
              <a:path w="9052" h="29575" extrusionOk="0">
                <a:moveTo>
                  <a:pt x="6357" y="0"/>
                </a:moveTo>
                <a:lnTo>
                  <a:pt x="1084" y="2098"/>
                </a:lnTo>
                <a:lnTo>
                  <a:pt x="1" y="15188"/>
                </a:lnTo>
                <a:lnTo>
                  <a:pt x="1" y="29575"/>
                </a:lnTo>
                <a:lnTo>
                  <a:pt x="4886" y="29575"/>
                </a:lnTo>
                <a:lnTo>
                  <a:pt x="9051" y="14820"/>
                </a:lnTo>
                <a:lnTo>
                  <a:pt x="6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3"/>
          <p:cNvSpPr/>
          <p:nvPr/>
        </p:nvSpPr>
        <p:spPr>
          <a:xfrm>
            <a:off x="6715097" y="3162067"/>
            <a:ext cx="32347" cy="129602"/>
          </a:xfrm>
          <a:custGeom>
            <a:avLst/>
            <a:gdLst/>
            <a:ahLst/>
            <a:cxnLst/>
            <a:rect l="l" t="t" r="r" b="b"/>
            <a:pathLst>
              <a:path w="2118" h="8486" extrusionOk="0">
                <a:moveTo>
                  <a:pt x="1582" y="1"/>
                </a:moveTo>
                <a:lnTo>
                  <a:pt x="1" y="115"/>
                </a:lnTo>
                <a:lnTo>
                  <a:pt x="536" y="8486"/>
                </a:lnTo>
                <a:lnTo>
                  <a:pt x="2117" y="8368"/>
                </a:lnTo>
                <a:lnTo>
                  <a:pt x="15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3"/>
          <p:cNvSpPr/>
          <p:nvPr/>
        </p:nvSpPr>
        <p:spPr>
          <a:xfrm>
            <a:off x="6128420" y="2684236"/>
            <a:ext cx="219527" cy="219512"/>
          </a:xfrm>
          <a:custGeom>
            <a:avLst/>
            <a:gdLst/>
            <a:ahLst/>
            <a:cxnLst/>
            <a:rect l="l" t="t" r="r" b="b"/>
            <a:pathLst>
              <a:path w="14374" h="14373" extrusionOk="0">
                <a:moveTo>
                  <a:pt x="7187" y="0"/>
                </a:moveTo>
                <a:cubicBezTo>
                  <a:pt x="5281" y="0"/>
                  <a:pt x="3453" y="757"/>
                  <a:pt x="2105" y="2105"/>
                </a:cubicBezTo>
                <a:cubicBezTo>
                  <a:pt x="758" y="3453"/>
                  <a:pt x="1" y="5281"/>
                  <a:pt x="1" y="7187"/>
                </a:cubicBezTo>
                <a:cubicBezTo>
                  <a:pt x="1" y="9092"/>
                  <a:pt x="758" y="10920"/>
                  <a:pt x="2105" y="12268"/>
                </a:cubicBezTo>
                <a:cubicBezTo>
                  <a:pt x="3453" y="13616"/>
                  <a:pt x="5281" y="14373"/>
                  <a:pt x="7187" y="14373"/>
                </a:cubicBezTo>
                <a:cubicBezTo>
                  <a:pt x="9093" y="14373"/>
                  <a:pt x="10921" y="13616"/>
                  <a:pt x="12268" y="12268"/>
                </a:cubicBezTo>
                <a:cubicBezTo>
                  <a:pt x="13616" y="10920"/>
                  <a:pt x="14373" y="9092"/>
                  <a:pt x="14373" y="7187"/>
                </a:cubicBezTo>
                <a:cubicBezTo>
                  <a:pt x="14373" y="5281"/>
                  <a:pt x="13616" y="3453"/>
                  <a:pt x="12268" y="2105"/>
                </a:cubicBezTo>
                <a:cubicBezTo>
                  <a:pt x="10921" y="757"/>
                  <a:pt x="9093" y="0"/>
                  <a:pt x="7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3"/>
          <p:cNvSpPr/>
          <p:nvPr/>
        </p:nvSpPr>
        <p:spPr>
          <a:xfrm>
            <a:off x="6224545" y="2732055"/>
            <a:ext cx="21382" cy="123936"/>
          </a:xfrm>
          <a:custGeom>
            <a:avLst/>
            <a:gdLst/>
            <a:ahLst/>
            <a:cxnLst/>
            <a:rect l="l" t="t" r="r" b="b"/>
            <a:pathLst>
              <a:path w="1400" h="8115" extrusionOk="0">
                <a:moveTo>
                  <a:pt x="130" y="1"/>
                </a:moveTo>
                <a:lnTo>
                  <a:pt x="297" y="5688"/>
                </a:lnTo>
                <a:lnTo>
                  <a:pt x="1100" y="5688"/>
                </a:lnTo>
                <a:lnTo>
                  <a:pt x="1267" y="1"/>
                </a:lnTo>
                <a:close/>
                <a:moveTo>
                  <a:pt x="700" y="6647"/>
                </a:moveTo>
                <a:cubicBezTo>
                  <a:pt x="297" y="6647"/>
                  <a:pt x="0" y="6955"/>
                  <a:pt x="0" y="7382"/>
                </a:cubicBezTo>
                <a:cubicBezTo>
                  <a:pt x="0" y="7796"/>
                  <a:pt x="284" y="8115"/>
                  <a:pt x="698" y="8115"/>
                </a:cubicBezTo>
                <a:cubicBezTo>
                  <a:pt x="699" y="8115"/>
                  <a:pt x="699" y="8115"/>
                  <a:pt x="700" y="8115"/>
                </a:cubicBezTo>
                <a:cubicBezTo>
                  <a:pt x="1127" y="8115"/>
                  <a:pt x="1400" y="7797"/>
                  <a:pt x="1400" y="7382"/>
                </a:cubicBezTo>
                <a:cubicBezTo>
                  <a:pt x="1400" y="6955"/>
                  <a:pt x="1126" y="6647"/>
                  <a:pt x="700" y="664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3">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3">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3">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6" name="Google Shape;1896;p53"/>
          <p:cNvGrpSpPr/>
          <p:nvPr/>
        </p:nvGrpSpPr>
        <p:grpSpPr>
          <a:xfrm>
            <a:off x="480570" y="460939"/>
            <a:ext cx="271609" cy="249173"/>
            <a:chOff x="6319908" y="3696721"/>
            <a:chExt cx="373963" cy="343119"/>
          </a:xfrm>
        </p:grpSpPr>
        <p:sp>
          <p:nvSpPr>
            <p:cNvPr id="1897" name="Google Shape;1897;p53"/>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3"/>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3"/>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0" name="Google Shape;1900;p53"/>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3"/>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3">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3" name="Google Shape;1903;p53"/>
          <p:cNvGrpSpPr/>
          <p:nvPr/>
        </p:nvGrpSpPr>
        <p:grpSpPr>
          <a:xfrm>
            <a:off x="521795" y="932476"/>
            <a:ext cx="189159" cy="120273"/>
            <a:chOff x="404850" y="546850"/>
            <a:chExt cx="181500" cy="115425"/>
          </a:xfrm>
        </p:grpSpPr>
        <p:cxnSp>
          <p:nvCxnSpPr>
            <p:cNvPr id="1904" name="Google Shape;1904;p53"/>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905" name="Google Shape;1905;p53"/>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906" name="Google Shape;1906;p53"/>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2" name="صورة 6">
            <a:extLst>
              <a:ext uri="{FF2B5EF4-FFF2-40B4-BE49-F238E27FC236}">
                <a16:creationId xmlns:a16="http://schemas.microsoft.com/office/drawing/2014/main" id="{D91DC30B-9B1A-6591-B6F4-913D5DCD7B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4489" y="184017"/>
            <a:ext cx="840086" cy="896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11173DB-A0AA-94B3-5C85-A7FC9EC2DED5}"/>
              </a:ext>
            </a:extLst>
          </p:cNvPr>
          <p:cNvPicPr>
            <a:picLocks noChangeAspect="1"/>
          </p:cNvPicPr>
          <p:nvPr/>
        </p:nvPicPr>
        <p:blipFill rotWithShape="1">
          <a:blip r:embed="rId3"/>
          <a:srcRect l="26504" t="26955" r="32871" b="44033"/>
          <a:stretch/>
        </p:blipFill>
        <p:spPr bwMode="auto">
          <a:xfrm>
            <a:off x="5298715" y="1279905"/>
            <a:ext cx="3604046" cy="1291845"/>
          </a:xfrm>
          <a:prstGeom prst="rect">
            <a:avLst/>
          </a:prstGeom>
          <a:ln>
            <a:noFill/>
          </a:ln>
          <a:extLst>
            <a:ext uri="{53640926-AAD7-44D8-BBD7-CCE9431645EC}">
              <a14:shadowObscured xmlns:a14="http://schemas.microsoft.com/office/drawing/2010/main"/>
            </a:ext>
          </a:extLst>
        </p:spPr>
      </p:pic>
      <p:sp>
        <p:nvSpPr>
          <p:cNvPr id="2214" name="Google Shape;2214;p59"/>
          <p:cNvSpPr txBox="1">
            <a:spLocks noGrp="1"/>
          </p:cNvSpPr>
          <p:nvPr>
            <p:ph type="title"/>
          </p:nvPr>
        </p:nvSpPr>
        <p:spPr>
          <a:xfrm>
            <a:off x="1155866" y="413775"/>
            <a:ext cx="3651250" cy="573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Project Charter</a:t>
            </a:r>
            <a:br>
              <a:rPr lang="en-US" sz="2000" dirty="0"/>
            </a:br>
            <a:endParaRPr lang="en-US" sz="2000" dirty="0"/>
          </a:p>
        </p:txBody>
      </p:sp>
      <p:sp>
        <p:nvSpPr>
          <p:cNvPr id="2281" name="Google Shape;2281;p59">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a:hlinkClick r:id="rId4"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4" name="Google Shape;2284;p59"/>
          <p:cNvGrpSpPr/>
          <p:nvPr/>
        </p:nvGrpSpPr>
        <p:grpSpPr>
          <a:xfrm>
            <a:off x="480570" y="460939"/>
            <a:ext cx="271609" cy="249173"/>
            <a:chOff x="6319908" y="3696721"/>
            <a:chExt cx="373963" cy="343119"/>
          </a:xfrm>
        </p:grpSpPr>
        <p:sp>
          <p:nvSpPr>
            <p:cNvPr id="2285" name="Google Shape;2285;p5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59"/>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9">
            <a:hlinkClick r:id="rId5"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1" name="Google Shape;2291;p59"/>
          <p:cNvGrpSpPr/>
          <p:nvPr/>
        </p:nvGrpSpPr>
        <p:grpSpPr>
          <a:xfrm>
            <a:off x="521795" y="932476"/>
            <a:ext cx="189159" cy="120273"/>
            <a:chOff x="404850" y="546850"/>
            <a:chExt cx="181500" cy="115425"/>
          </a:xfrm>
        </p:grpSpPr>
        <p:cxnSp>
          <p:nvCxnSpPr>
            <p:cNvPr id="2292" name="Google Shape;2292;p59"/>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3" name="Google Shape;2293;p59"/>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4" name="Google Shape;2294;p59"/>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2" name="صورة 6">
            <a:extLst>
              <a:ext uri="{FF2B5EF4-FFF2-40B4-BE49-F238E27FC236}">
                <a16:creationId xmlns:a16="http://schemas.microsoft.com/office/drawing/2014/main" id="{2A4C1359-0D30-BC2E-9796-74BCC565A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pic>
        <p:nvPicPr>
          <p:cNvPr id="7" name="Picture 6">
            <a:extLst>
              <a:ext uri="{FF2B5EF4-FFF2-40B4-BE49-F238E27FC236}">
                <a16:creationId xmlns:a16="http://schemas.microsoft.com/office/drawing/2014/main" id="{69EB50FE-3FE2-6CAC-15A8-8B6CDE56CE58}"/>
              </a:ext>
            </a:extLst>
          </p:cNvPr>
          <p:cNvPicPr>
            <a:picLocks noChangeAspect="1"/>
          </p:cNvPicPr>
          <p:nvPr/>
        </p:nvPicPr>
        <p:blipFill>
          <a:blip r:embed="rId7"/>
          <a:stretch>
            <a:fillRect/>
          </a:stretch>
        </p:blipFill>
        <p:spPr>
          <a:xfrm>
            <a:off x="710525" y="3147507"/>
            <a:ext cx="4862014" cy="1688047"/>
          </a:xfrm>
          <a:prstGeom prst="rect">
            <a:avLst/>
          </a:prstGeom>
        </p:spPr>
      </p:pic>
      <p:pic>
        <p:nvPicPr>
          <p:cNvPr id="6" name="Picture 5">
            <a:extLst>
              <a:ext uri="{FF2B5EF4-FFF2-40B4-BE49-F238E27FC236}">
                <a16:creationId xmlns:a16="http://schemas.microsoft.com/office/drawing/2014/main" id="{1A64A75A-FED4-3AA1-7A04-DD382667B126}"/>
              </a:ext>
            </a:extLst>
          </p:cNvPr>
          <p:cNvPicPr>
            <a:picLocks noChangeAspect="1"/>
          </p:cNvPicPr>
          <p:nvPr/>
        </p:nvPicPr>
        <p:blipFill rotWithShape="1">
          <a:blip r:embed="rId8"/>
          <a:srcRect l="26273" t="41564" r="27777" b="17079"/>
          <a:stretch/>
        </p:blipFill>
        <p:spPr bwMode="auto">
          <a:xfrm>
            <a:off x="1117678" y="906703"/>
            <a:ext cx="4180687" cy="2254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126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59"/>
          <p:cNvSpPr txBox="1">
            <a:spLocks noGrp="1"/>
          </p:cNvSpPr>
          <p:nvPr>
            <p:ph type="title"/>
          </p:nvPr>
        </p:nvSpPr>
        <p:spPr>
          <a:xfrm>
            <a:off x="1110146" y="81737"/>
            <a:ext cx="3651250" cy="573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a:t>
            </a:r>
            <a:r>
              <a:rPr lang="en-US" sz="1800" dirty="0"/>
              <a:t>ork</a:t>
            </a:r>
            <a:r>
              <a:rPr lang="en-US" dirty="0"/>
              <a:t> </a:t>
            </a:r>
            <a:r>
              <a:rPr lang="en-US" b="1" dirty="0"/>
              <a:t>B</a:t>
            </a:r>
            <a:r>
              <a:rPr lang="en-US" sz="1800" dirty="0"/>
              <a:t>reakdown</a:t>
            </a:r>
            <a:r>
              <a:rPr lang="en-US" dirty="0"/>
              <a:t> </a:t>
            </a:r>
            <a:r>
              <a:rPr lang="en-US" b="1" dirty="0"/>
              <a:t>S</a:t>
            </a:r>
            <a:r>
              <a:rPr lang="en-US" sz="1800" dirty="0"/>
              <a:t>tructure</a:t>
            </a:r>
            <a:r>
              <a:rPr lang="en-US" dirty="0"/>
              <a:t> </a:t>
            </a:r>
            <a:endParaRPr dirty="0"/>
          </a:p>
        </p:txBody>
      </p:sp>
      <p:sp>
        <p:nvSpPr>
          <p:cNvPr id="2281" name="Google Shape;2281;p59">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4" name="Google Shape;2284;p59"/>
          <p:cNvGrpSpPr/>
          <p:nvPr/>
        </p:nvGrpSpPr>
        <p:grpSpPr>
          <a:xfrm>
            <a:off x="480570" y="460939"/>
            <a:ext cx="271609" cy="249173"/>
            <a:chOff x="6319908" y="3696721"/>
            <a:chExt cx="373963" cy="343119"/>
          </a:xfrm>
        </p:grpSpPr>
        <p:sp>
          <p:nvSpPr>
            <p:cNvPr id="2285" name="Google Shape;2285;p5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59"/>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9">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1" name="Google Shape;2291;p59"/>
          <p:cNvGrpSpPr/>
          <p:nvPr/>
        </p:nvGrpSpPr>
        <p:grpSpPr>
          <a:xfrm>
            <a:off x="521795" y="932476"/>
            <a:ext cx="189159" cy="120273"/>
            <a:chOff x="404850" y="546850"/>
            <a:chExt cx="181500" cy="115425"/>
          </a:xfrm>
        </p:grpSpPr>
        <p:cxnSp>
          <p:nvCxnSpPr>
            <p:cNvPr id="2292" name="Google Shape;2292;p59"/>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3" name="Google Shape;2293;p59"/>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4" name="Google Shape;2294;p59"/>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2" name="صورة 6">
            <a:extLst>
              <a:ext uri="{FF2B5EF4-FFF2-40B4-BE49-F238E27FC236}">
                <a16:creationId xmlns:a16="http://schemas.microsoft.com/office/drawing/2014/main" id="{2A4C1359-0D30-BC2E-9796-74BCC565A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pic>
        <p:nvPicPr>
          <p:cNvPr id="4" name="Picture 3">
            <a:extLst>
              <a:ext uri="{FF2B5EF4-FFF2-40B4-BE49-F238E27FC236}">
                <a16:creationId xmlns:a16="http://schemas.microsoft.com/office/drawing/2014/main" id="{FFDC565D-A5C9-7750-271D-D463D82504D5}"/>
              </a:ext>
            </a:extLst>
          </p:cNvPr>
          <p:cNvPicPr>
            <a:picLocks noChangeAspect="1"/>
          </p:cNvPicPr>
          <p:nvPr/>
        </p:nvPicPr>
        <p:blipFill>
          <a:blip r:embed="rId6"/>
          <a:stretch>
            <a:fillRect/>
          </a:stretch>
        </p:blipFill>
        <p:spPr>
          <a:xfrm>
            <a:off x="2501633" y="655449"/>
            <a:ext cx="4519526" cy="4320411"/>
          </a:xfrm>
          <a:prstGeom prst="rect">
            <a:avLst/>
          </a:prstGeom>
        </p:spPr>
      </p:pic>
    </p:spTree>
    <p:extLst>
      <p:ext uri="{BB962C8B-B14F-4D97-AF65-F5344CB8AC3E}">
        <p14:creationId xmlns:p14="http://schemas.microsoft.com/office/powerpoint/2010/main" val="761510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59"/>
          <p:cNvSpPr txBox="1">
            <a:spLocks noGrp="1"/>
          </p:cNvSpPr>
          <p:nvPr>
            <p:ph type="title"/>
          </p:nvPr>
        </p:nvSpPr>
        <p:spPr>
          <a:xfrm>
            <a:off x="1136650" y="540000"/>
            <a:ext cx="227965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TeamWork</a:t>
            </a:r>
            <a:endParaRPr sz="2400" dirty="0"/>
          </a:p>
        </p:txBody>
      </p:sp>
      <p:sp>
        <p:nvSpPr>
          <p:cNvPr id="2215" name="Google Shape;2215;p59"/>
          <p:cNvSpPr/>
          <p:nvPr/>
        </p:nvSpPr>
        <p:spPr>
          <a:xfrm>
            <a:off x="1187479" y="1699594"/>
            <a:ext cx="1115400" cy="11154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9"/>
          <p:cNvSpPr txBox="1"/>
          <p:nvPr/>
        </p:nvSpPr>
        <p:spPr>
          <a:xfrm>
            <a:off x="752179" y="3364631"/>
            <a:ext cx="2090394"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latin typeface="Kumbh Sans"/>
                <a:ea typeface="Kumbh Sans"/>
                <a:cs typeface="Kumbh Sans"/>
                <a:sym typeface="Kumbh Sans"/>
              </a:rPr>
              <a:t>Stakeholders</a:t>
            </a:r>
            <a:endParaRPr sz="1800" b="1" dirty="0">
              <a:solidFill>
                <a:schemeClr val="dk1"/>
              </a:solidFill>
              <a:latin typeface="Kumbh Sans"/>
              <a:ea typeface="Kumbh Sans"/>
              <a:cs typeface="Kumbh Sans"/>
              <a:sym typeface="Kumbh Sans"/>
            </a:endParaRPr>
          </a:p>
        </p:txBody>
      </p:sp>
      <p:sp>
        <p:nvSpPr>
          <p:cNvPr id="2217" name="Google Shape;2217;p59"/>
          <p:cNvSpPr txBox="1"/>
          <p:nvPr/>
        </p:nvSpPr>
        <p:spPr>
          <a:xfrm>
            <a:off x="884274" y="3802531"/>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Kumbh Sans"/>
                <a:ea typeface="Kumbh Sans"/>
                <a:cs typeface="Kumbh Sans"/>
                <a:sym typeface="Kumbh Sans"/>
              </a:rPr>
              <a:t>Bassam</a:t>
            </a:r>
          </a:p>
          <a:p>
            <a:pPr marL="0" lvl="0" indent="0" algn="ctr" rtl="0">
              <a:spcBef>
                <a:spcPts val="0"/>
              </a:spcBef>
              <a:spcAft>
                <a:spcPts val="0"/>
              </a:spcAft>
              <a:buNone/>
            </a:pPr>
            <a:r>
              <a:rPr lang="en" dirty="0">
                <a:solidFill>
                  <a:schemeClr val="dk1"/>
                </a:solidFill>
                <a:latin typeface="Kumbh Sans"/>
                <a:ea typeface="Kumbh Sans"/>
                <a:cs typeface="Kumbh Sans"/>
                <a:sym typeface="Kumbh Sans"/>
              </a:rPr>
              <a:t>Alghamdi</a:t>
            </a:r>
            <a:endParaRPr dirty="0">
              <a:solidFill>
                <a:schemeClr val="dk1"/>
              </a:solidFill>
              <a:latin typeface="Kumbh Sans"/>
              <a:ea typeface="Kumbh Sans"/>
              <a:cs typeface="Kumbh Sans"/>
              <a:sym typeface="Kumbh Sans"/>
            </a:endParaRPr>
          </a:p>
        </p:txBody>
      </p:sp>
      <p:sp>
        <p:nvSpPr>
          <p:cNvPr id="2221" name="Google Shape;2221;p59"/>
          <p:cNvSpPr/>
          <p:nvPr/>
        </p:nvSpPr>
        <p:spPr>
          <a:xfrm>
            <a:off x="3315180" y="1699594"/>
            <a:ext cx="1115400" cy="11154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9"/>
          <p:cNvSpPr txBox="1"/>
          <p:nvPr/>
        </p:nvSpPr>
        <p:spPr>
          <a:xfrm>
            <a:off x="2958156" y="3363429"/>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Kumbh Sans"/>
                <a:ea typeface="Kumbh Sans"/>
                <a:cs typeface="Kumbh Sans"/>
                <a:sym typeface="Kumbh Sans"/>
              </a:rPr>
              <a:t>Report</a:t>
            </a:r>
          </a:p>
        </p:txBody>
      </p:sp>
      <p:sp>
        <p:nvSpPr>
          <p:cNvPr id="2223" name="Google Shape;2223;p59"/>
          <p:cNvSpPr txBox="1"/>
          <p:nvPr/>
        </p:nvSpPr>
        <p:spPr>
          <a:xfrm>
            <a:off x="2958155" y="3801329"/>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Kumbh Sans"/>
                <a:ea typeface="Kumbh Sans"/>
                <a:cs typeface="Kumbh Sans"/>
                <a:sym typeface="Kumbh Sans"/>
              </a:rPr>
              <a:t>Mohammed</a:t>
            </a:r>
          </a:p>
          <a:p>
            <a:pPr marL="0" lvl="0" indent="0" algn="ctr" rtl="0">
              <a:spcBef>
                <a:spcPts val="0"/>
              </a:spcBef>
              <a:spcAft>
                <a:spcPts val="0"/>
              </a:spcAft>
              <a:buNone/>
            </a:pPr>
            <a:r>
              <a:rPr lang="en" dirty="0">
                <a:solidFill>
                  <a:schemeClr val="dk1"/>
                </a:solidFill>
                <a:latin typeface="Kumbh Sans"/>
                <a:ea typeface="Kumbh Sans"/>
                <a:cs typeface="Kumbh Sans"/>
                <a:sym typeface="Kumbh Sans"/>
              </a:rPr>
              <a:t>Alharthi</a:t>
            </a:r>
            <a:endParaRPr dirty="0">
              <a:solidFill>
                <a:schemeClr val="dk1"/>
              </a:solidFill>
              <a:latin typeface="Kumbh Sans"/>
              <a:ea typeface="Kumbh Sans"/>
              <a:cs typeface="Kumbh Sans"/>
              <a:sym typeface="Kumbh Sans"/>
            </a:endParaRPr>
          </a:p>
        </p:txBody>
      </p:sp>
      <p:sp>
        <p:nvSpPr>
          <p:cNvPr id="2224" name="Google Shape;2224;p59"/>
          <p:cNvSpPr/>
          <p:nvPr/>
        </p:nvSpPr>
        <p:spPr>
          <a:xfrm>
            <a:off x="5273480" y="1699594"/>
            <a:ext cx="1115400" cy="11154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9"/>
          <p:cNvSpPr txBox="1"/>
          <p:nvPr/>
        </p:nvSpPr>
        <p:spPr>
          <a:xfrm>
            <a:off x="4916456" y="3363429"/>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Kumbh Sans"/>
                <a:ea typeface="Kumbh Sans"/>
                <a:cs typeface="Kumbh Sans"/>
                <a:sym typeface="Kumbh Sans"/>
              </a:rPr>
              <a:t>Kick-off </a:t>
            </a:r>
          </a:p>
        </p:txBody>
      </p:sp>
      <p:sp>
        <p:nvSpPr>
          <p:cNvPr id="2226" name="Google Shape;2226;p59"/>
          <p:cNvSpPr txBox="1"/>
          <p:nvPr/>
        </p:nvSpPr>
        <p:spPr>
          <a:xfrm>
            <a:off x="4916455" y="3801329"/>
            <a:ext cx="1829100" cy="77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Kumbh Sans"/>
                <a:ea typeface="Kumbh Sans"/>
                <a:cs typeface="Kumbh Sans"/>
                <a:sym typeface="Kumbh Sans"/>
              </a:rPr>
              <a:t>Mohammed </a:t>
            </a:r>
          </a:p>
          <a:p>
            <a:pPr marL="0" lvl="0" indent="0" algn="ctr" rtl="0">
              <a:spcBef>
                <a:spcPts val="0"/>
              </a:spcBef>
              <a:spcAft>
                <a:spcPts val="0"/>
              </a:spcAft>
              <a:buNone/>
            </a:pPr>
            <a:r>
              <a:rPr lang="en" dirty="0">
                <a:solidFill>
                  <a:schemeClr val="dk1"/>
                </a:solidFill>
                <a:latin typeface="Kumbh Sans"/>
                <a:ea typeface="Kumbh Sans"/>
                <a:cs typeface="Kumbh Sans"/>
                <a:sym typeface="Kumbh Sans"/>
              </a:rPr>
              <a:t>yar</a:t>
            </a:r>
            <a:endParaRPr dirty="0">
              <a:solidFill>
                <a:schemeClr val="dk1"/>
              </a:solidFill>
              <a:latin typeface="Kumbh Sans"/>
              <a:ea typeface="Kumbh Sans"/>
              <a:cs typeface="Kumbh Sans"/>
              <a:sym typeface="Kumbh Sans"/>
            </a:endParaRPr>
          </a:p>
        </p:txBody>
      </p:sp>
      <p:cxnSp>
        <p:nvCxnSpPr>
          <p:cNvPr id="2227" name="Google Shape;2227;p59"/>
          <p:cNvCxnSpPr>
            <a:cxnSpLocks/>
            <a:endCxn id="2215" idx="2"/>
          </p:cNvCxnSpPr>
          <p:nvPr/>
        </p:nvCxnSpPr>
        <p:spPr>
          <a:xfrm flipV="1">
            <a:off x="1743556" y="2814994"/>
            <a:ext cx="1623" cy="548435"/>
          </a:xfrm>
          <a:prstGeom prst="straightConnector1">
            <a:avLst/>
          </a:prstGeom>
          <a:noFill/>
          <a:ln w="19050" cap="rnd" cmpd="sng">
            <a:solidFill>
              <a:schemeClr val="lt1"/>
            </a:solidFill>
            <a:prstDash val="solid"/>
            <a:round/>
            <a:headEnd type="none" w="med" len="med"/>
            <a:tailEnd type="none" w="med" len="med"/>
          </a:ln>
        </p:spPr>
      </p:cxnSp>
      <p:cxnSp>
        <p:nvCxnSpPr>
          <p:cNvPr id="2229" name="Google Shape;2229;p59"/>
          <p:cNvCxnSpPr>
            <a:stCxn id="2222" idx="0"/>
            <a:endCxn id="2221" idx="2"/>
          </p:cNvCxnSpPr>
          <p:nvPr/>
        </p:nvCxnSpPr>
        <p:spPr>
          <a:xfrm rot="10800000" flipH="1">
            <a:off x="3872706" y="2815029"/>
            <a:ext cx="300" cy="548400"/>
          </a:xfrm>
          <a:prstGeom prst="straightConnector1">
            <a:avLst/>
          </a:prstGeom>
          <a:noFill/>
          <a:ln w="19050" cap="rnd" cmpd="sng">
            <a:solidFill>
              <a:schemeClr val="lt1"/>
            </a:solidFill>
            <a:prstDash val="solid"/>
            <a:round/>
            <a:headEnd type="none" w="med" len="med"/>
            <a:tailEnd type="none" w="med" len="med"/>
          </a:ln>
        </p:spPr>
      </p:cxnSp>
      <p:cxnSp>
        <p:nvCxnSpPr>
          <p:cNvPr id="2230" name="Google Shape;2230;p59"/>
          <p:cNvCxnSpPr>
            <a:endCxn id="2224" idx="2"/>
          </p:cNvCxnSpPr>
          <p:nvPr/>
        </p:nvCxnSpPr>
        <p:spPr>
          <a:xfrm rot="10800000" flipH="1">
            <a:off x="5830880" y="2814994"/>
            <a:ext cx="300" cy="548400"/>
          </a:xfrm>
          <a:prstGeom prst="straightConnector1">
            <a:avLst/>
          </a:prstGeom>
          <a:noFill/>
          <a:ln w="19050" cap="rnd" cmpd="sng">
            <a:solidFill>
              <a:schemeClr val="lt1"/>
            </a:solidFill>
            <a:prstDash val="solid"/>
            <a:round/>
            <a:headEnd type="none" w="med" len="med"/>
            <a:tailEnd type="none" w="med" len="med"/>
          </a:ln>
        </p:spPr>
      </p:cxnSp>
      <p:cxnSp>
        <p:nvCxnSpPr>
          <p:cNvPr id="2231" name="Google Shape;2231;p59"/>
          <p:cNvCxnSpPr>
            <a:cxnSpLocks/>
            <a:stCxn id="2215" idx="3"/>
          </p:cNvCxnSpPr>
          <p:nvPr/>
        </p:nvCxnSpPr>
        <p:spPr>
          <a:xfrm>
            <a:off x="2302879" y="2257294"/>
            <a:ext cx="843000" cy="0"/>
          </a:xfrm>
          <a:prstGeom prst="straightConnector1">
            <a:avLst/>
          </a:prstGeom>
          <a:noFill/>
          <a:ln w="19050" cap="rnd" cmpd="sng">
            <a:solidFill>
              <a:schemeClr val="lt1"/>
            </a:solidFill>
            <a:prstDash val="solid"/>
            <a:round/>
            <a:headEnd type="none" w="med" len="med"/>
            <a:tailEnd type="none" w="med" len="med"/>
          </a:ln>
        </p:spPr>
      </p:cxnSp>
      <p:cxnSp>
        <p:nvCxnSpPr>
          <p:cNvPr id="2232" name="Google Shape;2232;p59"/>
          <p:cNvCxnSpPr>
            <a:cxnSpLocks/>
            <a:endCxn id="2221" idx="1"/>
          </p:cNvCxnSpPr>
          <p:nvPr/>
        </p:nvCxnSpPr>
        <p:spPr>
          <a:xfrm>
            <a:off x="2472280" y="2257294"/>
            <a:ext cx="843000" cy="0"/>
          </a:xfrm>
          <a:prstGeom prst="straightConnector1">
            <a:avLst/>
          </a:prstGeom>
          <a:noFill/>
          <a:ln w="19050" cap="rnd" cmpd="sng">
            <a:solidFill>
              <a:schemeClr val="lt1"/>
            </a:solidFill>
            <a:prstDash val="solid"/>
            <a:round/>
            <a:headEnd type="none" w="med" len="med"/>
            <a:tailEnd type="none" w="med" len="med"/>
          </a:ln>
        </p:spPr>
      </p:cxnSp>
      <p:cxnSp>
        <p:nvCxnSpPr>
          <p:cNvPr id="2233" name="Google Shape;2233;p59"/>
          <p:cNvCxnSpPr>
            <a:endCxn id="2224" idx="1"/>
          </p:cNvCxnSpPr>
          <p:nvPr/>
        </p:nvCxnSpPr>
        <p:spPr>
          <a:xfrm>
            <a:off x="4430480" y="2257294"/>
            <a:ext cx="843000" cy="0"/>
          </a:xfrm>
          <a:prstGeom prst="straightConnector1">
            <a:avLst/>
          </a:prstGeom>
          <a:noFill/>
          <a:ln w="19050" cap="rnd" cmpd="sng">
            <a:solidFill>
              <a:schemeClr val="lt1"/>
            </a:solidFill>
            <a:prstDash val="solid"/>
            <a:round/>
            <a:headEnd type="none" w="med" len="med"/>
            <a:tailEnd type="none" w="med" len="med"/>
          </a:ln>
        </p:spPr>
      </p:cxnSp>
      <p:grpSp>
        <p:nvGrpSpPr>
          <p:cNvPr id="2234" name="Google Shape;2234;p59"/>
          <p:cNvGrpSpPr/>
          <p:nvPr/>
        </p:nvGrpSpPr>
        <p:grpSpPr>
          <a:xfrm>
            <a:off x="5666373" y="1978109"/>
            <a:ext cx="329613" cy="558370"/>
            <a:chOff x="5120850" y="2343525"/>
            <a:chExt cx="269050" cy="455775"/>
          </a:xfrm>
        </p:grpSpPr>
        <p:sp>
          <p:nvSpPr>
            <p:cNvPr id="2235" name="Google Shape;2235;p59"/>
            <p:cNvSpPr/>
            <p:nvPr/>
          </p:nvSpPr>
          <p:spPr>
            <a:xfrm>
              <a:off x="5201150" y="2398400"/>
              <a:ext cx="108425" cy="159250"/>
            </a:xfrm>
            <a:custGeom>
              <a:avLst/>
              <a:gdLst/>
              <a:ahLst/>
              <a:cxnLst/>
              <a:rect l="l" t="t" r="r" b="b"/>
              <a:pathLst>
                <a:path w="4337" h="6370" extrusionOk="0">
                  <a:moveTo>
                    <a:pt x="2257" y="521"/>
                  </a:moveTo>
                  <a:cubicBezTo>
                    <a:pt x="3291" y="521"/>
                    <a:pt x="3815" y="1040"/>
                    <a:pt x="3815" y="2063"/>
                  </a:cubicBezTo>
                  <a:lnTo>
                    <a:pt x="3815" y="2109"/>
                  </a:lnTo>
                  <a:lnTo>
                    <a:pt x="3817" y="2109"/>
                  </a:lnTo>
                  <a:cubicBezTo>
                    <a:pt x="3817" y="2649"/>
                    <a:pt x="3664" y="3054"/>
                    <a:pt x="3363" y="3311"/>
                  </a:cubicBezTo>
                  <a:cubicBezTo>
                    <a:pt x="3089" y="3546"/>
                    <a:pt x="2697" y="3665"/>
                    <a:pt x="2195" y="3665"/>
                  </a:cubicBezTo>
                  <a:lnTo>
                    <a:pt x="1298" y="3665"/>
                  </a:lnTo>
                  <a:cubicBezTo>
                    <a:pt x="1155" y="3665"/>
                    <a:pt x="1038" y="3782"/>
                    <a:pt x="1038" y="3926"/>
                  </a:cubicBezTo>
                  <a:lnTo>
                    <a:pt x="1038" y="5779"/>
                  </a:lnTo>
                  <a:cubicBezTo>
                    <a:pt x="1019" y="5802"/>
                    <a:pt x="925" y="5852"/>
                    <a:pt x="777" y="5852"/>
                  </a:cubicBezTo>
                  <a:cubicBezTo>
                    <a:pt x="628" y="5852"/>
                    <a:pt x="535" y="5803"/>
                    <a:pt x="516" y="5781"/>
                  </a:cubicBezTo>
                  <a:lnTo>
                    <a:pt x="516" y="582"/>
                  </a:lnTo>
                  <a:cubicBezTo>
                    <a:pt x="516" y="560"/>
                    <a:pt x="559" y="521"/>
                    <a:pt x="649" y="521"/>
                  </a:cubicBezTo>
                  <a:close/>
                  <a:moveTo>
                    <a:pt x="651" y="0"/>
                  </a:moveTo>
                  <a:cubicBezTo>
                    <a:pt x="285" y="0"/>
                    <a:pt x="0" y="255"/>
                    <a:pt x="0" y="580"/>
                  </a:cubicBezTo>
                  <a:lnTo>
                    <a:pt x="0" y="5781"/>
                  </a:lnTo>
                  <a:cubicBezTo>
                    <a:pt x="0" y="6127"/>
                    <a:pt x="320" y="6369"/>
                    <a:pt x="780" y="6369"/>
                  </a:cubicBezTo>
                  <a:cubicBezTo>
                    <a:pt x="1232" y="6369"/>
                    <a:pt x="1560" y="6122"/>
                    <a:pt x="1560" y="5782"/>
                  </a:cubicBezTo>
                  <a:lnTo>
                    <a:pt x="1560" y="4185"/>
                  </a:lnTo>
                  <a:lnTo>
                    <a:pt x="2197" y="4185"/>
                  </a:lnTo>
                  <a:cubicBezTo>
                    <a:pt x="3557" y="4185"/>
                    <a:pt x="4337" y="3429"/>
                    <a:pt x="4337" y="2110"/>
                  </a:cubicBezTo>
                  <a:lnTo>
                    <a:pt x="4337" y="2062"/>
                  </a:lnTo>
                  <a:cubicBezTo>
                    <a:pt x="4336" y="751"/>
                    <a:pt x="3579" y="0"/>
                    <a:pt x="2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36" name="Google Shape;2236;p59"/>
            <p:cNvSpPr/>
            <p:nvPr/>
          </p:nvSpPr>
          <p:spPr>
            <a:xfrm>
              <a:off x="5227075" y="2421200"/>
              <a:ext cx="56475" cy="61425"/>
            </a:xfrm>
            <a:custGeom>
              <a:avLst/>
              <a:gdLst/>
              <a:ahLst/>
              <a:cxnLst/>
              <a:rect l="l" t="t" r="r" b="b"/>
              <a:pathLst>
                <a:path w="2259" h="2457" extrusionOk="0">
                  <a:moveTo>
                    <a:pt x="1160" y="519"/>
                  </a:moveTo>
                  <a:cubicBezTo>
                    <a:pt x="1675" y="519"/>
                    <a:pt x="1740" y="872"/>
                    <a:pt x="1740" y="1181"/>
                  </a:cubicBezTo>
                  <a:lnTo>
                    <a:pt x="1740" y="1276"/>
                  </a:lnTo>
                  <a:cubicBezTo>
                    <a:pt x="1740" y="1584"/>
                    <a:pt x="1675" y="1938"/>
                    <a:pt x="1160" y="1938"/>
                  </a:cubicBezTo>
                  <a:lnTo>
                    <a:pt x="523" y="1938"/>
                  </a:lnTo>
                  <a:lnTo>
                    <a:pt x="523" y="519"/>
                  </a:lnTo>
                  <a:close/>
                  <a:moveTo>
                    <a:pt x="261" y="0"/>
                  </a:moveTo>
                  <a:cubicBezTo>
                    <a:pt x="118" y="0"/>
                    <a:pt x="1" y="117"/>
                    <a:pt x="1" y="261"/>
                  </a:cubicBezTo>
                  <a:lnTo>
                    <a:pt x="1" y="2197"/>
                  </a:lnTo>
                  <a:cubicBezTo>
                    <a:pt x="1" y="2341"/>
                    <a:pt x="117" y="2457"/>
                    <a:pt x="261" y="2457"/>
                  </a:cubicBezTo>
                  <a:lnTo>
                    <a:pt x="1158" y="2457"/>
                  </a:lnTo>
                  <a:cubicBezTo>
                    <a:pt x="1847" y="2457"/>
                    <a:pt x="2259" y="2016"/>
                    <a:pt x="2259" y="1277"/>
                  </a:cubicBezTo>
                  <a:lnTo>
                    <a:pt x="2259" y="1180"/>
                  </a:lnTo>
                  <a:cubicBezTo>
                    <a:pt x="2259" y="442"/>
                    <a:pt x="1847" y="0"/>
                    <a:pt x="1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37" name="Google Shape;2237;p59"/>
            <p:cNvSpPr/>
            <p:nvPr/>
          </p:nvSpPr>
          <p:spPr>
            <a:xfrm>
              <a:off x="5145925" y="2368550"/>
              <a:ext cx="218875" cy="218900"/>
            </a:xfrm>
            <a:custGeom>
              <a:avLst/>
              <a:gdLst/>
              <a:ahLst/>
              <a:cxnLst/>
              <a:rect l="l" t="t" r="r" b="b"/>
              <a:pathLst>
                <a:path w="8755" h="8756" extrusionOk="0">
                  <a:moveTo>
                    <a:pt x="8236" y="520"/>
                  </a:moveTo>
                  <a:lnTo>
                    <a:pt x="8236" y="8238"/>
                  </a:lnTo>
                  <a:lnTo>
                    <a:pt x="517" y="8238"/>
                  </a:lnTo>
                  <a:lnTo>
                    <a:pt x="517" y="520"/>
                  </a:lnTo>
                  <a:close/>
                  <a:moveTo>
                    <a:pt x="448" y="1"/>
                  </a:moveTo>
                  <a:cubicBezTo>
                    <a:pt x="201" y="1"/>
                    <a:pt x="1" y="202"/>
                    <a:pt x="1" y="449"/>
                  </a:cubicBezTo>
                  <a:lnTo>
                    <a:pt x="1" y="8308"/>
                  </a:lnTo>
                  <a:cubicBezTo>
                    <a:pt x="1" y="8555"/>
                    <a:pt x="201" y="8755"/>
                    <a:pt x="448" y="8755"/>
                  </a:cubicBezTo>
                  <a:lnTo>
                    <a:pt x="8306" y="8755"/>
                  </a:lnTo>
                  <a:cubicBezTo>
                    <a:pt x="8553" y="8755"/>
                    <a:pt x="8754" y="8555"/>
                    <a:pt x="8754" y="8308"/>
                  </a:cubicBezTo>
                  <a:lnTo>
                    <a:pt x="8754" y="449"/>
                  </a:lnTo>
                  <a:cubicBezTo>
                    <a:pt x="8754" y="202"/>
                    <a:pt x="8553" y="1"/>
                    <a:pt x="8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38" name="Google Shape;2238;p59"/>
            <p:cNvSpPr/>
            <p:nvPr/>
          </p:nvSpPr>
          <p:spPr>
            <a:xfrm>
              <a:off x="5120850" y="2495400"/>
              <a:ext cx="269025" cy="303900"/>
            </a:xfrm>
            <a:custGeom>
              <a:avLst/>
              <a:gdLst/>
              <a:ahLst/>
              <a:cxnLst/>
              <a:rect l="l" t="t" r="r" b="b"/>
              <a:pathLst>
                <a:path w="10761" h="12156" extrusionOk="0">
                  <a:moveTo>
                    <a:pt x="5692" y="4682"/>
                  </a:moveTo>
                  <a:lnTo>
                    <a:pt x="5692" y="10397"/>
                  </a:lnTo>
                  <a:lnTo>
                    <a:pt x="5067" y="10397"/>
                  </a:lnTo>
                  <a:lnTo>
                    <a:pt x="5067" y="4682"/>
                  </a:lnTo>
                  <a:close/>
                  <a:moveTo>
                    <a:pt x="6981" y="10916"/>
                  </a:moveTo>
                  <a:cubicBezTo>
                    <a:pt x="7397" y="10916"/>
                    <a:pt x="7741" y="11233"/>
                    <a:pt x="7788" y="11635"/>
                  </a:cubicBezTo>
                  <a:lnTo>
                    <a:pt x="2974" y="11635"/>
                  </a:lnTo>
                  <a:cubicBezTo>
                    <a:pt x="3021" y="11231"/>
                    <a:pt x="3363" y="10916"/>
                    <a:pt x="3779" y="10916"/>
                  </a:cubicBezTo>
                  <a:close/>
                  <a:moveTo>
                    <a:pt x="261" y="1"/>
                  </a:moveTo>
                  <a:cubicBezTo>
                    <a:pt x="116" y="1"/>
                    <a:pt x="1" y="116"/>
                    <a:pt x="1" y="260"/>
                  </a:cubicBezTo>
                  <a:lnTo>
                    <a:pt x="1" y="3743"/>
                  </a:lnTo>
                  <a:cubicBezTo>
                    <a:pt x="1" y="4262"/>
                    <a:pt x="423" y="4684"/>
                    <a:pt x="942" y="4684"/>
                  </a:cubicBezTo>
                  <a:lnTo>
                    <a:pt x="4549" y="4684"/>
                  </a:lnTo>
                  <a:lnTo>
                    <a:pt x="4549" y="10399"/>
                  </a:lnTo>
                  <a:lnTo>
                    <a:pt x="3778" y="10399"/>
                  </a:lnTo>
                  <a:cubicBezTo>
                    <a:pt x="3044" y="10399"/>
                    <a:pt x="2449" y="10995"/>
                    <a:pt x="2449" y="11728"/>
                  </a:cubicBezTo>
                  <a:lnTo>
                    <a:pt x="2449" y="11895"/>
                  </a:lnTo>
                  <a:cubicBezTo>
                    <a:pt x="2449" y="12038"/>
                    <a:pt x="2564" y="12155"/>
                    <a:pt x="2709" y="12155"/>
                  </a:cubicBezTo>
                  <a:lnTo>
                    <a:pt x="8052" y="12155"/>
                  </a:lnTo>
                  <a:cubicBezTo>
                    <a:pt x="8195" y="12155"/>
                    <a:pt x="8313" y="12039"/>
                    <a:pt x="8313" y="11895"/>
                  </a:cubicBezTo>
                  <a:lnTo>
                    <a:pt x="8313" y="11728"/>
                  </a:lnTo>
                  <a:cubicBezTo>
                    <a:pt x="8313" y="10994"/>
                    <a:pt x="7716" y="10399"/>
                    <a:pt x="6982" y="10399"/>
                  </a:cubicBezTo>
                  <a:lnTo>
                    <a:pt x="6212" y="10399"/>
                  </a:lnTo>
                  <a:lnTo>
                    <a:pt x="6212" y="4684"/>
                  </a:lnTo>
                  <a:lnTo>
                    <a:pt x="9819" y="4684"/>
                  </a:lnTo>
                  <a:cubicBezTo>
                    <a:pt x="10338" y="4684"/>
                    <a:pt x="10760" y="4261"/>
                    <a:pt x="10760" y="3743"/>
                  </a:cubicBezTo>
                  <a:lnTo>
                    <a:pt x="10760" y="260"/>
                  </a:lnTo>
                  <a:cubicBezTo>
                    <a:pt x="10759" y="116"/>
                    <a:pt x="10642" y="1"/>
                    <a:pt x="10499" y="1"/>
                  </a:cubicBezTo>
                  <a:cubicBezTo>
                    <a:pt x="10356" y="1"/>
                    <a:pt x="10239" y="116"/>
                    <a:pt x="10239" y="260"/>
                  </a:cubicBezTo>
                  <a:lnTo>
                    <a:pt x="10239" y="3743"/>
                  </a:lnTo>
                  <a:cubicBezTo>
                    <a:pt x="10239" y="3976"/>
                    <a:pt x="10050" y="4165"/>
                    <a:pt x="9817" y="4165"/>
                  </a:cubicBezTo>
                  <a:lnTo>
                    <a:pt x="943" y="4165"/>
                  </a:lnTo>
                  <a:cubicBezTo>
                    <a:pt x="710" y="4165"/>
                    <a:pt x="521" y="3976"/>
                    <a:pt x="521" y="3743"/>
                  </a:cubicBezTo>
                  <a:lnTo>
                    <a:pt x="521" y="260"/>
                  </a:lnTo>
                  <a:cubicBezTo>
                    <a:pt x="521" y="118"/>
                    <a:pt x="405" y="1"/>
                    <a:pt x="2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39" name="Google Shape;2239;p59"/>
            <p:cNvSpPr/>
            <p:nvPr/>
          </p:nvSpPr>
          <p:spPr>
            <a:xfrm>
              <a:off x="5120875" y="2343525"/>
              <a:ext cx="269025" cy="122725"/>
            </a:xfrm>
            <a:custGeom>
              <a:avLst/>
              <a:gdLst/>
              <a:ahLst/>
              <a:cxnLst/>
              <a:rect l="l" t="t" r="r" b="b"/>
              <a:pathLst>
                <a:path w="10761" h="4909" extrusionOk="0">
                  <a:moveTo>
                    <a:pt x="942" y="1"/>
                  </a:moveTo>
                  <a:cubicBezTo>
                    <a:pt x="423" y="1"/>
                    <a:pt x="1" y="423"/>
                    <a:pt x="1" y="942"/>
                  </a:cubicBezTo>
                  <a:lnTo>
                    <a:pt x="1" y="4649"/>
                  </a:lnTo>
                  <a:cubicBezTo>
                    <a:pt x="1" y="4791"/>
                    <a:pt x="117" y="4908"/>
                    <a:pt x="261" y="4908"/>
                  </a:cubicBezTo>
                  <a:cubicBezTo>
                    <a:pt x="405" y="4908"/>
                    <a:pt x="521" y="4793"/>
                    <a:pt x="521" y="4649"/>
                  </a:cubicBezTo>
                  <a:lnTo>
                    <a:pt x="521" y="942"/>
                  </a:lnTo>
                  <a:cubicBezTo>
                    <a:pt x="521" y="708"/>
                    <a:pt x="710" y="520"/>
                    <a:pt x="943" y="520"/>
                  </a:cubicBezTo>
                  <a:lnTo>
                    <a:pt x="9818" y="520"/>
                  </a:lnTo>
                  <a:cubicBezTo>
                    <a:pt x="10052" y="520"/>
                    <a:pt x="10240" y="708"/>
                    <a:pt x="10240" y="942"/>
                  </a:cubicBezTo>
                  <a:lnTo>
                    <a:pt x="10240" y="4624"/>
                  </a:lnTo>
                  <a:cubicBezTo>
                    <a:pt x="10240" y="4767"/>
                    <a:pt x="10357" y="4883"/>
                    <a:pt x="10501" y="4883"/>
                  </a:cubicBezTo>
                  <a:cubicBezTo>
                    <a:pt x="10645" y="4883"/>
                    <a:pt x="10760" y="4768"/>
                    <a:pt x="10760" y="4624"/>
                  </a:cubicBezTo>
                  <a:lnTo>
                    <a:pt x="10760" y="942"/>
                  </a:lnTo>
                  <a:cubicBezTo>
                    <a:pt x="10758" y="423"/>
                    <a:pt x="10336" y="1"/>
                    <a:pt x="9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grpSp>
        <p:nvGrpSpPr>
          <p:cNvPr id="2240" name="Google Shape;2240;p59"/>
          <p:cNvGrpSpPr/>
          <p:nvPr/>
        </p:nvGrpSpPr>
        <p:grpSpPr>
          <a:xfrm>
            <a:off x="1466025" y="2010115"/>
            <a:ext cx="558309" cy="494358"/>
            <a:chOff x="4632600" y="1721775"/>
            <a:chExt cx="455725" cy="403525"/>
          </a:xfrm>
        </p:grpSpPr>
        <p:sp>
          <p:nvSpPr>
            <p:cNvPr id="2241" name="Google Shape;2241;p59"/>
            <p:cNvSpPr/>
            <p:nvPr/>
          </p:nvSpPr>
          <p:spPr>
            <a:xfrm>
              <a:off x="4940400" y="1791475"/>
              <a:ext cx="77075" cy="55275"/>
            </a:xfrm>
            <a:custGeom>
              <a:avLst/>
              <a:gdLst/>
              <a:ahLst/>
              <a:cxnLst/>
              <a:rect l="l" t="t" r="r" b="b"/>
              <a:pathLst>
                <a:path w="3083" h="2211" extrusionOk="0">
                  <a:moveTo>
                    <a:pt x="1988" y="597"/>
                  </a:moveTo>
                  <a:lnTo>
                    <a:pt x="2294" y="901"/>
                  </a:lnTo>
                  <a:cubicBezTo>
                    <a:pt x="2473" y="1076"/>
                    <a:pt x="2483" y="1286"/>
                    <a:pt x="2272" y="1500"/>
                  </a:cubicBezTo>
                  <a:lnTo>
                    <a:pt x="2240" y="1533"/>
                  </a:lnTo>
                  <a:cubicBezTo>
                    <a:pt x="2131" y="1643"/>
                    <a:pt x="2022" y="1695"/>
                    <a:pt x="1918" y="1695"/>
                  </a:cubicBezTo>
                  <a:cubicBezTo>
                    <a:pt x="1820" y="1695"/>
                    <a:pt x="1726" y="1649"/>
                    <a:pt x="1639" y="1564"/>
                  </a:cubicBezTo>
                  <a:lnTo>
                    <a:pt x="1334" y="1260"/>
                  </a:lnTo>
                  <a:lnTo>
                    <a:pt x="1988" y="597"/>
                  </a:lnTo>
                  <a:close/>
                  <a:moveTo>
                    <a:pt x="1934" y="1"/>
                  </a:moveTo>
                  <a:cubicBezTo>
                    <a:pt x="1895" y="1"/>
                    <a:pt x="1860" y="15"/>
                    <a:pt x="1834" y="41"/>
                  </a:cubicBezTo>
                  <a:lnTo>
                    <a:pt x="73" y="1822"/>
                  </a:lnTo>
                  <a:cubicBezTo>
                    <a:pt x="0" y="1897"/>
                    <a:pt x="51" y="2022"/>
                    <a:pt x="140" y="2111"/>
                  </a:cubicBezTo>
                  <a:cubicBezTo>
                    <a:pt x="199" y="2168"/>
                    <a:pt x="275" y="2210"/>
                    <a:pt x="342" y="2210"/>
                  </a:cubicBezTo>
                  <a:cubicBezTo>
                    <a:pt x="375" y="2210"/>
                    <a:pt x="405" y="2200"/>
                    <a:pt x="430" y="2176"/>
                  </a:cubicBezTo>
                  <a:lnTo>
                    <a:pt x="1058" y="1539"/>
                  </a:lnTo>
                  <a:lnTo>
                    <a:pt x="1364" y="1843"/>
                  </a:lnTo>
                  <a:cubicBezTo>
                    <a:pt x="1559" y="2035"/>
                    <a:pt x="1779" y="2155"/>
                    <a:pt x="2010" y="2155"/>
                  </a:cubicBezTo>
                  <a:cubicBezTo>
                    <a:pt x="2210" y="2155"/>
                    <a:pt x="2417" y="2066"/>
                    <a:pt x="2623" y="1857"/>
                  </a:cubicBezTo>
                  <a:lnTo>
                    <a:pt x="2640" y="1841"/>
                  </a:lnTo>
                  <a:cubicBezTo>
                    <a:pt x="3083" y="1392"/>
                    <a:pt x="2975" y="954"/>
                    <a:pt x="2627" y="610"/>
                  </a:cubicBezTo>
                  <a:lnTo>
                    <a:pt x="2076" y="65"/>
                  </a:lnTo>
                  <a:cubicBezTo>
                    <a:pt x="2031" y="21"/>
                    <a:pt x="1980" y="1"/>
                    <a:pt x="19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2" name="Google Shape;2242;p59"/>
            <p:cNvSpPr/>
            <p:nvPr/>
          </p:nvSpPr>
          <p:spPr>
            <a:xfrm>
              <a:off x="4921600" y="1779675"/>
              <a:ext cx="8375" cy="8350"/>
            </a:xfrm>
            <a:custGeom>
              <a:avLst/>
              <a:gdLst/>
              <a:ahLst/>
              <a:cxnLst/>
              <a:rect l="l" t="t" r="r" b="b"/>
              <a:pathLst>
                <a:path w="335" h="334" extrusionOk="0">
                  <a:moveTo>
                    <a:pt x="334" y="0"/>
                  </a:moveTo>
                  <a:lnTo>
                    <a:pt x="1" y="33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3" name="Google Shape;2243;p59"/>
            <p:cNvSpPr/>
            <p:nvPr/>
          </p:nvSpPr>
          <p:spPr>
            <a:xfrm>
              <a:off x="4929950" y="1778825"/>
              <a:ext cx="850" cy="875"/>
            </a:xfrm>
            <a:custGeom>
              <a:avLst/>
              <a:gdLst/>
              <a:ahLst/>
              <a:cxnLst/>
              <a:rect l="l" t="t" r="r" b="b"/>
              <a:pathLst>
                <a:path w="34" h="35" extrusionOk="0">
                  <a:moveTo>
                    <a:pt x="33" y="1"/>
                  </a:moveTo>
                  <a:lnTo>
                    <a:pt x="0" y="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4" name="Google Shape;2244;p59"/>
            <p:cNvSpPr/>
            <p:nvPr/>
          </p:nvSpPr>
          <p:spPr>
            <a:xfrm>
              <a:off x="4912250" y="1793575"/>
              <a:ext cx="3850" cy="3800"/>
            </a:xfrm>
            <a:custGeom>
              <a:avLst/>
              <a:gdLst/>
              <a:ahLst/>
              <a:cxnLst/>
              <a:rect l="l" t="t" r="r" b="b"/>
              <a:pathLst>
                <a:path w="154" h="152" extrusionOk="0">
                  <a:moveTo>
                    <a:pt x="153" y="0"/>
                  </a:moveTo>
                  <a:lnTo>
                    <a:pt x="1" y="152"/>
                  </a:lnTo>
                  <a:cubicBezTo>
                    <a:pt x="50" y="103"/>
                    <a:pt x="102" y="53"/>
                    <a:pt x="1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5" name="Google Shape;2245;p59"/>
            <p:cNvSpPr/>
            <p:nvPr/>
          </p:nvSpPr>
          <p:spPr>
            <a:xfrm>
              <a:off x="4919600" y="1788000"/>
              <a:ext cx="2050" cy="2050"/>
            </a:xfrm>
            <a:custGeom>
              <a:avLst/>
              <a:gdLst/>
              <a:ahLst/>
              <a:cxnLst/>
              <a:rect l="l" t="t" r="r" b="b"/>
              <a:pathLst>
                <a:path w="82" h="82" extrusionOk="0">
                  <a:moveTo>
                    <a:pt x="82" y="0"/>
                  </a:moveTo>
                  <a:lnTo>
                    <a:pt x="0" y="8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6" name="Google Shape;2246;p59"/>
            <p:cNvSpPr/>
            <p:nvPr/>
          </p:nvSpPr>
          <p:spPr>
            <a:xfrm>
              <a:off x="4917025" y="1790025"/>
              <a:ext cx="2600" cy="2600"/>
            </a:xfrm>
            <a:custGeom>
              <a:avLst/>
              <a:gdLst/>
              <a:ahLst/>
              <a:cxnLst/>
              <a:rect l="l" t="t" r="r" b="b"/>
              <a:pathLst>
                <a:path w="104" h="104" extrusionOk="0">
                  <a:moveTo>
                    <a:pt x="103" y="0"/>
                  </a:moveTo>
                  <a:lnTo>
                    <a:pt x="0" y="1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7" name="Google Shape;2247;p59"/>
            <p:cNvSpPr/>
            <p:nvPr/>
          </p:nvSpPr>
          <p:spPr>
            <a:xfrm>
              <a:off x="4916075" y="1792600"/>
              <a:ext cx="975" cy="1000"/>
            </a:xfrm>
            <a:custGeom>
              <a:avLst/>
              <a:gdLst/>
              <a:ahLst/>
              <a:cxnLst/>
              <a:rect l="l" t="t" r="r" b="b"/>
              <a:pathLst>
                <a:path w="39" h="40" extrusionOk="0">
                  <a:moveTo>
                    <a:pt x="38" y="0"/>
                  </a:moveTo>
                  <a:lnTo>
                    <a:pt x="0" y="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8" name="Google Shape;2248;p59"/>
            <p:cNvSpPr/>
            <p:nvPr/>
          </p:nvSpPr>
          <p:spPr>
            <a:xfrm>
              <a:off x="4935675" y="1766850"/>
              <a:ext cx="7050" cy="7050"/>
            </a:xfrm>
            <a:custGeom>
              <a:avLst/>
              <a:gdLst/>
              <a:ahLst/>
              <a:cxnLst/>
              <a:rect l="l" t="t" r="r" b="b"/>
              <a:pathLst>
                <a:path w="282" h="282" extrusionOk="0">
                  <a:moveTo>
                    <a:pt x="282" y="1"/>
                  </a:moveTo>
                  <a:lnTo>
                    <a:pt x="1" y="2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49" name="Google Shape;2249;p59"/>
            <p:cNvSpPr/>
            <p:nvPr/>
          </p:nvSpPr>
          <p:spPr>
            <a:xfrm>
              <a:off x="4971600" y="1737800"/>
              <a:ext cx="100" cy="100"/>
            </a:xfrm>
            <a:custGeom>
              <a:avLst/>
              <a:gdLst/>
              <a:ahLst/>
              <a:cxnLst/>
              <a:rect l="l" t="t" r="r" b="b"/>
              <a:pathLst>
                <a:path w="4" h="4" extrusionOk="0">
                  <a:moveTo>
                    <a:pt x="3" y="0"/>
                  </a:moveTo>
                  <a:lnTo>
                    <a:pt x="0" y="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0" name="Google Shape;2250;p59"/>
            <p:cNvSpPr/>
            <p:nvPr/>
          </p:nvSpPr>
          <p:spPr>
            <a:xfrm>
              <a:off x="4974100" y="1735300"/>
              <a:ext cx="100" cy="125"/>
            </a:xfrm>
            <a:custGeom>
              <a:avLst/>
              <a:gdLst/>
              <a:ahLst/>
              <a:cxnLst/>
              <a:rect l="l" t="t" r="r" b="b"/>
              <a:pathLst>
                <a:path w="4" h="5" extrusionOk="0">
                  <a:moveTo>
                    <a:pt x="3" y="0"/>
                  </a:moveTo>
                  <a:lnTo>
                    <a:pt x="0" y="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1" name="Google Shape;2251;p59"/>
            <p:cNvSpPr/>
            <p:nvPr/>
          </p:nvSpPr>
          <p:spPr>
            <a:xfrm>
              <a:off x="4971675" y="1735650"/>
              <a:ext cx="2150" cy="2225"/>
            </a:xfrm>
            <a:custGeom>
              <a:avLst/>
              <a:gdLst/>
              <a:ahLst/>
              <a:cxnLst/>
              <a:rect l="l" t="t" r="r" b="b"/>
              <a:pathLst>
                <a:path w="86" h="89" extrusionOk="0">
                  <a:moveTo>
                    <a:pt x="86" y="1"/>
                  </a:moveTo>
                  <a:lnTo>
                    <a:pt x="62" y="25"/>
                  </a:lnTo>
                  <a:lnTo>
                    <a:pt x="62" y="25"/>
                  </a:lnTo>
                  <a:cubicBezTo>
                    <a:pt x="72" y="15"/>
                    <a:pt x="80" y="7"/>
                    <a:pt x="86" y="1"/>
                  </a:cubicBezTo>
                  <a:close/>
                  <a:moveTo>
                    <a:pt x="62" y="25"/>
                  </a:moveTo>
                  <a:lnTo>
                    <a:pt x="62" y="25"/>
                  </a:lnTo>
                  <a:cubicBezTo>
                    <a:pt x="46" y="41"/>
                    <a:pt x="25" y="62"/>
                    <a:pt x="0" y="88"/>
                  </a:cubicBezTo>
                  <a:lnTo>
                    <a:pt x="62" y="2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2" name="Google Shape;2252;p59"/>
            <p:cNvSpPr/>
            <p:nvPr/>
          </p:nvSpPr>
          <p:spPr>
            <a:xfrm>
              <a:off x="4942700" y="1766400"/>
              <a:ext cx="475" cy="475"/>
            </a:xfrm>
            <a:custGeom>
              <a:avLst/>
              <a:gdLst/>
              <a:ahLst/>
              <a:cxnLst/>
              <a:rect l="l" t="t" r="r" b="b"/>
              <a:pathLst>
                <a:path w="19" h="19" extrusionOk="0">
                  <a:moveTo>
                    <a:pt x="18" y="0"/>
                  </a:moveTo>
                  <a:lnTo>
                    <a:pt x="1" y="1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3" name="Google Shape;2253;p59"/>
            <p:cNvSpPr/>
            <p:nvPr/>
          </p:nvSpPr>
          <p:spPr>
            <a:xfrm>
              <a:off x="4943200" y="1737900"/>
              <a:ext cx="28425" cy="28525"/>
            </a:xfrm>
            <a:custGeom>
              <a:avLst/>
              <a:gdLst/>
              <a:ahLst/>
              <a:cxnLst/>
              <a:rect l="l" t="t" r="r" b="b"/>
              <a:pathLst>
                <a:path w="1137" h="1141" extrusionOk="0">
                  <a:moveTo>
                    <a:pt x="1136" y="0"/>
                  </a:moveTo>
                  <a:cubicBezTo>
                    <a:pt x="939" y="196"/>
                    <a:pt x="491" y="647"/>
                    <a:pt x="0" y="1140"/>
                  </a:cubicBezTo>
                  <a:lnTo>
                    <a:pt x="11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4" name="Google Shape;2254;p59"/>
            <p:cNvSpPr/>
            <p:nvPr/>
          </p:nvSpPr>
          <p:spPr>
            <a:xfrm>
              <a:off x="4930775" y="1773875"/>
              <a:ext cx="4925" cy="4975"/>
            </a:xfrm>
            <a:custGeom>
              <a:avLst/>
              <a:gdLst/>
              <a:ahLst/>
              <a:cxnLst/>
              <a:rect l="l" t="t" r="r" b="b"/>
              <a:pathLst>
                <a:path w="197" h="199" extrusionOk="0">
                  <a:moveTo>
                    <a:pt x="197" y="1"/>
                  </a:moveTo>
                  <a:lnTo>
                    <a:pt x="0" y="199"/>
                  </a:lnTo>
                  <a:cubicBezTo>
                    <a:pt x="66" y="133"/>
                    <a:pt x="132" y="68"/>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5" name="Google Shape;2255;p59"/>
            <p:cNvSpPr/>
            <p:nvPr/>
          </p:nvSpPr>
          <p:spPr>
            <a:xfrm>
              <a:off x="4897600" y="1809950"/>
              <a:ext cx="2175" cy="2200"/>
            </a:xfrm>
            <a:custGeom>
              <a:avLst/>
              <a:gdLst/>
              <a:ahLst/>
              <a:cxnLst/>
              <a:rect l="l" t="t" r="r" b="b"/>
              <a:pathLst>
                <a:path w="87" h="88" extrusionOk="0">
                  <a:moveTo>
                    <a:pt x="87" y="0"/>
                  </a:moveTo>
                  <a:lnTo>
                    <a:pt x="87" y="0"/>
                  </a:lnTo>
                  <a:cubicBezTo>
                    <a:pt x="45" y="41"/>
                    <a:pt x="15" y="71"/>
                    <a:pt x="0" y="88"/>
                  </a:cubicBezTo>
                  <a:lnTo>
                    <a:pt x="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6" name="Google Shape;2256;p59"/>
            <p:cNvSpPr/>
            <p:nvPr/>
          </p:nvSpPr>
          <p:spPr>
            <a:xfrm>
              <a:off x="4899750" y="1809875"/>
              <a:ext cx="75" cy="100"/>
            </a:xfrm>
            <a:custGeom>
              <a:avLst/>
              <a:gdLst/>
              <a:ahLst/>
              <a:cxnLst/>
              <a:rect l="l" t="t" r="r" b="b"/>
              <a:pathLst>
                <a:path w="3" h="4" extrusionOk="0">
                  <a:moveTo>
                    <a:pt x="3" y="0"/>
                  </a:moveTo>
                  <a:cubicBezTo>
                    <a:pt x="2" y="0"/>
                    <a:pt x="1" y="2"/>
                    <a:pt x="1" y="3"/>
                  </a:cubicBezTo>
                  <a:lnTo>
                    <a:pt x="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7" name="Google Shape;2257;p59"/>
            <p:cNvSpPr/>
            <p:nvPr/>
          </p:nvSpPr>
          <p:spPr>
            <a:xfrm>
              <a:off x="4897300" y="1812125"/>
              <a:ext cx="275" cy="300"/>
            </a:xfrm>
            <a:custGeom>
              <a:avLst/>
              <a:gdLst/>
              <a:ahLst/>
              <a:cxnLst/>
              <a:rect l="l" t="t" r="r" b="b"/>
              <a:pathLst>
                <a:path w="11" h="12" extrusionOk="0">
                  <a:moveTo>
                    <a:pt x="11" y="1"/>
                  </a:moveTo>
                  <a:lnTo>
                    <a:pt x="1" y="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8" name="Google Shape;2258;p59"/>
            <p:cNvSpPr/>
            <p:nvPr/>
          </p:nvSpPr>
          <p:spPr>
            <a:xfrm>
              <a:off x="4911675" y="1797350"/>
              <a:ext cx="650" cy="675"/>
            </a:xfrm>
            <a:custGeom>
              <a:avLst/>
              <a:gdLst/>
              <a:ahLst/>
              <a:cxnLst/>
              <a:rect l="l" t="t" r="r" b="b"/>
              <a:pathLst>
                <a:path w="26" h="27" extrusionOk="0">
                  <a:moveTo>
                    <a:pt x="26" y="1"/>
                  </a:moveTo>
                  <a:lnTo>
                    <a:pt x="0" y="2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59" name="Google Shape;2259;p59"/>
            <p:cNvSpPr/>
            <p:nvPr/>
          </p:nvSpPr>
          <p:spPr>
            <a:xfrm>
              <a:off x="4632600" y="1721775"/>
              <a:ext cx="455725" cy="403525"/>
            </a:xfrm>
            <a:custGeom>
              <a:avLst/>
              <a:gdLst/>
              <a:ahLst/>
              <a:cxnLst/>
              <a:rect l="l" t="t" r="r" b="b"/>
              <a:pathLst>
                <a:path w="18229" h="16141" extrusionOk="0">
                  <a:moveTo>
                    <a:pt x="7716" y="7405"/>
                  </a:moveTo>
                  <a:cubicBezTo>
                    <a:pt x="7724" y="7409"/>
                    <a:pt x="7733" y="7412"/>
                    <a:pt x="7741" y="7415"/>
                  </a:cubicBezTo>
                  <a:lnTo>
                    <a:pt x="8422" y="7648"/>
                  </a:lnTo>
                  <a:lnTo>
                    <a:pt x="8663" y="8326"/>
                  </a:lnTo>
                  <a:cubicBezTo>
                    <a:pt x="8683" y="8382"/>
                    <a:pt x="8721" y="8428"/>
                    <a:pt x="8770" y="8459"/>
                  </a:cubicBezTo>
                  <a:lnTo>
                    <a:pt x="8440" y="8790"/>
                  </a:lnTo>
                  <a:cubicBezTo>
                    <a:pt x="8366" y="8863"/>
                    <a:pt x="8268" y="8903"/>
                    <a:pt x="8163" y="8903"/>
                  </a:cubicBezTo>
                  <a:lnTo>
                    <a:pt x="8154" y="8903"/>
                  </a:lnTo>
                  <a:cubicBezTo>
                    <a:pt x="7999" y="8903"/>
                    <a:pt x="7778" y="8730"/>
                    <a:pt x="7716" y="8568"/>
                  </a:cubicBezTo>
                  <a:lnTo>
                    <a:pt x="7716" y="7405"/>
                  </a:lnTo>
                  <a:close/>
                  <a:moveTo>
                    <a:pt x="11882" y="8056"/>
                  </a:moveTo>
                  <a:cubicBezTo>
                    <a:pt x="12000" y="8056"/>
                    <a:pt x="12119" y="8089"/>
                    <a:pt x="12222" y="8156"/>
                  </a:cubicBezTo>
                  <a:lnTo>
                    <a:pt x="11259" y="9118"/>
                  </a:lnTo>
                  <a:lnTo>
                    <a:pt x="11048" y="8907"/>
                  </a:lnTo>
                  <a:cubicBezTo>
                    <a:pt x="10973" y="8831"/>
                    <a:pt x="10973" y="8707"/>
                    <a:pt x="11048" y="8631"/>
                  </a:cubicBezTo>
                  <a:lnTo>
                    <a:pt x="11441" y="8239"/>
                  </a:lnTo>
                  <a:cubicBezTo>
                    <a:pt x="11563" y="8116"/>
                    <a:pt x="11722" y="8056"/>
                    <a:pt x="11882" y="8056"/>
                  </a:cubicBezTo>
                  <a:close/>
                  <a:moveTo>
                    <a:pt x="3977" y="14206"/>
                  </a:moveTo>
                  <a:cubicBezTo>
                    <a:pt x="4093" y="14206"/>
                    <a:pt x="4189" y="14302"/>
                    <a:pt x="4189" y="14418"/>
                  </a:cubicBezTo>
                  <a:cubicBezTo>
                    <a:pt x="4189" y="14536"/>
                    <a:pt x="4093" y="14632"/>
                    <a:pt x="3977" y="14632"/>
                  </a:cubicBezTo>
                  <a:cubicBezTo>
                    <a:pt x="3859" y="14632"/>
                    <a:pt x="3764" y="14536"/>
                    <a:pt x="3764" y="14418"/>
                  </a:cubicBezTo>
                  <a:cubicBezTo>
                    <a:pt x="3764" y="14302"/>
                    <a:pt x="3859" y="14206"/>
                    <a:pt x="3977" y="14206"/>
                  </a:cubicBezTo>
                  <a:close/>
                  <a:moveTo>
                    <a:pt x="1562" y="11000"/>
                  </a:moveTo>
                  <a:cubicBezTo>
                    <a:pt x="1581" y="11000"/>
                    <a:pt x="1599" y="11007"/>
                    <a:pt x="1614" y="11021"/>
                  </a:cubicBezTo>
                  <a:lnTo>
                    <a:pt x="1852" y="11260"/>
                  </a:lnTo>
                  <a:lnTo>
                    <a:pt x="4461" y="13868"/>
                  </a:lnTo>
                  <a:cubicBezTo>
                    <a:pt x="4332" y="13753"/>
                    <a:pt x="4162" y="13684"/>
                    <a:pt x="3977" y="13684"/>
                  </a:cubicBezTo>
                  <a:cubicBezTo>
                    <a:pt x="3572" y="13684"/>
                    <a:pt x="3243" y="14014"/>
                    <a:pt x="3243" y="14417"/>
                  </a:cubicBezTo>
                  <a:cubicBezTo>
                    <a:pt x="3243" y="14822"/>
                    <a:pt x="3572" y="15152"/>
                    <a:pt x="3977" y="15152"/>
                  </a:cubicBezTo>
                  <a:cubicBezTo>
                    <a:pt x="4380" y="15152"/>
                    <a:pt x="4710" y="14822"/>
                    <a:pt x="4710" y="14417"/>
                  </a:cubicBezTo>
                  <a:cubicBezTo>
                    <a:pt x="4710" y="14232"/>
                    <a:pt x="4641" y="14063"/>
                    <a:pt x="4525" y="13934"/>
                  </a:cubicBezTo>
                  <a:lnTo>
                    <a:pt x="4525" y="13934"/>
                  </a:lnTo>
                  <a:lnTo>
                    <a:pt x="4881" y="14289"/>
                  </a:lnTo>
                  <a:lnTo>
                    <a:pt x="5121" y="14529"/>
                  </a:lnTo>
                  <a:cubicBezTo>
                    <a:pt x="5138" y="14546"/>
                    <a:pt x="5141" y="14566"/>
                    <a:pt x="5141" y="14580"/>
                  </a:cubicBezTo>
                  <a:cubicBezTo>
                    <a:pt x="5141" y="14595"/>
                    <a:pt x="5137" y="14615"/>
                    <a:pt x="5121" y="14632"/>
                  </a:cubicBezTo>
                  <a:lnTo>
                    <a:pt x="4153" y="15599"/>
                  </a:lnTo>
                  <a:cubicBezTo>
                    <a:pt x="4138" y="15613"/>
                    <a:pt x="4120" y="15620"/>
                    <a:pt x="4101" y="15620"/>
                  </a:cubicBezTo>
                  <a:cubicBezTo>
                    <a:pt x="4083" y="15620"/>
                    <a:pt x="4065" y="15613"/>
                    <a:pt x="4051" y="15599"/>
                  </a:cubicBezTo>
                  <a:lnTo>
                    <a:pt x="544" y="12092"/>
                  </a:lnTo>
                  <a:cubicBezTo>
                    <a:pt x="525" y="12074"/>
                    <a:pt x="523" y="12054"/>
                    <a:pt x="523" y="12040"/>
                  </a:cubicBezTo>
                  <a:cubicBezTo>
                    <a:pt x="523" y="12027"/>
                    <a:pt x="526" y="12007"/>
                    <a:pt x="544" y="11989"/>
                  </a:cubicBezTo>
                  <a:lnTo>
                    <a:pt x="1512" y="11021"/>
                  </a:lnTo>
                  <a:cubicBezTo>
                    <a:pt x="1526" y="11007"/>
                    <a:pt x="1544" y="11000"/>
                    <a:pt x="1562" y="11000"/>
                  </a:cubicBezTo>
                  <a:close/>
                  <a:moveTo>
                    <a:pt x="13665" y="1"/>
                  </a:moveTo>
                  <a:cubicBezTo>
                    <a:pt x="13543" y="1"/>
                    <a:pt x="13421" y="47"/>
                    <a:pt x="13328" y="140"/>
                  </a:cubicBezTo>
                  <a:lnTo>
                    <a:pt x="10306" y="3172"/>
                  </a:lnTo>
                  <a:cubicBezTo>
                    <a:pt x="9496" y="3081"/>
                    <a:pt x="8634" y="2979"/>
                    <a:pt x="8379" y="2948"/>
                  </a:cubicBezTo>
                  <a:cubicBezTo>
                    <a:pt x="8322" y="2941"/>
                    <a:pt x="8264" y="2937"/>
                    <a:pt x="8207" y="2937"/>
                  </a:cubicBezTo>
                  <a:cubicBezTo>
                    <a:pt x="7864" y="2937"/>
                    <a:pt x="7527" y="3057"/>
                    <a:pt x="7262" y="3276"/>
                  </a:cubicBezTo>
                  <a:lnTo>
                    <a:pt x="4912" y="5221"/>
                  </a:lnTo>
                  <a:cubicBezTo>
                    <a:pt x="4530" y="5536"/>
                    <a:pt x="4260" y="5955"/>
                    <a:pt x="4127" y="6434"/>
                  </a:cubicBezTo>
                  <a:cubicBezTo>
                    <a:pt x="4087" y="6580"/>
                    <a:pt x="4040" y="6743"/>
                    <a:pt x="3990" y="6918"/>
                  </a:cubicBezTo>
                  <a:cubicBezTo>
                    <a:pt x="3951" y="7057"/>
                    <a:pt x="4031" y="7201"/>
                    <a:pt x="4169" y="7240"/>
                  </a:cubicBezTo>
                  <a:cubicBezTo>
                    <a:pt x="4193" y="7247"/>
                    <a:pt x="4217" y="7250"/>
                    <a:pt x="4241" y="7250"/>
                  </a:cubicBezTo>
                  <a:cubicBezTo>
                    <a:pt x="4355" y="7250"/>
                    <a:pt x="4459" y="7175"/>
                    <a:pt x="4491" y="7061"/>
                  </a:cubicBezTo>
                  <a:cubicBezTo>
                    <a:pt x="4541" y="6885"/>
                    <a:pt x="4587" y="6719"/>
                    <a:pt x="4627" y="6573"/>
                  </a:cubicBezTo>
                  <a:cubicBezTo>
                    <a:pt x="4730" y="6199"/>
                    <a:pt x="4942" y="5871"/>
                    <a:pt x="5243" y="5624"/>
                  </a:cubicBezTo>
                  <a:lnTo>
                    <a:pt x="7593" y="3680"/>
                  </a:lnTo>
                  <a:cubicBezTo>
                    <a:pt x="7764" y="3538"/>
                    <a:pt x="7982" y="3461"/>
                    <a:pt x="8204" y="3461"/>
                  </a:cubicBezTo>
                  <a:cubicBezTo>
                    <a:pt x="8241" y="3461"/>
                    <a:pt x="8279" y="3463"/>
                    <a:pt x="8316" y="3468"/>
                  </a:cubicBezTo>
                  <a:cubicBezTo>
                    <a:pt x="8528" y="3493"/>
                    <a:pt x="9162" y="3568"/>
                    <a:pt x="9835" y="3646"/>
                  </a:cubicBezTo>
                  <a:lnTo>
                    <a:pt x="8448" y="5036"/>
                  </a:lnTo>
                  <a:lnTo>
                    <a:pt x="8417" y="5067"/>
                  </a:lnTo>
                  <a:lnTo>
                    <a:pt x="8343" y="5078"/>
                  </a:lnTo>
                  <a:cubicBezTo>
                    <a:pt x="8297" y="5085"/>
                    <a:pt x="8253" y="5105"/>
                    <a:pt x="8217" y="5135"/>
                  </a:cubicBezTo>
                  <a:lnTo>
                    <a:pt x="7292" y="5896"/>
                  </a:lnTo>
                  <a:cubicBezTo>
                    <a:pt x="7231" y="5945"/>
                    <a:pt x="7196" y="6020"/>
                    <a:pt x="7196" y="6097"/>
                  </a:cubicBezTo>
                  <a:lnTo>
                    <a:pt x="7196" y="8610"/>
                  </a:lnTo>
                  <a:cubicBezTo>
                    <a:pt x="7196" y="8634"/>
                    <a:pt x="7199" y="8656"/>
                    <a:pt x="7205" y="8677"/>
                  </a:cubicBezTo>
                  <a:cubicBezTo>
                    <a:pt x="7313" y="9077"/>
                    <a:pt x="7756" y="9427"/>
                    <a:pt x="8155" y="9427"/>
                  </a:cubicBezTo>
                  <a:lnTo>
                    <a:pt x="8164" y="9427"/>
                  </a:lnTo>
                  <a:cubicBezTo>
                    <a:pt x="8409" y="9427"/>
                    <a:pt x="8638" y="9332"/>
                    <a:pt x="8809" y="9160"/>
                  </a:cubicBezTo>
                  <a:lnTo>
                    <a:pt x="9429" y="8539"/>
                  </a:lnTo>
                  <a:lnTo>
                    <a:pt x="9905" y="8064"/>
                  </a:lnTo>
                  <a:cubicBezTo>
                    <a:pt x="10409" y="7560"/>
                    <a:pt x="11328" y="7175"/>
                    <a:pt x="12000" y="7175"/>
                  </a:cubicBezTo>
                  <a:cubicBezTo>
                    <a:pt x="12029" y="7175"/>
                    <a:pt x="12058" y="7176"/>
                    <a:pt x="12086" y="7177"/>
                  </a:cubicBezTo>
                  <a:lnTo>
                    <a:pt x="12087" y="7177"/>
                  </a:lnTo>
                  <a:cubicBezTo>
                    <a:pt x="12122" y="7178"/>
                    <a:pt x="12155" y="7182"/>
                    <a:pt x="12188" y="7185"/>
                  </a:cubicBezTo>
                  <a:cubicBezTo>
                    <a:pt x="12204" y="7189"/>
                    <a:pt x="12221" y="7191"/>
                    <a:pt x="12236" y="7194"/>
                  </a:cubicBezTo>
                  <a:lnTo>
                    <a:pt x="12237" y="7194"/>
                  </a:lnTo>
                  <a:cubicBezTo>
                    <a:pt x="12376" y="7219"/>
                    <a:pt x="12479" y="7270"/>
                    <a:pt x="12536" y="7339"/>
                  </a:cubicBezTo>
                  <a:cubicBezTo>
                    <a:pt x="12543" y="7347"/>
                    <a:pt x="12548" y="7353"/>
                    <a:pt x="12555" y="7359"/>
                  </a:cubicBezTo>
                  <a:cubicBezTo>
                    <a:pt x="12657" y="7461"/>
                    <a:pt x="12657" y="7545"/>
                    <a:pt x="12646" y="7606"/>
                  </a:cubicBezTo>
                  <a:cubicBezTo>
                    <a:pt x="12636" y="7656"/>
                    <a:pt x="12612" y="7710"/>
                    <a:pt x="12577" y="7767"/>
                  </a:cubicBezTo>
                  <a:cubicBezTo>
                    <a:pt x="12373" y="7612"/>
                    <a:pt x="12128" y="7535"/>
                    <a:pt x="11884" y="7535"/>
                  </a:cubicBezTo>
                  <a:cubicBezTo>
                    <a:pt x="11590" y="7535"/>
                    <a:pt x="11297" y="7646"/>
                    <a:pt x="11074" y="7869"/>
                  </a:cubicBezTo>
                  <a:lnTo>
                    <a:pt x="10681" y="8261"/>
                  </a:lnTo>
                  <a:cubicBezTo>
                    <a:pt x="10402" y="8541"/>
                    <a:pt x="10402" y="8996"/>
                    <a:pt x="10681" y="9275"/>
                  </a:cubicBezTo>
                  <a:lnTo>
                    <a:pt x="10892" y="9486"/>
                  </a:lnTo>
                  <a:lnTo>
                    <a:pt x="9825" y="10554"/>
                  </a:lnTo>
                  <a:cubicBezTo>
                    <a:pt x="9817" y="10562"/>
                    <a:pt x="9810" y="10568"/>
                    <a:pt x="9804" y="10577"/>
                  </a:cubicBezTo>
                  <a:lnTo>
                    <a:pt x="8914" y="11703"/>
                  </a:lnTo>
                  <a:cubicBezTo>
                    <a:pt x="8581" y="12122"/>
                    <a:pt x="8137" y="12436"/>
                    <a:pt x="7633" y="12610"/>
                  </a:cubicBezTo>
                  <a:lnTo>
                    <a:pt x="5877" y="13201"/>
                  </a:lnTo>
                  <a:cubicBezTo>
                    <a:pt x="5622" y="13276"/>
                    <a:pt x="5389" y="13415"/>
                    <a:pt x="5202" y="13603"/>
                  </a:cubicBezTo>
                  <a:lnTo>
                    <a:pt x="5065" y="13739"/>
                  </a:lnTo>
                  <a:lnTo>
                    <a:pt x="2403" y="11076"/>
                  </a:lnTo>
                  <a:lnTo>
                    <a:pt x="3447" y="10033"/>
                  </a:lnTo>
                  <a:cubicBezTo>
                    <a:pt x="3465" y="10015"/>
                    <a:pt x="3482" y="9993"/>
                    <a:pt x="3494" y="9970"/>
                  </a:cubicBezTo>
                  <a:cubicBezTo>
                    <a:pt x="3630" y="9710"/>
                    <a:pt x="3797" y="9282"/>
                    <a:pt x="3993" y="8693"/>
                  </a:cubicBezTo>
                  <a:cubicBezTo>
                    <a:pt x="4038" y="8557"/>
                    <a:pt x="3964" y="8409"/>
                    <a:pt x="3828" y="8363"/>
                  </a:cubicBezTo>
                  <a:cubicBezTo>
                    <a:pt x="3801" y="8355"/>
                    <a:pt x="3774" y="8350"/>
                    <a:pt x="3747" y="8350"/>
                  </a:cubicBezTo>
                  <a:cubicBezTo>
                    <a:pt x="3637" y="8350"/>
                    <a:pt x="3535" y="8419"/>
                    <a:pt x="3499" y="8528"/>
                  </a:cubicBezTo>
                  <a:cubicBezTo>
                    <a:pt x="3321" y="9062"/>
                    <a:pt x="3170" y="9454"/>
                    <a:pt x="3050" y="9694"/>
                  </a:cubicBezTo>
                  <a:lnTo>
                    <a:pt x="2036" y="10708"/>
                  </a:lnTo>
                  <a:lnTo>
                    <a:pt x="1981" y="10653"/>
                  </a:lnTo>
                  <a:cubicBezTo>
                    <a:pt x="1865" y="10537"/>
                    <a:pt x="1714" y="10479"/>
                    <a:pt x="1562" y="10479"/>
                  </a:cubicBezTo>
                  <a:cubicBezTo>
                    <a:pt x="1410" y="10479"/>
                    <a:pt x="1258" y="10537"/>
                    <a:pt x="1142" y="10653"/>
                  </a:cubicBezTo>
                  <a:lnTo>
                    <a:pt x="174" y="11621"/>
                  </a:lnTo>
                  <a:cubicBezTo>
                    <a:pt x="62" y="11733"/>
                    <a:pt x="0" y="11883"/>
                    <a:pt x="0" y="12041"/>
                  </a:cubicBezTo>
                  <a:cubicBezTo>
                    <a:pt x="0" y="12199"/>
                    <a:pt x="62" y="12348"/>
                    <a:pt x="174" y="12460"/>
                  </a:cubicBezTo>
                  <a:lnTo>
                    <a:pt x="3681" y="15967"/>
                  </a:lnTo>
                  <a:cubicBezTo>
                    <a:pt x="3797" y="16083"/>
                    <a:pt x="3949" y="16141"/>
                    <a:pt x="4101" y="16141"/>
                  </a:cubicBezTo>
                  <a:cubicBezTo>
                    <a:pt x="4253" y="16141"/>
                    <a:pt x="4405" y="16083"/>
                    <a:pt x="4520" y="15967"/>
                  </a:cubicBezTo>
                  <a:lnTo>
                    <a:pt x="5488" y="14999"/>
                  </a:lnTo>
                  <a:cubicBezTo>
                    <a:pt x="5600" y="14888"/>
                    <a:pt x="5662" y="14739"/>
                    <a:pt x="5662" y="14580"/>
                  </a:cubicBezTo>
                  <a:cubicBezTo>
                    <a:pt x="5662" y="14422"/>
                    <a:pt x="5600" y="14272"/>
                    <a:pt x="5488" y="14160"/>
                  </a:cubicBezTo>
                  <a:lnTo>
                    <a:pt x="5434" y="14105"/>
                  </a:lnTo>
                  <a:lnTo>
                    <a:pt x="5569" y="13969"/>
                  </a:lnTo>
                  <a:cubicBezTo>
                    <a:pt x="5697" y="13841"/>
                    <a:pt x="5856" y="13748"/>
                    <a:pt x="6028" y="13699"/>
                  </a:cubicBezTo>
                  <a:cubicBezTo>
                    <a:pt x="6032" y="13697"/>
                    <a:pt x="6034" y="13696"/>
                    <a:pt x="6038" y="13695"/>
                  </a:cubicBezTo>
                  <a:lnTo>
                    <a:pt x="7799" y="13102"/>
                  </a:lnTo>
                  <a:cubicBezTo>
                    <a:pt x="8400" y="12896"/>
                    <a:pt x="8926" y="12522"/>
                    <a:pt x="9320" y="12024"/>
                  </a:cubicBezTo>
                  <a:lnTo>
                    <a:pt x="10202" y="10910"/>
                  </a:lnTo>
                  <a:lnTo>
                    <a:pt x="10780" y="10330"/>
                  </a:lnTo>
                  <a:lnTo>
                    <a:pt x="10830" y="10467"/>
                  </a:lnTo>
                  <a:cubicBezTo>
                    <a:pt x="10855" y="10538"/>
                    <a:pt x="10909" y="10595"/>
                    <a:pt x="10980" y="10622"/>
                  </a:cubicBezTo>
                  <a:lnTo>
                    <a:pt x="11666" y="10891"/>
                  </a:lnTo>
                  <a:cubicBezTo>
                    <a:pt x="11722" y="10914"/>
                    <a:pt x="11781" y="10924"/>
                    <a:pt x="11839" y="10924"/>
                  </a:cubicBezTo>
                  <a:cubicBezTo>
                    <a:pt x="11962" y="10924"/>
                    <a:pt x="12083" y="10875"/>
                    <a:pt x="12174" y="10785"/>
                  </a:cubicBezTo>
                  <a:lnTo>
                    <a:pt x="15912" y="7037"/>
                  </a:lnTo>
                  <a:cubicBezTo>
                    <a:pt x="16014" y="6935"/>
                    <a:pt x="16014" y="6771"/>
                    <a:pt x="15912" y="6669"/>
                  </a:cubicBezTo>
                  <a:cubicBezTo>
                    <a:pt x="15861" y="6618"/>
                    <a:pt x="15794" y="6592"/>
                    <a:pt x="15728" y="6592"/>
                  </a:cubicBezTo>
                  <a:cubicBezTo>
                    <a:pt x="15661" y="6592"/>
                    <a:pt x="15595" y="6618"/>
                    <a:pt x="15544" y="6669"/>
                  </a:cubicBezTo>
                  <a:lnTo>
                    <a:pt x="11828" y="10395"/>
                  </a:lnTo>
                  <a:lnTo>
                    <a:pt x="11281" y="10181"/>
                  </a:lnTo>
                  <a:lnTo>
                    <a:pt x="11190" y="9922"/>
                  </a:lnTo>
                  <a:lnTo>
                    <a:pt x="12784" y="8327"/>
                  </a:lnTo>
                  <a:lnTo>
                    <a:pt x="12794" y="8317"/>
                  </a:lnTo>
                  <a:cubicBezTo>
                    <a:pt x="12993" y="8119"/>
                    <a:pt x="13115" y="7912"/>
                    <a:pt x="13154" y="7703"/>
                  </a:cubicBezTo>
                  <a:cubicBezTo>
                    <a:pt x="13189" y="7526"/>
                    <a:pt x="13164" y="7357"/>
                    <a:pt x="13081" y="7203"/>
                  </a:cubicBezTo>
                  <a:lnTo>
                    <a:pt x="13081" y="7203"/>
                  </a:lnTo>
                  <a:lnTo>
                    <a:pt x="13443" y="7559"/>
                  </a:lnTo>
                  <a:cubicBezTo>
                    <a:pt x="13493" y="7610"/>
                    <a:pt x="13560" y="7635"/>
                    <a:pt x="13626" y="7635"/>
                  </a:cubicBezTo>
                  <a:cubicBezTo>
                    <a:pt x="13693" y="7635"/>
                    <a:pt x="13761" y="7609"/>
                    <a:pt x="13811" y="7557"/>
                  </a:cubicBezTo>
                  <a:cubicBezTo>
                    <a:pt x="13911" y="7455"/>
                    <a:pt x="13911" y="7291"/>
                    <a:pt x="13810" y="7190"/>
                  </a:cubicBezTo>
                  <a:lnTo>
                    <a:pt x="13808" y="7189"/>
                  </a:lnTo>
                  <a:lnTo>
                    <a:pt x="10984" y="4396"/>
                  </a:lnTo>
                  <a:cubicBezTo>
                    <a:pt x="10933" y="4346"/>
                    <a:pt x="10867" y="4320"/>
                    <a:pt x="10801" y="4320"/>
                  </a:cubicBezTo>
                  <a:cubicBezTo>
                    <a:pt x="10733" y="4320"/>
                    <a:pt x="10666" y="4346"/>
                    <a:pt x="10615" y="4398"/>
                  </a:cubicBezTo>
                  <a:cubicBezTo>
                    <a:pt x="10516" y="4500"/>
                    <a:pt x="10516" y="4665"/>
                    <a:pt x="10617" y="4765"/>
                  </a:cubicBezTo>
                  <a:lnTo>
                    <a:pt x="10619" y="4767"/>
                  </a:lnTo>
                  <a:lnTo>
                    <a:pt x="12664" y="6790"/>
                  </a:lnTo>
                  <a:cubicBezTo>
                    <a:pt x="12519" y="6715"/>
                    <a:pt x="12341" y="6669"/>
                    <a:pt x="12138" y="6656"/>
                  </a:cubicBezTo>
                  <a:cubicBezTo>
                    <a:pt x="12129" y="6656"/>
                    <a:pt x="12122" y="6654"/>
                    <a:pt x="12113" y="6654"/>
                  </a:cubicBezTo>
                  <a:lnTo>
                    <a:pt x="12102" y="6654"/>
                  </a:lnTo>
                  <a:cubicBezTo>
                    <a:pt x="12070" y="6653"/>
                    <a:pt x="12038" y="6652"/>
                    <a:pt x="12005" y="6652"/>
                  </a:cubicBezTo>
                  <a:cubicBezTo>
                    <a:pt x="11733" y="6652"/>
                    <a:pt x="11433" y="6701"/>
                    <a:pt x="11131" y="6790"/>
                  </a:cubicBezTo>
                  <a:lnTo>
                    <a:pt x="9862" y="5534"/>
                  </a:lnTo>
                  <a:cubicBezTo>
                    <a:pt x="9811" y="5483"/>
                    <a:pt x="9744" y="5458"/>
                    <a:pt x="9678" y="5458"/>
                  </a:cubicBezTo>
                  <a:cubicBezTo>
                    <a:pt x="9611" y="5458"/>
                    <a:pt x="9544" y="5484"/>
                    <a:pt x="9493" y="5536"/>
                  </a:cubicBezTo>
                  <a:cubicBezTo>
                    <a:pt x="9393" y="5638"/>
                    <a:pt x="9393" y="5803"/>
                    <a:pt x="9494" y="5903"/>
                  </a:cubicBezTo>
                  <a:lnTo>
                    <a:pt x="9496" y="5905"/>
                  </a:lnTo>
                  <a:lnTo>
                    <a:pt x="10594" y="6991"/>
                  </a:lnTo>
                  <a:cubicBezTo>
                    <a:pt x="10189" y="7172"/>
                    <a:pt x="9812" y="7416"/>
                    <a:pt x="9535" y="7693"/>
                  </a:cubicBezTo>
                  <a:lnTo>
                    <a:pt x="9174" y="8054"/>
                  </a:lnTo>
                  <a:lnTo>
                    <a:pt x="9112" y="8034"/>
                  </a:lnTo>
                  <a:lnTo>
                    <a:pt x="8871" y="7356"/>
                  </a:lnTo>
                  <a:cubicBezTo>
                    <a:pt x="8845" y="7281"/>
                    <a:pt x="8786" y="7223"/>
                    <a:pt x="8711" y="7197"/>
                  </a:cubicBezTo>
                  <a:lnTo>
                    <a:pt x="8024" y="6961"/>
                  </a:lnTo>
                  <a:lnTo>
                    <a:pt x="7804" y="6417"/>
                  </a:lnTo>
                  <a:lnTo>
                    <a:pt x="13651" y="554"/>
                  </a:lnTo>
                  <a:lnTo>
                    <a:pt x="13659" y="546"/>
                  </a:lnTo>
                  <a:lnTo>
                    <a:pt x="13663" y="541"/>
                  </a:lnTo>
                  <a:lnTo>
                    <a:pt x="17687" y="4520"/>
                  </a:lnTo>
                  <a:lnTo>
                    <a:pt x="16746" y="5463"/>
                  </a:lnTo>
                  <a:cubicBezTo>
                    <a:pt x="16644" y="5565"/>
                    <a:pt x="16644" y="5730"/>
                    <a:pt x="16746" y="5831"/>
                  </a:cubicBezTo>
                  <a:cubicBezTo>
                    <a:pt x="16797" y="5881"/>
                    <a:pt x="16863" y="5907"/>
                    <a:pt x="16930" y="5907"/>
                  </a:cubicBezTo>
                  <a:cubicBezTo>
                    <a:pt x="16996" y="5907"/>
                    <a:pt x="17063" y="5881"/>
                    <a:pt x="17113" y="5831"/>
                  </a:cubicBezTo>
                  <a:lnTo>
                    <a:pt x="18088" y="4853"/>
                  </a:lnTo>
                  <a:cubicBezTo>
                    <a:pt x="18178" y="4764"/>
                    <a:pt x="18227" y="4644"/>
                    <a:pt x="18227" y="4518"/>
                  </a:cubicBezTo>
                  <a:cubicBezTo>
                    <a:pt x="18228" y="4391"/>
                    <a:pt x="18178" y="4271"/>
                    <a:pt x="18088" y="4182"/>
                  </a:cubicBezTo>
                  <a:lnTo>
                    <a:pt x="13998" y="137"/>
                  </a:lnTo>
                  <a:cubicBezTo>
                    <a:pt x="13906" y="46"/>
                    <a:pt x="13785" y="1"/>
                    <a:pt x="13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0" name="Google Shape;2260;p59"/>
            <p:cNvSpPr/>
            <p:nvPr/>
          </p:nvSpPr>
          <p:spPr>
            <a:xfrm>
              <a:off x="4899825" y="1808175"/>
              <a:ext cx="1725" cy="1725"/>
            </a:xfrm>
            <a:custGeom>
              <a:avLst/>
              <a:gdLst/>
              <a:ahLst/>
              <a:cxnLst/>
              <a:rect l="l" t="t" r="r" b="b"/>
              <a:pathLst>
                <a:path w="69" h="69" extrusionOk="0">
                  <a:moveTo>
                    <a:pt x="69" y="0"/>
                  </a:moveTo>
                  <a:lnTo>
                    <a:pt x="1" y="6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1" name="Google Shape;2261;p59"/>
            <p:cNvSpPr/>
            <p:nvPr/>
          </p:nvSpPr>
          <p:spPr>
            <a:xfrm>
              <a:off x="4897200" y="1812400"/>
              <a:ext cx="125" cy="125"/>
            </a:xfrm>
            <a:custGeom>
              <a:avLst/>
              <a:gdLst/>
              <a:ahLst/>
              <a:cxnLst/>
              <a:rect l="l" t="t" r="r" b="b"/>
              <a:pathLst>
                <a:path w="5" h="5" extrusionOk="0">
                  <a:moveTo>
                    <a:pt x="5" y="0"/>
                  </a:moveTo>
                  <a:lnTo>
                    <a:pt x="1" y="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2" name="Google Shape;2262;p59"/>
            <p:cNvSpPr/>
            <p:nvPr/>
          </p:nvSpPr>
          <p:spPr>
            <a:xfrm>
              <a:off x="4907500" y="1799775"/>
              <a:ext cx="2425" cy="2400"/>
            </a:xfrm>
            <a:custGeom>
              <a:avLst/>
              <a:gdLst/>
              <a:ahLst/>
              <a:cxnLst/>
              <a:rect l="l" t="t" r="r" b="b"/>
              <a:pathLst>
                <a:path w="97" h="96" extrusionOk="0">
                  <a:moveTo>
                    <a:pt x="96" y="1"/>
                  </a:moveTo>
                  <a:lnTo>
                    <a:pt x="0" y="9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3" name="Google Shape;2263;p59"/>
            <p:cNvSpPr/>
            <p:nvPr/>
          </p:nvSpPr>
          <p:spPr>
            <a:xfrm>
              <a:off x="4901500" y="1805450"/>
              <a:ext cx="2750" cy="2750"/>
            </a:xfrm>
            <a:custGeom>
              <a:avLst/>
              <a:gdLst/>
              <a:ahLst/>
              <a:cxnLst/>
              <a:rect l="l" t="t" r="r" b="b"/>
              <a:pathLst>
                <a:path w="110" h="110" extrusionOk="0">
                  <a:moveTo>
                    <a:pt x="110" y="0"/>
                  </a:moveTo>
                  <a:lnTo>
                    <a:pt x="1" y="10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4" name="Google Shape;2264;p59"/>
            <p:cNvSpPr/>
            <p:nvPr/>
          </p:nvSpPr>
          <p:spPr>
            <a:xfrm>
              <a:off x="4909900" y="1798000"/>
              <a:ext cx="1800" cy="1800"/>
            </a:xfrm>
            <a:custGeom>
              <a:avLst/>
              <a:gdLst/>
              <a:ahLst/>
              <a:cxnLst/>
              <a:rect l="l" t="t" r="r" b="b"/>
              <a:pathLst>
                <a:path w="72" h="72" extrusionOk="0">
                  <a:moveTo>
                    <a:pt x="71" y="1"/>
                  </a:moveTo>
                  <a:lnTo>
                    <a:pt x="0" y="7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5" name="Google Shape;2265;p59"/>
            <p:cNvSpPr/>
            <p:nvPr/>
          </p:nvSpPr>
          <p:spPr>
            <a:xfrm>
              <a:off x="4905950" y="1802150"/>
              <a:ext cx="1575" cy="1575"/>
            </a:xfrm>
            <a:custGeom>
              <a:avLst/>
              <a:gdLst/>
              <a:ahLst/>
              <a:cxnLst/>
              <a:rect l="l" t="t" r="r" b="b"/>
              <a:pathLst>
                <a:path w="63" h="63" extrusionOk="0">
                  <a:moveTo>
                    <a:pt x="62" y="0"/>
                  </a:moveTo>
                  <a:lnTo>
                    <a:pt x="1" y="6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6" name="Google Shape;2266;p59"/>
            <p:cNvSpPr/>
            <p:nvPr/>
          </p:nvSpPr>
          <p:spPr>
            <a:xfrm>
              <a:off x="4904250" y="1803700"/>
              <a:ext cx="1725" cy="1775"/>
            </a:xfrm>
            <a:custGeom>
              <a:avLst/>
              <a:gdLst/>
              <a:ahLst/>
              <a:cxnLst/>
              <a:rect l="l" t="t" r="r" b="b"/>
              <a:pathLst>
                <a:path w="69" h="71" extrusionOk="0">
                  <a:moveTo>
                    <a:pt x="69" y="0"/>
                  </a:moveTo>
                  <a:lnTo>
                    <a:pt x="1" y="70"/>
                  </a:lnTo>
                  <a:cubicBezTo>
                    <a:pt x="22" y="49"/>
                    <a:pt x="45" y="25"/>
                    <a:pt x="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grpSp>
        <p:nvGrpSpPr>
          <p:cNvPr id="2267" name="Google Shape;2267;p59"/>
          <p:cNvGrpSpPr/>
          <p:nvPr/>
        </p:nvGrpSpPr>
        <p:grpSpPr>
          <a:xfrm>
            <a:off x="3593358" y="1990023"/>
            <a:ext cx="559044" cy="534542"/>
            <a:chOff x="2502675" y="3004425"/>
            <a:chExt cx="456325" cy="436325"/>
          </a:xfrm>
        </p:grpSpPr>
        <p:sp>
          <p:nvSpPr>
            <p:cNvPr id="2268" name="Google Shape;2268;p59"/>
            <p:cNvSpPr/>
            <p:nvPr/>
          </p:nvSpPr>
          <p:spPr>
            <a:xfrm>
              <a:off x="2802600" y="3344875"/>
              <a:ext cx="41425" cy="63475"/>
            </a:xfrm>
            <a:custGeom>
              <a:avLst/>
              <a:gdLst/>
              <a:ahLst/>
              <a:cxnLst/>
              <a:rect l="l" t="t" r="r" b="b"/>
              <a:pathLst>
                <a:path w="1657" h="2539" extrusionOk="0">
                  <a:moveTo>
                    <a:pt x="842" y="397"/>
                  </a:moveTo>
                  <a:cubicBezTo>
                    <a:pt x="1067" y="397"/>
                    <a:pt x="1206" y="526"/>
                    <a:pt x="1206" y="796"/>
                  </a:cubicBezTo>
                  <a:lnTo>
                    <a:pt x="1206" y="838"/>
                  </a:lnTo>
                  <a:cubicBezTo>
                    <a:pt x="1206" y="1107"/>
                    <a:pt x="1067" y="1236"/>
                    <a:pt x="842" y="1236"/>
                  </a:cubicBezTo>
                  <a:lnTo>
                    <a:pt x="453" y="1236"/>
                  </a:lnTo>
                  <a:lnTo>
                    <a:pt x="453" y="397"/>
                  </a:lnTo>
                  <a:close/>
                  <a:moveTo>
                    <a:pt x="171" y="1"/>
                  </a:moveTo>
                  <a:cubicBezTo>
                    <a:pt x="67" y="1"/>
                    <a:pt x="1" y="67"/>
                    <a:pt x="1" y="140"/>
                  </a:cubicBezTo>
                  <a:lnTo>
                    <a:pt x="1" y="2396"/>
                  </a:lnTo>
                  <a:cubicBezTo>
                    <a:pt x="1" y="2490"/>
                    <a:pt x="112" y="2539"/>
                    <a:pt x="226" y="2539"/>
                  </a:cubicBezTo>
                  <a:cubicBezTo>
                    <a:pt x="338" y="2539"/>
                    <a:pt x="452" y="2490"/>
                    <a:pt x="452" y="2396"/>
                  </a:cubicBezTo>
                  <a:lnTo>
                    <a:pt x="452" y="1590"/>
                  </a:lnTo>
                  <a:lnTo>
                    <a:pt x="840" y="1590"/>
                  </a:lnTo>
                  <a:cubicBezTo>
                    <a:pt x="1298" y="1590"/>
                    <a:pt x="1657" y="1372"/>
                    <a:pt x="1657" y="803"/>
                  </a:cubicBezTo>
                  <a:lnTo>
                    <a:pt x="1657" y="782"/>
                  </a:lnTo>
                  <a:cubicBezTo>
                    <a:pt x="1657" y="212"/>
                    <a:pt x="1311" y="1"/>
                    <a:pt x="8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269" name="Google Shape;2269;p59"/>
            <p:cNvSpPr/>
            <p:nvPr/>
          </p:nvSpPr>
          <p:spPr>
            <a:xfrm>
              <a:off x="2502675" y="3004425"/>
              <a:ext cx="456325" cy="436325"/>
            </a:xfrm>
            <a:custGeom>
              <a:avLst/>
              <a:gdLst/>
              <a:ahLst/>
              <a:cxnLst/>
              <a:rect l="l" t="t" r="r" b="b"/>
              <a:pathLst>
                <a:path w="18253" h="17453" extrusionOk="0">
                  <a:moveTo>
                    <a:pt x="11591" y="530"/>
                  </a:moveTo>
                  <a:cubicBezTo>
                    <a:pt x="12127" y="530"/>
                    <a:pt x="12562" y="965"/>
                    <a:pt x="12562" y="1500"/>
                  </a:cubicBezTo>
                  <a:lnTo>
                    <a:pt x="12562" y="1802"/>
                  </a:lnTo>
                  <a:lnTo>
                    <a:pt x="8517" y="1802"/>
                  </a:lnTo>
                  <a:cubicBezTo>
                    <a:pt x="8372" y="1802"/>
                    <a:pt x="8253" y="1920"/>
                    <a:pt x="8253" y="2065"/>
                  </a:cubicBezTo>
                  <a:cubicBezTo>
                    <a:pt x="8253" y="2211"/>
                    <a:pt x="8372" y="2329"/>
                    <a:pt x="8517" y="2329"/>
                  </a:cubicBezTo>
                  <a:lnTo>
                    <a:pt x="12562" y="2329"/>
                  </a:lnTo>
                  <a:lnTo>
                    <a:pt x="12562" y="2758"/>
                  </a:lnTo>
                  <a:lnTo>
                    <a:pt x="5692" y="2758"/>
                  </a:lnTo>
                  <a:lnTo>
                    <a:pt x="5692" y="2329"/>
                  </a:lnTo>
                  <a:lnTo>
                    <a:pt x="6766" y="2329"/>
                  </a:lnTo>
                  <a:cubicBezTo>
                    <a:pt x="6911" y="2329"/>
                    <a:pt x="7029" y="2211"/>
                    <a:pt x="7029" y="2065"/>
                  </a:cubicBezTo>
                  <a:cubicBezTo>
                    <a:pt x="7029" y="1920"/>
                    <a:pt x="6911" y="1802"/>
                    <a:pt x="6766" y="1802"/>
                  </a:cubicBezTo>
                  <a:lnTo>
                    <a:pt x="5692" y="1802"/>
                  </a:lnTo>
                  <a:lnTo>
                    <a:pt x="5692" y="1500"/>
                  </a:lnTo>
                  <a:cubicBezTo>
                    <a:pt x="5692" y="965"/>
                    <a:pt x="6127" y="530"/>
                    <a:pt x="6663" y="530"/>
                  </a:cubicBezTo>
                  <a:close/>
                  <a:moveTo>
                    <a:pt x="12562" y="3286"/>
                  </a:moveTo>
                  <a:lnTo>
                    <a:pt x="12562" y="3723"/>
                  </a:lnTo>
                  <a:lnTo>
                    <a:pt x="5692" y="3723"/>
                  </a:lnTo>
                  <a:lnTo>
                    <a:pt x="5692" y="3286"/>
                  </a:lnTo>
                  <a:close/>
                  <a:moveTo>
                    <a:pt x="12764" y="4252"/>
                  </a:moveTo>
                  <a:lnTo>
                    <a:pt x="12764" y="4663"/>
                  </a:lnTo>
                  <a:lnTo>
                    <a:pt x="5489" y="4663"/>
                  </a:lnTo>
                  <a:lnTo>
                    <a:pt x="5489" y="4252"/>
                  </a:lnTo>
                  <a:close/>
                  <a:moveTo>
                    <a:pt x="5664" y="5205"/>
                  </a:moveTo>
                  <a:lnTo>
                    <a:pt x="5664" y="5989"/>
                  </a:lnTo>
                  <a:cubicBezTo>
                    <a:pt x="5563" y="5988"/>
                    <a:pt x="5483" y="5906"/>
                    <a:pt x="5483" y="5806"/>
                  </a:cubicBezTo>
                  <a:lnTo>
                    <a:pt x="5483" y="5205"/>
                  </a:lnTo>
                  <a:close/>
                  <a:moveTo>
                    <a:pt x="12770" y="5205"/>
                  </a:moveTo>
                  <a:lnTo>
                    <a:pt x="12770" y="5806"/>
                  </a:lnTo>
                  <a:cubicBezTo>
                    <a:pt x="12770" y="5906"/>
                    <a:pt x="12689" y="5988"/>
                    <a:pt x="12589" y="5989"/>
                  </a:cubicBezTo>
                  <a:lnTo>
                    <a:pt x="12589" y="5205"/>
                  </a:lnTo>
                  <a:close/>
                  <a:moveTo>
                    <a:pt x="12062" y="5204"/>
                  </a:moveTo>
                  <a:lnTo>
                    <a:pt x="12062" y="6427"/>
                  </a:lnTo>
                  <a:cubicBezTo>
                    <a:pt x="12062" y="6460"/>
                    <a:pt x="12060" y="6493"/>
                    <a:pt x="12059" y="6527"/>
                  </a:cubicBezTo>
                  <a:cubicBezTo>
                    <a:pt x="12059" y="6530"/>
                    <a:pt x="12059" y="6535"/>
                    <a:pt x="12058" y="6539"/>
                  </a:cubicBezTo>
                  <a:cubicBezTo>
                    <a:pt x="12057" y="6569"/>
                    <a:pt x="12054" y="6597"/>
                    <a:pt x="12049" y="6627"/>
                  </a:cubicBezTo>
                  <a:cubicBezTo>
                    <a:pt x="12049" y="6632"/>
                    <a:pt x="12048" y="6636"/>
                    <a:pt x="12048" y="6641"/>
                  </a:cubicBezTo>
                  <a:cubicBezTo>
                    <a:pt x="11926" y="7686"/>
                    <a:pt x="10951" y="8867"/>
                    <a:pt x="9956" y="9114"/>
                  </a:cubicBezTo>
                  <a:lnTo>
                    <a:pt x="9921" y="9123"/>
                  </a:lnTo>
                  <a:cubicBezTo>
                    <a:pt x="9563" y="9213"/>
                    <a:pt x="9337" y="9258"/>
                    <a:pt x="9112" y="9258"/>
                  </a:cubicBezTo>
                  <a:cubicBezTo>
                    <a:pt x="8883" y="9258"/>
                    <a:pt x="8655" y="9212"/>
                    <a:pt x="8290" y="9119"/>
                  </a:cubicBezTo>
                  <a:cubicBezTo>
                    <a:pt x="7300" y="8871"/>
                    <a:pt x="6327" y="7690"/>
                    <a:pt x="6205" y="6647"/>
                  </a:cubicBezTo>
                  <a:cubicBezTo>
                    <a:pt x="6205" y="6643"/>
                    <a:pt x="6204" y="6640"/>
                    <a:pt x="6204" y="6636"/>
                  </a:cubicBezTo>
                  <a:cubicBezTo>
                    <a:pt x="6200" y="6606"/>
                    <a:pt x="6198" y="6575"/>
                    <a:pt x="6196" y="6545"/>
                  </a:cubicBezTo>
                  <a:cubicBezTo>
                    <a:pt x="6196" y="6542"/>
                    <a:pt x="6196" y="6538"/>
                    <a:pt x="6195" y="6534"/>
                  </a:cubicBezTo>
                  <a:cubicBezTo>
                    <a:pt x="6194" y="6501"/>
                    <a:pt x="6193" y="6468"/>
                    <a:pt x="6193" y="6435"/>
                  </a:cubicBezTo>
                  <a:lnTo>
                    <a:pt x="6193" y="5204"/>
                  </a:lnTo>
                  <a:close/>
                  <a:moveTo>
                    <a:pt x="10427" y="9515"/>
                  </a:moveTo>
                  <a:lnTo>
                    <a:pt x="10427" y="10003"/>
                  </a:lnTo>
                  <a:cubicBezTo>
                    <a:pt x="10427" y="10060"/>
                    <a:pt x="10437" y="10116"/>
                    <a:pt x="10457" y="10167"/>
                  </a:cubicBezTo>
                  <a:cubicBezTo>
                    <a:pt x="10098" y="10331"/>
                    <a:pt x="9647" y="10514"/>
                    <a:pt x="9170" y="10648"/>
                  </a:cubicBezTo>
                  <a:lnTo>
                    <a:pt x="9158" y="10652"/>
                  </a:lnTo>
                  <a:cubicBezTo>
                    <a:pt x="9146" y="10655"/>
                    <a:pt x="9136" y="10659"/>
                    <a:pt x="9124" y="10662"/>
                  </a:cubicBezTo>
                  <a:cubicBezTo>
                    <a:pt x="9113" y="10657"/>
                    <a:pt x="9102" y="10655"/>
                    <a:pt x="9088" y="10651"/>
                  </a:cubicBezTo>
                  <a:cubicBezTo>
                    <a:pt x="9087" y="10651"/>
                    <a:pt x="9084" y="10649"/>
                    <a:pt x="9083" y="10649"/>
                  </a:cubicBezTo>
                  <a:cubicBezTo>
                    <a:pt x="8609" y="10516"/>
                    <a:pt x="8156" y="10332"/>
                    <a:pt x="7796" y="10167"/>
                  </a:cubicBezTo>
                  <a:cubicBezTo>
                    <a:pt x="7816" y="10116"/>
                    <a:pt x="7826" y="10060"/>
                    <a:pt x="7826" y="10003"/>
                  </a:cubicBezTo>
                  <a:lnTo>
                    <a:pt x="7826" y="9523"/>
                  </a:lnTo>
                  <a:cubicBezTo>
                    <a:pt x="7936" y="9567"/>
                    <a:pt x="8048" y="9606"/>
                    <a:pt x="8161" y="9634"/>
                  </a:cubicBezTo>
                  <a:cubicBezTo>
                    <a:pt x="8569" y="9737"/>
                    <a:pt x="8838" y="9788"/>
                    <a:pt x="9110" y="9788"/>
                  </a:cubicBezTo>
                  <a:cubicBezTo>
                    <a:pt x="9378" y="9788"/>
                    <a:pt x="9645" y="9739"/>
                    <a:pt x="10049" y="9638"/>
                  </a:cubicBezTo>
                  <a:lnTo>
                    <a:pt x="10083" y="9629"/>
                  </a:lnTo>
                  <a:cubicBezTo>
                    <a:pt x="10199" y="9601"/>
                    <a:pt x="10314" y="9562"/>
                    <a:pt x="10427" y="9515"/>
                  </a:cubicBezTo>
                  <a:close/>
                  <a:moveTo>
                    <a:pt x="11505" y="10310"/>
                  </a:moveTo>
                  <a:cubicBezTo>
                    <a:pt x="11511" y="10310"/>
                    <a:pt x="11517" y="10310"/>
                    <a:pt x="11523" y="10310"/>
                  </a:cubicBezTo>
                  <a:cubicBezTo>
                    <a:pt x="11585" y="10312"/>
                    <a:pt x="11647" y="10323"/>
                    <a:pt x="11706" y="10343"/>
                  </a:cubicBezTo>
                  <a:lnTo>
                    <a:pt x="12111" y="10487"/>
                  </a:lnTo>
                  <a:lnTo>
                    <a:pt x="11174" y="12104"/>
                  </a:lnTo>
                  <a:cubicBezTo>
                    <a:pt x="10972" y="11978"/>
                    <a:pt x="10623" y="11731"/>
                    <a:pt x="10230" y="11440"/>
                  </a:cubicBezTo>
                  <a:lnTo>
                    <a:pt x="10226" y="11436"/>
                  </a:lnTo>
                  <a:cubicBezTo>
                    <a:pt x="10036" y="11296"/>
                    <a:pt x="9851" y="11157"/>
                    <a:pt x="9697" y="11038"/>
                  </a:cubicBezTo>
                  <a:lnTo>
                    <a:pt x="9798" y="11003"/>
                  </a:lnTo>
                  <a:lnTo>
                    <a:pt x="9820" y="10996"/>
                  </a:lnTo>
                  <a:cubicBezTo>
                    <a:pt x="10236" y="10849"/>
                    <a:pt x="10613" y="10682"/>
                    <a:pt x="10908" y="10539"/>
                  </a:cubicBezTo>
                  <a:lnTo>
                    <a:pt x="10923" y="10532"/>
                  </a:lnTo>
                  <a:cubicBezTo>
                    <a:pt x="10941" y="10525"/>
                    <a:pt x="10958" y="10514"/>
                    <a:pt x="10978" y="10506"/>
                  </a:cubicBezTo>
                  <a:lnTo>
                    <a:pt x="11032" y="10478"/>
                  </a:lnTo>
                  <a:cubicBezTo>
                    <a:pt x="11035" y="10477"/>
                    <a:pt x="11038" y="10475"/>
                    <a:pt x="11043" y="10473"/>
                  </a:cubicBezTo>
                  <a:cubicBezTo>
                    <a:pt x="11109" y="10440"/>
                    <a:pt x="11171" y="10408"/>
                    <a:pt x="11225" y="10379"/>
                  </a:cubicBezTo>
                  <a:cubicBezTo>
                    <a:pt x="11312" y="10334"/>
                    <a:pt x="11408" y="10310"/>
                    <a:pt x="11505" y="10310"/>
                  </a:cubicBezTo>
                  <a:close/>
                  <a:moveTo>
                    <a:pt x="6744" y="10312"/>
                  </a:moveTo>
                  <a:cubicBezTo>
                    <a:pt x="6843" y="10312"/>
                    <a:pt x="6941" y="10335"/>
                    <a:pt x="7030" y="10382"/>
                  </a:cubicBezTo>
                  <a:cubicBezTo>
                    <a:pt x="7085" y="10410"/>
                    <a:pt x="7145" y="10441"/>
                    <a:pt x="7211" y="10474"/>
                  </a:cubicBezTo>
                  <a:cubicBezTo>
                    <a:pt x="7215" y="10477"/>
                    <a:pt x="7221" y="10479"/>
                    <a:pt x="7226" y="10481"/>
                  </a:cubicBezTo>
                  <a:cubicBezTo>
                    <a:pt x="7240" y="10489"/>
                    <a:pt x="7256" y="10497"/>
                    <a:pt x="7271" y="10503"/>
                  </a:cubicBezTo>
                  <a:cubicBezTo>
                    <a:pt x="7292" y="10513"/>
                    <a:pt x="7313" y="10524"/>
                    <a:pt x="7334" y="10534"/>
                  </a:cubicBezTo>
                  <a:cubicBezTo>
                    <a:pt x="7338" y="10535"/>
                    <a:pt x="7342" y="10538"/>
                    <a:pt x="7344" y="10539"/>
                  </a:cubicBezTo>
                  <a:cubicBezTo>
                    <a:pt x="7641" y="10682"/>
                    <a:pt x="8018" y="10849"/>
                    <a:pt x="8434" y="10996"/>
                  </a:cubicBezTo>
                  <a:cubicBezTo>
                    <a:pt x="8444" y="10999"/>
                    <a:pt x="8452" y="11002"/>
                    <a:pt x="8463" y="11007"/>
                  </a:cubicBezTo>
                  <a:cubicBezTo>
                    <a:pt x="8494" y="11018"/>
                    <a:pt x="8526" y="11028"/>
                    <a:pt x="8558" y="11038"/>
                  </a:cubicBezTo>
                  <a:cubicBezTo>
                    <a:pt x="8407" y="11153"/>
                    <a:pt x="8227" y="11290"/>
                    <a:pt x="8039" y="11427"/>
                  </a:cubicBezTo>
                  <a:lnTo>
                    <a:pt x="8035" y="11431"/>
                  </a:lnTo>
                  <a:cubicBezTo>
                    <a:pt x="7635" y="11727"/>
                    <a:pt x="7280" y="11979"/>
                    <a:pt x="7076" y="12105"/>
                  </a:cubicBezTo>
                  <a:lnTo>
                    <a:pt x="6143" y="10487"/>
                  </a:lnTo>
                  <a:lnTo>
                    <a:pt x="6549" y="10347"/>
                  </a:lnTo>
                  <a:cubicBezTo>
                    <a:pt x="6608" y="10326"/>
                    <a:pt x="6670" y="10314"/>
                    <a:pt x="6732" y="10313"/>
                  </a:cubicBezTo>
                  <a:cubicBezTo>
                    <a:pt x="6736" y="10312"/>
                    <a:pt x="6740" y="10312"/>
                    <a:pt x="6744" y="10312"/>
                  </a:cubicBezTo>
                  <a:close/>
                  <a:moveTo>
                    <a:pt x="9128" y="11273"/>
                  </a:moveTo>
                  <a:cubicBezTo>
                    <a:pt x="9135" y="11278"/>
                    <a:pt x="9142" y="11283"/>
                    <a:pt x="9149" y="11289"/>
                  </a:cubicBezTo>
                  <a:lnTo>
                    <a:pt x="9165" y="11300"/>
                  </a:lnTo>
                  <a:cubicBezTo>
                    <a:pt x="9180" y="11312"/>
                    <a:pt x="9196" y="11324"/>
                    <a:pt x="9214" y="11338"/>
                  </a:cubicBezTo>
                  <a:cubicBezTo>
                    <a:pt x="9218" y="11341"/>
                    <a:pt x="9222" y="11344"/>
                    <a:pt x="9226" y="11347"/>
                  </a:cubicBezTo>
                  <a:cubicBezTo>
                    <a:pt x="9244" y="11360"/>
                    <a:pt x="9262" y="11374"/>
                    <a:pt x="9280" y="11388"/>
                  </a:cubicBezTo>
                  <a:cubicBezTo>
                    <a:pt x="9286" y="11394"/>
                    <a:pt x="9294" y="11399"/>
                    <a:pt x="9300" y="11404"/>
                  </a:cubicBezTo>
                  <a:cubicBezTo>
                    <a:pt x="9316" y="11415"/>
                    <a:pt x="9332" y="11429"/>
                    <a:pt x="9350" y="11441"/>
                  </a:cubicBezTo>
                  <a:cubicBezTo>
                    <a:pt x="9361" y="11450"/>
                    <a:pt x="9372" y="11457"/>
                    <a:pt x="9383" y="11467"/>
                  </a:cubicBezTo>
                  <a:cubicBezTo>
                    <a:pt x="9396" y="11477"/>
                    <a:pt x="9410" y="11487"/>
                    <a:pt x="9423" y="11498"/>
                  </a:cubicBezTo>
                  <a:cubicBezTo>
                    <a:pt x="9440" y="11511"/>
                    <a:pt x="9459" y="11524"/>
                    <a:pt x="9476" y="11539"/>
                  </a:cubicBezTo>
                  <a:cubicBezTo>
                    <a:pt x="9484" y="11544"/>
                    <a:pt x="9490" y="11549"/>
                    <a:pt x="9497" y="11554"/>
                  </a:cubicBezTo>
                  <a:cubicBezTo>
                    <a:pt x="9521" y="11573"/>
                    <a:pt x="9545" y="11590"/>
                    <a:pt x="9569" y="11609"/>
                  </a:cubicBezTo>
                  <a:cubicBezTo>
                    <a:pt x="9573" y="11611"/>
                    <a:pt x="9577" y="11614"/>
                    <a:pt x="9582" y="11617"/>
                  </a:cubicBezTo>
                  <a:cubicBezTo>
                    <a:pt x="9640" y="11661"/>
                    <a:pt x="9701" y="11708"/>
                    <a:pt x="9764" y="11754"/>
                  </a:cubicBezTo>
                  <a:lnTo>
                    <a:pt x="9598" y="12337"/>
                  </a:lnTo>
                  <a:lnTo>
                    <a:pt x="8671" y="12337"/>
                  </a:lnTo>
                  <a:lnTo>
                    <a:pt x="8539" y="11868"/>
                  </a:lnTo>
                  <a:lnTo>
                    <a:pt x="8504" y="11745"/>
                  </a:lnTo>
                  <a:cubicBezTo>
                    <a:pt x="8506" y="11744"/>
                    <a:pt x="8507" y="11744"/>
                    <a:pt x="8507" y="11743"/>
                  </a:cubicBezTo>
                  <a:cubicBezTo>
                    <a:pt x="8534" y="11722"/>
                    <a:pt x="8563" y="11699"/>
                    <a:pt x="8590" y="11679"/>
                  </a:cubicBezTo>
                  <a:cubicBezTo>
                    <a:pt x="8595" y="11676"/>
                    <a:pt x="8600" y="11672"/>
                    <a:pt x="8606" y="11666"/>
                  </a:cubicBezTo>
                  <a:cubicBezTo>
                    <a:pt x="8629" y="11650"/>
                    <a:pt x="8651" y="11634"/>
                    <a:pt x="8672" y="11618"/>
                  </a:cubicBezTo>
                  <a:cubicBezTo>
                    <a:pt x="8686" y="11609"/>
                    <a:pt x="8698" y="11599"/>
                    <a:pt x="8709" y="11589"/>
                  </a:cubicBezTo>
                  <a:cubicBezTo>
                    <a:pt x="8719" y="11583"/>
                    <a:pt x="8728" y="11575"/>
                    <a:pt x="8738" y="11569"/>
                  </a:cubicBezTo>
                  <a:cubicBezTo>
                    <a:pt x="8893" y="11451"/>
                    <a:pt x="9028" y="11348"/>
                    <a:pt x="9128" y="11273"/>
                  </a:cubicBezTo>
                  <a:close/>
                  <a:moveTo>
                    <a:pt x="10217" y="12089"/>
                  </a:moveTo>
                  <a:cubicBezTo>
                    <a:pt x="10434" y="12245"/>
                    <a:pt x="10616" y="12373"/>
                    <a:pt x="10760" y="12469"/>
                  </a:cubicBezTo>
                  <a:cubicBezTo>
                    <a:pt x="10812" y="12500"/>
                    <a:pt x="10860" y="12534"/>
                    <a:pt x="10909" y="12563"/>
                  </a:cubicBezTo>
                  <a:lnTo>
                    <a:pt x="10234" y="13727"/>
                  </a:lnTo>
                  <a:lnTo>
                    <a:pt x="10066" y="12619"/>
                  </a:lnTo>
                  <a:lnTo>
                    <a:pt x="10217" y="12089"/>
                  </a:lnTo>
                  <a:close/>
                  <a:moveTo>
                    <a:pt x="8049" y="12079"/>
                  </a:moveTo>
                  <a:lnTo>
                    <a:pt x="8188" y="12572"/>
                  </a:lnTo>
                  <a:lnTo>
                    <a:pt x="8201" y="12618"/>
                  </a:lnTo>
                  <a:lnTo>
                    <a:pt x="8029" y="13755"/>
                  </a:lnTo>
                  <a:lnTo>
                    <a:pt x="7343" y="12565"/>
                  </a:lnTo>
                  <a:cubicBezTo>
                    <a:pt x="7392" y="12534"/>
                    <a:pt x="7442" y="12501"/>
                    <a:pt x="7495" y="12468"/>
                  </a:cubicBezTo>
                  <a:cubicBezTo>
                    <a:pt x="7642" y="12371"/>
                    <a:pt x="7827" y="12241"/>
                    <a:pt x="8049" y="12079"/>
                  </a:cubicBezTo>
                  <a:close/>
                  <a:moveTo>
                    <a:pt x="9570" y="12866"/>
                  </a:moveTo>
                  <a:lnTo>
                    <a:pt x="9810" y="14460"/>
                  </a:lnTo>
                  <a:lnTo>
                    <a:pt x="9201" y="15513"/>
                  </a:lnTo>
                  <a:cubicBezTo>
                    <a:pt x="9185" y="15539"/>
                    <a:pt x="9165" y="15551"/>
                    <a:pt x="9146" y="15556"/>
                  </a:cubicBezTo>
                  <a:cubicBezTo>
                    <a:pt x="9138" y="15558"/>
                    <a:pt x="9128" y="15558"/>
                    <a:pt x="9121" y="15558"/>
                  </a:cubicBezTo>
                  <a:cubicBezTo>
                    <a:pt x="9109" y="15558"/>
                    <a:pt x="9090" y="15556"/>
                    <a:pt x="9073" y="15544"/>
                  </a:cubicBezTo>
                  <a:cubicBezTo>
                    <a:pt x="9063" y="15538"/>
                    <a:pt x="9052" y="15527"/>
                    <a:pt x="9043" y="15512"/>
                  </a:cubicBezTo>
                  <a:lnTo>
                    <a:pt x="8452" y="14491"/>
                  </a:lnTo>
                  <a:lnTo>
                    <a:pt x="8697" y="12866"/>
                  </a:lnTo>
                  <a:close/>
                  <a:moveTo>
                    <a:pt x="12619" y="10664"/>
                  </a:moveTo>
                  <a:lnTo>
                    <a:pt x="13362" y="10925"/>
                  </a:lnTo>
                  <a:lnTo>
                    <a:pt x="14725" y="11404"/>
                  </a:lnTo>
                  <a:lnTo>
                    <a:pt x="14725" y="16924"/>
                  </a:lnTo>
                  <a:lnTo>
                    <a:pt x="3528" y="16924"/>
                  </a:lnTo>
                  <a:lnTo>
                    <a:pt x="3528" y="11405"/>
                  </a:lnTo>
                  <a:lnTo>
                    <a:pt x="5635" y="10666"/>
                  </a:lnTo>
                  <a:lnTo>
                    <a:pt x="6634" y="12396"/>
                  </a:lnTo>
                  <a:lnTo>
                    <a:pt x="6737" y="12576"/>
                  </a:lnTo>
                  <a:lnTo>
                    <a:pt x="7948" y="14673"/>
                  </a:lnTo>
                  <a:lnTo>
                    <a:pt x="8584" y="15776"/>
                  </a:lnTo>
                  <a:cubicBezTo>
                    <a:pt x="8615" y="15830"/>
                    <a:pt x="8653" y="15878"/>
                    <a:pt x="8697" y="15919"/>
                  </a:cubicBezTo>
                  <a:cubicBezTo>
                    <a:pt x="8809" y="16025"/>
                    <a:pt x="8959" y="16085"/>
                    <a:pt x="9119" y="16085"/>
                  </a:cubicBezTo>
                  <a:cubicBezTo>
                    <a:pt x="9215" y="16085"/>
                    <a:pt x="9305" y="16064"/>
                    <a:pt x="9387" y="16025"/>
                  </a:cubicBezTo>
                  <a:lnTo>
                    <a:pt x="9395" y="16021"/>
                  </a:lnTo>
                  <a:cubicBezTo>
                    <a:pt x="9428" y="16003"/>
                    <a:pt x="9460" y="15985"/>
                    <a:pt x="9490" y="15961"/>
                  </a:cubicBezTo>
                  <a:cubicBezTo>
                    <a:pt x="9493" y="15960"/>
                    <a:pt x="9494" y="15959"/>
                    <a:pt x="9496" y="15957"/>
                  </a:cubicBezTo>
                  <a:cubicBezTo>
                    <a:pt x="9498" y="15956"/>
                    <a:pt x="9499" y="15955"/>
                    <a:pt x="9501" y="15954"/>
                  </a:cubicBezTo>
                  <a:cubicBezTo>
                    <a:pt x="9563" y="15905"/>
                    <a:pt x="9617" y="15846"/>
                    <a:pt x="9658" y="15775"/>
                  </a:cubicBezTo>
                  <a:lnTo>
                    <a:pt x="11491" y="12610"/>
                  </a:lnTo>
                  <a:cubicBezTo>
                    <a:pt x="11502" y="12598"/>
                    <a:pt x="11509" y="12586"/>
                    <a:pt x="11517" y="12573"/>
                  </a:cubicBezTo>
                  <a:lnTo>
                    <a:pt x="12619" y="10664"/>
                  </a:lnTo>
                  <a:close/>
                  <a:moveTo>
                    <a:pt x="15255" y="11592"/>
                  </a:moveTo>
                  <a:lnTo>
                    <a:pt x="15971" y="11845"/>
                  </a:lnTo>
                  <a:cubicBezTo>
                    <a:pt x="16870" y="12162"/>
                    <a:pt x="17489" y="12982"/>
                    <a:pt x="17549" y="13933"/>
                  </a:cubicBezTo>
                  <a:lnTo>
                    <a:pt x="17711" y="16594"/>
                  </a:lnTo>
                  <a:cubicBezTo>
                    <a:pt x="17716" y="16681"/>
                    <a:pt x="17687" y="16764"/>
                    <a:pt x="17628" y="16828"/>
                  </a:cubicBezTo>
                  <a:cubicBezTo>
                    <a:pt x="17568" y="16891"/>
                    <a:pt x="17488" y="16926"/>
                    <a:pt x="17401" y="16926"/>
                  </a:cubicBezTo>
                  <a:lnTo>
                    <a:pt x="15255" y="16926"/>
                  </a:lnTo>
                  <a:lnTo>
                    <a:pt x="15255" y="11592"/>
                  </a:lnTo>
                  <a:close/>
                  <a:moveTo>
                    <a:pt x="6662" y="0"/>
                  </a:moveTo>
                  <a:cubicBezTo>
                    <a:pt x="5835" y="0"/>
                    <a:pt x="5161" y="673"/>
                    <a:pt x="5161" y="1499"/>
                  </a:cubicBezTo>
                  <a:lnTo>
                    <a:pt x="5161" y="3778"/>
                  </a:lnTo>
                  <a:cubicBezTo>
                    <a:pt x="5041" y="3847"/>
                    <a:pt x="4959" y="3978"/>
                    <a:pt x="4959" y="4128"/>
                  </a:cubicBezTo>
                  <a:lnTo>
                    <a:pt x="4959" y="4800"/>
                  </a:lnTo>
                  <a:cubicBezTo>
                    <a:pt x="4959" y="4819"/>
                    <a:pt x="4960" y="4836"/>
                    <a:pt x="4963" y="4855"/>
                  </a:cubicBezTo>
                  <a:cubicBezTo>
                    <a:pt x="4956" y="4877"/>
                    <a:pt x="4952" y="4902"/>
                    <a:pt x="4952" y="4928"/>
                  </a:cubicBezTo>
                  <a:lnTo>
                    <a:pt x="4952" y="5806"/>
                  </a:lnTo>
                  <a:cubicBezTo>
                    <a:pt x="4952" y="6198"/>
                    <a:pt x="5272" y="6517"/>
                    <a:pt x="5664" y="6518"/>
                  </a:cubicBezTo>
                  <a:cubicBezTo>
                    <a:pt x="5664" y="6529"/>
                    <a:pt x="5665" y="6540"/>
                    <a:pt x="5665" y="6550"/>
                  </a:cubicBezTo>
                  <a:cubicBezTo>
                    <a:pt x="5665" y="6560"/>
                    <a:pt x="5666" y="6568"/>
                    <a:pt x="5666" y="6576"/>
                  </a:cubicBezTo>
                  <a:cubicBezTo>
                    <a:pt x="5668" y="6607"/>
                    <a:pt x="5670" y="6638"/>
                    <a:pt x="5674" y="6669"/>
                  </a:cubicBezTo>
                  <a:cubicBezTo>
                    <a:pt x="5675" y="6678"/>
                    <a:pt x="5675" y="6688"/>
                    <a:pt x="5676" y="6698"/>
                  </a:cubicBezTo>
                  <a:cubicBezTo>
                    <a:pt x="5680" y="6732"/>
                    <a:pt x="5686" y="6767"/>
                    <a:pt x="5691" y="6802"/>
                  </a:cubicBezTo>
                  <a:cubicBezTo>
                    <a:pt x="5693" y="6822"/>
                    <a:pt x="5697" y="6843"/>
                    <a:pt x="5701" y="6864"/>
                  </a:cubicBezTo>
                  <a:cubicBezTo>
                    <a:pt x="5704" y="6879"/>
                    <a:pt x="5706" y="6891"/>
                    <a:pt x="5709" y="6906"/>
                  </a:cubicBezTo>
                  <a:cubicBezTo>
                    <a:pt x="5714" y="6931"/>
                    <a:pt x="5719" y="6958"/>
                    <a:pt x="5724" y="6984"/>
                  </a:cubicBezTo>
                  <a:cubicBezTo>
                    <a:pt x="5724" y="6987"/>
                    <a:pt x="5726" y="6989"/>
                    <a:pt x="5726" y="6992"/>
                  </a:cubicBezTo>
                  <a:cubicBezTo>
                    <a:pt x="5918" y="7861"/>
                    <a:pt x="6534" y="8727"/>
                    <a:pt x="7294" y="9238"/>
                  </a:cubicBezTo>
                  <a:lnTo>
                    <a:pt x="7294" y="9924"/>
                  </a:lnTo>
                  <a:cubicBezTo>
                    <a:pt x="7288" y="9920"/>
                    <a:pt x="7280" y="9916"/>
                    <a:pt x="7274" y="9914"/>
                  </a:cubicBezTo>
                  <a:cubicBezTo>
                    <a:pt x="7117" y="9832"/>
                    <a:pt x="6945" y="9787"/>
                    <a:pt x="6771" y="9783"/>
                  </a:cubicBezTo>
                  <a:cubicBezTo>
                    <a:pt x="6765" y="9783"/>
                    <a:pt x="6758" y="9783"/>
                    <a:pt x="6752" y="9783"/>
                  </a:cubicBezTo>
                  <a:cubicBezTo>
                    <a:pt x="6623" y="9783"/>
                    <a:pt x="6493" y="9804"/>
                    <a:pt x="6370" y="9846"/>
                  </a:cubicBezTo>
                  <a:lnTo>
                    <a:pt x="5668" y="10093"/>
                  </a:lnTo>
                  <a:lnTo>
                    <a:pt x="5665" y="10095"/>
                  </a:lnTo>
                  <a:lnTo>
                    <a:pt x="3174" y="10970"/>
                  </a:lnTo>
                  <a:lnTo>
                    <a:pt x="2106" y="11346"/>
                  </a:lnTo>
                  <a:cubicBezTo>
                    <a:pt x="1007" y="11734"/>
                    <a:pt x="249" y="12737"/>
                    <a:pt x="176" y="13901"/>
                  </a:cubicBezTo>
                  <a:lnTo>
                    <a:pt x="157" y="14222"/>
                  </a:lnTo>
                  <a:cubicBezTo>
                    <a:pt x="147" y="14368"/>
                    <a:pt x="258" y="14494"/>
                    <a:pt x="405" y="14503"/>
                  </a:cubicBezTo>
                  <a:cubicBezTo>
                    <a:pt x="410" y="14503"/>
                    <a:pt x="416" y="14504"/>
                    <a:pt x="422" y="14504"/>
                  </a:cubicBezTo>
                  <a:cubicBezTo>
                    <a:pt x="561" y="14504"/>
                    <a:pt x="677" y="14395"/>
                    <a:pt x="686" y="14255"/>
                  </a:cubicBezTo>
                  <a:lnTo>
                    <a:pt x="705" y="13933"/>
                  </a:lnTo>
                  <a:cubicBezTo>
                    <a:pt x="765" y="12980"/>
                    <a:pt x="1385" y="12161"/>
                    <a:pt x="2283" y="11843"/>
                  </a:cubicBezTo>
                  <a:lnTo>
                    <a:pt x="2999" y="11590"/>
                  </a:lnTo>
                  <a:lnTo>
                    <a:pt x="2999" y="16924"/>
                  </a:lnTo>
                  <a:lnTo>
                    <a:pt x="853" y="16924"/>
                  </a:lnTo>
                  <a:cubicBezTo>
                    <a:pt x="767" y="16924"/>
                    <a:pt x="686" y="16889"/>
                    <a:pt x="626" y="16826"/>
                  </a:cubicBezTo>
                  <a:cubicBezTo>
                    <a:pt x="567" y="16763"/>
                    <a:pt x="538" y="16680"/>
                    <a:pt x="543" y="16592"/>
                  </a:cubicBezTo>
                  <a:lnTo>
                    <a:pt x="580" y="15974"/>
                  </a:lnTo>
                  <a:cubicBezTo>
                    <a:pt x="589" y="15828"/>
                    <a:pt x="479" y="15703"/>
                    <a:pt x="332" y="15693"/>
                  </a:cubicBezTo>
                  <a:cubicBezTo>
                    <a:pt x="326" y="15693"/>
                    <a:pt x="320" y="15693"/>
                    <a:pt x="315" y="15693"/>
                  </a:cubicBezTo>
                  <a:cubicBezTo>
                    <a:pt x="177" y="15693"/>
                    <a:pt x="59" y="15801"/>
                    <a:pt x="52" y="15941"/>
                  </a:cubicBezTo>
                  <a:lnTo>
                    <a:pt x="13" y="16558"/>
                  </a:lnTo>
                  <a:cubicBezTo>
                    <a:pt x="0" y="16789"/>
                    <a:pt x="82" y="17019"/>
                    <a:pt x="240" y="17187"/>
                  </a:cubicBezTo>
                  <a:cubicBezTo>
                    <a:pt x="399" y="17356"/>
                    <a:pt x="621" y="17453"/>
                    <a:pt x="852" y="17453"/>
                  </a:cubicBezTo>
                  <a:lnTo>
                    <a:pt x="17400" y="17453"/>
                  </a:lnTo>
                  <a:cubicBezTo>
                    <a:pt x="17630" y="17453"/>
                    <a:pt x="17854" y="17356"/>
                    <a:pt x="18011" y="17187"/>
                  </a:cubicBezTo>
                  <a:cubicBezTo>
                    <a:pt x="18170" y="17020"/>
                    <a:pt x="18253" y="16792"/>
                    <a:pt x="18239" y="16561"/>
                  </a:cubicBezTo>
                  <a:lnTo>
                    <a:pt x="18077" y="13900"/>
                  </a:lnTo>
                  <a:cubicBezTo>
                    <a:pt x="18003" y="12736"/>
                    <a:pt x="17246" y="11733"/>
                    <a:pt x="16146" y="11345"/>
                  </a:cubicBezTo>
                  <a:lnTo>
                    <a:pt x="13892" y="10553"/>
                  </a:lnTo>
                  <a:lnTo>
                    <a:pt x="12587" y="10095"/>
                  </a:lnTo>
                  <a:lnTo>
                    <a:pt x="12501" y="10065"/>
                  </a:lnTo>
                  <a:lnTo>
                    <a:pt x="11880" y="9847"/>
                  </a:lnTo>
                  <a:cubicBezTo>
                    <a:pt x="11758" y="9805"/>
                    <a:pt x="11632" y="9783"/>
                    <a:pt x="11505" y="9783"/>
                  </a:cubicBezTo>
                  <a:cubicBezTo>
                    <a:pt x="11497" y="9783"/>
                    <a:pt x="11489" y="9783"/>
                    <a:pt x="11480" y="9783"/>
                  </a:cubicBezTo>
                  <a:cubicBezTo>
                    <a:pt x="11306" y="9787"/>
                    <a:pt x="11133" y="9832"/>
                    <a:pt x="10977" y="9914"/>
                  </a:cubicBezTo>
                  <a:cubicBezTo>
                    <a:pt x="10970" y="9917"/>
                    <a:pt x="10962" y="9921"/>
                    <a:pt x="10956" y="9924"/>
                  </a:cubicBezTo>
                  <a:lnTo>
                    <a:pt x="10956" y="9230"/>
                  </a:lnTo>
                  <a:cubicBezTo>
                    <a:pt x="11743" y="8702"/>
                    <a:pt x="12373" y="7796"/>
                    <a:pt x="12543" y="6898"/>
                  </a:cubicBezTo>
                  <a:cubicBezTo>
                    <a:pt x="12544" y="6889"/>
                    <a:pt x="12546" y="6882"/>
                    <a:pt x="12548" y="6873"/>
                  </a:cubicBezTo>
                  <a:cubicBezTo>
                    <a:pt x="12553" y="6844"/>
                    <a:pt x="12558" y="6816"/>
                    <a:pt x="12562" y="6787"/>
                  </a:cubicBezTo>
                  <a:cubicBezTo>
                    <a:pt x="12567" y="6756"/>
                    <a:pt x="12571" y="6725"/>
                    <a:pt x="12575" y="6695"/>
                  </a:cubicBezTo>
                  <a:cubicBezTo>
                    <a:pt x="12577" y="6683"/>
                    <a:pt x="12578" y="6671"/>
                    <a:pt x="12579" y="6658"/>
                  </a:cubicBezTo>
                  <a:cubicBezTo>
                    <a:pt x="12582" y="6630"/>
                    <a:pt x="12584" y="6600"/>
                    <a:pt x="12585" y="6571"/>
                  </a:cubicBezTo>
                  <a:cubicBezTo>
                    <a:pt x="12585" y="6563"/>
                    <a:pt x="12587" y="6553"/>
                    <a:pt x="12587" y="6544"/>
                  </a:cubicBezTo>
                  <a:cubicBezTo>
                    <a:pt x="12587" y="6535"/>
                    <a:pt x="12588" y="6527"/>
                    <a:pt x="12588" y="6517"/>
                  </a:cubicBezTo>
                  <a:cubicBezTo>
                    <a:pt x="12980" y="6517"/>
                    <a:pt x="13299" y="6197"/>
                    <a:pt x="13299" y="5804"/>
                  </a:cubicBezTo>
                  <a:lnTo>
                    <a:pt x="13299" y="4927"/>
                  </a:lnTo>
                  <a:cubicBezTo>
                    <a:pt x="13299" y="4901"/>
                    <a:pt x="13295" y="4876"/>
                    <a:pt x="13289" y="4854"/>
                  </a:cubicBezTo>
                  <a:cubicBezTo>
                    <a:pt x="13292" y="4835"/>
                    <a:pt x="13293" y="4818"/>
                    <a:pt x="13293" y="4799"/>
                  </a:cubicBezTo>
                  <a:lnTo>
                    <a:pt x="13293" y="4128"/>
                  </a:lnTo>
                  <a:cubicBezTo>
                    <a:pt x="13293" y="3978"/>
                    <a:pt x="13211" y="3848"/>
                    <a:pt x="13089" y="3778"/>
                  </a:cubicBezTo>
                  <a:lnTo>
                    <a:pt x="13089" y="1499"/>
                  </a:lnTo>
                  <a:cubicBezTo>
                    <a:pt x="13089" y="673"/>
                    <a:pt x="12417" y="0"/>
                    <a:pt x="11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sp>
        <p:nvSpPr>
          <p:cNvPr id="2281" name="Google Shape;2281;p59">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9">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9">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4" name="Google Shape;2284;p59"/>
          <p:cNvGrpSpPr/>
          <p:nvPr/>
        </p:nvGrpSpPr>
        <p:grpSpPr>
          <a:xfrm>
            <a:off x="480570" y="460939"/>
            <a:ext cx="271609" cy="249173"/>
            <a:chOff x="6319908" y="3696721"/>
            <a:chExt cx="373963" cy="343119"/>
          </a:xfrm>
        </p:grpSpPr>
        <p:sp>
          <p:nvSpPr>
            <p:cNvPr id="2285" name="Google Shape;2285;p5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59"/>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9"/>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9">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1" name="Google Shape;2291;p59"/>
          <p:cNvGrpSpPr/>
          <p:nvPr/>
        </p:nvGrpSpPr>
        <p:grpSpPr>
          <a:xfrm>
            <a:off x="521795" y="932476"/>
            <a:ext cx="189159" cy="120273"/>
            <a:chOff x="404850" y="546850"/>
            <a:chExt cx="181500" cy="115425"/>
          </a:xfrm>
        </p:grpSpPr>
        <p:cxnSp>
          <p:nvCxnSpPr>
            <p:cNvPr id="2292" name="Google Shape;2292;p59"/>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3" name="Google Shape;2293;p59"/>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294" name="Google Shape;2294;p59"/>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2" name="صورة 6">
            <a:extLst>
              <a:ext uri="{FF2B5EF4-FFF2-40B4-BE49-F238E27FC236}">
                <a16:creationId xmlns:a16="http://schemas.microsoft.com/office/drawing/2014/main" id="{2A4C1359-0D30-BC2E-9796-74BCC565A3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sp>
        <p:nvSpPr>
          <p:cNvPr id="3" name="Google Shape;2224;p59">
            <a:extLst>
              <a:ext uri="{FF2B5EF4-FFF2-40B4-BE49-F238E27FC236}">
                <a16:creationId xmlns:a16="http://schemas.microsoft.com/office/drawing/2014/main" id="{F29A1939-7D23-8C63-A2A3-3772FDED2AB8}"/>
              </a:ext>
            </a:extLst>
          </p:cNvPr>
          <p:cNvSpPr/>
          <p:nvPr/>
        </p:nvSpPr>
        <p:spPr>
          <a:xfrm>
            <a:off x="6930249" y="1699594"/>
            <a:ext cx="1115400" cy="11154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2230;p59">
            <a:extLst>
              <a:ext uri="{FF2B5EF4-FFF2-40B4-BE49-F238E27FC236}">
                <a16:creationId xmlns:a16="http://schemas.microsoft.com/office/drawing/2014/main" id="{2656634C-4D4F-E73C-F0A9-316B44D1B754}"/>
              </a:ext>
            </a:extLst>
          </p:cNvPr>
          <p:cNvCxnSpPr>
            <a:endCxn id="3" idx="2"/>
          </p:cNvCxnSpPr>
          <p:nvPr/>
        </p:nvCxnSpPr>
        <p:spPr>
          <a:xfrm rot="10800000" flipH="1">
            <a:off x="7487649" y="2814994"/>
            <a:ext cx="300" cy="548400"/>
          </a:xfrm>
          <a:prstGeom prst="straightConnector1">
            <a:avLst/>
          </a:prstGeom>
          <a:noFill/>
          <a:ln w="19050" cap="rnd" cmpd="sng">
            <a:solidFill>
              <a:schemeClr val="lt1"/>
            </a:solidFill>
            <a:prstDash val="solid"/>
            <a:round/>
            <a:headEnd type="none" w="med" len="med"/>
            <a:tailEnd type="none" w="med" len="med"/>
          </a:ln>
        </p:spPr>
      </p:cxnSp>
      <p:grpSp>
        <p:nvGrpSpPr>
          <p:cNvPr id="5" name="Google Shape;2234;p59">
            <a:extLst>
              <a:ext uri="{FF2B5EF4-FFF2-40B4-BE49-F238E27FC236}">
                <a16:creationId xmlns:a16="http://schemas.microsoft.com/office/drawing/2014/main" id="{00123116-21CF-3AF3-E3A8-BCA328567037}"/>
              </a:ext>
            </a:extLst>
          </p:cNvPr>
          <p:cNvGrpSpPr/>
          <p:nvPr/>
        </p:nvGrpSpPr>
        <p:grpSpPr>
          <a:xfrm>
            <a:off x="7323142" y="1978109"/>
            <a:ext cx="329613" cy="558370"/>
            <a:chOff x="5120850" y="2343525"/>
            <a:chExt cx="269050" cy="455775"/>
          </a:xfrm>
        </p:grpSpPr>
        <p:sp>
          <p:nvSpPr>
            <p:cNvPr id="6" name="Google Shape;2235;p59">
              <a:extLst>
                <a:ext uri="{FF2B5EF4-FFF2-40B4-BE49-F238E27FC236}">
                  <a16:creationId xmlns:a16="http://schemas.microsoft.com/office/drawing/2014/main" id="{8AECA718-EB83-FC9C-00EA-9EA08E71988F}"/>
                </a:ext>
              </a:extLst>
            </p:cNvPr>
            <p:cNvSpPr/>
            <p:nvPr/>
          </p:nvSpPr>
          <p:spPr>
            <a:xfrm>
              <a:off x="5201150" y="2398400"/>
              <a:ext cx="108425" cy="159250"/>
            </a:xfrm>
            <a:custGeom>
              <a:avLst/>
              <a:gdLst/>
              <a:ahLst/>
              <a:cxnLst/>
              <a:rect l="l" t="t" r="r" b="b"/>
              <a:pathLst>
                <a:path w="4337" h="6370" extrusionOk="0">
                  <a:moveTo>
                    <a:pt x="2257" y="521"/>
                  </a:moveTo>
                  <a:cubicBezTo>
                    <a:pt x="3291" y="521"/>
                    <a:pt x="3815" y="1040"/>
                    <a:pt x="3815" y="2063"/>
                  </a:cubicBezTo>
                  <a:lnTo>
                    <a:pt x="3815" y="2109"/>
                  </a:lnTo>
                  <a:lnTo>
                    <a:pt x="3817" y="2109"/>
                  </a:lnTo>
                  <a:cubicBezTo>
                    <a:pt x="3817" y="2649"/>
                    <a:pt x="3664" y="3054"/>
                    <a:pt x="3363" y="3311"/>
                  </a:cubicBezTo>
                  <a:cubicBezTo>
                    <a:pt x="3089" y="3546"/>
                    <a:pt x="2697" y="3665"/>
                    <a:pt x="2195" y="3665"/>
                  </a:cubicBezTo>
                  <a:lnTo>
                    <a:pt x="1298" y="3665"/>
                  </a:lnTo>
                  <a:cubicBezTo>
                    <a:pt x="1155" y="3665"/>
                    <a:pt x="1038" y="3782"/>
                    <a:pt x="1038" y="3926"/>
                  </a:cubicBezTo>
                  <a:lnTo>
                    <a:pt x="1038" y="5779"/>
                  </a:lnTo>
                  <a:cubicBezTo>
                    <a:pt x="1019" y="5802"/>
                    <a:pt x="925" y="5852"/>
                    <a:pt x="777" y="5852"/>
                  </a:cubicBezTo>
                  <a:cubicBezTo>
                    <a:pt x="628" y="5852"/>
                    <a:pt x="535" y="5803"/>
                    <a:pt x="516" y="5781"/>
                  </a:cubicBezTo>
                  <a:lnTo>
                    <a:pt x="516" y="582"/>
                  </a:lnTo>
                  <a:cubicBezTo>
                    <a:pt x="516" y="560"/>
                    <a:pt x="559" y="521"/>
                    <a:pt x="649" y="521"/>
                  </a:cubicBezTo>
                  <a:close/>
                  <a:moveTo>
                    <a:pt x="651" y="0"/>
                  </a:moveTo>
                  <a:cubicBezTo>
                    <a:pt x="285" y="0"/>
                    <a:pt x="0" y="255"/>
                    <a:pt x="0" y="580"/>
                  </a:cubicBezTo>
                  <a:lnTo>
                    <a:pt x="0" y="5781"/>
                  </a:lnTo>
                  <a:cubicBezTo>
                    <a:pt x="0" y="6127"/>
                    <a:pt x="320" y="6369"/>
                    <a:pt x="780" y="6369"/>
                  </a:cubicBezTo>
                  <a:cubicBezTo>
                    <a:pt x="1232" y="6369"/>
                    <a:pt x="1560" y="6122"/>
                    <a:pt x="1560" y="5782"/>
                  </a:cubicBezTo>
                  <a:lnTo>
                    <a:pt x="1560" y="4185"/>
                  </a:lnTo>
                  <a:lnTo>
                    <a:pt x="2197" y="4185"/>
                  </a:lnTo>
                  <a:cubicBezTo>
                    <a:pt x="3557" y="4185"/>
                    <a:pt x="4337" y="3429"/>
                    <a:pt x="4337" y="2110"/>
                  </a:cubicBezTo>
                  <a:lnTo>
                    <a:pt x="4337" y="2062"/>
                  </a:lnTo>
                  <a:cubicBezTo>
                    <a:pt x="4336" y="751"/>
                    <a:pt x="3579" y="0"/>
                    <a:pt x="2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7" name="Google Shape;2236;p59">
              <a:extLst>
                <a:ext uri="{FF2B5EF4-FFF2-40B4-BE49-F238E27FC236}">
                  <a16:creationId xmlns:a16="http://schemas.microsoft.com/office/drawing/2014/main" id="{BF372571-68EA-B898-A93B-DA60730B2011}"/>
                </a:ext>
              </a:extLst>
            </p:cNvPr>
            <p:cNvSpPr/>
            <p:nvPr/>
          </p:nvSpPr>
          <p:spPr>
            <a:xfrm>
              <a:off x="5227075" y="2421200"/>
              <a:ext cx="56475" cy="61425"/>
            </a:xfrm>
            <a:custGeom>
              <a:avLst/>
              <a:gdLst/>
              <a:ahLst/>
              <a:cxnLst/>
              <a:rect l="l" t="t" r="r" b="b"/>
              <a:pathLst>
                <a:path w="2259" h="2457" extrusionOk="0">
                  <a:moveTo>
                    <a:pt x="1160" y="519"/>
                  </a:moveTo>
                  <a:cubicBezTo>
                    <a:pt x="1675" y="519"/>
                    <a:pt x="1740" y="872"/>
                    <a:pt x="1740" y="1181"/>
                  </a:cubicBezTo>
                  <a:lnTo>
                    <a:pt x="1740" y="1276"/>
                  </a:lnTo>
                  <a:cubicBezTo>
                    <a:pt x="1740" y="1584"/>
                    <a:pt x="1675" y="1938"/>
                    <a:pt x="1160" y="1938"/>
                  </a:cubicBezTo>
                  <a:lnTo>
                    <a:pt x="523" y="1938"/>
                  </a:lnTo>
                  <a:lnTo>
                    <a:pt x="523" y="519"/>
                  </a:lnTo>
                  <a:close/>
                  <a:moveTo>
                    <a:pt x="261" y="0"/>
                  </a:moveTo>
                  <a:cubicBezTo>
                    <a:pt x="118" y="0"/>
                    <a:pt x="1" y="117"/>
                    <a:pt x="1" y="261"/>
                  </a:cubicBezTo>
                  <a:lnTo>
                    <a:pt x="1" y="2197"/>
                  </a:lnTo>
                  <a:cubicBezTo>
                    <a:pt x="1" y="2341"/>
                    <a:pt x="117" y="2457"/>
                    <a:pt x="261" y="2457"/>
                  </a:cubicBezTo>
                  <a:lnTo>
                    <a:pt x="1158" y="2457"/>
                  </a:lnTo>
                  <a:cubicBezTo>
                    <a:pt x="1847" y="2457"/>
                    <a:pt x="2259" y="2016"/>
                    <a:pt x="2259" y="1277"/>
                  </a:cubicBezTo>
                  <a:lnTo>
                    <a:pt x="2259" y="1180"/>
                  </a:lnTo>
                  <a:cubicBezTo>
                    <a:pt x="2259" y="442"/>
                    <a:pt x="1847" y="0"/>
                    <a:pt x="1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8" name="Google Shape;2237;p59">
              <a:extLst>
                <a:ext uri="{FF2B5EF4-FFF2-40B4-BE49-F238E27FC236}">
                  <a16:creationId xmlns:a16="http://schemas.microsoft.com/office/drawing/2014/main" id="{AF143ECB-0C66-5BB5-67C6-69A8F102316C}"/>
                </a:ext>
              </a:extLst>
            </p:cNvPr>
            <p:cNvSpPr/>
            <p:nvPr/>
          </p:nvSpPr>
          <p:spPr>
            <a:xfrm>
              <a:off x="5145925" y="2368550"/>
              <a:ext cx="218875" cy="218900"/>
            </a:xfrm>
            <a:custGeom>
              <a:avLst/>
              <a:gdLst/>
              <a:ahLst/>
              <a:cxnLst/>
              <a:rect l="l" t="t" r="r" b="b"/>
              <a:pathLst>
                <a:path w="8755" h="8756" extrusionOk="0">
                  <a:moveTo>
                    <a:pt x="8236" y="520"/>
                  </a:moveTo>
                  <a:lnTo>
                    <a:pt x="8236" y="8238"/>
                  </a:lnTo>
                  <a:lnTo>
                    <a:pt x="517" y="8238"/>
                  </a:lnTo>
                  <a:lnTo>
                    <a:pt x="517" y="520"/>
                  </a:lnTo>
                  <a:close/>
                  <a:moveTo>
                    <a:pt x="448" y="1"/>
                  </a:moveTo>
                  <a:cubicBezTo>
                    <a:pt x="201" y="1"/>
                    <a:pt x="1" y="202"/>
                    <a:pt x="1" y="449"/>
                  </a:cubicBezTo>
                  <a:lnTo>
                    <a:pt x="1" y="8308"/>
                  </a:lnTo>
                  <a:cubicBezTo>
                    <a:pt x="1" y="8555"/>
                    <a:pt x="201" y="8755"/>
                    <a:pt x="448" y="8755"/>
                  </a:cubicBezTo>
                  <a:lnTo>
                    <a:pt x="8306" y="8755"/>
                  </a:lnTo>
                  <a:cubicBezTo>
                    <a:pt x="8553" y="8755"/>
                    <a:pt x="8754" y="8555"/>
                    <a:pt x="8754" y="8308"/>
                  </a:cubicBezTo>
                  <a:lnTo>
                    <a:pt x="8754" y="449"/>
                  </a:lnTo>
                  <a:cubicBezTo>
                    <a:pt x="8754" y="202"/>
                    <a:pt x="8553" y="1"/>
                    <a:pt x="8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9" name="Google Shape;2238;p59">
              <a:extLst>
                <a:ext uri="{FF2B5EF4-FFF2-40B4-BE49-F238E27FC236}">
                  <a16:creationId xmlns:a16="http://schemas.microsoft.com/office/drawing/2014/main" id="{B58D5C85-D382-3342-598E-CB7A38F92E5B}"/>
                </a:ext>
              </a:extLst>
            </p:cNvPr>
            <p:cNvSpPr/>
            <p:nvPr/>
          </p:nvSpPr>
          <p:spPr>
            <a:xfrm>
              <a:off x="5120850" y="2495400"/>
              <a:ext cx="269025" cy="303900"/>
            </a:xfrm>
            <a:custGeom>
              <a:avLst/>
              <a:gdLst/>
              <a:ahLst/>
              <a:cxnLst/>
              <a:rect l="l" t="t" r="r" b="b"/>
              <a:pathLst>
                <a:path w="10761" h="12156" extrusionOk="0">
                  <a:moveTo>
                    <a:pt x="5692" y="4682"/>
                  </a:moveTo>
                  <a:lnTo>
                    <a:pt x="5692" y="10397"/>
                  </a:lnTo>
                  <a:lnTo>
                    <a:pt x="5067" y="10397"/>
                  </a:lnTo>
                  <a:lnTo>
                    <a:pt x="5067" y="4682"/>
                  </a:lnTo>
                  <a:close/>
                  <a:moveTo>
                    <a:pt x="6981" y="10916"/>
                  </a:moveTo>
                  <a:cubicBezTo>
                    <a:pt x="7397" y="10916"/>
                    <a:pt x="7741" y="11233"/>
                    <a:pt x="7788" y="11635"/>
                  </a:cubicBezTo>
                  <a:lnTo>
                    <a:pt x="2974" y="11635"/>
                  </a:lnTo>
                  <a:cubicBezTo>
                    <a:pt x="3021" y="11231"/>
                    <a:pt x="3363" y="10916"/>
                    <a:pt x="3779" y="10916"/>
                  </a:cubicBezTo>
                  <a:close/>
                  <a:moveTo>
                    <a:pt x="261" y="1"/>
                  </a:moveTo>
                  <a:cubicBezTo>
                    <a:pt x="116" y="1"/>
                    <a:pt x="1" y="116"/>
                    <a:pt x="1" y="260"/>
                  </a:cubicBezTo>
                  <a:lnTo>
                    <a:pt x="1" y="3743"/>
                  </a:lnTo>
                  <a:cubicBezTo>
                    <a:pt x="1" y="4262"/>
                    <a:pt x="423" y="4684"/>
                    <a:pt x="942" y="4684"/>
                  </a:cubicBezTo>
                  <a:lnTo>
                    <a:pt x="4549" y="4684"/>
                  </a:lnTo>
                  <a:lnTo>
                    <a:pt x="4549" y="10399"/>
                  </a:lnTo>
                  <a:lnTo>
                    <a:pt x="3778" y="10399"/>
                  </a:lnTo>
                  <a:cubicBezTo>
                    <a:pt x="3044" y="10399"/>
                    <a:pt x="2449" y="10995"/>
                    <a:pt x="2449" y="11728"/>
                  </a:cubicBezTo>
                  <a:lnTo>
                    <a:pt x="2449" y="11895"/>
                  </a:lnTo>
                  <a:cubicBezTo>
                    <a:pt x="2449" y="12038"/>
                    <a:pt x="2564" y="12155"/>
                    <a:pt x="2709" y="12155"/>
                  </a:cubicBezTo>
                  <a:lnTo>
                    <a:pt x="8052" y="12155"/>
                  </a:lnTo>
                  <a:cubicBezTo>
                    <a:pt x="8195" y="12155"/>
                    <a:pt x="8313" y="12039"/>
                    <a:pt x="8313" y="11895"/>
                  </a:cubicBezTo>
                  <a:lnTo>
                    <a:pt x="8313" y="11728"/>
                  </a:lnTo>
                  <a:cubicBezTo>
                    <a:pt x="8313" y="10994"/>
                    <a:pt x="7716" y="10399"/>
                    <a:pt x="6982" y="10399"/>
                  </a:cubicBezTo>
                  <a:lnTo>
                    <a:pt x="6212" y="10399"/>
                  </a:lnTo>
                  <a:lnTo>
                    <a:pt x="6212" y="4684"/>
                  </a:lnTo>
                  <a:lnTo>
                    <a:pt x="9819" y="4684"/>
                  </a:lnTo>
                  <a:cubicBezTo>
                    <a:pt x="10338" y="4684"/>
                    <a:pt x="10760" y="4261"/>
                    <a:pt x="10760" y="3743"/>
                  </a:cubicBezTo>
                  <a:lnTo>
                    <a:pt x="10760" y="260"/>
                  </a:lnTo>
                  <a:cubicBezTo>
                    <a:pt x="10759" y="116"/>
                    <a:pt x="10642" y="1"/>
                    <a:pt x="10499" y="1"/>
                  </a:cubicBezTo>
                  <a:cubicBezTo>
                    <a:pt x="10356" y="1"/>
                    <a:pt x="10239" y="116"/>
                    <a:pt x="10239" y="260"/>
                  </a:cubicBezTo>
                  <a:lnTo>
                    <a:pt x="10239" y="3743"/>
                  </a:lnTo>
                  <a:cubicBezTo>
                    <a:pt x="10239" y="3976"/>
                    <a:pt x="10050" y="4165"/>
                    <a:pt x="9817" y="4165"/>
                  </a:cubicBezTo>
                  <a:lnTo>
                    <a:pt x="943" y="4165"/>
                  </a:lnTo>
                  <a:cubicBezTo>
                    <a:pt x="710" y="4165"/>
                    <a:pt x="521" y="3976"/>
                    <a:pt x="521" y="3743"/>
                  </a:cubicBezTo>
                  <a:lnTo>
                    <a:pt x="521" y="260"/>
                  </a:lnTo>
                  <a:cubicBezTo>
                    <a:pt x="521" y="118"/>
                    <a:pt x="405" y="1"/>
                    <a:pt x="2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0" name="Google Shape;2239;p59">
              <a:extLst>
                <a:ext uri="{FF2B5EF4-FFF2-40B4-BE49-F238E27FC236}">
                  <a16:creationId xmlns:a16="http://schemas.microsoft.com/office/drawing/2014/main" id="{9992CAFB-7817-C9D9-14DA-D92171D966D1}"/>
                </a:ext>
              </a:extLst>
            </p:cNvPr>
            <p:cNvSpPr/>
            <p:nvPr/>
          </p:nvSpPr>
          <p:spPr>
            <a:xfrm>
              <a:off x="5120875" y="2343525"/>
              <a:ext cx="269025" cy="122725"/>
            </a:xfrm>
            <a:custGeom>
              <a:avLst/>
              <a:gdLst/>
              <a:ahLst/>
              <a:cxnLst/>
              <a:rect l="l" t="t" r="r" b="b"/>
              <a:pathLst>
                <a:path w="10761" h="4909" extrusionOk="0">
                  <a:moveTo>
                    <a:pt x="942" y="1"/>
                  </a:moveTo>
                  <a:cubicBezTo>
                    <a:pt x="423" y="1"/>
                    <a:pt x="1" y="423"/>
                    <a:pt x="1" y="942"/>
                  </a:cubicBezTo>
                  <a:lnTo>
                    <a:pt x="1" y="4649"/>
                  </a:lnTo>
                  <a:cubicBezTo>
                    <a:pt x="1" y="4791"/>
                    <a:pt x="117" y="4908"/>
                    <a:pt x="261" y="4908"/>
                  </a:cubicBezTo>
                  <a:cubicBezTo>
                    <a:pt x="405" y="4908"/>
                    <a:pt x="521" y="4793"/>
                    <a:pt x="521" y="4649"/>
                  </a:cubicBezTo>
                  <a:lnTo>
                    <a:pt x="521" y="942"/>
                  </a:lnTo>
                  <a:cubicBezTo>
                    <a:pt x="521" y="708"/>
                    <a:pt x="710" y="520"/>
                    <a:pt x="943" y="520"/>
                  </a:cubicBezTo>
                  <a:lnTo>
                    <a:pt x="9818" y="520"/>
                  </a:lnTo>
                  <a:cubicBezTo>
                    <a:pt x="10052" y="520"/>
                    <a:pt x="10240" y="708"/>
                    <a:pt x="10240" y="942"/>
                  </a:cubicBezTo>
                  <a:lnTo>
                    <a:pt x="10240" y="4624"/>
                  </a:lnTo>
                  <a:cubicBezTo>
                    <a:pt x="10240" y="4767"/>
                    <a:pt x="10357" y="4883"/>
                    <a:pt x="10501" y="4883"/>
                  </a:cubicBezTo>
                  <a:cubicBezTo>
                    <a:pt x="10645" y="4883"/>
                    <a:pt x="10760" y="4768"/>
                    <a:pt x="10760" y="4624"/>
                  </a:cubicBezTo>
                  <a:lnTo>
                    <a:pt x="10760" y="942"/>
                  </a:lnTo>
                  <a:cubicBezTo>
                    <a:pt x="10758" y="423"/>
                    <a:pt x="10336" y="1"/>
                    <a:pt x="9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sp>
        <p:nvSpPr>
          <p:cNvPr id="19" name="Google Shape;2225;p59">
            <a:extLst>
              <a:ext uri="{FF2B5EF4-FFF2-40B4-BE49-F238E27FC236}">
                <a16:creationId xmlns:a16="http://schemas.microsoft.com/office/drawing/2014/main" id="{9673BBFC-3D03-BFDF-8A53-B98722F02997}"/>
              </a:ext>
            </a:extLst>
          </p:cNvPr>
          <p:cNvSpPr txBox="1"/>
          <p:nvPr/>
        </p:nvSpPr>
        <p:spPr>
          <a:xfrm>
            <a:off x="6745429" y="3345894"/>
            <a:ext cx="182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b="1" dirty="0">
                <a:solidFill>
                  <a:schemeClr val="dk1"/>
                </a:solidFill>
                <a:latin typeface="Kumbh Sans"/>
                <a:ea typeface="Kumbh Sans"/>
                <a:cs typeface="Kumbh Sans"/>
                <a:sym typeface="Kumbh Sans"/>
              </a:rPr>
              <a:t>PowerPoint</a:t>
            </a:r>
          </a:p>
        </p:txBody>
      </p:sp>
      <p:sp>
        <p:nvSpPr>
          <p:cNvPr id="20" name="Google Shape;2223;p59">
            <a:extLst>
              <a:ext uri="{FF2B5EF4-FFF2-40B4-BE49-F238E27FC236}">
                <a16:creationId xmlns:a16="http://schemas.microsoft.com/office/drawing/2014/main" id="{F348E629-BB09-E8E0-0C12-30CA6DABEEBB}"/>
              </a:ext>
            </a:extLst>
          </p:cNvPr>
          <p:cNvSpPr txBox="1"/>
          <p:nvPr/>
        </p:nvSpPr>
        <p:spPr>
          <a:xfrm>
            <a:off x="7022947" y="3790017"/>
            <a:ext cx="1198115" cy="4515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Kumbh Sans"/>
                <a:ea typeface="Kumbh Sans"/>
                <a:cs typeface="Kumbh Sans"/>
                <a:sym typeface="Kumbh Sans"/>
              </a:rPr>
              <a:t>B</a:t>
            </a:r>
            <a:r>
              <a:rPr lang="en" dirty="0">
                <a:solidFill>
                  <a:schemeClr val="dk1"/>
                </a:solidFill>
                <a:latin typeface="Kumbh Sans"/>
                <a:ea typeface="Kumbh Sans"/>
                <a:cs typeface="Kumbh Sans"/>
                <a:sym typeface="Kumbh Sans"/>
              </a:rPr>
              <a:t>asssm</a:t>
            </a:r>
            <a:br>
              <a:rPr lang="en" dirty="0">
                <a:solidFill>
                  <a:schemeClr val="dk1"/>
                </a:solidFill>
                <a:latin typeface="Kumbh Sans"/>
                <a:ea typeface="Kumbh Sans"/>
                <a:cs typeface="Kumbh Sans"/>
                <a:sym typeface="Kumbh Sans"/>
              </a:rPr>
            </a:br>
            <a:r>
              <a:rPr lang="en" dirty="0">
                <a:solidFill>
                  <a:schemeClr val="dk1"/>
                </a:solidFill>
                <a:latin typeface="Kumbh Sans"/>
                <a:ea typeface="Kumbh Sans"/>
                <a:cs typeface="Kumbh Sans"/>
                <a:sym typeface="Kumbh Sans"/>
              </a:rPr>
              <a:t>Alghamdi</a:t>
            </a:r>
            <a:endParaRPr dirty="0">
              <a:solidFill>
                <a:schemeClr val="dk1"/>
              </a:solidFill>
              <a:latin typeface="Kumbh Sans"/>
              <a:ea typeface="Kumbh Sans"/>
              <a:cs typeface="Kumbh Sans"/>
              <a:sym typeface="Kumbh Sans"/>
            </a:endParaRPr>
          </a:p>
        </p:txBody>
      </p:sp>
      <p:cxnSp>
        <p:nvCxnSpPr>
          <p:cNvPr id="21" name="Google Shape;2233;p59">
            <a:extLst>
              <a:ext uri="{FF2B5EF4-FFF2-40B4-BE49-F238E27FC236}">
                <a16:creationId xmlns:a16="http://schemas.microsoft.com/office/drawing/2014/main" id="{A8E6FBB1-71D3-7E65-5517-8CFA157C43CF}"/>
              </a:ext>
            </a:extLst>
          </p:cNvPr>
          <p:cNvCxnSpPr>
            <a:cxnSpLocks/>
            <a:endCxn id="3" idx="1"/>
          </p:cNvCxnSpPr>
          <p:nvPr/>
        </p:nvCxnSpPr>
        <p:spPr>
          <a:xfrm>
            <a:off x="6388880" y="2257294"/>
            <a:ext cx="541369" cy="0"/>
          </a:xfrm>
          <a:prstGeom prst="straightConnector1">
            <a:avLst/>
          </a:prstGeom>
          <a:noFill/>
          <a:ln w="19050" cap="rnd" cmpd="sng">
            <a:solidFill>
              <a:schemeClr val="lt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53"/>
          <p:cNvSpPr/>
          <p:nvPr/>
        </p:nvSpPr>
        <p:spPr>
          <a:xfrm>
            <a:off x="6276900" y="-44948"/>
            <a:ext cx="3659450" cy="1760934"/>
          </a:xfrm>
          <a:custGeom>
            <a:avLst/>
            <a:gdLst/>
            <a:ahLst/>
            <a:cxnLst/>
            <a:rect l="l" t="t" r="r" b="b"/>
            <a:pathLst>
              <a:path w="146378" h="97993" extrusionOk="0">
                <a:moveTo>
                  <a:pt x="0" y="97993"/>
                </a:moveTo>
                <a:cubicBezTo>
                  <a:pt x="7033" y="95252"/>
                  <a:pt x="34489" y="90603"/>
                  <a:pt x="42197" y="81544"/>
                </a:cubicBezTo>
                <a:cubicBezTo>
                  <a:pt x="49905" y="72485"/>
                  <a:pt x="38422" y="50472"/>
                  <a:pt x="46249" y="43638"/>
                </a:cubicBezTo>
                <a:cubicBezTo>
                  <a:pt x="54077" y="36804"/>
                  <a:pt x="78394" y="47572"/>
                  <a:pt x="89162" y="40539"/>
                </a:cubicBezTo>
                <a:cubicBezTo>
                  <a:pt x="99930" y="33506"/>
                  <a:pt x="101320" y="6726"/>
                  <a:pt x="110856" y="1441"/>
                </a:cubicBezTo>
                <a:cubicBezTo>
                  <a:pt x="120392" y="-3844"/>
                  <a:pt x="140458" y="7599"/>
                  <a:pt x="146378" y="8831"/>
                </a:cubicBezTo>
              </a:path>
            </a:pathLst>
          </a:custGeom>
          <a:noFill/>
          <a:ln w="19050" cap="flat" cmpd="sng">
            <a:solidFill>
              <a:schemeClr val="dk2"/>
            </a:solidFill>
            <a:prstDash val="dash"/>
            <a:round/>
            <a:headEnd type="none" w="med" len="med"/>
            <a:tailEnd type="none" w="med" len="med"/>
          </a:ln>
        </p:spPr>
      </p:sp>
      <p:sp>
        <p:nvSpPr>
          <p:cNvPr id="1546" name="Google Shape;1546;p53"/>
          <p:cNvSpPr txBox="1">
            <a:spLocks noGrp="1"/>
          </p:cNvSpPr>
          <p:nvPr>
            <p:ph type="subTitle" idx="1"/>
          </p:nvPr>
        </p:nvSpPr>
        <p:spPr>
          <a:xfrm>
            <a:off x="1021912" y="1897749"/>
            <a:ext cx="4303696" cy="21656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The challenges that we faced during project planning increased the sense of management in anticipating the budget for the project before starting it, and increased thinking in depth for the project</a:t>
            </a:r>
          </a:p>
        </p:txBody>
      </p:sp>
      <p:sp>
        <p:nvSpPr>
          <p:cNvPr id="1547" name="Google Shape;1547;p53"/>
          <p:cNvSpPr/>
          <p:nvPr/>
        </p:nvSpPr>
        <p:spPr>
          <a:xfrm>
            <a:off x="5601999" y="1715706"/>
            <a:ext cx="2595600" cy="25404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a:off x="7289175" y="4255825"/>
            <a:ext cx="1752250" cy="774800"/>
          </a:xfrm>
          <a:custGeom>
            <a:avLst/>
            <a:gdLst/>
            <a:ahLst/>
            <a:cxnLst/>
            <a:rect l="l" t="t" r="r" b="b"/>
            <a:pathLst>
              <a:path w="70090" h="30992" extrusionOk="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w="19050" cap="flat" cmpd="sng">
            <a:solidFill>
              <a:schemeClr val="dk2"/>
            </a:solidFill>
            <a:prstDash val="dash"/>
            <a:round/>
            <a:headEnd type="none" w="med" len="med"/>
            <a:tailEnd type="none" w="med" len="med"/>
          </a:ln>
        </p:spPr>
      </p:sp>
      <p:sp>
        <p:nvSpPr>
          <p:cNvPr id="1893" name="Google Shape;1893;p53">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3">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3">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6" name="Google Shape;1896;p53"/>
          <p:cNvGrpSpPr/>
          <p:nvPr/>
        </p:nvGrpSpPr>
        <p:grpSpPr>
          <a:xfrm>
            <a:off x="480570" y="460939"/>
            <a:ext cx="271609" cy="249173"/>
            <a:chOff x="6319908" y="3696721"/>
            <a:chExt cx="373963" cy="343119"/>
          </a:xfrm>
        </p:grpSpPr>
        <p:sp>
          <p:nvSpPr>
            <p:cNvPr id="1897" name="Google Shape;1897;p53"/>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3"/>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3"/>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0" name="Google Shape;1900;p53"/>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3"/>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3">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3" name="Google Shape;1903;p53"/>
          <p:cNvGrpSpPr/>
          <p:nvPr/>
        </p:nvGrpSpPr>
        <p:grpSpPr>
          <a:xfrm>
            <a:off x="521795" y="932476"/>
            <a:ext cx="189159" cy="120273"/>
            <a:chOff x="404850" y="546850"/>
            <a:chExt cx="181500" cy="115425"/>
          </a:xfrm>
        </p:grpSpPr>
        <p:cxnSp>
          <p:nvCxnSpPr>
            <p:cNvPr id="1904" name="Google Shape;1904;p53"/>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905" name="Google Shape;1905;p53"/>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906" name="Google Shape;1906;p53"/>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2" name="Google Shape;2214;p59">
            <a:extLst>
              <a:ext uri="{FF2B5EF4-FFF2-40B4-BE49-F238E27FC236}">
                <a16:creationId xmlns:a16="http://schemas.microsoft.com/office/drawing/2014/main" id="{79FD472C-ED95-5CA4-9E7B-6E5D1BE3BB6C}"/>
              </a:ext>
            </a:extLst>
          </p:cNvPr>
          <p:cNvSpPr txBox="1">
            <a:spLocks/>
          </p:cNvSpPr>
          <p:nvPr/>
        </p:nvSpPr>
        <p:spPr>
          <a:xfrm>
            <a:off x="1580857" y="941805"/>
            <a:ext cx="435129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Kumbh Sans SemiBold"/>
              <a:buNone/>
              <a:defRPr sz="2400" b="0" i="0" u="none" strike="noStrike" cap="none">
                <a:solidFill>
                  <a:schemeClr val="accent6"/>
                </a:solidFill>
                <a:latin typeface="Kumbh Sans SemiBold"/>
                <a:ea typeface="Kumbh Sans SemiBold"/>
                <a:cs typeface="Kumbh Sans SemiBold"/>
                <a:sym typeface="Kumbh Sans SemiBold"/>
              </a:defRPr>
            </a:lvl1pPr>
            <a:lvl2pPr marR="0" lvl="1"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2pPr>
            <a:lvl3pPr marR="0" lvl="2"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3pPr>
            <a:lvl4pPr marR="0" lvl="3"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4pPr>
            <a:lvl5pPr marR="0" lvl="4"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5pPr>
            <a:lvl6pPr marR="0" lvl="5"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6pPr>
            <a:lvl7pPr marR="0" lvl="6"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7pPr>
            <a:lvl8pPr marR="0" lvl="7"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8pPr>
            <a:lvl9pPr marR="0" lvl="8" algn="l" rtl="0">
              <a:lnSpc>
                <a:spcPct val="100000"/>
              </a:lnSpc>
              <a:spcBef>
                <a:spcPts val="0"/>
              </a:spcBef>
              <a:spcAft>
                <a:spcPts val="0"/>
              </a:spcAft>
              <a:buClr>
                <a:schemeClr val="dk1"/>
              </a:buClr>
              <a:buSzPts val="1800"/>
              <a:buFont typeface="Kumbh Sans SemiBold"/>
              <a:buNone/>
              <a:defRPr sz="1800" b="0" i="0" u="none" strike="noStrike" cap="none">
                <a:solidFill>
                  <a:schemeClr val="dk1"/>
                </a:solidFill>
                <a:latin typeface="Kumbh Sans SemiBold"/>
                <a:ea typeface="Kumbh Sans SemiBold"/>
                <a:cs typeface="Kumbh Sans SemiBold"/>
                <a:sym typeface="Kumbh Sans SemiBold"/>
              </a:defRPr>
            </a:lvl9pPr>
          </a:lstStyle>
          <a:p>
            <a:r>
              <a:rPr lang="en-US" sz="3200" dirty="0">
                <a:solidFill>
                  <a:schemeClr val="tx1"/>
                </a:solidFill>
              </a:rPr>
              <a:t>Lessons Learned</a:t>
            </a:r>
          </a:p>
        </p:txBody>
      </p:sp>
      <p:grpSp>
        <p:nvGrpSpPr>
          <p:cNvPr id="5" name="Google Shape;1212;p47">
            <a:extLst>
              <a:ext uri="{FF2B5EF4-FFF2-40B4-BE49-F238E27FC236}">
                <a16:creationId xmlns:a16="http://schemas.microsoft.com/office/drawing/2014/main" id="{902F91EB-CE6A-DDF5-DF7E-369BD937A6EE}"/>
              </a:ext>
            </a:extLst>
          </p:cNvPr>
          <p:cNvGrpSpPr/>
          <p:nvPr/>
        </p:nvGrpSpPr>
        <p:grpSpPr>
          <a:xfrm>
            <a:off x="5603713" y="2461263"/>
            <a:ext cx="2593886" cy="914235"/>
            <a:chOff x="7797341" y="1652493"/>
            <a:chExt cx="2832063" cy="998183"/>
          </a:xfrm>
        </p:grpSpPr>
        <p:sp>
          <p:nvSpPr>
            <p:cNvPr id="6" name="Google Shape;1213;p47">
              <a:extLst>
                <a:ext uri="{FF2B5EF4-FFF2-40B4-BE49-F238E27FC236}">
                  <a16:creationId xmlns:a16="http://schemas.microsoft.com/office/drawing/2014/main" id="{9DC31149-1DA8-3B01-88F6-9180E3357E4F}"/>
                </a:ext>
              </a:extLst>
            </p:cNvPr>
            <p:cNvSpPr/>
            <p:nvPr/>
          </p:nvSpPr>
          <p:spPr>
            <a:xfrm>
              <a:off x="8508133" y="1879566"/>
              <a:ext cx="1053590" cy="502187"/>
            </a:xfrm>
            <a:custGeom>
              <a:avLst/>
              <a:gdLst/>
              <a:ahLst/>
              <a:cxnLst/>
              <a:rect l="l" t="t" r="r" b="b"/>
              <a:pathLst>
                <a:path w="9869" h="4704" extrusionOk="0">
                  <a:moveTo>
                    <a:pt x="4694" y="0"/>
                  </a:moveTo>
                  <a:cubicBezTo>
                    <a:pt x="3738" y="0"/>
                    <a:pt x="2951" y="734"/>
                    <a:pt x="2831" y="1685"/>
                  </a:cubicBezTo>
                  <a:cubicBezTo>
                    <a:pt x="2816" y="1685"/>
                    <a:pt x="2801" y="1682"/>
                    <a:pt x="2786" y="1682"/>
                  </a:cubicBezTo>
                  <a:cubicBezTo>
                    <a:pt x="1610" y="1682"/>
                    <a:pt x="657" y="2663"/>
                    <a:pt x="657" y="3874"/>
                  </a:cubicBezTo>
                  <a:cubicBezTo>
                    <a:pt x="657" y="3952"/>
                    <a:pt x="661" y="4028"/>
                    <a:pt x="669" y="4103"/>
                  </a:cubicBezTo>
                  <a:cubicBezTo>
                    <a:pt x="356" y="4169"/>
                    <a:pt x="104" y="4400"/>
                    <a:pt x="1" y="4703"/>
                  </a:cubicBezTo>
                  <a:lnTo>
                    <a:pt x="9786" y="4703"/>
                  </a:lnTo>
                  <a:cubicBezTo>
                    <a:pt x="9840" y="4528"/>
                    <a:pt x="9868" y="4341"/>
                    <a:pt x="9868" y="4148"/>
                  </a:cubicBezTo>
                  <a:cubicBezTo>
                    <a:pt x="9868" y="3217"/>
                    <a:pt x="9206" y="2444"/>
                    <a:pt x="8339" y="2298"/>
                  </a:cubicBezTo>
                  <a:cubicBezTo>
                    <a:pt x="8339" y="2289"/>
                    <a:pt x="8340" y="2279"/>
                    <a:pt x="8340" y="2271"/>
                  </a:cubicBezTo>
                  <a:cubicBezTo>
                    <a:pt x="8340" y="1668"/>
                    <a:pt x="7866" y="1178"/>
                    <a:pt x="7280" y="1178"/>
                  </a:cubicBezTo>
                  <a:cubicBezTo>
                    <a:pt x="6985" y="1178"/>
                    <a:pt x="6719" y="1302"/>
                    <a:pt x="6525" y="1501"/>
                  </a:cubicBezTo>
                  <a:cubicBezTo>
                    <a:pt x="6334" y="641"/>
                    <a:pt x="5587" y="0"/>
                    <a:pt x="4694" y="0"/>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14;p47">
              <a:extLst>
                <a:ext uri="{FF2B5EF4-FFF2-40B4-BE49-F238E27FC236}">
                  <a16:creationId xmlns:a16="http://schemas.microsoft.com/office/drawing/2014/main" id="{6E6969C4-DDFB-E6B9-C3A6-DCA564780757}"/>
                </a:ext>
              </a:extLst>
            </p:cNvPr>
            <p:cNvSpPr/>
            <p:nvPr/>
          </p:nvSpPr>
          <p:spPr>
            <a:xfrm>
              <a:off x="8841963" y="1656337"/>
              <a:ext cx="1505174" cy="426710"/>
            </a:xfrm>
            <a:custGeom>
              <a:avLst/>
              <a:gdLst/>
              <a:ahLst/>
              <a:cxnLst/>
              <a:rect l="l" t="t" r="r" b="b"/>
              <a:pathLst>
                <a:path w="14099" h="3997" extrusionOk="0">
                  <a:moveTo>
                    <a:pt x="4959" y="1"/>
                  </a:moveTo>
                  <a:cubicBezTo>
                    <a:pt x="4797" y="1"/>
                    <a:pt x="4637" y="2"/>
                    <a:pt x="4480" y="4"/>
                  </a:cubicBezTo>
                  <a:cubicBezTo>
                    <a:pt x="3481" y="19"/>
                    <a:pt x="3812" y="459"/>
                    <a:pt x="3038" y="1145"/>
                  </a:cubicBezTo>
                  <a:cubicBezTo>
                    <a:pt x="1977" y="2082"/>
                    <a:pt x="1" y="3996"/>
                    <a:pt x="1" y="3996"/>
                  </a:cubicBezTo>
                  <a:lnTo>
                    <a:pt x="14098" y="3849"/>
                  </a:lnTo>
                  <a:cubicBezTo>
                    <a:pt x="14098" y="3849"/>
                    <a:pt x="11688" y="440"/>
                    <a:pt x="9814" y="241"/>
                  </a:cubicBezTo>
                  <a:cubicBezTo>
                    <a:pt x="8805" y="132"/>
                    <a:pt x="6766" y="1"/>
                    <a:pt x="4959"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5;p47">
              <a:extLst>
                <a:ext uri="{FF2B5EF4-FFF2-40B4-BE49-F238E27FC236}">
                  <a16:creationId xmlns:a16="http://schemas.microsoft.com/office/drawing/2014/main" id="{A2691851-97B2-4B8D-74BC-B32D5B341A86}"/>
                </a:ext>
              </a:extLst>
            </p:cNvPr>
            <p:cNvSpPr/>
            <p:nvPr/>
          </p:nvSpPr>
          <p:spPr>
            <a:xfrm>
              <a:off x="9788155" y="2304888"/>
              <a:ext cx="316429" cy="345788"/>
            </a:xfrm>
            <a:custGeom>
              <a:avLst/>
              <a:gdLst/>
              <a:ahLst/>
              <a:cxnLst/>
              <a:rect l="l" t="t" r="r" b="b"/>
              <a:pathLst>
                <a:path w="2964" h="3239" extrusionOk="0">
                  <a:moveTo>
                    <a:pt x="1482" y="1"/>
                  </a:moveTo>
                  <a:cubicBezTo>
                    <a:pt x="664" y="1"/>
                    <a:pt x="0" y="726"/>
                    <a:pt x="0" y="1619"/>
                  </a:cubicBezTo>
                  <a:cubicBezTo>
                    <a:pt x="0"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6;p47">
              <a:extLst>
                <a:ext uri="{FF2B5EF4-FFF2-40B4-BE49-F238E27FC236}">
                  <a16:creationId xmlns:a16="http://schemas.microsoft.com/office/drawing/2014/main" id="{DA22F2F4-849E-C1F7-D6B0-108469887533}"/>
                </a:ext>
              </a:extLst>
            </p:cNvPr>
            <p:cNvSpPr/>
            <p:nvPr/>
          </p:nvSpPr>
          <p:spPr>
            <a:xfrm>
              <a:off x="9759010" y="2304888"/>
              <a:ext cx="316322" cy="345788"/>
            </a:xfrm>
            <a:custGeom>
              <a:avLst/>
              <a:gdLst/>
              <a:ahLst/>
              <a:cxnLst/>
              <a:rect l="l" t="t" r="r" b="b"/>
              <a:pathLst>
                <a:path w="2963" h="3239" extrusionOk="0">
                  <a:moveTo>
                    <a:pt x="1482" y="1"/>
                  </a:moveTo>
                  <a:cubicBezTo>
                    <a:pt x="663" y="1"/>
                    <a:pt x="1" y="726"/>
                    <a:pt x="1" y="1619"/>
                  </a:cubicBezTo>
                  <a:cubicBezTo>
                    <a:pt x="1" y="2514"/>
                    <a:pt x="663" y="3239"/>
                    <a:pt x="1482" y="3239"/>
                  </a:cubicBezTo>
                  <a:cubicBezTo>
                    <a:pt x="2300" y="3239"/>
                    <a:pt x="2963" y="2514"/>
                    <a:pt x="2963" y="1619"/>
                  </a:cubicBezTo>
                  <a:cubicBezTo>
                    <a:pt x="2963" y="726"/>
                    <a:pt x="2300" y="1"/>
                    <a:pt x="1482"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7;p47">
              <a:extLst>
                <a:ext uri="{FF2B5EF4-FFF2-40B4-BE49-F238E27FC236}">
                  <a16:creationId xmlns:a16="http://schemas.microsoft.com/office/drawing/2014/main" id="{7C57B76E-7CED-E280-95AE-82DDED87BD62}"/>
                </a:ext>
              </a:extLst>
            </p:cNvPr>
            <p:cNvSpPr/>
            <p:nvPr/>
          </p:nvSpPr>
          <p:spPr>
            <a:xfrm>
              <a:off x="9854665" y="2403425"/>
              <a:ext cx="125227" cy="136650"/>
            </a:xfrm>
            <a:custGeom>
              <a:avLst/>
              <a:gdLst/>
              <a:ahLst/>
              <a:cxnLst/>
              <a:rect l="l" t="t" r="r" b="b"/>
              <a:pathLst>
                <a:path w="1173" h="1280" extrusionOk="0">
                  <a:moveTo>
                    <a:pt x="586" y="1"/>
                  </a:moveTo>
                  <a:cubicBezTo>
                    <a:pt x="262" y="1"/>
                    <a:pt x="1" y="287"/>
                    <a:pt x="1" y="640"/>
                  </a:cubicBezTo>
                  <a:cubicBezTo>
                    <a:pt x="1" y="993"/>
                    <a:pt x="262" y="1279"/>
                    <a:pt x="586" y="1279"/>
                  </a:cubicBezTo>
                  <a:cubicBezTo>
                    <a:pt x="910" y="1279"/>
                    <a:pt x="1172" y="993"/>
                    <a:pt x="1172" y="640"/>
                  </a:cubicBezTo>
                  <a:cubicBezTo>
                    <a:pt x="1172" y="287"/>
                    <a:pt x="910" y="1"/>
                    <a:pt x="586"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8;p47">
              <a:extLst>
                <a:ext uri="{FF2B5EF4-FFF2-40B4-BE49-F238E27FC236}">
                  <a16:creationId xmlns:a16="http://schemas.microsoft.com/office/drawing/2014/main" id="{1982A727-E81D-006F-5DBF-6A1817845855}"/>
                </a:ext>
              </a:extLst>
            </p:cNvPr>
            <p:cNvSpPr/>
            <p:nvPr/>
          </p:nvSpPr>
          <p:spPr>
            <a:xfrm>
              <a:off x="8607417" y="2304888"/>
              <a:ext cx="316322" cy="345788"/>
            </a:xfrm>
            <a:custGeom>
              <a:avLst/>
              <a:gdLst/>
              <a:ahLst/>
              <a:cxnLst/>
              <a:rect l="l" t="t" r="r" b="b"/>
              <a:pathLst>
                <a:path w="2963" h="3239" extrusionOk="0">
                  <a:moveTo>
                    <a:pt x="1482" y="1"/>
                  </a:moveTo>
                  <a:cubicBezTo>
                    <a:pt x="664" y="1"/>
                    <a:pt x="1" y="726"/>
                    <a:pt x="1" y="1619"/>
                  </a:cubicBezTo>
                  <a:cubicBezTo>
                    <a:pt x="1" y="2514"/>
                    <a:pt x="664" y="3239"/>
                    <a:pt x="1482" y="3239"/>
                  </a:cubicBezTo>
                  <a:cubicBezTo>
                    <a:pt x="2300" y="3239"/>
                    <a:pt x="2963" y="2514"/>
                    <a:pt x="2963" y="1619"/>
                  </a:cubicBezTo>
                  <a:cubicBezTo>
                    <a:pt x="2963"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9;p47">
              <a:extLst>
                <a:ext uri="{FF2B5EF4-FFF2-40B4-BE49-F238E27FC236}">
                  <a16:creationId xmlns:a16="http://schemas.microsoft.com/office/drawing/2014/main" id="{B1A795E7-54CA-1FC1-06DA-4565265E452B}"/>
                </a:ext>
              </a:extLst>
            </p:cNvPr>
            <p:cNvSpPr/>
            <p:nvPr/>
          </p:nvSpPr>
          <p:spPr>
            <a:xfrm>
              <a:off x="8578059" y="2304888"/>
              <a:ext cx="316536" cy="345788"/>
            </a:xfrm>
            <a:custGeom>
              <a:avLst/>
              <a:gdLst/>
              <a:ahLst/>
              <a:cxnLst/>
              <a:rect l="l" t="t" r="r" b="b"/>
              <a:pathLst>
                <a:path w="2965" h="3239" extrusionOk="0">
                  <a:moveTo>
                    <a:pt x="1483" y="1"/>
                  </a:moveTo>
                  <a:cubicBezTo>
                    <a:pt x="664" y="1"/>
                    <a:pt x="1" y="726"/>
                    <a:pt x="1" y="1619"/>
                  </a:cubicBezTo>
                  <a:cubicBezTo>
                    <a:pt x="1" y="2514"/>
                    <a:pt x="664" y="3239"/>
                    <a:pt x="1483" y="3239"/>
                  </a:cubicBezTo>
                  <a:cubicBezTo>
                    <a:pt x="2301" y="3239"/>
                    <a:pt x="2964" y="2514"/>
                    <a:pt x="2964" y="1619"/>
                  </a:cubicBezTo>
                  <a:cubicBezTo>
                    <a:pt x="2964" y="726"/>
                    <a:pt x="2301" y="1"/>
                    <a:pt x="1483"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0;p47">
              <a:extLst>
                <a:ext uri="{FF2B5EF4-FFF2-40B4-BE49-F238E27FC236}">
                  <a16:creationId xmlns:a16="http://schemas.microsoft.com/office/drawing/2014/main" id="{6D98DF0D-50AE-A5B5-0990-C39B8A56D20F}"/>
                </a:ext>
              </a:extLst>
            </p:cNvPr>
            <p:cNvSpPr/>
            <p:nvPr/>
          </p:nvSpPr>
          <p:spPr>
            <a:xfrm>
              <a:off x="8672646" y="2416877"/>
              <a:ext cx="127362" cy="138998"/>
            </a:xfrm>
            <a:custGeom>
              <a:avLst/>
              <a:gdLst/>
              <a:ahLst/>
              <a:cxnLst/>
              <a:rect l="l" t="t" r="r" b="b"/>
              <a:pathLst>
                <a:path w="1193" h="1302" extrusionOk="0">
                  <a:moveTo>
                    <a:pt x="597" y="0"/>
                  </a:moveTo>
                  <a:cubicBezTo>
                    <a:pt x="267" y="0"/>
                    <a:pt x="0" y="291"/>
                    <a:pt x="0" y="651"/>
                  </a:cubicBezTo>
                  <a:cubicBezTo>
                    <a:pt x="0" y="1011"/>
                    <a:pt x="267" y="1301"/>
                    <a:pt x="597" y="1301"/>
                  </a:cubicBezTo>
                  <a:cubicBezTo>
                    <a:pt x="925" y="1301"/>
                    <a:pt x="1193" y="1011"/>
                    <a:pt x="1193" y="651"/>
                  </a:cubicBezTo>
                  <a:cubicBezTo>
                    <a:pt x="1193" y="291"/>
                    <a:pt x="925" y="0"/>
                    <a:pt x="597" y="0"/>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1;p47">
              <a:extLst>
                <a:ext uri="{FF2B5EF4-FFF2-40B4-BE49-F238E27FC236}">
                  <a16:creationId xmlns:a16="http://schemas.microsoft.com/office/drawing/2014/main" id="{4033FFEC-FA49-6516-F038-154891479AE3}"/>
                </a:ext>
              </a:extLst>
            </p:cNvPr>
            <p:cNvSpPr/>
            <p:nvPr/>
          </p:nvSpPr>
          <p:spPr>
            <a:xfrm>
              <a:off x="8335292" y="2045041"/>
              <a:ext cx="2281942" cy="461833"/>
            </a:xfrm>
            <a:custGeom>
              <a:avLst/>
              <a:gdLst/>
              <a:ahLst/>
              <a:cxnLst/>
              <a:rect l="l" t="t" r="r" b="b"/>
              <a:pathLst>
                <a:path w="21375" h="4326" extrusionOk="0">
                  <a:moveTo>
                    <a:pt x="19752" y="0"/>
                  </a:moveTo>
                  <a:cubicBezTo>
                    <a:pt x="19743" y="0"/>
                    <a:pt x="19735" y="0"/>
                    <a:pt x="19726" y="0"/>
                  </a:cubicBezTo>
                  <a:cubicBezTo>
                    <a:pt x="17675" y="47"/>
                    <a:pt x="5892" y="320"/>
                    <a:pt x="3569" y="500"/>
                  </a:cubicBezTo>
                  <a:cubicBezTo>
                    <a:pt x="0" y="776"/>
                    <a:pt x="796" y="4325"/>
                    <a:pt x="796" y="4325"/>
                  </a:cubicBezTo>
                  <a:lnTo>
                    <a:pt x="2639" y="4325"/>
                  </a:lnTo>
                  <a:lnTo>
                    <a:pt x="21170" y="3886"/>
                  </a:lnTo>
                  <a:cubicBezTo>
                    <a:pt x="21374" y="2413"/>
                    <a:pt x="21138" y="1156"/>
                    <a:pt x="20912" y="661"/>
                  </a:cubicBezTo>
                  <a:cubicBezTo>
                    <a:pt x="20723" y="245"/>
                    <a:pt x="20188" y="0"/>
                    <a:pt x="19752" y="0"/>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p47">
              <a:extLst>
                <a:ext uri="{FF2B5EF4-FFF2-40B4-BE49-F238E27FC236}">
                  <a16:creationId xmlns:a16="http://schemas.microsoft.com/office/drawing/2014/main" id="{649993B2-DB97-37CB-0951-4936652473FC}"/>
                </a:ext>
              </a:extLst>
            </p:cNvPr>
            <p:cNvSpPr/>
            <p:nvPr/>
          </p:nvSpPr>
          <p:spPr>
            <a:xfrm>
              <a:off x="8375326" y="1652493"/>
              <a:ext cx="1505281" cy="430660"/>
            </a:xfrm>
            <a:custGeom>
              <a:avLst/>
              <a:gdLst/>
              <a:ahLst/>
              <a:cxnLst/>
              <a:rect l="l" t="t" r="r" b="b"/>
              <a:pathLst>
                <a:path w="14100" h="4034" extrusionOk="0">
                  <a:moveTo>
                    <a:pt x="7677" y="0"/>
                  </a:moveTo>
                  <a:cubicBezTo>
                    <a:pt x="6934" y="0"/>
                    <a:pt x="6185" y="24"/>
                    <a:pt x="5576" y="54"/>
                  </a:cubicBezTo>
                  <a:cubicBezTo>
                    <a:pt x="4580" y="101"/>
                    <a:pt x="3812" y="496"/>
                    <a:pt x="3036" y="1182"/>
                  </a:cubicBezTo>
                  <a:cubicBezTo>
                    <a:pt x="1977" y="2119"/>
                    <a:pt x="0" y="4033"/>
                    <a:pt x="0" y="4033"/>
                  </a:cubicBezTo>
                  <a:lnTo>
                    <a:pt x="14099" y="3885"/>
                  </a:lnTo>
                  <a:cubicBezTo>
                    <a:pt x="14099" y="3885"/>
                    <a:pt x="12019" y="494"/>
                    <a:pt x="10163" y="153"/>
                  </a:cubicBezTo>
                  <a:cubicBezTo>
                    <a:pt x="9544" y="39"/>
                    <a:pt x="8616" y="0"/>
                    <a:pt x="7677" y="0"/>
                  </a:cubicBezTo>
                  <a:close/>
                </a:path>
              </a:pathLst>
            </a:custGeom>
            <a:solidFill>
              <a:srgbClr val="FF5F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3;p47">
              <a:extLst>
                <a:ext uri="{FF2B5EF4-FFF2-40B4-BE49-F238E27FC236}">
                  <a16:creationId xmlns:a16="http://schemas.microsoft.com/office/drawing/2014/main" id="{110AC76B-8DC4-9E4A-7549-5F1347DEF49D}"/>
                </a:ext>
              </a:extLst>
            </p:cNvPr>
            <p:cNvSpPr/>
            <p:nvPr/>
          </p:nvSpPr>
          <p:spPr>
            <a:xfrm>
              <a:off x="7797341" y="2046428"/>
              <a:ext cx="2381333" cy="460445"/>
            </a:xfrm>
            <a:custGeom>
              <a:avLst/>
              <a:gdLst/>
              <a:ahLst/>
              <a:cxnLst/>
              <a:rect l="l" t="t" r="r" b="b"/>
              <a:pathLst>
                <a:path w="22306" h="4313" extrusionOk="0">
                  <a:moveTo>
                    <a:pt x="19893" y="1"/>
                  </a:moveTo>
                  <a:cubicBezTo>
                    <a:pt x="19889" y="1"/>
                    <a:pt x="19885" y="1"/>
                    <a:pt x="19881" y="1"/>
                  </a:cubicBezTo>
                  <a:cubicBezTo>
                    <a:pt x="16470" y="64"/>
                    <a:pt x="5888" y="236"/>
                    <a:pt x="3690" y="400"/>
                  </a:cubicBezTo>
                  <a:cubicBezTo>
                    <a:pt x="0" y="678"/>
                    <a:pt x="1061" y="4312"/>
                    <a:pt x="1061" y="4312"/>
                  </a:cubicBezTo>
                  <a:lnTo>
                    <a:pt x="22094" y="4164"/>
                  </a:lnTo>
                  <a:cubicBezTo>
                    <a:pt x="22305" y="2690"/>
                    <a:pt x="22239" y="1648"/>
                    <a:pt x="22015" y="1150"/>
                  </a:cubicBezTo>
                  <a:cubicBezTo>
                    <a:pt x="21617" y="266"/>
                    <a:pt x="20232" y="1"/>
                    <a:pt x="19893"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4;p47">
              <a:extLst>
                <a:ext uri="{FF2B5EF4-FFF2-40B4-BE49-F238E27FC236}">
                  <a16:creationId xmlns:a16="http://schemas.microsoft.com/office/drawing/2014/main" id="{836B734B-A37E-582D-73D6-99962E94A8DD}"/>
                </a:ext>
              </a:extLst>
            </p:cNvPr>
            <p:cNvSpPr/>
            <p:nvPr/>
          </p:nvSpPr>
          <p:spPr>
            <a:xfrm>
              <a:off x="9125618" y="1734910"/>
              <a:ext cx="16014" cy="760754"/>
            </a:xfrm>
            <a:custGeom>
              <a:avLst/>
              <a:gdLst/>
              <a:ahLst/>
              <a:cxnLst/>
              <a:rect l="l" t="t" r="r" b="b"/>
              <a:pathLst>
                <a:path w="150" h="7126" extrusionOk="0">
                  <a:moveTo>
                    <a:pt x="73" y="0"/>
                  </a:moveTo>
                  <a:lnTo>
                    <a:pt x="0" y="1"/>
                  </a:lnTo>
                  <a:lnTo>
                    <a:pt x="77" y="7125"/>
                  </a:lnTo>
                  <a:lnTo>
                    <a:pt x="149" y="7125"/>
                  </a:lnTo>
                  <a:lnTo>
                    <a:pt x="73" y="0"/>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5;p47">
              <a:extLst>
                <a:ext uri="{FF2B5EF4-FFF2-40B4-BE49-F238E27FC236}">
                  <a16:creationId xmlns:a16="http://schemas.microsoft.com/office/drawing/2014/main" id="{4714C451-A9EB-D17A-B632-2622F9AB9825}"/>
                </a:ext>
              </a:extLst>
            </p:cNvPr>
            <p:cNvSpPr/>
            <p:nvPr/>
          </p:nvSpPr>
          <p:spPr>
            <a:xfrm>
              <a:off x="8919683" y="2132582"/>
              <a:ext cx="181274" cy="24874"/>
            </a:xfrm>
            <a:custGeom>
              <a:avLst/>
              <a:gdLst/>
              <a:ahLst/>
              <a:cxnLst/>
              <a:rect l="l" t="t" r="r" b="b"/>
              <a:pathLst>
                <a:path w="1698" h="233" extrusionOk="0">
                  <a:moveTo>
                    <a:pt x="5" y="1"/>
                  </a:moveTo>
                  <a:cubicBezTo>
                    <a:pt x="3" y="1"/>
                    <a:pt x="1" y="3"/>
                    <a:pt x="1" y="4"/>
                  </a:cubicBezTo>
                  <a:lnTo>
                    <a:pt x="1" y="229"/>
                  </a:lnTo>
                  <a:cubicBezTo>
                    <a:pt x="1" y="231"/>
                    <a:pt x="4" y="233"/>
                    <a:pt x="5" y="233"/>
                  </a:cubicBezTo>
                  <a:lnTo>
                    <a:pt x="1694" y="233"/>
                  </a:lnTo>
                  <a:cubicBezTo>
                    <a:pt x="1696" y="233"/>
                    <a:pt x="1698" y="231"/>
                    <a:pt x="1698" y="229"/>
                  </a:cubicBezTo>
                  <a:lnTo>
                    <a:pt x="1698" y="4"/>
                  </a:lnTo>
                  <a:cubicBezTo>
                    <a:pt x="1698" y="2"/>
                    <a:pt x="1695" y="1"/>
                    <a:pt x="1694" y="1"/>
                  </a:cubicBezTo>
                  <a:close/>
                </a:path>
              </a:pathLst>
            </a:custGeom>
            <a:solidFill>
              <a:srgbClr val="FF9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6;p47">
              <a:extLst>
                <a:ext uri="{FF2B5EF4-FFF2-40B4-BE49-F238E27FC236}">
                  <a16:creationId xmlns:a16="http://schemas.microsoft.com/office/drawing/2014/main" id="{7F00C3FE-3F7E-D280-8BCF-08A591757629}"/>
                </a:ext>
              </a:extLst>
            </p:cNvPr>
            <p:cNvSpPr/>
            <p:nvPr/>
          </p:nvSpPr>
          <p:spPr>
            <a:xfrm>
              <a:off x="8919683" y="2132582"/>
              <a:ext cx="162485" cy="24874"/>
            </a:xfrm>
            <a:custGeom>
              <a:avLst/>
              <a:gdLst/>
              <a:ahLst/>
              <a:cxnLst/>
              <a:rect l="l" t="t" r="r" b="b"/>
              <a:pathLst>
                <a:path w="1522" h="233" extrusionOk="0">
                  <a:moveTo>
                    <a:pt x="5" y="1"/>
                  </a:moveTo>
                  <a:cubicBezTo>
                    <a:pt x="3" y="1"/>
                    <a:pt x="1" y="3"/>
                    <a:pt x="1" y="4"/>
                  </a:cubicBezTo>
                  <a:lnTo>
                    <a:pt x="1" y="229"/>
                  </a:lnTo>
                  <a:cubicBezTo>
                    <a:pt x="1" y="231"/>
                    <a:pt x="4" y="233"/>
                    <a:pt x="5" y="233"/>
                  </a:cubicBezTo>
                  <a:lnTo>
                    <a:pt x="1517" y="233"/>
                  </a:lnTo>
                  <a:cubicBezTo>
                    <a:pt x="1518" y="233"/>
                    <a:pt x="1522" y="231"/>
                    <a:pt x="1522" y="229"/>
                  </a:cubicBezTo>
                  <a:lnTo>
                    <a:pt x="1522" y="4"/>
                  </a:lnTo>
                  <a:cubicBezTo>
                    <a:pt x="1522" y="2"/>
                    <a:pt x="1518" y="1"/>
                    <a:pt x="1517" y="1"/>
                  </a:cubicBezTo>
                  <a:close/>
                </a:path>
              </a:pathLst>
            </a:custGeom>
            <a:solidFill>
              <a:srgbClr val="FFB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7;p47">
              <a:extLst>
                <a:ext uri="{FF2B5EF4-FFF2-40B4-BE49-F238E27FC236}">
                  <a16:creationId xmlns:a16="http://schemas.microsoft.com/office/drawing/2014/main" id="{8768AF4E-0471-F3EA-6D03-CAA16A8AC214}"/>
                </a:ext>
              </a:extLst>
            </p:cNvPr>
            <p:cNvSpPr/>
            <p:nvPr/>
          </p:nvSpPr>
          <p:spPr>
            <a:xfrm>
              <a:off x="9628339" y="2132582"/>
              <a:ext cx="181167" cy="24874"/>
            </a:xfrm>
            <a:custGeom>
              <a:avLst/>
              <a:gdLst/>
              <a:ahLst/>
              <a:cxnLst/>
              <a:rect l="l" t="t" r="r" b="b"/>
              <a:pathLst>
                <a:path w="1697" h="233" extrusionOk="0">
                  <a:moveTo>
                    <a:pt x="3" y="1"/>
                  </a:moveTo>
                  <a:cubicBezTo>
                    <a:pt x="1" y="1"/>
                    <a:pt x="0" y="3"/>
                    <a:pt x="0" y="4"/>
                  </a:cubicBezTo>
                  <a:lnTo>
                    <a:pt x="0" y="229"/>
                  </a:lnTo>
                  <a:cubicBezTo>
                    <a:pt x="0" y="231"/>
                    <a:pt x="2" y="233"/>
                    <a:pt x="3" y="233"/>
                  </a:cubicBezTo>
                  <a:lnTo>
                    <a:pt x="1692" y="233"/>
                  </a:lnTo>
                  <a:cubicBezTo>
                    <a:pt x="1693" y="233"/>
                    <a:pt x="1695" y="231"/>
                    <a:pt x="1696" y="229"/>
                  </a:cubicBezTo>
                  <a:lnTo>
                    <a:pt x="1696" y="4"/>
                  </a:lnTo>
                  <a:cubicBezTo>
                    <a:pt x="1696" y="2"/>
                    <a:pt x="1693" y="1"/>
                    <a:pt x="1692" y="1"/>
                  </a:cubicBezTo>
                  <a:close/>
                </a:path>
              </a:pathLst>
            </a:custGeom>
            <a:solidFill>
              <a:srgbClr val="FF9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8;p47">
              <a:extLst>
                <a:ext uri="{FF2B5EF4-FFF2-40B4-BE49-F238E27FC236}">
                  <a16:creationId xmlns:a16="http://schemas.microsoft.com/office/drawing/2014/main" id="{F56BB58F-91FA-5148-7C06-BCAF0DEC8157}"/>
                </a:ext>
              </a:extLst>
            </p:cNvPr>
            <p:cNvSpPr/>
            <p:nvPr/>
          </p:nvSpPr>
          <p:spPr>
            <a:xfrm>
              <a:off x="7880612" y="2436093"/>
              <a:ext cx="2305642" cy="70780"/>
            </a:xfrm>
            <a:custGeom>
              <a:avLst/>
              <a:gdLst/>
              <a:ahLst/>
              <a:cxnLst/>
              <a:rect l="l" t="t" r="r" b="b"/>
              <a:pathLst>
                <a:path w="21597" h="663" extrusionOk="0">
                  <a:moveTo>
                    <a:pt x="1" y="1"/>
                  </a:moveTo>
                  <a:lnTo>
                    <a:pt x="140" y="662"/>
                  </a:lnTo>
                  <a:lnTo>
                    <a:pt x="21597" y="662"/>
                  </a:lnTo>
                  <a:lnTo>
                    <a:pt x="21597" y="1"/>
                  </a:lnTo>
                  <a:close/>
                </a:path>
              </a:pathLst>
            </a:custGeom>
            <a:solidFill>
              <a:srgbClr val="888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9;p47">
              <a:extLst>
                <a:ext uri="{FF2B5EF4-FFF2-40B4-BE49-F238E27FC236}">
                  <a16:creationId xmlns:a16="http://schemas.microsoft.com/office/drawing/2014/main" id="{A1FDB1F5-CF4E-102B-5E05-20B2D8822383}"/>
                </a:ext>
              </a:extLst>
            </p:cNvPr>
            <p:cNvSpPr/>
            <p:nvPr/>
          </p:nvSpPr>
          <p:spPr>
            <a:xfrm>
              <a:off x="10155187" y="2436093"/>
              <a:ext cx="460125" cy="70780"/>
            </a:xfrm>
            <a:custGeom>
              <a:avLst/>
              <a:gdLst/>
              <a:ahLst/>
              <a:cxnLst/>
              <a:rect l="l" t="t" r="r" b="b"/>
              <a:pathLst>
                <a:path w="4310" h="663" extrusionOk="0">
                  <a:moveTo>
                    <a:pt x="1" y="1"/>
                  </a:moveTo>
                  <a:lnTo>
                    <a:pt x="291" y="662"/>
                  </a:lnTo>
                  <a:lnTo>
                    <a:pt x="4047" y="662"/>
                  </a:lnTo>
                  <a:lnTo>
                    <a:pt x="4310" y="1"/>
                  </a:lnTo>
                  <a:close/>
                </a:path>
              </a:pathLst>
            </a:custGeom>
            <a:solidFill>
              <a:srgbClr val="787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47">
              <a:extLst>
                <a:ext uri="{FF2B5EF4-FFF2-40B4-BE49-F238E27FC236}">
                  <a16:creationId xmlns:a16="http://schemas.microsoft.com/office/drawing/2014/main" id="{100F85EB-D897-FF59-B995-A2D745795374}"/>
                </a:ext>
              </a:extLst>
            </p:cNvPr>
            <p:cNvSpPr/>
            <p:nvPr/>
          </p:nvSpPr>
          <p:spPr>
            <a:xfrm>
              <a:off x="8199710" y="2268057"/>
              <a:ext cx="443257" cy="238817"/>
            </a:xfrm>
            <a:custGeom>
              <a:avLst/>
              <a:gdLst/>
              <a:ahLst/>
              <a:cxnLst/>
              <a:rect l="l" t="t" r="r" b="b"/>
              <a:pathLst>
                <a:path w="4152" h="2237" extrusionOk="0">
                  <a:moveTo>
                    <a:pt x="2074" y="1"/>
                  </a:moveTo>
                  <a:cubicBezTo>
                    <a:pt x="928" y="1"/>
                    <a:pt x="0" y="820"/>
                    <a:pt x="0" y="1965"/>
                  </a:cubicBezTo>
                  <a:cubicBezTo>
                    <a:pt x="0" y="2036"/>
                    <a:pt x="10" y="2166"/>
                    <a:pt x="19" y="2236"/>
                  </a:cubicBezTo>
                  <a:lnTo>
                    <a:pt x="4150" y="2236"/>
                  </a:lnTo>
                  <a:cubicBezTo>
                    <a:pt x="4151" y="2195"/>
                    <a:pt x="4147" y="2007"/>
                    <a:pt x="4147" y="1965"/>
                  </a:cubicBezTo>
                  <a:cubicBezTo>
                    <a:pt x="4147" y="820"/>
                    <a:pt x="3219" y="1"/>
                    <a:pt x="2074"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1;p47">
              <a:extLst>
                <a:ext uri="{FF2B5EF4-FFF2-40B4-BE49-F238E27FC236}">
                  <a16:creationId xmlns:a16="http://schemas.microsoft.com/office/drawing/2014/main" id="{24BF51BA-162D-3242-BFDA-2E73F98E5870}"/>
                </a:ext>
              </a:extLst>
            </p:cNvPr>
            <p:cNvSpPr/>
            <p:nvPr/>
          </p:nvSpPr>
          <p:spPr>
            <a:xfrm>
              <a:off x="8230670" y="2282790"/>
              <a:ext cx="408774" cy="224084"/>
            </a:xfrm>
            <a:custGeom>
              <a:avLst/>
              <a:gdLst/>
              <a:ahLst/>
              <a:cxnLst/>
              <a:rect l="l" t="t" r="r" b="b"/>
              <a:pathLst>
                <a:path w="3829" h="2099" extrusionOk="0">
                  <a:moveTo>
                    <a:pt x="1912" y="1"/>
                  </a:moveTo>
                  <a:cubicBezTo>
                    <a:pt x="856" y="1"/>
                    <a:pt x="0" y="770"/>
                    <a:pt x="0" y="1844"/>
                  </a:cubicBezTo>
                  <a:cubicBezTo>
                    <a:pt x="0" y="1911"/>
                    <a:pt x="10" y="2032"/>
                    <a:pt x="18" y="2098"/>
                  </a:cubicBezTo>
                  <a:lnTo>
                    <a:pt x="3825" y="2098"/>
                  </a:lnTo>
                  <a:cubicBezTo>
                    <a:pt x="3828" y="2059"/>
                    <a:pt x="3824" y="1882"/>
                    <a:pt x="3824" y="1844"/>
                  </a:cubicBezTo>
                  <a:cubicBezTo>
                    <a:pt x="3824" y="770"/>
                    <a:pt x="2969" y="1"/>
                    <a:pt x="1912" y="1"/>
                  </a:cubicBezTo>
                  <a:close/>
                </a:path>
              </a:pathLst>
            </a:custGeom>
            <a:solidFill>
              <a:srgbClr val="5C5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32;p47">
              <a:extLst>
                <a:ext uri="{FF2B5EF4-FFF2-40B4-BE49-F238E27FC236}">
                  <a16:creationId xmlns:a16="http://schemas.microsoft.com/office/drawing/2014/main" id="{F9E28B1B-DFF8-F946-D407-359F7084B389}"/>
                </a:ext>
              </a:extLst>
            </p:cNvPr>
            <p:cNvSpPr/>
            <p:nvPr/>
          </p:nvSpPr>
          <p:spPr>
            <a:xfrm>
              <a:off x="8310311" y="2304888"/>
              <a:ext cx="316536" cy="345788"/>
            </a:xfrm>
            <a:custGeom>
              <a:avLst/>
              <a:gdLst/>
              <a:ahLst/>
              <a:cxnLst/>
              <a:rect l="l" t="t" r="r" b="b"/>
              <a:pathLst>
                <a:path w="2965" h="3239" extrusionOk="0">
                  <a:moveTo>
                    <a:pt x="1482" y="1"/>
                  </a:moveTo>
                  <a:cubicBezTo>
                    <a:pt x="664" y="1"/>
                    <a:pt x="1" y="726"/>
                    <a:pt x="1" y="1619"/>
                  </a:cubicBezTo>
                  <a:cubicBezTo>
                    <a:pt x="1" y="2514"/>
                    <a:pt x="664" y="3239"/>
                    <a:pt x="1482" y="3239"/>
                  </a:cubicBezTo>
                  <a:cubicBezTo>
                    <a:pt x="2301" y="3239"/>
                    <a:pt x="2964" y="2514"/>
                    <a:pt x="2964" y="1619"/>
                  </a:cubicBezTo>
                  <a:cubicBezTo>
                    <a:pt x="2964" y="726"/>
                    <a:pt x="2301"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3;p47">
              <a:extLst>
                <a:ext uri="{FF2B5EF4-FFF2-40B4-BE49-F238E27FC236}">
                  <a16:creationId xmlns:a16="http://schemas.microsoft.com/office/drawing/2014/main" id="{CBD637FA-0D7B-9CBF-A06A-C2F9ACBB53DB}"/>
                </a:ext>
              </a:extLst>
            </p:cNvPr>
            <p:cNvSpPr/>
            <p:nvPr/>
          </p:nvSpPr>
          <p:spPr>
            <a:xfrm>
              <a:off x="8277430" y="2304888"/>
              <a:ext cx="316429" cy="345788"/>
            </a:xfrm>
            <a:custGeom>
              <a:avLst/>
              <a:gdLst/>
              <a:ahLst/>
              <a:cxnLst/>
              <a:rect l="l" t="t" r="r" b="b"/>
              <a:pathLst>
                <a:path w="2964" h="3239" extrusionOk="0">
                  <a:moveTo>
                    <a:pt x="1481" y="1"/>
                  </a:moveTo>
                  <a:cubicBezTo>
                    <a:pt x="663" y="1"/>
                    <a:pt x="1" y="726"/>
                    <a:pt x="1" y="1619"/>
                  </a:cubicBezTo>
                  <a:cubicBezTo>
                    <a:pt x="1" y="2514"/>
                    <a:pt x="663" y="3239"/>
                    <a:pt x="1481" y="3239"/>
                  </a:cubicBezTo>
                  <a:cubicBezTo>
                    <a:pt x="2301" y="3239"/>
                    <a:pt x="2963" y="2514"/>
                    <a:pt x="2963" y="1619"/>
                  </a:cubicBezTo>
                  <a:cubicBezTo>
                    <a:pt x="2963" y="726"/>
                    <a:pt x="2301" y="1"/>
                    <a:pt x="1481"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4;p47">
              <a:extLst>
                <a:ext uri="{FF2B5EF4-FFF2-40B4-BE49-F238E27FC236}">
                  <a16:creationId xmlns:a16="http://schemas.microsoft.com/office/drawing/2014/main" id="{8CAEDC4E-8745-D354-ACC9-F16C97ABF4F9}"/>
                </a:ext>
              </a:extLst>
            </p:cNvPr>
            <p:cNvSpPr/>
            <p:nvPr/>
          </p:nvSpPr>
          <p:spPr>
            <a:xfrm>
              <a:off x="8378742" y="2415596"/>
              <a:ext cx="113803" cy="124479"/>
            </a:xfrm>
            <a:custGeom>
              <a:avLst/>
              <a:gdLst/>
              <a:ahLst/>
              <a:cxnLst/>
              <a:rect l="l" t="t" r="r" b="b"/>
              <a:pathLst>
                <a:path w="1066" h="1166" extrusionOk="0">
                  <a:moveTo>
                    <a:pt x="532" y="1"/>
                  </a:moveTo>
                  <a:cubicBezTo>
                    <a:pt x="239" y="1"/>
                    <a:pt x="1" y="262"/>
                    <a:pt x="1" y="582"/>
                  </a:cubicBezTo>
                  <a:cubicBezTo>
                    <a:pt x="1" y="904"/>
                    <a:pt x="239" y="1165"/>
                    <a:pt x="532" y="1165"/>
                  </a:cubicBezTo>
                  <a:cubicBezTo>
                    <a:pt x="827" y="1165"/>
                    <a:pt x="1065" y="904"/>
                    <a:pt x="1065" y="582"/>
                  </a:cubicBezTo>
                  <a:cubicBezTo>
                    <a:pt x="1065" y="262"/>
                    <a:pt x="827" y="1"/>
                    <a:pt x="532"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5;p47">
              <a:extLst>
                <a:ext uri="{FF2B5EF4-FFF2-40B4-BE49-F238E27FC236}">
                  <a16:creationId xmlns:a16="http://schemas.microsoft.com/office/drawing/2014/main" id="{228BE07F-8ADD-C5AD-3F0E-BA33E11481F8}"/>
                </a:ext>
              </a:extLst>
            </p:cNvPr>
            <p:cNvSpPr/>
            <p:nvPr/>
          </p:nvSpPr>
          <p:spPr>
            <a:xfrm>
              <a:off x="9380021" y="2268057"/>
              <a:ext cx="443364" cy="238817"/>
            </a:xfrm>
            <a:custGeom>
              <a:avLst/>
              <a:gdLst/>
              <a:ahLst/>
              <a:cxnLst/>
              <a:rect l="l" t="t" r="r" b="b"/>
              <a:pathLst>
                <a:path w="4153" h="2237" extrusionOk="0">
                  <a:moveTo>
                    <a:pt x="2078" y="1"/>
                  </a:moveTo>
                  <a:cubicBezTo>
                    <a:pt x="933" y="1"/>
                    <a:pt x="5" y="820"/>
                    <a:pt x="5" y="1965"/>
                  </a:cubicBezTo>
                  <a:cubicBezTo>
                    <a:pt x="5" y="2036"/>
                    <a:pt x="1" y="2166"/>
                    <a:pt x="7" y="2236"/>
                  </a:cubicBezTo>
                  <a:lnTo>
                    <a:pt x="4149" y="2236"/>
                  </a:lnTo>
                  <a:cubicBezTo>
                    <a:pt x="4152" y="2195"/>
                    <a:pt x="4152" y="2007"/>
                    <a:pt x="4152" y="1965"/>
                  </a:cubicBezTo>
                  <a:cubicBezTo>
                    <a:pt x="4152" y="820"/>
                    <a:pt x="3224" y="1"/>
                    <a:pt x="2078" y="1"/>
                  </a:cubicBezTo>
                  <a:close/>
                </a:path>
              </a:pathLst>
            </a:custGeom>
            <a:solidFill>
              <a:srgbClr val="4E4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6;p47">
              <a:extLst>
                <a:ext uri="{FF2B5EF4-FFF2-40B4-BE49-F238E27FC236}">
                  <a16:creationId xmlns:a16="http://schemas.microsoft.com/office/drawing/2014/main" id="{157514B9-4616-BACA-5C68-E351BCC5CB45}"/>
                </a:ext>
              </a:extLst>
            </p:cNvPr>
            <p:cNvSpPr/>
            <p:nvPr/>
          </p:nvSpPr>
          <p:spPr>
            <a:xfrm>
              <a:off x="9410981" y="2280868"/>
              <a:ext cx="411443" cy="226006"/>
            </a:xfrm>
            <a:custGeom>
              <a:avLst/>
              <a:gdLst/>
              <a:ahLst/>
              <a:cxnLst/>
              <a:rect l="l" t="t" r="r" b="b"/>
              <a:pathLst>
                <a:path w="3854" h="2117" extrusionOk="0">
                  <a:moveTo>
                    <a:pt x="1929" y="1"/>
                  </a:moveTo>
                  <a:cubicBezTo>
                    <a:pt x="867" y="1"/>
                    <a:pt x="5" y="775"/>
                    <a:pt x="5" y="1859"/>
                  </a:cubicBezTo>
                  <a:cubicBezTo>
                    <a:pt x="5" y="1926"/>
                    <a:pt x="1" y="2050"/>
                    <a:pt x="7" y="2116"/>
                  </a:cubicBezTo>
                  <a:lnTo>
                    <a:pt x="3852" y="2116"/>
                  </a:lnTo>
                  <a:cubicBezTo>
                    <a:pt x="3854" y="2077"/>
                    <a:pt x="3854" y="1899"/>
                    <a:pt x="3854" y="1859"/>
                  </a:cubicBezTo>
                  <a:cubicBezTo>
                    <a:pt x="3854" y="775"/>
                    <a:pt x="2992" y="1"/>
                    <a:pt x="1929" y="1"/>
                  </a:cubicBezTo>
                  <a:close/>
                </a:path>
              </a:pathLst>
            </a:custGeom>
            <a:solidFill>
              <a:srgbClr val="5C5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47">
              <a:extLst>
                <a:ext uri="{FF2B5EF4-FFF2-40B4-BE49-F238E27FC236}">
                  <a16:creationId xmlns:a16="http://schemas.microsoft.com/office/drawing/2014/main" id="{0710C7AA-F38D-A2A5-076B-270EC239E148}"/>
                </a:ext>
              </a:extLst>
            </p:cNvPr>
            <p:cNvSpPr/>
            <p:nvPr/>
          </p:nvSpPr>
          <p:spPr>
            <a:xfrm>
              <a:off x="9491262" y="2304888"/>
              <a:ext cx="316429" cy="345788"/>
            </a:xfrm>
            <a:custGeom>
              <a:avLst/>
              <a:gdLst/>
              <a:ahLst/>
              <a:cxnLst/>
              <a:rect l="l" t="t" r="r" b="b"/>
              <a:pathLst>
                <a:path w="2964" h="3239" extrusionOk="0">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8;p47">
              <a:extLst>
                <a:ext uri="{FF2B5EF4-FFF2-40B4-BE49-F238E27FC236}">
                  <a16:creationId xmlns:a16="http://schemas.microsoft.com/office/drawing/2014/main" id="{3337B209-2811-935B-05BF-85A5A15E5F68}"/>
                </a:ext>
              </a:extLst>
            </p:cNvPr>
            <p:cNvSpPr/>
            <p:nvPr/>
          </p:nvSpPr>
          <p:spPr>
            <a:xfrm>
              <a:off x="9458274" y="2304888"/>
              <a:ext cx="316429" cy="345788"/>
            </a:xfrm>
            <a:custGeom>
              <a:avLst/>
              <a:gdLst/>
              <a:ahLst/>
              <a:cxnLst/>
              <a:rect l="l" t="t" r="r" b="b"/>
              <a:pathLst>
                <a:path w="2964" h="3239" extrusionOk="0">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9;p47">
              <a:extLst>
                <a:ext uri="{FF2B5EF4-FFF2-40B4-BE49-F238E27FC236}">
                  <a16:creationId xmlns:a16="http://schemas.microsoft.com/office/drawing/2014/main" id="{2397A8E0-3E83-4F4E-8FD7-02737BDB1D66}"/>
                </a:ext>
              </a:extLst>
            </p:cNvPr>
            <p:cNvSpPr/>
            <p:nvPr/>
          </p:nvSpPr>
          <p:spPr>
            <a:xfrm>
              <a:off x="9559587" y="2415596"/>
              <a:ext cx="113910" cy="124479"/>
            </a:xfrm>
            <a:custGeom>
              <a:avLst/>
              <a:gdLst/>
              <a:ahLst/>
              <a:cxnLst/>
              <a:rect l="l" t="t" r="r" b="b"/>
              <a:pathLst>
                <a:path w="1067" h="1166" extrusionOk="0">
                  <a:moveTo>
                    <a:pt x="533" y="1"/>
                  </a:moveTo>
                  <a:cubicBezTo>
                    <a:pt x="240" y="1"/>
                    <a:pt x="0" y="262"/>
                    <a:pt x="0" y="582"/>
                  </a:cubicBezTo>
                  <a:cubicBezTo>
                    <a:pt x="0" y="904"/>
                    <a:pt x="240" y="1165"/>
                    <a:pt x="533" y="1165"/>
                  </a:cubicBezTo>
                  <a:cubicBezTo>
                    <a:pt x="828" y="1165"/>
                    <a:pt x="1066" y="904"/>
                    <a:pt x="1066" y="582"/>
                  </a:cubicBezTo>
                  <a:cubicBezTo>
                    <a:pt x="1066" y="262"/>
                    <a:pt x="828" y="1"/>
                    <a:pt x="533" y="1"/>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0;p47">
              <a:extLst>
                <a:ext uri="{FF2B5EF4-FFF2-40B4-BE49-F238E27FC236}">
                  <a16:creationId xmlns:a16="http://schemas.microsoft.com/office/drawing/2014/main" id="{4ED754FB-3E0D-D808-6729-55495A97DD08}"/>
                </a:ext>
              </a:extLst>
            </p:cNvPr>
            <p:cNvSpPr/>
            <p:nvPr/>
          </p:nvSpPr>
          <p:spPr>
            <a:xfrm>
              <a:off x="8155940" y="2211262"/>
              <a:ext cx="525887" cy="225365"/>
            </a:xfrm>
            <a:custGeom>
              <a:avLst/>
              <a:gdLst/>
              <a:ahLst/>
              <a:cxnLst/>
              <a:rect l="l" t="t" r="r" b="b"/>
              <a:pathLst>
                <a:path w="4926" h="2111" extrusionOk="0">
                  <a:moveTo>
                    <a:pt x="2601" y="1"/>
                  </a:moveTo>
                  <a:cubicBezTo>
                    <a:pt x="228" y="1"/>
                    <a:pt x="4" y="2084"/>
                    <a:pt x="0" y="2104"/>
                  </a:cubicBezTo>
                  <a:lnTo>
                    <a:pt x="73" y="2111"/>
                  </a:lnTo>
                  <a:cubicBezTo>
                    <a:pt x="75" y="2090"/>
                    <a:pt x="293" y="74"/>
                    <a:pt x="2599" y="74"/>
                  </a:cubicBezTo>
                  <a:cubicBezTo>
                    <a:pt x="2600" y="74"/>
                    <a:pt x="2600" y="74"/>
                    <a:pt x="2601" y="74"/>
                  </a:cubicBezTo>
                  <a:lnTo>
                    <a:pt x="2605" y="74"/>
                  </a:lnTo>
                  <a:cubicBezTo>
                    <a:pt x="3582" y="76"/>
                    <a:pt x="4757" y="610"/>
                    <a:pt x="4853" y="2111"/>
                  </a:cubicBezTo>
                  <a:lnTo>
                    <a:pt x="4925" y="2105"/>
                  </a:lnTo>
                  <a:cubicBezTo>
                    <a:pt x="4826" y="553"/>
                    <a:pt x="3613" y="2"/>
                    <a:pt x="2605" y="1"/>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1;p47">
              <a:extLst>
                <a:ext uri="{FF2B5EF4-FFF2-40B4-BE49-F238E27FC236}">
                  <a16:creationId xmlns:a16="http://schemas.microsoft.com/office/drawing/2014/main" id="{6D15A2DE-E79B-71BC-DF8B-0C2E2FBC766D}"/>
                </a:ext>
              </a:extLst>
            </p:cNvPr>
            <p:cNvSpPr/>
            <p:nvPr/>
          </p:nvSpPr>
          <p:spPr>
            <a:xfrm>
              <a:off x="9336784" y="2211262"/>
              <a:ext cx="522685" cy="225365"/>
            </a:xfrm>
            <a:custGeom>
              <a:avLst/>
              <a:gdLst/>
              <a:ahLst/>
              <a:cxnLst/>
              <a:rect l="l" t="t" r="r" b="b"/>
              <a:pathLst>
                <a:path w="4896" h="2111" extrusionOk="0">
                  <a:moveTo>
                    <a:pt x="2584" y="1"/>
                  </a:moveTo>
                  <a:cubicBezTo>
                    <a:pt x="225" y="1"/>
                    <a:pt x="2" y="2084"/>
                    <a:pt x="0" y="2104"/>
                  </a:cubicBezTo>
                  <a:lnTo>
                    <a:pt x="73" y="2111"/>
                  </a:lnTo>
                  <a:cubicBezTo>
                    <a:pt x="80" y="2028"/>
                    <a:pt x="293" y="74"/>
                    <a:pt x="2582" y="74"/>
                  </a:cubicBezTo>
                  <a:cubicBezTo>
                    <a:pt x="2583" y="74"/>
                    <a:pt x="2583" y="74"/>
                    <a:pt x="2584" y="74"/>
                  </a:cubicBezTo>
                  <a:lnTo>
                    <a:pt x="2588" y="74"/>
                  </a:lnTo>
                  <a:cubicBezTo>
                    <a:pt x="3559" y="76"/>
                    <a:pt x="4726" y="610"/>
                    <a:pt x="4823" y="2111"/>
                  </a:cubicBezTo>
                  <a:lnTo>
                    <a:pt x="4895" y="2105"/>
                  </a:lnTo>
                  <a:cubicBezTo>
                    <a:pt x="4797" y="553"/>
                    <a:pt x="3591" y="2"/>
                    <a:pt x="2588" y="1"/>
                  </a:cubicBez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42;p47">
              <a:extLst>
                <a:ext uri="{FF2B5EF4-FFF2-40B4-BE49-F238E27FC236}">
                  <a16:creationId xmlns:a16="http://schemas.microsoft.com/office/drawing/2014/main" id="{10750C59-1F0D-C94D-76D9-3EBF71EB0396}"/>
                </a:ext>
              </a:extLst>
            </p:cNvPr>
            <p:cNvSpPr/>
            <p:nvPr/>
          </p:nvSpPr>
          <p:spPr>
            <a:xfrm>
              <a:off x="7895451" y="2171121"/>
              <a:ext cx="144123" cy="80495"/>
            </a:xfrm>
            <a:custGeom>
              <a:avLst/>
              <a:gdLst/>
              <a:ahLst/>
              <a:cxnLst/>
              <a:rect l="l" t="t" r="r" b="b"/>
              <a:pathLst>
                <a:path w="1350" h="754" extrusionOk="0">
                  <a:moveTo>
                    <a:pt x="11" y="0"/>
                  </a:moveTo>
                  <a:cubicBezTo>
                    <a:pt x="6" y="0"/>
                    <a:pt x="1" y="5"/>
                    <a:pt x="1" y="11"/>
                  </a:cubicBezTo>
                  <a:lnTo>
                    <a:pt x="1" y="743"/>
                  </a:lnTo>
                  <a:cubicBezTo>
                    <a:pt x="1" y="748"/>
                    <a:pt x="4" y="753"/>
                    <a:pt x="11" y="753"/>
                  </a:cubicBezTo>
                  <a:lnTo>
                    <a:pt x="1338" y="753"/>
                  </a:lnTo>
                  <a:cubicBezTo>
                    <a:pt x="1345" y="753"/>
                    <a:pt x="1350" y="748"/>
                    <a:pt x="1349" y="743"/>
                  </a:cubicBezTo>
                  <a:lnTo>
                    <a:pt x="1349" y="11"/>
                  </a:lnTo>
                  <a:cubicBezTo>
                    <a:pt x="1349" y="6"/>
                    <a:pt x="1345"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3;p47">
              <a:extLst>
                <a:ext uri="{FF2B5EF4-FFF2-40B4-BE49-F238E27FC236}">
                  <a16:creationId xmlns:a16="http://schemas.microsoft.com/office/drawing/2014/main" id="{CBE4AB3C-C7F0-0291-3D1B-2A6C603E8694}"/>
                </a:ext>
              </a:extLst>
            </p:cNvPr>
            <p:cNvSpPr/>
            <p:nvPr/>
          </p:nvSpPr>
          <p:spPr>
            <a:xfrm>
              <a:off x="10226395" y="2268057"/>
              <a:ext cx="313654" cy="168570"/>
            </a:xfrm>
            <a:custGeom>
              <a:avLst/>
              <a:gdLst/>
              <a:ahLst/>
              <a:cxnLst/>
              <a:rect l="l" t="t" r="r" b="b"/>
              <a:pathLst>
                <a:path w="2938" h="1579" extrusionOk="0">
                  <a:moveTo>
                    <a:pt x="1491" y="1"/>
                  </a:moveTo>
                  <a:cubicBezTo>
                    <a:pt x="1490" y="1"/>
                    <a:pt x="1488" y="1"/>
                    <a:pt x="1487" y="1"/>
                  </a:cubicBezTo>
                  <a:cubicBezTo>
                    <a:pt x="0" y="1"/>
                    <a:pt x="0" y="1579"/>
                    <a:pt x="0" y="1579"/>
                  </a:cubicBezTo>
                  <a:lnTo>
                    <a:pt x="2937" y="1579"/>
                  </a:lnTo>
                  <a:cubicBezTo>
                    <a:pt x="2890" y="922"/>
                    <a:pt x="2674" y="1"/>
                    <a:pt x="1491" y="1"/>
                  </a:cubicBez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44;p47">
              <a:extLst>
                <a:ext uri="{FF2B5EF4-FFF2-40B4-BE49-F238E27FC236}">
                  <a16:creationId xmlns:a16="http://schemas.microsoft.com/office/drawing/2014/main" id="{E88839E9-5DC7-02E5-A34A-9003739ED4BF}"/>
                </a:ext>
              </a:extLst>
            </p:cNvPr>
            <p:cNvSpPr/>
            <p:nvPr/>
          </p:nvSpPr>
          <p:spPr>
            <a:xfrm>
              <a:off x="8547099" y="1716975"/>
              <a:ext cx="553858" cy="306608"/>
            </a:xfrm>
            <a:custGeom>
              <a:avLst/>
              <a:gdLst/>
              <a:ahLst/>
              <a:cxnLst/>
              <a:rect l="l" t="t" r="r" b="b"/>
              <a:pathLst>
                <a:path w="5188" h="2872" extrusionOk="0">
                  <a:moveTo>
                    <a:pt x="4791" y="0"/>
                  </a:moveTo>
                  <a:cubicBezTo>
                    <a:pt x="4365" y="0"/>
                    <a:pt x="3711" y="4"/>
                    <a:pt x="3426" y="26"/>
                  </a:cubicBezTo>
                  <a:cubicBezTo>
                    <a:pt x="2026" y="132"/>
                    <a:pt x="1" y="2871"/>
                    <a:pt x="1" y="2871"/>
                  </a:cubicBezTo>
                  <a:lnTo>
                    <a:pt x="5188" y="2744"/>
                  </a:lnTo>
                  <a:lnTo>
                    <a:pt x="5188" y="1"/>
                  </a:lnTo>
                  <a:cubicBezTo>
                    <a:pt x="5188" y="1"/>
                    <a:pt x="5023" y="0"/>
                    <a:pt x="4791" y="0"/>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45;p47">
              <a:extLst>
                <a:ext uri="{FF2B5EF4-FFF2-40B4-BE49-F238E27FC236}">
                  <a16:creationId xmlns:a16="http://schemas.microsoft.com/office/drawing/2014/main" id="{9202EF50-A8F5-F76E-6E2A-80E33D61FCB3}"/>
                </a:ext>
              </a:extLst>
            </p:cNvPr>
            <p:cNvSpPr/>
            <p:nvPr/>
          </p:nvSpPr>
          <p:spPr>
            <a:xfrm>
              <a:off x="8578059" y="1716975"/>
              <a:ext cx="522898" cy="306608"/>
            </a:xfrm>
            <a:custGeom>
              <a:avLst/>
              <a:gdLst/>
              <a:ahLst/>
              <a:cxnLst/>
              <a:rect l="l" t="t" r="r" b="b"/>
              <a:pathLst>
                <a:path w="4898" h="2872" extrusionOk="0">
                  <a:moveTo>
                    <a:pt x="4606" y="0"/>
                  </a:moveTo>
                  <a:cubicBezTo>
                    <a:pt x="4290" y="0"/>
                    <a:pt x="3794" y="4"/>
                    <a:pt x="3526" y="26"/>
                  </a:cubicBezTo>
                  <a:cubicBezTo>
                    <a:pt x="2203" y="132"/>
                    <a:pt x="1" y="2871"/>
                    <a:pt x="1" y="2871"/>
                  </a:cubicBezTo>
                  <a:lnTo>
                    <a:pt x="4898" y="2744"/>
                  </a:lnTo>
                  <a:lnTo>
                    <a:pt x="4898" y="1"/>
                  </a:lnTo>
                  <a:cubicBezTo>
                    <a:pt x="4898" y="1"/>
                    <a:pt x="4779" y="0"/>
                    <a:pt x="4606" y="0"/>
                  </a:cubicBez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46;p47">
              <a:extLst>
                <a:ext uri="{FF2B5EF4-FFF2-40B4-BE49-F238E27FC236}">
                  <a16:creationId xmlns:a16="http://schemas.microsoft.com/office/drawing/2014/main" id="{368B99C7-BE59-1F42-3230-9157E08B33F7}"/>
                </a:ext>
              </a:extLst>
            </p:cNvPr>
            <p:cNvSpPr/>
            <p:nvPr/>
          </p:nvSpPr>
          <p:spPr>
            <a:xfrm>
              <a:off x="9165972" y="1716975"/>
              <a:ext cx="573928" cy="292943"/>
            </a:xfrm>
            <a:custGeom>
              <a:avLst/>
              <a:gdLst/>
              <a:ahLst/>
              <a:cxnLst/>
              <a:rect l="l" t="t" r="r" b="b"/>
              <a:pathLst>
                <a:path w="5376" h="2744" extrusionOk="0">
                  <a:moveTo>
                    <a:pt x="646" y="1"/>
                  </a:moveTo>
                  <a:cubicBezTo>
                    <a:pt x="62" y="1"/>
                    <a:pt x="0" y="47"/>
                    <a:pt x="0" y="47"/>
                  </a:cubicBezTo>
                  <a:lnTo>
                    <a:pt x="0" y="2744"/>
                  </a:lnTo>
                  <a:lnTo>
                    <a:pt x="5375" y="2718"/>
                  </a:lnTo>
                  <a:cubicBezTo>
                    <a:pt x="5375" y="2718"/>
                    <a:pt x="3193" y="104"/>
                    <a:pt x="1657" y="30"/>
                  </a:cubicBezTo>
                  <a:cubicBezTo>
                    <a:pt x="1211" y="9"/>
                    <a:pt x="885" y="1"/>
                    <a:pt x="646" y="1"/>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47;p47">
              <a:extLst>
                <a:ext uri="{FF2B5EF4-FFF2-40B4-BE49-F238E27FC236}">
                  <a16:creationId xmlns:a16="http://schemas.microsoft.com/office/drawing/2014/main" id="{2E260F43-BAA1-D838-856F-CAF02A7460C4}"/>
                </a:ext>
              </a:extLst>
            </p:cNvPr>
            <p:cNvSpPr/>
            <p:nvPr/>
          </p:nvSpPr>
          <p:spPr>
            <a:xfrm>
              <a:off x="9192448" y="1717082"/>
              <a:ext cx="547452" cy="292836"/>
            </a:xfrm>
            <a:custGeom>
              <a:avLst/>
              <a:gdLst/>
              <a:ahLst/>
              <a:cxnLst/>
              <a:rect l="l" t="t" r="r" b="b"/>
              <a:pathLst>
                <a:path w="5128" h="2743" extrusionOk="0">
                  <a:moveTo>
                    <a:pt x="619" y="1"/>
                  </a:moveTo>
                  <a:cubicBezTo>
                    <a:pt x="59" y="1"/>
                    <a:pt x="0" y="46"/>
                    <a:pt x="0" y="46"/>
                  </a:cubicBezTo>
                  <a:lnTo>
                    <a:pt x="0" y="2743"/>
                  </a:lnTo>
                  <a:lnTo>
                    <a:pt x="5127" y="2717"/>
                  </a:lnTo>
                  <a:cubicBezTo>
                    <a:pt x="5127" y="2717"/>
                    <a:pt x="3044" y="103"/>
                    <a:pt x="1581" y="29"/>
                  </a:cubicBezTo>
                  <a:cubicBezTo>
                    <a:pt x="1158" y="8"/>
                    <a:pt x="847" y="1"/>
                    <a:pt x="619" y="1"/>
                  </a:cubicBez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48;p47">
              <a:extLst>
                <a:ext uri="{FF2B5EF4-FFF2-40B4-BE49-F238E27FC236}">
                  <a16:creationId xmlns:a16="http://schemas.microsoft.com/office/drawing/2014/main" id="{002F00E9-18B8-97B0-E281-46F6B497A116}"/>
                </a:ext>
              </a:extLst>
            </p:cNvPr>
            <p:cNvSpPr/>
            <p:nvPr/>
          </p:nvSpPr>
          <p:spPr>
            <a:xfrm>
              <a:off x="8428918" y="2078349"/>
              <a:ext cx="9181" cy="133020"/>
            </a:xfrm>
            <a:custGeom>
              <a:avLst/>
              <a:gdLst/>
              <a:ahLst/>
              <a:cxnLst/>
              <a:rect l="l" t="t" r="r" b="b"/>
              <a:pathLst>
                <a:path w="86" h="1246" extrusionOk="0">
                  <a:moveTo>
                    <a:pt x="0" y="1"/>
                  </a:moveTo>
                  <a:lnTo>
                    <a:pt x="0" y="1246"/>
                  </a:lnTo>
                  <a:lnTo>
                    <a:pt x="85" y="1246"/>
                  </a:lnTo>
                  <a:lnTo>
                    <a:pt x="85" y="1"/>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9;p47">
              <a:extLst>
                <a:ext uri="{FF2B5EF4-FFF2-40B4-BE49-F238E27FC236}">
                  <a16:creationId xmlns:a16="http://schemas.microsoft.com/office/drawing/2014/main" id="{238FBE58-1AE0-16A6-6795-FF2B49650830}"/>
                </a:ext>
              </a:extLst>
            </p:cNvPr>
            <p:cNvSpPr/>
            <p:nvPr/>
          </p:nvSpPr>
          <p:spPr>
            <a:xfrm>
              <a:off x="9593536" y="2052193"/>
              <a:ext cx="9074" cy="167289"/>
            </a:xfrm>
            <a:custGeom>
              <a:avLst/>
              <a:gdLst/>
              <a:ahLst/>
              <a:cxnLst/>
              <a:rect l="l" t="t" r="r" b="b"/>
              <a:pathLst>
                <a:path w="85" h="1567" extrusionOk="0">
                  <a:moveTo>
                    <a:pt x="1" y="1"/>
                  </a:moveTo>
                  <a:lnTo>
                    <a:pt x="1" y="1566"/>
                  </a:lnTo>
                  <a:lnTo>
                    <a:pt x="85" y="1566"/>
                  </a:lnTo>
                  <a:lnTo>
                    <a:pt x="85" y="1"/>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50;p47">
              <a:extLst>
                <a:ext uri="{FF2B5EF4-FFF2-40B4-BE49-F238E27FC236}">
                  <a16:creationId xmlns:a16="http://schemas.microsoft.com/office/drawing/2014/main" id="{88F6AA5C-AAB3-9B2F-EA84-1C0550A1382E}"/>
                </a:ext>
              </a:extLst>
            </p:cNvPr>
            <p:cNvSpPr/>
            <p:nvPr/>
          </p:nvSpPr>
          <p:spPr>
            <a:xfrm>
              <a:off x="10071916" y="2099914"/>
              <a:ext cx="489803" cy="18683"/>
            </a:xfrm>
            <a:custGeom>
              <a:avLst/>
              <a:gdLst/>
              <a:ahLst/>
              <a:cxnLst/>
              <a:rect l="l" t="t" r="r" b="b"/>
              <a:pathLst>
                <a:path w="4588" h="175" extrusionOk="0">
                  <a:moveTo>
                    <a:pt x="4586" y="1"/>
                  </a:moveTo>
                  <a:lnTo>
                    <a:pt x="1" y="90"/>
                  </a:lnTo>
                  <a:lnTo>
                    <a:pt x="2" y="175"/>
                  </a:lnTo>
                  <a:lnTo>
                    <a:pt x="4588" y="85"/>
                  </a:lnTo>
                  <a:lnTo>
                    <a:pt x="4586" y="1"/>
                  </a:lnTo>
                  <a:close/>
                </a:path>
              </a:pathLst>
            </a:custGeom>
            <a:solidFill>
              <a:srgbClr val="EE3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1;p47">
              <a:extLst>
                <a:ext uri="{FF2B5EF4-FFF2-40B4-BE49-F238E27FC236}">
                  <a16:creationId xmlns:a16="http://schemas.microsoft.com/office/drawing/2014/main" id="{2F26C969-8CEF-B6EF-5993-B7454C190B09}"/>
                </a:ext>
              </a:extLst>
            </p:cNvPr>
            <p:cNvSpPr/>
            <p:nvPr/>
          </p:nvSpPr>
          <p:spPr>
            <a:xfrm>
              <a:off x="10042024" y="2134930"/>
              <a:ext cx="144229" cy="80388"/>
            </a:xfrm>
            <a:custGeom>
              <a:avLst/>
              <a:gdLst/>
              <a:ahLst/>
              <a:cxnLst/>
              <a:rect l="l" t="t" r="r" b="b"/>
              <a:pathLst>
                <a:path w="1351" h="753" extrusionOk="0">
                  <a:moveTo>
                    <a:pt x="11" y="0"/>
                  </a:moveTo>
                  <a:cubicBezTo>
                    <a:pt x="6" y="0"/>
                    <a:pt x="1" y="4"/>
                    <a:pt x="1" y="11"/>
                  </a:cubicBezTo>
                  <a:lnTo>
                    <a:pt x="1" y="742"/>
                  </a:lnTo>
                  <a:cubicBezTo>
                    <a:pt x="1" y="747"/>
                    <a:pt x="5" y="752"/>
                    <a:pt x="11" y="752"/>
                  </a:cubicBezTo>
                  <a:lnTo>
                    <a:pt x="1338" y="752"/>
                  </a:lnTo>
                  <a:cubicBezTo>
                    <a:pt x="1346" y="752"/>
                    <a:pt x="1351" y="747"/>
                    <a:pt x="1349" y="742"/>
                  </a:cubicBezTo>
                  <a:lnTo>
                    <a:pt x="1349" y="11"/>
                  </a:lnTo>
                  <a:cubicBezTo>
                    <a:pt x="1349" y="6"/>
                    <a:pt x="1346"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2;p47">
              <a:extLst>
                <a:ext uri="{FF2B5EF4-FFF2-40B4-BE49-F238E27FC236}">
                  <a16:creationId xmlns:a16="http://schemas.microsoft.com/office/drawing/2014/main" id="{FA060669-7703-604E-DD97-25D90DFD29D8}"/>
                </a:ext>
              </a:extLst>
            </p:cNvPr>
            <p:cNvSpPr/>
            <p:nvPr/>
          </p:nvSpPr>
          <p:spPr>
            <a:xfrm>
              <a:off x="10485281" y="2134930"/>
              <a:ext cx="144123" cy="80388"/>
            </a:xfrm>
            <a:custGeom>
              <a:avLst/>
              <a:gdLst/>
              <a:ahLst/>
              <a:cxnLst/>
              <a:rect l="l" t="t" r="r" b="b"/>
              <a:pathLst>
                <a:path w="1350" h="753" extrusionOk="0">
                  <a:moveTo>
                    <a:pt x="11" y="0"/>
                  </a:moveTo>
                  <a:cubicBezTo>
                    <a:pt x="5" y="0"/>
                    <a:pt x="0" y="4"/>
                    <a:pt x="0" y="11"/>
                  </a:cubicBezTo>
                  <a:lnTo>
                    <a:pt x="0" y="742"/>
                  </a:lnTo>
                  <a:cubicBezTo>
                    <a:pt x="0" y="747"/>
                    <a:pt x="4" y="752"/>
                    <a:pt x="11" y="752"/>
                  </a:cubicBezTo>
                  <a:lnTo>
                    <a:pt x="1338" y="752"/>
                  </a:lnTo>
                  <a:cubicBezTo>
                    <a:pt x="1344" y="752"/>
                    <a:pt x="1349" y="747"/>
                    <a:pt x="1348" y="742"/>
                  </a:cubicBezTo>
                  <a:lnTo>
                    <a:pt x="1348" y="11"/>
                  </a:lnTo>
                  <a:cubicBezTo>
                    <a:pt x="1348" y="6"/>
                    <a:pt x="1344" y="0"/>
                    <a:pt x="1338" y="0"/>
                  </a:cubicBezTo>
                  <a:close/>
                </a:path>
              </a:pathLst>
            </a:custGeom>
            <a:solidFill>
              <a:srgbClr val="FFD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53;p47">
              <a:extLst>
                <a:ext uri="{FF2B5EF4-FFF2-40B4-BE49-F238E27FC236}">
                  <a16:creationId xmlns:a16="http://schemas.microsoft.com/office/drawing/2014/main" id="{5E020182-4BF5-9CFE-E822-EA4ED1199E0A}"/>
                </a:ext>
              </a:extLst>
            </p:cNvPr>
            <p:cNvSpPr/>
            <p:nvPr/>
          </p:nvSpPr>
          <p:spPr>
            <a:xfrm>
              <a:off x="9616809" y="1716975"/>
              <a:ext cx="632325" cy="312372"/>
            </a:xfrm>
            <a:custGeom>
              <a:avLst/>
              <a:gdLst/>
              <a:ahLst/>
              <a:cxnLst/>
              <a:rect l="l" t="t" r="r" b="b"/>
              <a:pathLst>
                <a:path w="5923" h="2926" extrusionOk="0">
                  <a:moveTo>
                    <a:pt x="0" y="0"/>
                  </a:moveTo>
                  <a:cubicBezTo>
                    <a:pt x="122" y="95"/>
                    <a:pt x="1632" y="1238"/>
                    <a:pt x="2688" y="2925"/>
                  </a:cubicBezTo>
                  <a:lnTo>
                    <a:pt x="5923" y="2812"/>
                  </a:lnTo>
                  <a:cubicBezTo>
                    <a:pt x="5923" y="2812"/>
                    <a:pt x="4527" y="780"/>
                    <a:pt x="3004" y="42"/>
                  </a:cubicBezTo>
                  <a:lnTo>
                    <a:pt x="0" y="0"/>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54;p47">
              <a:extLst>
                <a:ext uri="{FF2B5EF4-FFF2-40B4-BE49-F238E27FC236}">
                  <a16:creationId xmlns:a16="http://schemas.microsoft.com/office/drawing/2014/main" id="{6E741F35-4691-E807-38BB-DB3A9EB598A7}"/>
                </a:ext>
              </a:extLst>
            </p:cNvPr>
            <p:cNvSpPr/>
            <p:nvPr/>
          </p:nvSpPr>
          <p:spPr>
            <a:xfrm>
              <a:off x="9616916" y="1716975"/>
              <a:ext cx="609585" cy="312372"/>
            </a:xfrm>
            <a:custGeom>
              <a:avLst/>
              <a:gdLst/>
              <a:ahLst/>
              <a:cxnLst/>
              <a:rect l="l" t="t" r="r" b="b"/>
              <a:pathLst>
                <a:path w="5710" h="2926" extrusionOk="0">
                  <a:moveTo>
                    <a:pt x="0" y="0"/>
                  </a:moveTo>
                  <a:lnTo>
                    <a:pt x="0" y="0"/>
                  </a:lnTo>
                  <a:cubicBezTo>
                    <a:pt x="121" y="95"/>
                    <a:pt x="1631" y="1238"/>
                    <a:pt x="2687" y="2925"/>
                  </a:cubicBezTo>
                  <a:lnTo>
                    <a:pt x="5709" y="2820"/>
                  </a:lnTo>
                  <a:cubicBezTo>
                    <a:pt x="5709" y="2820"/>
                    <a:pt x="4330" y="778"/>
                    <a:pt x="2809" y="39"/>
                  </a:cubicBezTo>
                  <a:lnTo>
                    <a:pt x="0" y="0"/>
                  </a:ln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55;p47">
              <a:extLst>
                <a:ext uri="{FF2B5EF4-FFF2-40B4-BE49-F238E27FC236}">
                  <a16:creationId xmlns:a16="http://schemas.microsoft.com/office/drawing/2014/main" id="{BA4F1547-8315-65FC-D3E9-C91F360D9450}"/>
                </a:ext>
              </a:extLst>
            </p:cNvPr>
            <p:cNvSpPr/>
            <p:nvPr/>
          </p:nvSpPr>
          <p:spPr>
            <a:xfrm>
              <a:off x="9979571" y="1746867"/>
              <a:ext cx="570405" cy="308849"/>
            </a:xfrm>
            <a:custGeom>
              <a:avLst/>
              <a:gdLst/>
              <a:ahLst/>
              <a:cxnLst/>
              <a:rect l="l" t="t" r="r" b="b"/>
              <a:pathLst>
                <a:path w="5343" h="2893" extrusionOk="0">
                  <a:moveTo>
                    <a:pt x="5343" y="0"/>
                  </a:moveTo>
                  <a:lnTo>
                    <a:pt x="868" y="43"/>
                  </a:lnTo>
                  <a:lnTo>
                    <a:pt x="0" y="2893"/>
                  </a:lnTo>
                  <a:lnTo>
                    <a:pt x="4681" y="2854"/>
                  </a:lnTo>
                  <a:lnTo>
                    <a:pt x="5343" y="0"/>
                  </a:lnTo>
                  <a:close/>
                </a:path>
              </a:pathLst>
            </a:custGeom>
            <a:solidFill>
              <a:srgbClr val="D82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6">
            <a:extLst>
              <a:ext uri="{FF2B5EF4-FFF2-40B4-BE49-F238E27FC236}">
                <a16:creationId xmlns:a16="http://schemas.microsoft.com/office/drawing/2014/main" id="{66DD5F28-527F-3F90-39E8-050E1AFC1D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5597" y="222315"/>
            <a:ext cx="728017" cy="777159"/>
          </a:xfrm>
          <a:prstGeom prst="rect">
            <a:avLst/>
          </a:prstGeom>
        </p:spPr>
      </p:pic>
    </p:spTree>
    <p:extLst>
      <p:ext uri="{BB962C8B-B14F-4D97-AF65-F5344CB8AC3E}">
        <p14:creationId xmlns:p14="http://schemas.microsoft.com/office/powerpoint/2010/main" val="414066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p:nvPr/>
        </p:nvSpPr>
        <p:spPr>
          <a:xfrm>
            <a:off x="6323053" y="3242999"/>
            <a:ext cx="2418178" cy="16818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txBox="1">
            <a:spLocks noGrp="1"/>
          </p:cNvSpPr>
          <p:nvPr>
            <p:ph type="title"/>
          </p:nvPr>
        </p:nvSpPr>
        <p:spPr>
          <a:xfrm>
            <a:off x="1101243" y="686457"/>
            <a:ext cx="4761200" cy="5755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General project idea</a:t>
            </a:r>
            <a:endParaRPr sz="3600" dirty="0"/>
          </a:p>
        </p:txBody>
      </p:sp>
      <p:sp>
        <p:nvSpPr>
          <p:cNvPr id="545" name="Google Shape;545;p36"/>
          <p:cNvSpPr txBox="1">
            <a:spLocks noGrp="1"/>
          </p:cNvSpPr>
          <p:nvPr>
            <p:ph type="subTitle" idx="1"/>
          </p:nvPr>
        </p:nvSpPr>
        <p:spPr>
          <a:xfrm>
            <a:off x="965033" y="1456872"/>
            <a:ext cx="6444908" cy="16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noticed the problems students and staff face in looking for parking at universities, and among the problems we have observed are:</a:t>
            </a:r>
          </a:p>
          <a:p>
            <a:pPr marL="0" lvl="0" indent="0" algn="l" rtl="0">
              <a:spcBef>
                <a:spcPts val="0"/>
              </a:spcBef>
              <a:spcAft>
                <a:spcPts val="0"/>
              </a:spcAft>
              <a:buNone/>
            </a:pPr>
            <a:endParaRPr lang="en-US" dirty="0"/>
          </a:p>
          <a:p>
            <a:pPr marL="457200" lvl="1" indent="0" algn="l"/>
            <a:r>
              <a:rPr lang="en-US" dirty="0"/>
              <a:t>1- The difficulty to find the information about the university parking</a:t>
            </a:r>
          </a:p>
          <a:p>
            <a:pPr marL="457200" lvl="1" indent="0" algn="l"/>
            <a:r>
              <a:rPr lang="en-US" dirty="0"/>
              <a:t>2- Difficulty finding parking</a:t>
            </a:r>
          </a:p>
          <a:p>
            <a:pPr marL="457200" lvl="1" indent="0" algn="l"/>
            <a:r>
              <a:rPr lang="en-US" dirty="0"/>
              <a:t>3- The difficulties that all staff and students face in finding parking spaces</a:t>
            </a:r>
          </a:p>
          <a:p>
            <a:pPr marL="0" lvl="0" indent="0" algn="l" rtl="0">
              <a:spcBef>
                <a:spcPts val="0"/>
              </a:spcBef>
              <a:spcAft>
                <a:spcPts val="0"/>
              </a:spcAft>
              <a:buNone/>
            </a:pPr>
            <a:endParaRPr lang="en-US" dirty="0"/>
          </a:p>
        </p:txBody>
      </p:sp>
      <p:grpSp>
        <p:nvGrpSpPr>
          <p:cNvPr id="546" name="Google Shape;546;p36"/>
          <p:cNvGrpSpPr/>
          <p:nvPr/>
        </p:nvGrpSpPr>
        <p:grpSpPr>
          <a:xfrm>
            <a:off x="5961586" y="3468875"/>
            <a:ext cx="1570556" cy="1230047"/>
            <a:chOff x="5682445" y="2956300"/>
            <a:chExt cx="1974418" cy="1448817"/>
          </a:xfrm>
        </p:grpSpPr>
        <p:sp>
          <p:nvSpPr>
            <p:cNvPr id="547" name="Google Shape;547;p36"/>
            <p:cNvSpPr/>
            <p:nvPr/>
          </p:nvSpPr>
          <p:spPr>
            <a:xfrm>
              <a:off x="5682445" y="2956300"/>
              <a:ext cx="1100300" cy="1447121"/>
            </a:xfrm>
            <a:custGeom>
              <a:avLst/>
              <a:gdLst/>
              <a:ahLst/>
              <a:cxnLst/>
              <a:rect l="l" t="t" r="r" b="b"/>
              <a:pathLst>
                <a:path w="13626" h="17921" extrusionOk="0">
                  <a:moveTo>
                    <a:pt x="1049" y="0"/>
                  </a:moveTo>
                  <a:cubicBezTo>
                    <a:pt x="469" y="0"/>
                    <a:pt x="0" y="465"/>
                    <a:pt x="0" y="1039"/>
                  </a:cubicBezTo>
                  <a:lnTo>
                    <a:pt x="0" y="16883"/>
                  </a:lnTo>
                  <a:cubicBezTo>
                    <a:pt x="0" y="17457"/>
                    <a:pt x="470" y="17921"/>
                    <a:pt x="1049" y="17921"/>
                  </a:cubicBezTo>
                  <a:lnTo>
                    <a:pt x="12577" y="17921"/>
                  </a:lnTo>
                  <a:cubicBezTo>
                    <a:pt x="13155" y="17921"/>
                    <a:pt x="13625" y="17457"/>
                    <a:pt x="13625" y="16883"/>
                  </a:cubicBezTo>
                  <a:lnTo>
                    <a:pt x="13625" y="1039"/>
                  </a:lnTo>
                  <a:cubicBezTo>
                    <a:pt x="13625" y="465"/>
                    <a:pt x="13154" y="0"/>
                    <a:pt x="12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821497" y="3085500"/>
              <a:ext cx="864913" cy="1129693"/>
            </a:xfrm>
            <a:custGeom>
              <a:avLst/>
              <a:gdLst/>
              <a:ahLst/>
              <a:cxnLst/>
              <a:rect l="l" t="t" r="r" b="b"/>
              <a:pathLst>
                <a:path w="10711" h="13990" extrusionOk="0">
                  <a:moveTo>
                    <a:pt x="1008" y="0"/>
                  </a:moveTo>
                  <a:cubicBezTo>
                    <a:pt x="451" y="0"/>
                    <a:pt x="0" y="452"/>
                    <a:pt x="0" y="1010"/>
                  </a:cubicBezTo>
                  <a:lnTo>
                    <a:pt x="0" y="12980"/>
                  </a:lnTo>
                  <a:cubicBezTo>
                    <a:pt x="0" y="13537"/>
                    <a:pt x="451" y="13989"/>
                    <a:pt x="1008" y="13989"/>
                  </a:cubicBezTo>
                  <a:lnTo>
                    <a:pt x="9702" y="13989"/>
                  </a:lnTo>
                  <a:cubicBezTo>
                    <a:pt x="10259" y="13989"/>
                    <a:pt x="10711" y="13537"/>
                    <a:pt x="10711" y="12980"/>
                  </a:cubicBezTo>
                  <a:lnTo>
                    <a:pt x="10711" y="1010"/>
                  </a:lnTo>
                  <a:cubicBezTo>
                    <a:pt x="10711" y="452"/>
                    <a:pt x="10260" y="0"/>
                    <a:pt x="9702" y="0"/>
                  </a:cubicBezTo>
                  <a:close/>
                </a:path>
              </a:pathLst>
            </a:custGeom>
            <a:solidFill>
              <a:srgbClr val="073763">
                <a:alpha val="17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5778780" y="3085500"/>
              <a:ext cx="864994" cy="1129693"/>
            </a:xfrm>
            <a:custGeom>
              <a:avLst/>
              <a:gdLst/>
              <a:ahLst/>
              <a:cxnLst/>
              <a:rect l="l" t="t" r="r" b="b"/>
              <a:pathLst>
                <a:path w="10712" h="13990" extrusionOk="0">
                  <a:moveTo>
                    <a:pt x="1008" y="0"/>
                  </a:moveTo>
                  <a:cubicBezTo>
                    <a:pt x="452" y="0"/>
                    <a:pt x="1" y="452"/>
                    <a:pt x="1" y="1010"/>
                  </a:cubicBezTo>
                  <a:lnTo>
                    <a:pt x="1" y="12980"/>
                  </a:lnTo>
                  <a:cubicBezTo>
                    <a:pt x="1" y="13537"/>
                    <a:pt x="452" y="13989"/>
                    <a:pt x="1008" y="13989"/>
                  </a:cubicBezTo>
                  <a:lnTo>
                    <a:pt x="9702" y="13989"/>
                  </a:lnTo>
                  <a:cubicBezTo>
                    <a:pt x="10259" y="13989"/>
                    <a:pt x="10711" y="13537"/>
                    <a:pt x="10711" y="12980"/>
                  </a:cubicBezTo>
                  <a:lnTo>
                    <a:pt x="10711" y="1010"/>
                  </a:lnTo>
                  <a:cubicBezTo>
                    <a:pt x="10711" y="452"/>
                    <a:pt x="10260" y="0"/>
                    <a:pt x="97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6187294" y="4278258"/>
              <a:ext cx="111919" cy="51761"/>
            </a:xfrm>
            <a:custGeom>
              <a:avLst/>
              <a:gdLst/>
              <a:ahLst/>
              <a:cxnLst/>
              <a:rect l="l" t="t" r="r" b="b"/>
              <a:pathLst>
                <a:path w="1386" h="641" extrusionOk="0">
                  <a:moveTo>
                    <a:pt x="9" y="1"/>
                  </a:moveTo>
                  <a:cubicBezTo>
                    <a:pt x="3" y="1"/>
                    <a:pt x="0" y="5"/>
                    <a:pt x="0" y="10"/>
                  </a:cubicBezTo>
                  <a:lnTo>
                    <a:pt x="0" y="631"/>
                  </a:lnTo>
                  <a:cubicBezTo>
                    <a:pt x="0" y="636"/>
                    <a:pt x="3" y="641"/>
                    <a:pt x="9" y="641"/>
                  </a:cubicBezTo>
                  <a:lnTo>
                    <a:pt x="1376" y="641"/>
                  </a:lnTo>
                  <a:cubicBezTo>
                    <a:pt x="1381" y="641"/>
                    <a:pt x="1386" y="636"/>
                    <a:pt x="1386" y="631"/>
                  </a:cubicBezTo>
                  <a:lnTo>
                    <a:pt x="1386" y="10"/>
                  </a:lnTo>
                  <a:cubicBezTo>
                    <a:pt x="1386" y="5"/>
                    <a:pt x="1381" y="1"/>
                    <a:pt x="13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824404" y="3198469"/>
              <a:ext cx="250486" cy="57817"/>
            </a:xfrm>
            <a:custGeom>
              <a:avLst/>
              <a:gdLst/>
              <a:ahLst/>
              <a:cxnLst/>
              <a:rect l="l" t="t" r="r" b="b"/>
              <a:pathLst>
                <a:path w="3102" h="716" extrusionOk="0">
                  <a:moveTo>
                    <a:pt x="1" y="1"/>
                  </a:moveTo>
                  <a:lnTo>
                    <a:pt x="1" y="715"/>
                  </a:lnTo>
                  <a:lnTo>
                    <a:pt x="3102" y="715"/>
                  </a:lnTo>
                  <a:lnTo>
                    <a:pt x="3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5881656" y="3637587"/>
              <a:ext cx="327683" cy="57656"/>
            </a:xfrm>
            <a:custGeom>
              <a:avLst/>
              <a:gdLst/>
              <a:ahLst/>
              <a:cxnLst/>
              <a:rect l="l" t="t" r="r" b="b"/>
              <a:pathLst>
                <a:path w="4058" h="714" extrusionOk="0">
                  <a:moveTo>
                    <a:pt x="1" y="0"/>
                  </a:moveTo>
                  <a:lnTo>
                    <a:pt x="1" y="713"/>
                  </a:lnTo>
                  <a:lnTo>
                    <a:pt x="4058" y="713"/>
                  </a:lnTo>
                  <a:lnTo>
                    <a:pt x="40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6450539" y="3161647"/>
              <a:ext cx="58544" cy="286905"/>
            </a:xfrm>
            <a:custGeom>
              <a:avLst/>
              <a:gdLst/>
              <a:ahLst/>
              <a:cxnLst/>
              <a:rect l="l" t="t" r="r" b="b"/>
              <a:pathLst>
                <a:path w="725" h="3553" extrusionOk="0">
                  <a:moveTo>
                    <a:pt x="0" y="1"/>
                  </a:moveTo>
                  <a:lnTo>
                    <a:pt x="0" y="3553"/>
                  </a:lnTo>
                  <a:lnTo>
                    <a:pt x="725" y="3553"/>
                  </a:lnTo>
                  <a:lnTo>
                    <a:pt x="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6016266" y="3137745"/>
              <a:ext cx="434274" cy="232398"/>
            </a:xfrm>
            <a:custGeom>
              <a:avLst/>
              <a:gdLst/>
              <a:ahLst/>
              <a:cxnLst/>
              <a:rect l="l" t="t" r="r" b="b"/>
              <a:pathLst>
                <a:path w="5378" h="2878" extrusionOk="0">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6016266" y="3137745"/>
              <a:ext cx="434274" cy="232398"/>
            </a:xfrm>
            <a:custGeom>
              <a:avLst/>
              <a:gdLst/>
              <a:ahLst/>
              <a:cxnLst/>
              <a:rect l="l" t="t" r="r" b="b"/>
              <a:pathLst>
                <a:path w="5378" h="2878" extrusionOk="0">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6016266" y="3137745"/>
              <a:ext cx="434274" cy="232398"/>
            </a:xfrm>
            <a:custGeom>
              <a:avLst/>
              <a:gdLst/>
              <a:ahLst/>
              <a:cxnLst/>
              <a:rect l="l" t="t" r="r" b="b"/>
              <a:pathLst>
                <a:path w="5378" h="2878" extrusionOk="0">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6016266" y="3137745"/>
              <a:ext cx="434274" cy="232398"/>
            </a:xfrm>
            <a:custGeom>
              <a:avLst/>
              <a:gdLst/>
              <a:ahLst/>
              <a:cxnLst/>
              <a:rect l="l" t="t" r="r" b="b"/>
              <a:pathLst>
                <a:path w="5378" h="2878" extrusionOk="0">
                  <a:moveTo>
                    <a:pt x="0" y="0"/>
                  </a:moveTo>
                  <a:lnTo>
                    <a:pt x="0" y="1875"/>
                  </a:lnTo>
                  <a:cubicBezTo>
                    <a:pt x="0" y="2427"/>
                    <a:pt x="456" y="2877"/>
                    <a:pt x="1017" y="2877"/>
                  </a:cubicBezTo>
                  <a:lnTo>
                    <a:pt x="5377" y="2877"/>
                  </a:lnTo>
                  <a:lnTo>
                    <a:pt x="5377" y="2163"/>
                  </a:lnTo>
                  <a:lnTo>
                    <a:pt x="1016" y="2163"/>
                  </a:lnTo>
                  <a:cubicBezTo>
                    <a:pt x="855" y="2163"/>
                    <a:pt x="725" y="2034"/>
                    <a:pt x="725" y="1875"/>
                  </a:cubicBezTo>
                  <a:lnTo>
                    <a:pt x="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6162181" y="3519046"/>
              <a:ext cx="240635" cy="427490"/>
            </a:xfrm>
            <a:custGeom>
              <a:avLst/>
              <a:gdLst/>
              <a:ahLst/>
              <a:cxnLst/>
              <a:rect l="l" t="t" r="r" b="b"/>
              <a:pathLst>
                <a:path w="2980" h="5294" extrusionOk="0">
                  <a:moveTo>
                    <a:pt x="1076" y="1"/>
                  </a:moveTo>
                  <a:cubicBezTo>
                    <a:pt x="806" y="2"/>
                    <a:pt x="550" y="99"/>
                    <a:pt x="355" y="286"/>
                  </a:cubicBezTo>
                  <a:cubicBezTo>
                    <a:pt x="161" y="473"/>
                    <a:pt x="52" y="723"/>
                    <a:pt x="49" y="991"/>
                  </a:cubicBezTo>
                  <a:lnTo>
                    <a:pt x="0" y="5286"/>
                  </a:lnTo>
                  <a:lnTo>
                    <a:pt x="724" y="5294"/>
                  </a:lnTo>
                  <a:lnTo>
                    <a:pt x="773" y="998"/>
                  </a:lnTo>
                  <a:cubicBezTo>
                    <a:pt x="774" y="922"/>
                    <a:pt x="805" y="849"/>
                    <a:pt x="861" y="796"/>
                  </a:cubicBezTo>
                  <a:cubicBezTo>
                    <a:pt x="916" y="743"/>
                    <a:pt x="988" y="714"/>
                    <a:pt x="1065" y="714"/>
                  </a:cubicBezTo>
                  <a:lnTo>
                    <a:pt x="1069" y="714"/>
                  </a:lnTo>
                  <a:lnTo>
                    <a:pt x="2972" y="735"/>
                  </a:lnTo>
                  <a:lnTo>
                    <a:pt x="2979" y="22"/>
                  </a:lnTo>
                  <a:lnTo>
                    <a:pt x="1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6356546" y="3419643"/>
              <a:ext cx="260338" cy="256462"/>
            </a:xfrm>
            <a:custGeom>
              <a:avLst/>
              <a:gdLst/>
              <a:ahLst/>
              <a:cxnLst/>
              <a:rect l="l" t="t" r="r" b="b"/>
              <a:pathLst>
                <a:path w="3224" h="3176" extrusionOk="0">
                  <a:moveTo>
                    <a:pt x="1612" y="715"/>
                  </a:moveTo>
                  <a:cubicBezTo>
                    <a:pt x="2100" y="715"/>
                    <a:pt x="2497" y="1105"/>
                    <a:pt x="2498" y="1588"/>
                  </a:cubicBezTo>
                  <a:cubicBezTo>
                    <a:pt x="2498" y="2070"/>
                    <a:pt x="2100" y="2462"/>
                    <a:pt x="1612" y="2462"/>
                  </a:cubicBezTo>
                  <a:cubicBezTo>
                    <a:pt x="1124" y="2462"/>
                    <a:pt x="726" y="2069"/>
                    <a:pt x="726" y="1588"/>
                  </a:cubicBezTo>
                  <a:cubicBezTo>
                    <a:pt x="726" y="1105"/>
                    <a:pt x="1124" y="715"/>
                    <a:pt x="1612" y="715"/>
                  </a:cubicBezTo>
                  <a:close/>
                  <a:moveTo>
                    <a:pt x="1612" y="0"/>
                  </a:moveTo>
                  <a:cubicBezTo>
                    <a:pt x="724" y="0"/>
                    <a:pt x="1" y="713"/>
                    <a:pt x="1" y="1588"/>
                  </a:cubicBezTo>
                  <a:cubicBezTo>
                    <a:pt x="1" y="2464"/>
                    <a:pt x="724" y="3176"/>
                    <a:pt x="1612" y="3176"/>
                  </a:cubicBezTo>
                  <a:cubicBezTo>
                    <a:pt x="2500" y="3176"/>
                    <a:pt x="3223" y="2463"/>
                    <a:pt x="3223" y="1588"/>
                  </a:cubicBezTo>
                  <a:cubicBezTo>
                    <a:pt x="3223" y="713"/>
                    <a:pt x="2500" y="0"/>
                    <a:pt x="1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5881656" y="3215265"/>
              <a:ext cx="166991" cy="436292"/>
            </a:xfrm>
            <a:custGeom>
              <a:avLst/>
              <a:gdLst/>
              <a:ahLst/>
              <a:cxnLst/>
              <a:rect l="l" t="t" r="r" b="b"/>
              <a:pathLst>
                <a:path w="2068" h="5403" extrusionOk="0">
                  <a:moveTo>
                    <a:pt x="28" y="0"/>
                  </a:moveTo>
                  <a:lnTo>
                    <a:pt x="3" y="3698"/>
                  </a:lnTo>
                  <a:cubicBezTo>
                    <a:pt x="1" y="3918"/>
                    <a:pt x="85" y="4126"/>
                    <a:pt x="240" y="4283"/>
                  </a:cubicBezTo>
                  <a:cubicBezTo>
                    <a:pt x="397" y="4440"/>
                    <a:pt x="605" y="4530"/>
                    <a:pt x="828" y="4532"/>
                  </a:cubicBezTo>
                  <a:lnTo>
                    <a:pt x="1232" y="4537"/>
                  </a:lnTo>
                  <a:cubicBezTo>
                    <a:pt x="1269" y="4537"/>
                    <a:pt x="1295" y="4556"/>
                    <a:pt x="1309" y="4570"/>
                  </a:cubicBezTo>
                  <a:cubicBezTo>
                    <a:pt x="1324" y="4584"/>
                    <a:pt x="1341" y="4610"/>
                    <a:pt x="1341" y="4647"/>
                  </a:cubicBezTo>
                  <a:lnTo>
                    <a:pt x="1330" y="5392"/>
                  </a:lnTo>
                  <a:lnTo>
                    <a:pt x="2055" y="5402"/>
                  </a:lnTo>
                  <a:lnTo>
                    <a:pt x="2065" y="4658"/>
                  </a:lnTo>
                  <a:cubicBezTo>
                    <a:pt x="2067" y="4438"/>
                    <a:pt x="1983" y="4231"/>
                    <a:pt x="1828" y="4072"/>
                  </a:cubicBezTo>
                  <a:cubicBezTo>
                    <a:pt x="1671" y="3915"/>
                    <a:pt x="1463" y="3826"/>
                    <a:pt x="1240" y="3823"/>
                  </a:cubicBezTo>
                  <a:lnTo>
                    <a:pt x="837" y="3818"/>
                  </a:lnTo>
                  <a:cubicBezTo>
                    <a:pt x="799" y="3818"/>
                    <a:pt x="773" y="3800"/>
                    <a:pt x="759" y="3786"/>
                  </a:cubicBezTo>
                  <a:cubicBezTo>
                    <a:pt x="744" y="3771"/>
                    <a:pt x="728" y="3745"/>
                    <a:pt x="728" y="3706"/>
                  </a:cubicBezTo>
                  <a:lnTo>
                    <a:pt x="753" y="5"/>
                  </a:lnTo>
                  <a:lnTo>
                    <a:pt x="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6457403" y="3628786"/>
              <a:ext cx="58463" cy="325342"/>
            </a:xfrm>
            <a:custGeom>
              <a:avLst/>
              <a:gdLst/>
              <a:ahLst/>
              <a:cxnLst/>
              <a:rect l="l" t="t" r="r" b="b"/>
              <a:pathLst>
                <a:path w="724" h="4029" extrusionOk="0">
                  <a:moveTo>
                    <a:pt x="0" y="0"/>
                  </a:moveTo>
                  <a:lnTo>
                    <a:pt x="0" y="4028"/>
                  </a:lnTo>
                  <a:lnTo>
                    <a:pt x="724" y="4028"/>
                  </a:lnTo>
                  <a:lnTo>
                    <a:pt x="7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5866394" y="3780676"/>
              <a:ext cx="245157" cy="229330"/>
            </a:xfrm>
            <a:custGeom>
              <a:avLst/>
              <a:gdLst/>
              <a:ahLst/>
              <a:cxnLst/>
              <a:rect l="l" t="t" r="r" b="b"/>
              <a:pathLst>
                <a:path w="3036" h="2840" extrusionOk="0">
                  <a:moveTo>
                    <a:pt x="26" y="1"/>
                  </a:moveTo>
                  <a:cubicBezTo>
                    <a:pt x="12" y="1"/>
                    <a:pt x="0" y="12"/>
                    <a:pt x="0" y="27"/>
                  </a:cubicBezTo>
                  <a:lnTo>
                    <a:pt x="0" y="2814"/>
                  </a:lnTo>
                  <a:cubicBezTo>
                    <a:pt x="0" y="2828"/>
                    <a:pt x="12" y="2840"/>
                    <a:pt x="26" y="2840"/>
                  </a:cubicBezTo>
                  <a:lnTo>
                    <a:pt x="3010" y="2840"/>
                  </a:lnTo>
                  <a:cubicBezTo>
                    <a:pt x="3024" y="2840"/>
                    <a:pt x="3036" y="2828"/>
                    <a:pt x="3036" y="2814"/>
                  </a:cubicBezTo>
                  <a:lnTo>
                    <a:pt x="3036" y="27"/>
                  </a:lnTo>
                  <a:cubicBezTo>
                    <a:pt x="3036" y="12"/>
                    <a:pt x="3024" y="1"/>
                    <a:pt x="3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5954169" y="3819275"/>
              <a:ext cx="93024" cy="152133"/>
            </a:xfrm>
            <a:custGeom>
              <a:avLst/>
              <a:gdLst/>
              <a:ahLst/>
              <a:cxnLst/>
              <a:rect l="l" t="t" r="r" b="b"/>
              <a:pathLst>
                <a:path w="1152" h="1884" extrusionOk="0">
                  <a:moveTo>
                    <a:pt x="469" y="193"/>
                  </a:moveTo>
                  <a:cubicBezTo>
                    <a:pt x="736" y="193"/>
                    <a:pt x="910" y="312"/>
                    <a:pt x="910" y="558"/>
                  </a:cubicBezTo>
                  <a:cubicBezTo>
                    <a:pt x="910" y="816"/>
                    <a:pt x="734" y="957"/>
                    <a:pt x="443" y="957"/>
                  </a:cubicBezTo>
                  <a:cubicBezTo>
                    <a:pt x="363" y="957"/>
                    <a:pt x="296" y="952"/>
                    <a:pt x="243" y="938"/>
                  </a:cubicBezTo>
                  <a:lnTo>
                    <a:pt x="243" y="212"/>
                  </a:lnTo>
                  <a:cubicBezTo>
                    <a:pt x="285" y="200"/>
                    <a:pt x="365" y="193"/>
                    <a:pt x="469" y="193"/>
                  </a:cubicBezTo>
                  <a:close/>
                  <a:moveTo>
                    <a:pt x="464" y="1"/>
                  </a:moveTo>
                  <a:cubicBezTo>
                    <a:pt x="271" y="1"/>
                    <a:pt x="119" y="18"/>
                    <a:pt x="2" y="37"/>
                  </a:cubicBezTo>
                  <a:lnTo>
                    <a:pt x="1" y="37"/>
                  </a:lnTo>
                  <a:lnTo>
                    <a:pt x="1" y="1884"/>
                  </a:lnTo>
                  <a:lnTo>
                    <a:pt x="241" y="1884"/>
                  </a:lnTo>
                  <a:lnTo>
                    <a:pt x="241" y="1135"/>
                  </a:lnTo>
                  <a:cubicBezTo>
                    <a:pt x="297" y="1149"/>
                    <a:pt x="364" y="1152"/>
                    <a:pt x="436" y="1152"/>
                  </a:cubicBezTo>
                  <a:cubicBezTo>
                    <a:pt x="672" y="1152"/>
                    <a:pt x="880" y="1083"/>
                    <a:pt x="1008" y="947"/>
                  </a:cubicBezTo>
                  <a:cubicBezTo>
                    <a:pt x="1101" y="850"/>
                    <a:pt x="1152" y="716"/>
                    <a:pt x="1152" y="547"/>
                  </a:cubicBezTo>
                  <a:cubicBezTo>
                    <a:pt x="1152" y="380"/>
                    <a:pt x="1091" y="245"/>
                    <a:pt x="988" y="156"/>
                  </a:cubicBezTo>
                  <a:cubicBezTo>
                    <a:pt x="878" y="57"/>
                    <a:pt x="703" y="1"/>
                    <a:pt x="4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6188263" y="3756128"/>
              <a:ext cx="1113381" cy="272289"/>
            </a:xfrm>
            <a:custGeom>
              <a:avLst/>
              <a:gdLst/>
              <a:ahLst/>
              <a:cxnLst/>
              <a:rect l="l" t="t" r="r" b="b"/>
              <a:pathLst>
                <a:path w="13788" h="3372" extrusionOk="0">
                  <a:moveTo>
                    <a:pt x="6567" y="1"/>
                  </a:moveTo>
                  <a:cubicBezTo>
                    <a:pt x="4276" y="1"/>
                    <a:pt x="1417" y="703"/>
                    <a:pt x="1" y="2997"/>
                  </a:cubicBezTo>
                  <a:lnTo>
                    <a:pt x="13787" y="3372"/>
                  </a:lnTo>
                  <a:cubicBezTo>
                    <a:pt x="13787" y="3372"/>
                    <a:pt x="11234" y="986"/>
                    <a:pt x="9043" y="317"/>
                  </a:cubicBezTo>
                  <a:cubicBezTo>
                    <a:pt x="8427" y="130"/>
                    <a:pt x="7549" y="1"/>
                    <a:pt x="6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6861638" y="3799168"/>
              <a:ext cx="394545" cy="210757"/>
            </a:xfrm>
            <a:custGeom>
              <a:avLst/>
              <a:gdLst/>
              <a:ahLst/>
              <a:cxnLst/>
              <a:rect l="l" t="t" r="r" b="b"/>
              <a:pathLst>
                <a:path w="4886" h="2610" extrusionOk="0">
                  <a:moveTo>
                    <a:pt x="1" y="0"/>
                  </a:moveTo>
                  <a:lnTo>
                    <a:pt x="1" y="0"/>
                  </a:lnTo>
                  <a:cubicBezTo>
                    <a:pt x="1548" y="846"/>
                    <a:pt x="2911" y="2483"/>
                    <a:pt x="2911" y="2483"/>
                  </a:cubicBezTo>
                  <a:lnTo>
                    <a:pt x="4885" y="2610"/>
                  </a:lnTo>
                  <a:cubicBezTo>
                    <a:pt x="4885" y="2610"/>
                    <a:pt x="2954" y="848"/>
                    <a:pt x="1068" y="84"/>
                  </a:cubicBezTo>
                  <a:lnTo>
                    <a:pt x="1" y="0"/>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6861638" y="3799168"/>
              <a:ext cx="364344" cy="208739"/>
            </a:xfrm>
            <a:custGeom>
              <a:avLst/>
              <a:gdLst/>
              <a:ahLst/>
              <a:cxnLst/>
              <a:rect l="l" t="t" r="r" b="b"/>
              <a:pathLst>
                <a:path w="4512" h="2585" extrusionOk="0">
                  <a:moveTo>
                    <a:pt x="1" y="0"/>
                  </a:moveTo>
                  <a:lnTo>
                    <a:pt x="1" y="0"/>
                  </a:lnTo>
                  <a:cubicBezTo>
                    <a:pt x="1548" y="846"/>
                    <a:pt x="2911" y="2483"/>
                    <a:pt x="2911" y="2483"/>
                  </a:cubicBezTo>
                  <a:lnTo>
                    <a:pt x="4511" y="2585"/>
                  </a:lnTo>
                  <a:cubicBezTo>
                    <a:pt x="4004" y="2146"/>
                    <a:pt x="2358" y="780"/>
                    <a:pt x="697" y="54"/>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6421873" y="4168276"/>
              <a:ext cx="216895" cy="236840"/>
            </a:xfrm>
            <a:custGeom>
              <a:avLst/>
              <a:gdLst/>
              <a:ahLst/>
              <a:cxnLst/>
              <a:rect l="l" t="t" r="r" b="b"/>
              <a:pathLst>
                <a:path w="2686" h="2933" extrusionOk="0">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401766" y="4168276"/>
              <a:ext cx="216895" cy="236840"/>
            </a:xfrm>
            <a:custGeom>
              <a:avLst/>
              <a:gdLst/>
              <a:ahLst/>
              <a:cxnLst/>
              <a:rect l="l" t="t" r="r" b="b"/>
              <a:pathLst>
                <a:path w="2686" h="2933" extrusionOk="0">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467416" y="4235703"/>
              <a:ext cx="85676" cy="93670"/>
            </a:xfrm>
            <a:custGeom>
              <a:avLst/>
              <a:gdLst/>
              <a:ahLst/>
              <a:cxnLst/>
              <a:rect l="l" t="t" r="r" b="b"/>
              <a:pathLst>
                <a:path w="1061" h="1160" extrusionOk="0">
                  <a:moveTo>
                    <a:pt x="530" y="0"/>
                  </a:moveTo>
                  <a:cubicBezTo>
                    <a:pt x="238" y="0"/>
                    <a:pt x="1" y="260"/>
                    <a:pt x="1" y="580"/>
                  </a:cubicBezTo>
                  <a:cubicBezTo>
                    <a:pt x="1" y="900"/>
                    <a:pt x="238" y="1159"/>
                    <a:pt x="530" y="1159"/>
                  </a:cubicBezTo>
                  <a:cubicBezTo>
                    <a:pt x="823" y="1159"/>
                    <a:pt x="1060" y="900"/>
                    <a:pt x="1060" y="580"/>
                  </a:cubicBezTo>
                  <a:cubicBezTo>
                    <a:pt x="1060" y="260"/>
                    <a:pt x="823" y="0"/>
                    <a:pt x="530" y="0"/>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7230988" y="4168276"/>
              <a:ext cx="216895" cy="236840"/>
            </a:xfrm>
            <a:custGeom>
              <a:avLst/>
              <a:gdLst/>
              <a:ahLst/>
              <a:cxnLst/>
              <a:rect l="l" t="t" r="r" b="b"/>
              <a:pathLst>
                <a:path w="2686" h="2933" extrusionOk="0">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7210881" y="4168276"/>
              <a:ext cx="216895" cy="236840"/>
            </a:xfrm>
            <a:custGeom>
              <a:avLst/>
              <a:gdLst/>
              <a:ahLst/>
              <a:cxnLst/>
              <a:rect l="l" t="t" r="r" b="b"/>
              <a:pathLst>
                <a:path w="2686" h="2933" extrusionOk="0">
                  <a:moveTo>
                    <a:pt x="1343" y="0"/>
                  </a:moveTo>
                  <a:cubicBezTo>
                    <a:pt x="602" y="0"/>
                    <a:pt x="0" y="657"/>
                    <a:pt x="0" y="1466"/>
                  </a:cubicBezTo>
                  <a:cubicBezTo>
                    <a:pt x="0" y="2276"/>
                    <a:pt x="602" y="2933"/>
                    <a:pt x="1343" y="2933"/>
                  </a:cubicBezTo>
                  <a:cubicBezTo>
                    <a:pt x="2084" y="2933"/>
                    <a:pt x="2686" y="2276"/>
                    <a:pt x="2686" y="1466"/>
                  </a:cubicBezTo>
                  <a:cubicBezTo>
                    <a:pt x="2686" y="657"/>
                    <a:pt x="2084"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7275724" y="4244989"/>
              <a:ext cx="87210" cy="95285"/>
            </a:xfrm>
            <a:custGeom>
              <a:avLst/>
              <a:gdLst/>
              <a:ahLst/>
              <a:cxnLst/>
              <a:rect l="l" t="t" r="r" b="b"/>
              <a:pathLst>
                <a:path w="1080" h="1180" extrusionOk="0">
                  <a:moveTo>
                    <a:pt x="540" y="0"/>
                  </a:moveTo>
                  <a:cubicBezTo>
                    <a:pt x="243" y="0"/>
                    <a:pt x="1" y="264"/>
                    <a:pt x="1" y="589"/>
                  </a:cubicBezTo>
                  <a:cubicBezTo>
                    <a:pt x="1" y="915"/>
                    <a:pt x="243" y="1179"/>
                    <a:pt x="540" y="1179"/>
                  </a:cubicBezTo>
                  <a:cubicBezTo>
                    <a:pt x="838" y="1179"/>
                    <a:pt x="1079" y="915"/>
                    <a:pt x="1079" y="589"/>
                  </a:cubicBezTo>
                  <a:cubicBezTo>
                    <a:pt x="1079" y="264"/>
                    <a:pt x="838" y="0"/>
                    <a:pt x="540" y="0"/>
                  </a:cubicBezTo>
                  <a:close/>
                </a:path>
              </a:pathLst>
            </a:custGeom>
            <a:solidFill>
              <a:srgbClr val="3C3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6093221" y="3989980"/>
              <a:ext cx="1563643" cy="316621"/>
            </a:xfrm>
            <a:custGeom>
              <a:avLst/>
              <a:gdLst/>
              <a:ahLst/>
              <a:cxnLst/>
              <a:rect l="l" t="t" r="r" b="b"/>
              <a:pathLst>
                <a:path w="19364" h="3921" extrusionOk="0">
                  <a:moveTo>
                    <a:pt x="1470" y="1"/>
                  </a:moveTo>
                  <a:cubicBezTo>
                    <a:pt x="1075" y="1"/>
                    <a:pt x="593" y="223"/>
                    <a:pt x="420" y="599"/>
                  </a:cubicBezTo>
                  <a:cubicBezTo>
                    <a:pt x="215" y="1048"/>
                    <a:pt x="1" y="2187"/>
                    <a:pt x="187" y="3522"/>
                  </a:cubicBezTo>
                  <a:lnTo>
                    <a:pt x="16973" y="3918"/>
                  </a:lnTo>
                  <a:lnTo>
                    <a:pt x="18643" y="3918"/>
                  </a:lnTo>
                  <a:lnTo>
                    <a:pt x="18643" y="3920"/>
                  </a:lnTo>
                  <a:cubicBezTo>
                    <a:pt x="18643" y="3920"/>
                    <a:pt x="19364" y="706"/>
                    <a:pt x="16132" y="454"/>
                  </a:cubicBezTo>
                  <a:cubicBezTo>
                    <a:pt x="14027" y="291"/>
                    <a:pt x="3353" y="44"/>
                    <a:pt x="1494" y="1"/>
                  </a:cubicBezTo>
                  <a:cubicBezTo>
                    <a:pt x="1486" y="1"/>
                    <a:pt x="1478" y="1"/>
                    <a:pt x="1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053330" y="3745469"/>
              <a:ext cx="1062670" cy="274954"/>
            </a:xfrm>
            <a:custGeom>
              <a:avLst/>
              <a:gdLst/>
              <a:ahLst/>
              <a:cxnLst/>
              <a:rect l="l" t="t" r="r" b="b"/>
              <a:pathLst>
                <a:path w="13160" h="3405" extrusionOk="0">
                  <a:moveTo>
                    <a:pt x="6839" y="1"/>
                  </a:moveTo>
                  <a:cubicBezTo>
                    <a:pt x="4558" y="1"/>
                    <a:pt x="2203" y="749"/>
                    <a:pt x="0" y="3128"/>
                  </a:cubicBezTo>
                  <a:lnTo>
                    <a:pt x="13160" y="3404"/>
                  </a:lnTo>
                  <a:cubicBezTo>
                    <a:pt x="13160" y="3404"/>
                    <a:pt x="10754" y="449"/>
                    <a:pt x="8567" y="132"/>
                  </a:cubicBezTo>
                  <a:cubicBezTo>
                    <a:pt x="7998" y="49"/>
                    <a:pt x="7421" y="1"/>
                    <a:pt x="6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882382" y="3991111"/>
              <a:ext cx="1631635" cy="315490"/>
            </a:xfrm>
            <a:custGeom>
              <a:avLst/>
              <a:gdLst/>
              <a:ahLst/>
              <a:cxnLst/>
              <a:rect l="l" t="t" r="r" b="b"/>
              <a:pathLst>
                <a:path w="20206" h="3907" extrusionOk="0">
                  <a:moveTo>
                    <a:pt x="2187" y="0"/>
                  </a:moveTo>
                  <a:cubicBezTo>
                    <a:pt x="1881" y="0"/>
                    <a:pt x="624" y="240"/>
                    <a:pt x="264" y="1041"/>
                  </a:cubicBezTo>
                  <a:cubicBezTo>
                    <a:pt x="60" y="1494"/>
                    <a:pt x="0" y="2437"/>
                    <a:pt x="192" y="3772"/>
                  </a:cubicBezTo>
                  <a:lnTo>
                    <a:pt x="19246" y="3906"/>
                  </a:lnTo>
                  <a:cubicBezTo>
                    <a:pt x="19246" y="3906"/>
                    <a:pt x="20206" y="612"/>
                    <a:pt x="16863" y="362"/>
                  </a:cubicBezTo>
                  <a:cubicBezTo>
                    <a:pt x="14872" y="213"/>
                    <a:pt x="5286" y="58"/>
                    <a:pt x="2196" y="1"/>
                  </a:cubicBezTo>
                  <a:cubicBezTo>
                    <a:pt x="2193" y="0"/>
                    <a:pt x="2190" y="0"/>
                    <a:pt x="2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621003" y="3779869"/>
              <a:ext cx="402862" cy="211242"/>
            </a:xfrm>
            <a:custGeom>
              <a:avLst/>
              <a:gdLst/>
              <a:ahLst/>
              <a:cxnLst/>
              <a:rect l="l" t="t" r="r" b="b"/>
              <a:pathLst>
                <a:path w="4989" h="2616" extrusionOk="0">
                  <a:moveTo>
                    <a:pt x="211" y="0"/>
                  </a:moveTo>
                  <a:cubicBezTo>
                    <a:pt x="141" y="0"/>
                    <a:pt x="71" y="1"/>
                    <a:pt x="0" y="4"/>
                  </a:cubicBezTo>
                  <a:lnTo>
                    <a:pt x="0" y="2403"/>
                  </a:lnTo>
                  <a:lnTo>
                    <a:pt x="4988" y="2615"/>
                  </a:lnTo>
                  <a:cubicBezTo>
                    <a:pt x="4886" y="2474"/>
                    <a:pt x="3497" y="0"/>
                    <a:pt x="211" y="0"/>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6638687" y="3779869"/>
              <a:ext cx="385177" cy="211242"/>
            </a:xfrm>
            <a:custGeom>
              <a:avLst/>
              <a:gdLst/>
              <a:ahLst/>
              <a:cxnLst/>
              <a:rect l="l" t="t" r="r" b="b"/>
              <a:pathLst>
                <a:path w="4770" h="2616" extrusionOk="0">
                  <a:moveTo>
                    <a:pt x="202" y="0"/>
                  </a:moveTo>
                  <a:cubicBezTo>
                    <a:pt x="136" y="0"/>
                    <a:pt x="69" y="1"/>
                    <a:pt x="1" y="4"/>
                  </a:cubicBezTo>
                  <a:lnTo>
                    <a:pt x="1" y="2403"/>
                  </a:lnTo>
                  <a:lnTo>
                    <a:pt x="4769" y="2615"/>
                  </a:lnTo>
                  <a:cubicBezTo>
                    <a:pt x="4672" y="2474"/>
                    <a:pt x="3344"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135372" y="3777769"/>
              <a:ext cx="443641" cy="194204"/>
            </a:xfrm>
            <a:custGeom>
              <a:avLst/>
              <a:gdLst/>
              <a:ahLst/>
              <a:cxnLst/>
              <a:rect l="l" t="t" r="r" b="b"/>
              <a:pathLst>
                <a:path w="5494" h="2405" extrusionOk="0">
                  <a:moveTo>
                    <a:pt x="5240" y="0"/>
                  </a:moveTo>
                  <a:cubicBezTo>
                    <a:pt x="1636" y="0"/>
                    <a:pt x="113" y="2204"/>
                    <a:pt x="0" y="2345"/>
                  </a:cubicBezTo>
                  <a:lnTo>
                    <a:pt x="5494" y="2404"/>
                  </a:lnTo>
                  <a:lnTo>
                    <a:pt x="5494" y="4"/>
                  </a:lnTo>
                  <a:cubicBezTo>
                    <a:pt x="5408" y="1"/>
                    <a:pt x="5323" y="0"/>
                    <a:pt x="5240" y="0"/>
                  </a:cubicBez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169691" y="3777769"/>
              <a:ext cx="409322" cy="194204"/>
            </a:xfrm>
            <a:custGeom>
              <a:avLst/>
              <a:gdLst/>
              <a:ahLst/>
              <a:cxnLst/>
              <a:rect l="l" t="t" r="r" b="b"/>
              <a:pathLst>
                <a:path w="5069" h="2405" extrusionOk="0">
                  <a:moveTo>
                    <a:pt x="4834" y="0"/>
                  </a:moveTo>
                  <a:cubicBezTo>
                    <a:pt x="1509" y="0"/>
                    <a:pt x="104" y="2204"/>
                    <a:pt x="1" y="2345"/>
                  </a:cubicBezTo>
                  <a:lnTo>
                    <a:pt x="5069" y="2404"/>
                  </a:lnTo>
                  <a:lnTo>
                    <a:pt x="5069" y="4"/>
                  </a:lnTo>
                  <a:cubicBezTo>
                    <a:pt x="4989" y="1"/>
                    <a:pt x="4911" y="0"/>
                    <a:pt x="4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6064231" y="3989657"/>
              <a:ext cx="41263" cy="306204"/>
            </a:xfrm>
            <a:custGeom>
              <a:avLst/>
              <a:gdLst/>
              <a:ahLst/>
              <a:cxnLst/>
              <a:rect l="l" t="t" r="r" b="b"/>
              <a:pathLst>
                <a:path w="511" h="3792" extrusionOk="0">
                  <a:moveTo>
                    <a:pt x="474" y="1"/>
                  </a:moveTo>
                  <a:cubicBezTo>
                    <a:pt x="425" y="23"/>
                    <a:pt x="0" y="326"/>
                    <a:pt x="62" y="3792"/>
                  </a:cubicBezTo>
                  <a:lnTo>
                    <a:pt x="141" y="3790"/>
                  </a:lnTo>
                  <a:cubicBezTo>
                    <a:pt x="80" y="385"/>
                    <a:pt x="493" y="81"/>
                    <a:pt x="510" y="70"/>
                  </a:cubicBez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6591771" y="3778012"/>
              <a:ext cx="12032" cy="521483"/>
            </a:xfrm>
            <a:custGeom>
              <a:avLst/>
              <a:gdLst/>
              <a:ahLst/>
              <a:cxnLst/>
              <a:rect l="l" t="t" r="r" b="b"/>
              <a:pathLst>
                <a:path w="149" h="6458" extrusionOk="0">
                  <a:moveTo>
                    <a:pt x="70" y="1"/>
                  </a:moveTo>
                  <a:lnTo>
                    <a:pt x="0" y="6456"/>
                  </a:lnTo>
                  <a:lnTo>
                    <a:pt x="79" y="6457"/>
                  </a:lnTo>
                  <a:lnTo>
                    <a:pt x="148" y="2"/>
                  </a:lnTo>
                  <a:lnTo>
                    <a:pt x="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620760" y="4050381"/>
              <a:ext cx="124193" cy="16796"/>
            </a:xfrm>
            <a:custGeom>
              <a:avLst/>
              <a:gdLst/>
              <a:ahLst/>
              <a:cxnLst/>
              <a:rect l="l" t="t" r="r" b="b"/>
              <a:pathLst>
                <a:path w="1538" h="208" extrusionOk="0">
                  <a:moveTo>
                    <a:pt x="5" y="1"/>
                  </a:moveTo>
                  <a:cubicBezTo>
                    <a:pt x="4" y="1"/>
                    <a:pt x="3" y="2"/>
                    <a:pt x="3" y="3"/>
                  </a:cubicBezTo>
                  <a:lnTo>
                    <a:pt x="3" y="205"/>
                  </a:lnTo>
                  <a:cubicBezTo>
                    <a:pt x="1" y="207"/>
                    <a:pt x="3" y="208"/>
                    <a:pt x="5" y="208"/>
                  </a:cubicBezTo>
                  <a:lnTo>
                    <a:pt x="1534" y="208"/>
                  </a:lnTo>
                  <a:cubicBezTo>
                    <a:pt x="1535" y="208"/>
                    <a:pt x="1538" y="207"/>
                    <a:pt x="1538" y="205"/>
                  </a:cubicBezTo>
                  <a:lnTo>
                    <a:pt x="1538" y="3"/>
                  </a:lnTo>
                  <a:cubicBezTo>
                    <a:pt x="1538" y="2"/>
                    <a:pt x="1535" y="1"/>
                    <a:pt x="15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135372" y="4050381"/>
              <a:ext cx="124113" cy="16796"/>
            </a:xfrm>
            <a:custGeom>
              <a:avLst/>
              <a:gdLst/>
              <a:ahLst/>
              <a:cxnLst/>
              <a:rect l="l" t="t" r="r" b="b"/>
              <a:pathLst>
                <a:path w="1537" h="208" extrusionOk="0">
                  <a:moveTo>
                    <a:pt x="4" y="1"/>
                  </a:moveTo>
                  <a:cubicBezTo>
                    <a:pt x="3" y="1"/>
                    <a:pt x="2" y="2"/>
                    <a:pt x="2" y="3"/>
                  </a:cubicBezTo>
                  <a:lnTo>
                    <a:pt x="2" y="205"/>
                  </a:lnTo>
                  <a:cubicBezTo>
                    <a:pt x="0" y="207"/>
                    <a:pt x="3" y="208"/>
                    <a:pt x="4" y="208"/>
                  </a:cubicBezTo>
                  <a:lnTo>
                    <a:pt x="1533" y="208"/>
                  </a:lnTo>
                  <a:cubicBezTo>
                    <a:pt x="1535" y="208"/>
                    <a:pt x="1536" y="207"/>
                    <a:pt x="1536" y="205"/>
                  </a:cubicBezTo>
                  <a:lnTo>
                    <a:pt x="1536" y="3"/>
                  </a:lnTo>
                  <a:cubicBezTo>
                    <a:pt x="1536" y="2"/>
                    <a:pt x="1534" y="1"/>
                    <a:pt x="1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877376" y="4258070"/>
              <a:ext cx="1579632" cy="48450"/>
            </a:xfrm>
            <a:custGeom>
              <a:avLst/>
              <a:gdLst/>
              <a:ahLst/>
              <a:cxnLst/>
              <a:rect l="l" t="t" r="r" b="b"/>
              <a:pathLst>
                <a:path w="19562" h="600" extrusionOk="0">
                  <a:moveTo>
                    <a:pt x="0" y="1"/>
                  </a:moveTo>
                  <a:lnTo>
                    <a:pt x="0" y="599"/>
                  </a:lnTo>
                  <a:lnTo>
                    <a:pt x="19562" y="599"/>
                  </a:lnTo>
                  <a:lnTo>
                    <a:pt x="195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7456927" y="4258151"/>
              <a:ext cx="158512" cy="48531"/>
            </a:xfrm>
            <a:custGeom>
              <a:avLst/>
              <a:gdLst/>
              <a:ahLst/>
              <a:cxnLst/>
              <a:rect l="l" t="t" r="r" b="b"/>
              <a:pathLst>
                <a:path w="1963" h="601" extrusionOk="0">
                  <a:moveTo>
                    <a:pt x="1" y="1"/>
                  </a:moveTo>
                  <a:lnTo>
                    <a:pt x="1" y="600"/>
                  </a:lnTo>
                  <a:lnTo>
                    <a:pt x="1962" y="600"/>
                  </a:lnTo>
                  <a:lnTo>
                    <a:pt x="1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934636" y="4143002"/>
              <a:ext cx="303862" cy="163600"/>
            </a:xfrm>
            <a:custGeom>
              <a:avLst/>
              <a:gdLst/>
              <a:ahLst/>
              <a:cxnLst/>
              <a:rect l="l" t="t" r="r" b="b"/>
              <a:pathLst>
                <a:path w="3763" h="2026" extrusionOk="0">
                  <a:moveTo>
                    <a:pt x="1883" y="0"/>
                  </a:moveTo>
                  <a:cubicBezTo>
                    <a:pt x="845" y="0"/>
                    <a:pt x="4" y="742"/>
                    <a:pt x="4" y="1779"/>
                  </a:cubicBezTo>
                  <a:cubicBezTo>
                    <a:pt x="4" y="1818"/>
                    <a:pt x="1" y="1989"/>
                    <a:pt x="3" y="2025"/>
                  </a:cubicBezTo>
                  <a:lnTo>
                    <a:pt x="3746" y="2025"/>
                  </a:lnTo>
                  <a:cubicBezTo>
                    <a:pt x="3753" y="1961"/>
                    <a:pt x="3763" y="1845"/>
                    <a:pt x="3763" y="1779"/>
                  </a:cubicBezTo>
                  <a:cubicBezTo>
                    <a:pt x="3763" y="742"/>
                    <a:pt x="2921" y="0"/>
                    <a:pt x="1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958457" y="4153095"/>
              <a:ext cx="279879" cy="153586"/>
            </a:xfrm>
            <a:custGeom>
              <a:avLst/>
              <a:gdLst/>
              <a:ahLst/>
              <a:cxnLst/>
              <a:rect l="l" t="t" r="r" b="b"/>
              <a:pathLst>
                <a:path w="3466" h="1902" extrusionOk="0">
                  <a:moveTo>
                    <a:pt x="1734" y="1"/>
                  </a:moveTo>
                  <a:cubicBezTo>
                    <a:pt x="778" y="1"/>
                    <a:pt x="3" y="698"/>
                    <a:pt x="3" y="1670"/>
                  </a:cubicBezTo>
                  <a:cubicBezTo>
                    <a:pt x="3" y="1705"/>
                    <a:pt x="0" y="1865"/>
                    <a:pt x="1" y="1901"/>
                  </a:cubicBezTo>
                  <a:lnTo>
                    <a:pt x="3452" y="1901"/>
                  </a:lnTo>
                  <a:cubicBezTo>
                    <a:pt x="3457" y="1841"/>
                    <a:pt x="3466" y="1731"/>
                    <a:pt x="3466" y="1670"/>
                  </a:cubicBezTo>
                  <a:cubicBezTo>
                    <a:pt x="3466" y="696"/>
                    <a:pt x="2691"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988254" y="4168276"/>
              <a:ext cx="216895" cy="236840"/>
            </a:xfrm>
            <a:custGeom>
              <a:avLst/>
              <a:gdLst/>
              <a:ahLst/>
              <a:cxnLst/>
              <a:rect l="l" t="t" r="r" b="b"/>
              <a:pathLst>
                <a:path w="2686" h="2933" extrusionOk="0">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968147" y="4168276"/>
              <a:ext cx="216975" cy="236840"/>
            </a:xfrm>
            <a:custGeom>
              <a:avLst/>
              <a:gdLst/>
              <a:ahLst/>
              <a:cxnLst/>
              <a:rect l="l" t="t" r="r" b="b"/>
              <a:pathLst>
                <a:path w="2687" h="2933" extrusionOk="0">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7037673" y="4244020"/>
              <a:ext cx="77924" cy="85353"/>
            </a:xfrm>
            <a:custGeom>
              <a:avLst/>
              <a:gdLst/>
              <a:ahLst/>
              <a:cxnLst/>
              <a:rect l="l" t="t" r="r" b="b"/>
              <a:pathLst>
                <a:path w="965" h="1057" extrusionOk="0">
                  <a:moveTo>
                    <a:pt x="482" y="1"/>
                  </a:moveTo>
                  <a:cubicBezTo>
                    <a:pt x="216" y="1"/>
                    <a:pt x="0" y="237"/>
                    <a:pt x="0" y="528"/>
                  </a:cubicBezTo>
                  <a:cubicBezTo>
                    <a:pt x="0" y="820"/>
                    <a:pt x="216" y="1056"/>
                    <a:pt x="482" y="1056"/>
                  </a:cubicBezTo>
                  <a:cubicBezTo>
                    <a:pt x="749" y="1056"/>
                    <a:pt x="965" y="820"/>
                    <a:pt x="965" y="528"/>
                  </a:cubicBezTo>
                  <a:cubicBezTo>
                    <a:pt x="965" y="237"/>
                    <a:pt x="749" y="1"/>
                    <a:pt x="4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125844" y="4143002"/>
              <a:ext cx="303862" cy="163600"/>
            </a:xfrm>
            <a:custGeom>
              <a:avLst/>
              <a:gdLst/>
              <a:ahLst/>
              <a:cxnLst/>
              <a:rect l="l" t="t" r="r" b="b"/>
              <a:pathLst>
                <a:path w="3763" h="2026" extrusionOk="0">
                  <a:moveTo>
                    <a:pt x="1879" y="0"/>
                  </a:moveTo>
                  <a:cubicBezTo>
                    <a:pt x="841" y="0"/>
                    <a:pt x="0" y="742"/>
                    <a:pt x="0" y="1779"/>
                  </a:cubicBezTo>
                  <a:cubicBezTo>
                    <a:pt x="0" y="1818"/>
                    <a:pt x="0" y="1989"/>
                    <a:pt x="2" y="2025"/>
                  </a:cubicBezTo>
                  <a:lnTo>
                    <a:pt x="3756" y="2025"/>
                  </a:lnTo>
                  <a:cubicBezTo>
                    <a:pt x="3763" y="1961"/>
                    <a:pt x="3759" y="1845"/>
                    <a:pt x="3759" y="1779"/>
                  </a:cubicBezTo>
                  <a:cubicBezTo>
                    <a:pt x="3759" y="742"/>
                    <a:pt x="2918" y="0"/>
                    <a:pt x="1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6147727" y="4151803"/>
              <a:ext cx="281979" cy="154798"/>
            </a:xfrm>
            <a:custGeom>
              <a:avLst/>
              <a:gdLst/>
              <a:ahLst/>
              <a:cxnLst/>
              <a:rect l="l" t="t" r="r" b="b"/>
              <a:pathLst>
                <a:path w="3492" h="1917" extrusionOk="0">
                  <a:moveTo>
                    <a:pt x="1745" y="0"/>
                  </a:moveTo>
                  <a:cubicBezTo>
                    <a:pt x="782" y="0"/>
                    <a:pt x="1" y="703"/>
                    <a:pt x="1" y="1684"/>
                  </a:cubicBezTo>
                  <a:cubicBezTo>
                    <a:pt x="1" y="1720"/>
                    <a:pt x="1" y="1881"/>
                    <a:pt x="4" y="1916"/>
                  </a:cubicBezTo>
                  <a:lnTo>
                    <a:pt x="3485" y="1916"/>
                  </a:lnTo>
                  <a:cubicBezTo>
                    <a:pt x="3492" y="1856"/>
                    <a:pt x="3488" y="1745"/>
                    <a:pt x="3488" y="1684"/>
                  </a:cubicBezTo>
                  <a:cubicBezTo>
                    <a:pt x="3488" y="703"/>
                    <a:pt x="2707" y="0"/>
                    <a:pt x="1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6179139" y="4168276"/>
              <a:ext cx="216975" cy="236840"/>
            </a:xfrm>
            <a:custGeom>
              <a:avLst/>
              <a:gdLst/>
              <a:ahLst/>
              <a:cxnLst/>
              <a:rect l="l" t="t" r="r" b="b"/>
              <a:pathLst>
                <a:path w="2687" h="2933" extrusionOk="0">
                  <a:moveTo>
                    <a:pt x="1343" y="0"/>
                  </a:moveTo>
                  <a:cubicBezTo>
                    <a:pt x="602" y="0"/>
                    <a:pt x="1" y="657"/>
                    <a:pt x="1" y="1466"/>
                  </a:cubicBezTo>
                  <a:cubicBezTo>
                    <a:pt x="1" y="2276"/>
                    <a:pt x="602" y="2933"/>
                    <a:pt x="1343" y="2933"/>
                  </a:cubicBezTo>
                  <a:cubicBezTo>
                    <a:pt x="2085" y="2933"/>
                    <a:pt x="2686" y="2276"/>
                    <a:pt x="2686" y="1466"/>
                  </a:cubicBezTo>
                  <a:cubicBezTo>
                    <a:pt x="2686" y="657"/>
                    <a:pt x="2085"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6159032" y="4168276"/>
              <a:ext cx="216975" cy="236840"/>
            </a:xfrm>
            <a:custGeom>
              <a:avLst/>
              <a:gdLst/>
              <a:ahLst/>
              <a:cxnLst/>
              <a:rect l="l" t="t" r="r" b="b"/>
              <a:pathLst>
                <a:path w="2687" h="2933" extrusionOk="0">
                  <a:moveTo>
                    <a:pt x="1344" y="0"/>
                  </a:moveTo>
                  <a:cubicBezTo>
                    <a:pt x="602" y="0"/>
                    <a:pt x="1" y="657"/>
                    <a:pt x="1" y="1466"/>
                  </a:cubicBezTo>
                  <a:cubicBezTo>
                    <a:pt x="1" y="2276"/>
                    <a:pt x="602" y="2933"/>
                    <a:pt x="1344" y="2933"/>
                  </a:cubicBezTo>
                  <a:cubicBezTo>
                    <a:pt x="2085" y="2933"/>
                    <a:pt x="2686" y="2276"/>
                    <a:pt x="2686" y="1466"/>
                  </a:cubicBezTo>
                  <a:cubicBezTo>
                    <a:pt x="2686" y="657"/>
                    <a:pt x="2085" y="0"/>
                    <a:pt x="1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228558" y="4244020"/>
              <a:ext cx="77924" cy="85353"/>
            </a:xfrm>
            <a:custGeom>
              <a:avLst/>
              <a:gdLst/>
              <a:ahLst/>
              <a:cxnLst/>
              <a:rect l="l" t="t" r="r" b="b"/>
              <a:pathLst>
                <a:path w="965" h="1057" extrusionOk="0">
                  <a:moveTo>
                    <a:pt x="483" y="1"/>
                  </a:moveTo>
                  <a:cubicBezTo>
                    <a:pt x="216" y="1"/>
                    <a:pt x="0" y="237"/>
                    <a:pt x="0" y="528"/>
                  </a:cubicBezTo>
                  <a:cubicBezTo>
                    <a:pt x="0" y="820"/>
                    <a:pt x="216" y="1056"/>
                    <a:pt x="483" y="1056"/>
                  </a:cubicBezTo>
                  <a:cubicBezTo>
                    <a:pt x="749" y="1056"/>
                    <a:pt x="965" y="820"/>
                    <a:pt x="965" y="528"/>
                  </a:cubicBezTo>
                  <a:cubicBezTo>
                    <a:pt x="965" y="237"/>
                    <a:pt x="749" y="1"/>
                    <a:pt x="4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6907746" y="4103434"/>
              <a:ext cx="361114" cy="155121"/>
            </a:xfrm>
            <a:custGeom>
              <a:avLst/>
              <a:gdLst/>
              <a:ahLst/>
              <a:cxnLst/>
              <a:rect l="l" t="t" r="r" b="b"/>
              <a:pathLst>
                <a:path w="4472" h="1921" extrusionOk="0">
                  <a:moveTo>
                    <a:pt x="2108" y="1"/>
                  </a:moveTo>
                  <a:cubicBezTo>
                    <a:pt x="1192" y="2"/>
                    <a:pt x="90" y="502"/>
                    <a:pt x="0" y="1914"/>
                  </a:cubicBezTo>
                  <a:lnTo>
                    <a:pt x="79" y="1919"/>
                  </a:lnTo>
                  <a:cubicBezTo>
                    <a:pt x="166" y="563"/>
                    <a:pt x="1227" y="81"/>
                    <a:pt x="2108" y="81"/>
                  </a:cubicBezTo>
                  <a:lnTo>
                    <a:pt x="2112" y="81"/>
                  </a:lnTo>
                  <a:cubicBezTo>
                    <a:pt x="4192" y="81"/>
                    <a:pt x="4385" y="1844"/>
                    <a:pt x="4393" y="1920"/>
                  </a:cubicBezTo>
                  <a:lnTo>
                    <a:pt x="4472" y="1912"/>
                  </a:lnTo>
                  <a:cubicBezTo>
                    <a:pt x="4471" y="1893"/>
                    <a:pt x="4267" y="1"/>
                    <a:pt x="21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6100730" y="4103434"/>
              <a:ext cx="359176" cy="155121"/>
            </a:xfrm>
            <a:custGeom>
              <a:avLst/>
              <a:gdLst/>
              <a:ahLst/>
              <a:cxnLst/>
              <a:rect l="l" t="t" r="r" b="b"/>
              <a:pathLst>
                <a:path w="4448" h="1921" extrusionOk="0">
                  <a:moveTo>
                    <a:pt x="2097" y="1"/>
                  </a:moveTo>
                  <a:cubicBezTo>
                    <a:pt x="1186" y="2"/>
                    <a:pt x="90" y="502"/>
                    <a:pt x="0" y="1914"/>
                  </a:cubicBezTo>
                  <a:lnTo>
                    <a:pt x="79" y="1919"/>
                  </a:lnTo>
                  <a:cubicBezTo>
                    <a:pt x="166" y="563"/>
                    <a:pt x="1220" y="81"/>
                    <a:pt x="2097" y="81"/>
                  </a:cubicBezTo>
                  <a:lnTo>
                    <a:pt x="2100" y="81"/>
                  </a:lnTo>
                  <a:cubicBezTo>
                    <a:pt x="4170" y="81"/>
                    <a:pt x="4365" y="1901"/>
                    <a:pt x="4367" y="1920"/>
                  </a:cubicBezTo>
                  <a:lnTo>
                    <a:pt x="4447" y="1912"/>
                  </a:lnTo>
                  <a:cubicBezTo>
                    <a:pt x="4445" y="1893"/>
                    <a:pt x="4242" y="1"/>
                    <a:pt x="2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7410092" y="4194359"/>
              <a:ext cx="98676" cy="55152"/>
            </a:xfrm>
            <a:custGeom>
              <a:avLst/>
              <a:gdLst/>
              <a:ahLst/>
              <a:cxnLst/>
              <a:rect l="l" t="t" r="r" b="b"/>
              <a:pathLst>
                <a:path w="1222" h="683" extrusionOk="0">
                  <a:moveTo>
                    <a:pt x="10" y="1"/>
                  </a:moveTo>
                  <a:cubicBezTo>
                    <a:pt x="5" y="1"/>
                    <a:pt x="0" y="5"/>
                    <a:pt x="0" y="11"/>
                  </a:cubicBezTo>
                  <a:lnTo>
                    <a:pt x="0" y="672"/>
                  </a:lnTo>
                  <a:cubicBezTo>
                    <a:pt x="0" y="679"/>
                    <a:pt x="3" y="682"/>
                    <a:pt x="10" y="682"/>
                  </a:cubicBezTo>
                  <a:lnTo>
                    <a:pt x="1211" y="682"/>
                  </a:lnTo>
                  <a:cubicBezTo>
                    <a:pt x="1216" y="682"/>
                    <a:pt x="1221" y="679"/>
                    <a:pt x="1221" y="672"/>
                  </a:cubicBezTo>
                  <a:lnTo>
                    <a:pt x="1221" y="11"/>
                  </a:lnTo>
                  <a:cubicBezTo>
                    <a:pt x="1221" y="6"/>
                    <a:pt x="1218" y="1"/>
                    <a:pt x="1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7530732" y="4190725"/>
              <a:ext cx="98757" cy="55152"/>
            </a:xfrm>
            <a:custGeom>
              <a:avLst/>
              <a:gdLst/>
              <a:ahLst/>
              <a:cxnLst/>
              <a:rect l="l" t="t" r="r" b="b"/>
              <a:pathLst>
                <a:path w="1223" h="683" extrusionOk="0">
                  <a:moveTo>
                    <a:pt x="10" y="0"/>
                  </a:moveTo>
                  <a:cubicBezTo>
                    <a:pt x="5" y="0"/>
                    <a:pt x="0" y="4"/>
                    <a:pt x="0" y="11"/>
                  </a:cubicBezTo>
                  <a:lnTo>
                    <a:pt x="0" y="672"/>
                  </a:lnTo>
                  <a:cubicBezTo>
                    <a:pt x="0" y="678"/>
                    <a:pt x="5" y="683"/>
                    <a:pt x="10" y="683"/>
                  </a:cubicBezTo>
                  <a:lnTo>
                    <a:pt x="1212" y="683"/>
                  </a:lnTo>
                  <a:cubicBezTo>
                    <a:pt x="1217" y="683"/>
                    <a:pt x="1223" y="678"/>
                    <a:pt x="1223" y="672"/>
                  </a:cubicBezTo>
                  <a:lnTo>
                    <a:pt x="1223" y="11"/>
                  </a:lnTo>
                  <a:cubicBezTo>
                    <a:pt x="1223" y="5"/>
                    <a:pt x="1218" y="0"/>
                    <a:pt x="1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5877134" y="4051754"/>
              <a:ext cx="98838" cy="55152"/>
            </a:xfrm>
            <a:custGeom>
              <a:avLst/>
              <a:gdLst/>
              <a:ahLst/>
              <a:cxnLst/>
              <a:rect l="l" t="t" r="r" b="b"/>
              <a:pathLst>
                <a:path w="1224" h="683" extrusionOk="0">
                  <a:moveTo>
                    <a:pt x="11" y="0"/>
                  </a:moveTo>
                  <a:cubicBezTo>
                    <a:pt x="6" y="0"/>
                    <a:pt x="1" y="4"/>
                    <a:pt x="1" y="11"/>
                  </a:cubicBezTo>
                  <a:lnTo>
                    <a:pt x="1" y="672"/>
                  </a:lnTo>
                  <a:cubicBezTo>
                    <a:pt x="1" y="677"/>
                    <a:pt x="6" y="682"/>
                    <a:pt x="11" y="682"/>
                  </a:cubicBezTo>
                  <a:lnTo>
                    <a:pt x="1213" y="682"/>
                  </a:lnTo>
                  <a:cubicBezTo>
                    <a:pt x="1218" y="682"/>
                    <a:pt x="1223" y="678"/>
                    <a:pt x="1223" y="672"/>
                  </a:cubicBezTo>
                  <a:lnTo>
                    <a:pt x="1223" y="11"/>
                  </a:lnTo>
                  <a:cubicBezTo>
                    <a:pt x="1223" y="5"/>
                    <a:pt x="1219" y="0"/>
                    <a:pt x="1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988254" y="3240217"/>
              <a:ext cx="358449" cy="358369"/>
            </a:xfrm>
            <a:custGeom>
              <a:avLst/>
              <a:gdLst/>
              <a:ahLst/>
              <a:cxnLst/>
              <a:rect l="l" t="t" r="r" b="b"/>
              <a:pathLst>
                <a:path w="4439" h="4438" extrusionOk="0">
                  <a:moveTo>
                    <a:pt x="2219" y="0"/>
                  </a:moveTo>
                  <a:cubicBezTo>
                    <a:pt x="994" y="0"/>
                    <a:pt x="1" y="995"/>
                    <a:pt x="1" y="2219"/>
                  </a:cubicBezTo>
                  <a:cubicBezTo>
                    <a:pt x="1" y="3445"/>
                    <a:pt x="994" y="4438"/>
                    <a:pt x="2219" y="4438"/>
                  </a:cubicBezTo>
                  <a:cubicBezTo>
                    <a:pt x="3445" y="4438"/>
                    <a:pt x="4438" y="3445"/>
                    <a:pt x="4438" y="2219"/>
                  </a:cubicBezTo>
                  <a:cubicBezTo>
                    <a:pt x="4438" y="995"/>
                    <a:pt x="3445"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7089433" y="3328880"/>
              <a:ext cx="156171" cy="156171"/>
            </a:xfrm>
            <a:custGeom>
              <a:avLst/>
              <a:gdLst/>
              <a:ahLst/>
              <a:cxnLst/>
              <a:rect l="l" t="t" r="r" b="b"/>
              <a:pathLst>
                <a:path w="1934" h="1934" extrusionOk="0">
                  <a:moveTo>
                    <a:pt x="966" y="0"/>
                  </a:moveTo>
                  <a:cubicBezTo>
                    <a:pt x="432" y="0"/>
                    <a:pt x="0" y="434"/>
                    <a:pt x="0" y="968"/>
                  </a:cubicBezTo>
                  <a:cubicBezTo>
                    <a:pt x="0" y="1502"/>
                    <a:pt x="432" y="1934"/>
                    <a:pt x="966" y="1934"/>
                  </a:cubicBezTo>
                  <a:cubicBezTo>
                    <a:pt x="1500" y="1934"/>
                    <a:pt x="1934" y="1502"/>
                    <a:pt x="1934" y="968"/>
                  </a:cubicBezTo>
                  <a:cubicBezTo>
                    <a:pt x="1934" y="434"/>
                    <a:pt x="1500" y="0"/>
                    <a:pt x="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7004807" y="3494660"/>
              <a:ext cx="325342" cy="352474"/>
            </a:xfrm>
            <a:custGeom>
              <a:avLst/>
              <a:gdLst/>
              <a:ahLst/>
              <a:cxnLst/>
              <a:rect l="l" t="t" r="r" b="b"/>
              <a:pathLst>
                <a:path w="4029" h="4365" extrusionOk="0">
                  <a:moveTo>
                    <a:pt x="1" y="0"/>
                  </a:moveTo>
                  <a:lnTo>
                    <a:pt x="2014" y="4364"/>
                  </a:lnTo>
                  <a:lnTo>
                    <a:pt x="40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36">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36"/>
          <p:cNvGrpSpPr/>
          <p:nvPr/>
        </p:nvGrpSpPr>
        <p:grpSpPr>
          <a:xfrm>
            <a:off x="480570" y="460939"/>
            <a:ext cx="271609" cy="249173"/>
            <a:chOff x="6319908" y="3696721"/>
            <a:chExt cx="373963" cy="343119"/>
          </a:xfrm>
        </p:grpSpPr>
        <p:sp>
          <p:nvSpPr>
            <p:cNvPr id="608" name="Google Shape;608;p36"/>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36"/>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36"/>
          <p:cNvGrpSpPr/>
          <p:nvPr/>
        </p:nvGrpSpPr>
        <p:grpSpPr>
          <a:xfrm>
            <a:off x="521795" y="932476"/>
            <a:ext cx="189159" cy="120273"/>
            <a:chOff x="404850" y="546850"/>
            <a:chExt cx="181500" cy="115425"/>
          </a:xfrm>
        </p:grpSpPr>
        <p:cxnSp>
          <p:nvCxnSpPr>
            <p:cNvPr id="615" name="Google Shape;615;p36"/>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616" name="Google Shape;616;p36"/>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617" name="Google Shape;617;p36"/>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618" name="Google Shape;618;p36"/>
          <p:cNvSpPr/>
          <p:nvPr/>
        </p:nvSpPr>
        <p:spPr>
          <a:xfrm>
            <a:off x="-199826" y="2931350"/>
            <a:ext cx="6062269" cy="1891000"/>
          </a:xfrm>
          <a:custGeom>
            <a:avLst/>
            <a:gdLst/>
            <a:ahLst/>
            <a:cxnLst/>
            <a:rect l="l" t="t" r="r" b="b"/>
            <a:pathLst>
              <a:path w="199193" h="75640" extrusionOk="0">
                <a:moveTo>
                  <a:pt x="199193" y="43402"/>
                </a:moveTo>
                <a:cubicBezTo>
                  <a:pt x="189770" y="44509"/>
                  <a:pt x="161247" y="44710"/>
                  <a:pt x="142655" y="50045"/>
                </a:cubicBezTo>
                <a:cubicBezTo>
                  <a:pt x="124063" y="55381"/>
                  <a:pt x="100817" y="78137"/>
                  <a:pt x="87639" y="75415"/>
                </a:cubicBezTo>
                <a:cubicBezTo>
                  <a:pt x="74461" y="72693"/>
                  <a:pt x="73124" y="40025"/>
                  <a:pt x="63586" y="33711"/>
                </a:cubicBezTo>
                <a:cubicBezTo>
                  <a:pt x="54048" y="27397"/>
                  <a:pt x="41008" y="43152"/>
                  <a:pt x="30410" y="37533"/>
                </a:cubicBezTo>
                <a:cubicBezTo>
                  <a:pt x="19812" y="31915"/>
                  <a:pt x="5068" y="6256"/>
                  <a:pt x="0" y="0"/>
                </a:cubicBezTo>
              </a:path>
            </a:pathLst>
          </a:custGeom>
          <a:noFill/>
          <a:ln w="19050" cap="flat" cmpd="sng">
            <a:solidFill>
              <a:schemeClr val="dk2"/>
            </a:solidFill>
            <a:prstDash val="dash"/>
            <a:round/>
            <a:headEnd type="none" w="med" len="med"/>
            <a:tailEnd type="none" w="med" len="med"/>
          </a:ln>
        </p:spPr>
      </p:sp>
      <p:sp>
        <p:nvSpPr>
          <p:cNvPr id="619" name="Google Shape;619;p36"/>
          <p:cNvSpPr/>
          <p:nvPr/>
        </p:nvSpPr>
        <p:spPr>
          <a:xfrm>
            <a:off x="5559552" y="0"/>
            <a:ext cx="4387752" cy="1500122"/>
          </a:xfrm>
          <a:custGeom>
            <a:avLst/>
            <a:gdLst/>
            <a:ahLst/>
            <a:cxnLst/>
            <a:rect l="l" t="t" r="r" b="b"/>
            <a:pathLst>
              <a:path w="190448" h="71256" extrusionOk="0">
                <a:moveTo>
                  <a:pt x="0" y="0"/>
                </a:moveTo>
                <a:cubicBezTo>
                  <a:pt x="7704" y="4634"/>
                  <a:pt x="33537" y="16103"/>
                  <a:pt x="46222" y="27803"/>
                </a:cubicBezTo>
                <a:cubicBezTo>
                  <a:pt x="58907" y="39503"/>
                  <a:pt x="52072" y="65105"/>
                  <a:pt x="76110" y="70202"/>
                </a:cubicBezTo>
                <a:cubicBezTo>
                  <a:pt x="100148" y="75299"/>
                  <a:pt x="171392" y="60355"/>
                  <a:pt x="190448" y="58386"/>
                </a:cubicBezTo>
              </a:path>
            </a:pathLst>
          </a:custGeom>
          <a:noFill/>
          <a:ln w="19050" cap="flat" cmpd="sng">
            <a:solidFill>
              <a:schemeClr val="dk2"/>
            </a:solidFill>
            <a:prstDash val="dash"/>
            <a:round/>
            <a:headEnd type="none" w="med" len="med"/>
            <a:tailEnd type="none" w="med" len="med"/>
          </a:ln>
        </p:spPr>
      </p:sp>
      <p:pic>
        <p:nvPicPr>
          <p:cNvPr id="2" name="صورة 6">
            <a:extLst>
              <a:ext uri="{FF2B5EF4-FFF2-40B4-BE49-F238E27FC236}">
                <a16:creationId xmlns:a16="http://schemas.microsoft.com/office/drawing/2014/main" id="{96992974-8714-1C94-5F68-5E959BF49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8335" y="147303"/>
            <a:ext cx="1120121" cy="11957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EDD8C4-74D4-6C51-E4C9-1F76C718D984}"/>
              </a:ext>
            </a:extLst>
          </p:cNvPr>
          <p:cNvSpPr>
            <a:spLocks noGrp="1"/>
          </p:cNvSpPr>
          <p:nvPr>
            <p:ph type="subTitle" idx="1"/>
          </p:nvPr>
        </p:nvSpPr>
        <p:spPr>
          <a:xfrm>
            <a:off x="357809" y="271671"/>
            <a:ext cx="8468139" cy="4678016"/>
          </a:xfrm>
        </p:spPr>
        <p:txBody>
          <a:bodyPr/>
          <a:lstStyle/>
          <a:p>
            <a:pPr marL="139700" indent="0" algn="l"/>
            <a:r>
              <a:rPr lang="en-US" b="1" dirty="0"/>
              <a:t>Report:</a:t>
            </a:r>
          </a:p>
          <a:p>
            <a:pPr marL="139700" indent="0" algn="l"/>
            <a:br>
              <a:rPr lang="en-US" b="1" dirty="0"/>
            </a:br>
            <a:r>
              <a:rPr lang="en-US" sz="1000" b="0" i="0" dirty="0">
                <a:solidFill>
                  <a:schemeClr val="tx1">
                    <a:lumMod val="75000"/>
                  </a:schemeClr>
                </a:solidFill>
                <a:effectLst/>
                <a:latin typeface="Söhne"/>
              </a:rPr>
              <a:t>Introduction:</a:t>
            </a:r>
          </a:p>
          <a:p>
            <a:pPr marL="139700" indent="0" algn="l"/>
            <a:endParaRPr lang="en-US" sz="1000" dirty="0">
              <a:solidFill>
                <a:schemeClr val="tx1">
                  <a:lumMod val="60000"/>
                  <a:lumOff val="40000"/>
                </a:schemeClr>
              </a:solidFill>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Provide an overview of the project and its objectives.</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Explain the problem of parking scarcity at universities and the need for a smart parking solution.</a:t>
            </a:r>
          </a:p>
          <a:p>
            <a:pPr marL="457200" lvl="1" indent="0" algn="l"/>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Project Scope and Stakeholders:</a:t>
            </a:r>
          </a:p>
          <a:p>
            <a:pPr marL="139700" indent="0" algn="l"/>
            <a:endParaRPr lang="en-US" sz="1000" dirty="0">
              <a:solidFill>
                <a:schemeClr val="tx1">
                  <a:lumMod val="60000"/>
                  <a:lumOff val="40000"/>
                </a:schemeClr>
              </a:solidFill>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Describe the scope of the project and its boundaries.</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List the stakeholders involved in the project and their roles.</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Use Case Diagram:</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Present the use case diagram that illustrates the interactions between the users and the smart parking system.</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Functional Requirements:</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List the functional requirements of the smart parking system, as mentioned earlier.</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Business Objectives and Benefits:</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Explain the business objectives of the project.</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Discuss the benefits of implementing the smart parking system for students, staff, and the university.</a:t>
            </a:r>
          </a:p>
        </p:txBody>
      </p:sp>
      <p:pic>
        <p:nvPicPr>
          <p:cNvPr id="4" name="صورة 6">
            <a:extLst>
              <a:ext uri="{FF2B5EF4-FFF2-40B4-BE49-F238E27FC236}">
                <a16:creationId xmlns:a16="http://schemas.microsoft.com/office/drawing/2014/main" id="{53942AE4-01A3-9A83-163C-AED63C498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sp>
        <p:nvSpPr>
          <p:cNvPr id="5" name="Google Shape;1543;p53">
            <a:extLst>
              <a:ext uri="{FF2B5EF4-FFF2-40B4-BE49-F238E27FC236}">
                <a16:creationId xmlns:a16="http://schemas.microsoft.com/office/drawing/2014/main" id="{A187C3AD-A963-ED63-A043-3774BAAF2A55}"/>
              </a:ext>
            </a:extLst>
          </p:cNvPr>
          <p:cNvSpPr/>
          <p:nvPr/>
        </p:nvSpPr>
        <p:spPr>
          <a:xfrm>
            <a:off x="6204013" y="849745"/>
            <a:ext cx="3659450" cy="1760934"/>
          </a:xfrm>
          <a:custGeom>
            <a:avLst/>
            <a:gdLst/>
            <a:ahLst/>
            <a:cxnLst/>
            <a:rect l="l" t="t" r="r" b="b"/>
            <a:pathLst>
              <a:path w="146378" h="97993" extrusionOk="0">
                <a:moveTo>
                  <a:pt x="0" y="97993"/>
                </a:moveTo>
                <a:cubicBezTo>
                  <a:pt x="7033" y="95252"/>
                  <a:pt x="34489" y="90603"/>
                  <a:pt x="42197" y="81544"/>
                </a:cubicBezTo>
                <a:cubicBezTo>
                  <a:pt x="49905" y="72485"/>
                  <a:pt x="38422" y="50472"/>
                  <a:pt x="46249" y="43638"/>
                </a:cubicBezTo>
                <a:cubicBezTo>
                  <a:pt x="54077" y="36804"/>
                  <a:pt x="78394" y="47572"/>
                  <a:pt x="89162" y="40539"/>
                </a:cubicBezTo>
                <a:cubicBezTo>
                  <a:pt x="99930" y="33506"/>
                  <a:pt x="101320" y="6726"/>
                  <a:pt x="110856" y="1441"/>
                </a:cubicBezTo>
                <a:cubicBezTo>
                  <a:pt x="120392" y="-3844"/>
                  <a:pt x="140458" y="7599"/>
                  <a:pt x="146378" y="8831"/>
                </a:cubicBezTo>
              </a:path>
            </a:pathLst>
          </a:custGeom>
          <a:noFill/>
          <a:ln w="19050" cap="flat" cmpd="sng">
            <a:solidFill>
              <a:schemeClr val="dk2"/>
            </a:solidFill>
            <a:prstDash val="dash"/>
            <a:round/>
            <a:headEnd type="none" w="med" len="med"/>
            <a:tailEnd type="none" w="med" len="med"/>
          </a:ln>
        </p:spPr>
      </p:sp>
      <p:sp>
        <p:nvSpPr>
          <p:cNvPr id="6" name="Google Shape;1548;p53">
            <a:extLst>
              <a:ext uri="{FF2B5EF4-FFF2-40B4-BE49-F238E27FC236}">
                <a16:creationId xmlns:a16="http://schemas.microsoft.com/office/drawing/2014/main" id="{2ACE57F8-C39B-2443-8E78-6A18022FD66A}"/>
              </a:ext>
            </a:extLst>
          </p:cNvPr>
          <p:cNvSpPr/>
          <p:nvPr/>
        </p:nvSpPr>
        <p:spPr>
          <a:xfrm rot="10800000">
            <a:off x="99870" y="458005"/>
            <a:ext cx="3524599" cy="774800"/>
          </a:xfrm>
          <a:custGeom>
            <a:avLst/>
            <a:gdLst/>
            <a:ahLst/>
            <a:cxnLst/>
            <a:rect l="l" t="t" r="r" b="b"/>
            <a:pathLst>
              <a:path w="70090" h="30992" extrusionOk="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w="19050" cap="flat" cmpd="sng">
            <a:solidFill>
              <a:schemeClr val="dk2"/>
            </a:solidFill>
            <a:prstDash val="dash"/>
            <a:round/>
            <a:headEnd type="none" w="med" len="med"/>
            <a:tailEnd type="none" w="med" len="med"/>
          </a:ln>
        </p:spPr>
      </p:sp>
    </p:spTree>
    <p:extLst>
      <p:ext uri="{BB962C8B-B14F-4D97-AF65-F5344CB8AC3E}">
        <p14:creationId xmlns:p14="http://schemas.microsoft.com/office/powerpoint/2010/main" val="306955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D01B23-8B20-3E10-5F1F-2E272936B139}"/>
              </a:ext>
            </a:extLst>
          </p:cNvPr>
          <p:cNvSpPr>
            <a:spLocks noGrp="1"/>
          </p:cNvSpPr>
          <p:nvPr>
            <p:ph type="subTitle" idx="1"/>
          </p:nvPr>
        </p:nvSpPr>
        <p:spPr>
          <a:xfrm>
            <a:off x="311427" y="265043"/>
            <a:ext cx="8541026" cy="4671392"/>
          </a:xfrm>
        </p:spPr>
        <p:txBody>
          <a:bodyPr/>
          <a:lstStyle/>
          <a:p>
            <a:pPr marL="139700" indent="0" algn="l"/>
            <a:r>
              <a:rPr lang="en-US" sz="1000" b="0" i="0" dirty="0">
                <a:solidFill>
                  <a:schemeClr val="tx1">
                    <a:lumMod val="75000"/>
                  </a:schemeClr>
                </a:solidFill>
                <a:effectLst/>
                <a:latin typeface="Söhne"/>
              </a:rPr>
              <a:t>Project Schedule:</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Present the Gantt chart or project schedule that outlines the project timeline and key milestones.</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Risk Analysis:</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Identify potential risks and challenges that may arise during the project.</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Discuss strategies to mitigate and manage these risks.</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Project Cost:</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Provide an overview of the project cost estimate, as mentioned earlier.</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Explain the breakdown of costs, including project management, application workers, designers, and equipment.</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Project Charter and Work Breakdown Structure:</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Summarize the project charter and work breakdown structure.</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Explain how these documents contributed to project planning and organization.</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Lessons Learned:</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Reflect on the challenges faced during the project planning phase.</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Share insights and lessons learned from the experience.</a:t>
            </a:r>
          </a:p>
          <a:p>
            <a:pPr marL="311150" indent="-171450" algn="l">
              <a:buFont typeface="Arial" panose="020B0604020202020204" pitchFamily="34" charset="0"/>
              <a:buChar char="•"/>
            </a:pPr>
            <a:endParaRPr lang="en-US" sz="1000" b="0" i="0" dirty="0">
              <a:solidFill>
                <a:schemeClr val="tx1">
                  <a:lumMod val="60000"/>
                  <a:lumOff val="40000"/>
                </a:schemeClr>
              </a:solidFill>
              <a:effectLst/>
              <a:latin typeface="Söhne"/>
            </a:endParaRPr>
          </a:p>
          <a:p>
            <a:pPr marL="139700" indent="0" algn="l"/>
            <a:r>
              <a:rPr lang="en-US" sz="1000" b="0" i="0" dirty="0">
                <a:solidFill>
                  <a:schemeClr val="tx1">
                    <a:lumMod val="75000"/>
                  </a:schemeClr>
                </a:solidFill>
                <a:effectLst/>
                <a:latin typeface="Söhne"/>
              </a:rPr>
              <a:t>Conclusion:</a:t>
            </a:r>
          </a:p>
          <a:p>
            <a:pPr marL="139700" indent="0" algn="l"/>
            <a:endParaRPr lang="en-US" sz="1000" b="0" i="0" dirty="0">
              <a:solidFill>
                <a:schemeClr val="tx1">
                  <a:lumMod val="60000"/>
                  <a:lumOff val="40000"/>
                </a:schemeClr>
              </a:solidFill>
              <a:effectLst/>
              <a:latin typeface="Söhne"/>
            </a:endParaRP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Discuss the potential long-term impact of the smart parking system.</a:t>
            </a:r>
          </a:p>
          <a:p>
            <a:pPr marL="311150" indent="-171450" algn="l">
              <a:buFont typeface="Arial" panose="020B0604020202020204" pitchFamily="34" charset="0"/>
              <a:buChar char="•"/>
            </a:pPr>
            <a:r>
              <a:rPr lang="en-US" sz="1000" b="0" i="0" dirty="0">
                <a:solidFill>
                  <a:schemeClr val="tx1">
                    <a:lumMod val="60000"/>
                    <a:lumOff val="40000"/>
                  </a:schemeClr>
                </a:solidFill>
                <a:effectLst/>
                <a:latin typeface="Söhne"/>
              </a:rPr>
              <a:t>Express any future recommendations or areas for further improvement.</a:t>
            </a:r>
          </a:p>
          <a:p>
            <a:endParaRPr lang="en-US" dirty="0"/>
          </a:p>
        </p:txBody>
      </p:sp>
      <p:pic>
        <p:nvPicPr>
          <p:cNvPr id="4" name="صورة 6">
            <a:extLst>
              <a:ext uri="{FF2B5EF4-FFF2-40B4-BE49-F238E27FC236}">
                <a16:creationId xmlns:a16="http://schemas.microsoft.com/office/drawing/2014/main" id="{CCE036B3-F1F1-7923-FE17-C6951B3B6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109" y="229815"/>
            <a:ext cx="939568" cy="1002990"/>
          </a:xfrm>
          <a:prstGeom prst="rect">
            <a:avLst/>
          </a:prstGeom>
        </p:spPr>
      </p:pic>
      <p:sp>
        <p:nvSpPr>
          <p:cNvPr id="5" name="Google Shape;1543;p53">
            <a:extLst>
              <a:ext uri="{FF2B5EF4-FFF2-40B4-BE49-F238E27FC236}">
                <a16:creationId xmlns:a16="http://schemas.microsoft.com/office/drawing/2014/main" id="{710C31AA-4858-DEEC-A670-38F0A603781F}"/>
              </a:ext>
            </a:extLst>
          </p:cNvPr>
          <p:cNvSpPr/>
          <p:nvPr/>
        </p:nvSpPr>
        <p:spPr>
          <a:xfrm>
            <a:off x="6336535" y="839805"/>
            <a:ext cx="3659450" cy="1760934"/>
          </a:xfrm>
          <a:custGeom>
            <a:avLst/>
            <a:gdLst/>
            <a:ahLst/>
            <a:cxnLst/>
            <a:rect l="l" t="t" r="r" b="b"/>
            <a:pathLst>
              <a:path w="146378" h="97993" extrusionOk="0">
                <a:moveTo>
                  <a:pt x="0" y="97993"/>
                </a:moveTo>
                <a:cubicBezTo>
                  <a:pt x="7033" y="95252"/>
                  <a:pt x="34489" y="90603"/>
                  <a:pt x="42197" y="81544"/>
                </a:cubicBezTo>
                <a:cubicBezTo>
                  <a:pt x="49905" y="72485"/>
                  <a:pt x="38422" y="50472"/>
                  <a:pt x="46249" y="43638"/>
                </a:cubicBezTo>
                <a:cubicBezTo>
                  <a:pt x="54077" y="36804"/>
                  <a:pt x="78394" y="47572"/>
                  <a:pt x="89162" y="40539"/>
                </a:cubicBezTo>
                <a:cubicBezTo>
                  <a:pt x="99930" y="33506"/>
                  <a:pt x="101320" y="6726"/>
                  <a:pt x="110856" y="1441"/>
                </a:cubicBezTo>
                <a:cubicBezTo>
                  <a:pt x="120392" y="-3844"/>
                  <a:pt x="140458" y="7599"/>
                  <a:pt x="146378" y="8831"/>
                </a:cubicBezTo>
              </a:path>
            </a:pathLst>
          </a:custGeom>
          <a:noFill/>
          <a:ln w="19050" cap="flat" cmpd="sng">
            <a:solidFill>
              <a:schemeClr val="dk2"/>
            </a:solidFill>
            <a:prstDash val="dash"/>
            <a:round/>
            <a:headEnd type="none" w="med" len="med"/>
            <a:tailEnd type="none" w="med" len="med"/>
          </a:ln>
        </p:spPr>
        <p:txBody>
          <a:bodyPr/>
          <a:lstStyle/>
          <a:p>
            <a:endParaRPr lang="en-US" dirty="0"/>
          </a:p>
        </p:txBody>
      </p:sp>
      <p:sp>
        <p:nvSpPr>
          <p:cNvPr id="6" name="Google Shape;1548;p53">
            <a:extLst>
              <a:ext uri="{FF2B5EF4-FFF2-40B4-BE49-F238E27FC236}">
                <a16:creationId xmlns:a16="http://schemas.microsoft.com/office/drawing/2014/main" id="{3DF2F0F9-A2E6-7865-B1F9-FF0CE1BACBFE}"/>
              </a:ext>
            </a:extLst>
          </p:cNvPr>
          <p:cNvSpPr/>
          <p:nvPr/>
        </p:nvSpPr>
        <p:spPr>
          <a:xfrm rot="11938151">
            <a:off x="5177487" y="3720485"/>
            <a:ext cx="2781580" cy="905954"/>
          </a:xfrm>
          <a:custGeom>
            <a:avLst/>
            <a:gdLst/>
            <a:ahLst/>
            <a:cxnLst/>
            <a:rect l="l" t="t" r="r" b="b"/>
            <a:pathLst>
              <a:path w="70090" h="30992" extrusionOk="0">
                <a:moveTo>
                  <a:pt x="0" y="0"/>
                </a:moveTo>
                <a:cubicBezTo>
                  <a:pt x="5165" y="1510"/>
                  <a:pt x="21416" y="7033"/>
                  <a:pt x="30992" y="9059"/>
                </a:cubicBezTo>
                <a:cubicBezTo>
                  <a:pt x="40568" y="11086"/>
                  <a:pt x="50939" y="8504"/>
                  <a:pt x="57455" y="12159"/>
                </a:cubicBezTo>
                <a:cubicBezTo>
                  <a:pt x="63971" y="15815"/>
                  <a:pt x="67984" y="27853"/>
                  <a:pt x="70090" y="30992"/>
                </a:cubicBezTo>
              </a:path>
            </a:pathLst>
          </a:custGeom>
          <a:noFill/>
          <a:ln w="19050" cap="flat" cmpd="sng">
            <a:solidFill>
              <a:schemeClr val="dk2"/>
            </a:solidFill>
            <a:prstDash val="dash"/>
            <a:round/>
            <a:headEnd type="none" w="med" len="med"/>
            <a:tailEnd type="none" w="med" len="med"/>
          </a:ln>
        </p:spPr>
      </p:sp>
    </p:spTree>
    <p:extLst>
      <p:ext uri="{BB962C8B-B14F-4D97-AF65-F5344CB8AC3E}">
        <p14:creationId xmlns:p14="http://schemas.microsoft.com/office/powerpoint/2010/main" val="237952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63" name="Google Shape;2363;p62"/>
          <p:cNvSpPr txBox="1">
            <a:spLocks noGrp="1"/>
          </p:cNvSpPr>
          <p:nvPr>
            <p:ph type="ctrTitle"/>
          </p:nvPr>
        </p:nvSpPr>
        <p:spPr>
          <a:xfrm>
            <a:off x="1972884" y="1727009"/>
            <a:ext cx="5159400" cy="117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2367" name="Google Shape;2367;p62"/>
          <p:cNvSpPr/>
          <p:nvPr/>
        </p:nvSpPr>
        <p:spPr>
          <a:xfrm>
            <a:off x="6464700" y="3855000"/>
            <a:ext cx="748500" cy="7485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2"/>
          <p:cNvSpPr/>
          <p:nvPr/>
        </p:nvSpPr>
        <p:spPr>
          <a:xfrm>
            <a:off x="6464700" y="2918688"/>
            <a:ext cx="748500" cy="7485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2"/>
          <p:cNvSpPr/>
          <p:nvPr/>
        </p:nvSpPr>
        <p:spPr>
          <a:xfrm>
            <a:off x="2053750" y="3855000"/>
            <a:ext cx="748500" cy="7485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2"/>
          <p:cNvSpPr/>
          <p:nvPr/>
        </p:nvSpPr>
        <p:spPr>
          <a:xfrm>
            <a:off x="2053750" y="2918688"/>
            <a:ext cx="748500" cy="748500"/>
          </a:xfrm>
          <a:prstGeom prst="roundRect">
            <a:avLst>
              <a:gd name="adj" fmla="val 16667"/>
            </a:avLst>
          </a:prstGeom>
          <a:solidFill>
            <a:schemeClr val="accent2"/>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2"/>
          <p:cNvSpPr/>
          <p:nvPr/>
        </p:nvSpPr>
        <p:spPr>
          <a:xfrm>
            <a:off x="2255155" y="21835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62"/>
          <p:cNvGrpSpPr/>
          <p:nvPr/>
        </p:nvGrpSpPr>
        <p:grpSpPr>
          <a:xfrm>
            <a:off x="2254968" y="3120102"/>
            <a:ext cx="346024" cy="345674"/>
            <a:chOff x="1569693" y="3120102"/>
            <a:chExt cx="346024" cy="345674"/>
          </a:xfrm>
        </p:grpSpPr>
        <p:sp>
          <p:nvSpPr>
            <p:cNvPr id="2379" name="Google Shape;2379;p62"/>
            <p:cNvSpPr/>
            <p:nvPr/>
          </p:nvSpPr>
          <p:spPr>
            <a:xfrm>
              <a:off x="1569693" y="3120102"/>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2"/>
            <p:cNvSpPr/>
            <p:nvPr/>
          </p:nvSpPr>
          <p:spPr>
            <a:xfrm>
              <a:off x="1639815" y="3207285"/>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1" name="Google Shape;2381;p62"/>
          <p:cNvGrpSpPr/>
          <p:nvPr/>
        </p:nvGrpSpPr>
        <p:grpSpPr>
          <a:xfrm>
            <a:off x="2254964" y="4056252"/>
            <a:ext cx="346024" cy="345674"/>
            <a:chOff x="1569689" y="4056252"/>
            <a:chExt cx="346024" cy="345674"/>
          </a:xfrm>
        </p:grpSpPr>
        <p:sp>
          <p:nvSpPr>
            <p:cNvPr id="2382" name="Google Shape;2382;p62"/>
            <p:cNvSpPr/>
            <p:nvPr/>
          </p:nvSpPr>
          <p:spPr>
            <a:xfrm>
              <a:off x="1569689" y="4056252"/>
              <a:ext cx="346024" cy="345674"/>
            </a:xfrm>
            <a:custGeom>
              <a:avLst/>
              <a:gdLst/>
              <a:ahLst/>
              <a:cxnLst/>
              <a:rect l="l" t="t" r="r" b="b"/>
              <a:pathLst>
                <a:path w="10871" h="10860" extrusionOk="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2"/>
            <p:cNvSpPr/>
            <p:nvPr/>
          </p:nvSpPr>
          <p:spPr>
            <a:xfrm>
              <a:off x="1620076" y="4106289"/>
              <a:ext cx="244486" cy="242958"/>
            </a:xfrm>
            <a:custGeom>
              <a:avLst/>
              <a:gdLst/>
              <a:ahLst/>
              <a:cxnLst/>
              <a:rect l="l" t="t" r="r" b="b"/>
              <a:pathLst>
                <a:path w="7681" h="7633" extrusionOk="0">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2"/>
            <p:cNvSpPr/>
            <p:nvPr/>
          </p:nvSpPr>
          <p:spPr>
            <a:xfrm>
              <a:off x="1668235" y="4150437"/>
              <a:ext cx="153134" cy="151065"/>
            </a:xfrm>
            <a:custGeom>
              <a:avLst/>
              <a:gdLst/>
              <a:ahLst/>
              <a:cxnLst/>
              <a:rect l="l" t="t" r="r" b="b"/>
              <a:pathLst>
                <a:path w="4811" h="4746" extrusionOk="0">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62"/>
          <p:cNvGrpSpPr/>
          <p:nvPr/>
        </p:nvGrpSpPr>
        <p:grpSpPr>
          <a:xfrm>
            <a:off x="6665945" y="4056427"/>
            <a:ext cx="345642" cy="345674"/>
            <a:chOff x="7228270" y="4056427"/>
            <a:chExt cx="345642" cy="345674"/>
          </a:xfrm>
        </p:grpSpPr>
        <p:sp>
          <p:nvSpPr>
            <p:cNvPr id="2386" name="Google Shape;2386;p62"/>
            <p:cNvSpPr/>
            <p:nvPr/>
          </p:nvSpPr>
          <p:spPr>
            <a:xfrm>
              <a:off x="7228270" y="4056427"/>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2"/>
            <p:cNvSpPr/>
            <p:nvPr/>
          </p:nvSpPr>
          <p:spPr>
            <a:xfrm>
              <a:off x="7269171" y="4129286"/>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2"/>
            <p:cNvSpPr/>
            <p:nvPr/>
          </p:nvSpPr>
          <p:spPr>
            <a:xfrm>
              <a:off x="7358996" y="4174103"/>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9" name="Google Shape;2389;p62"/>
          <p:cNvGrpSpPr/>
          <p:nvPr/>
        </p:nvGrpSpPr>
        <p:grpSpPr>
          <a:xfrm>
            <a:off x="6665939" y="3120102"/>
            <a:ext cx="346056" cy="345674"/>
            <a:chOff x="7228264" y="3120102"/>
            <a:chExt cx="346056" cy="345674"/>
          </a:xfrm>
        </p:grpSpPr>
        <p:sp>
          <p:nvSpPr>
            <p:cNvPr id="2390" name="Google Shape;2390;p62"/>
            <p:cNvSpPr/>
            <p:nvPr/>
          </p:nvSpPr>
          <p:spPr>
            <a:xfrm>
              <a:off x="7299238" y="3285823"/>
              <a:ext cx="118390" cy="122972"/>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2"/>
            <p:cNvSpPr/>
            <p:nvPr/>
          </p:nvSpPr>
          <p:spPr>
            <a:xfrm>
              <a:off x="7335391" y="3176892"/>
              <a:ext cx="167709" cy="195804"/>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2"/>
            <p:cNvSpPr/>
            <p:nvPr/>
          </p:nvSpPr>
          <p:spPr>
            <a:xfrm>
              <a:off x="7228264" y="3120102"/>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62"/>
          <p:cNvSpPr/>
          <p:nvPr/>
        </p:nvSpPr>
        <p:spPr>
          <a:xfrm>
            <a:off x="5626325" y="-5600"/>
            <a:ext cx="3540250" cy="1942975"/>
          </a:xfrm>
          <a:custGeom>
            <a:avLst/>
            <a:gdLst/>
            <a:ahLst/>
            <a:cxnLst/>
            <a:rect l="l" t="t" r="r" b="b"/>
            <a:pathLst>
              <a:path w="141610" h="77719" extrusionOk="0">
                <a:moveTo>
                  <a:pt x="0" y="0"/>
                </a:moveTo>
                <a:cubicBezTo>
                  <a:pt x="5285" y="3378"/>
                  <a:pt x="19629" y="16808"/>
                  <a:pt x="31708" y="20265"/>
                </a:cubicBezTo>
                <a:cubicBezTo>
                  <a:pt x="43787" y="23722"/>
                  <a:pt x="62819" y="13708"/>
                  <a:pt x="72474" y="20741"/>
                </a:cubicBezTo>
                <a:cubicBezTo>
                  <a:pt x="82129" y="27774"/>
                  <a:pt x="79706" y="55548"/>
                  <a:pt x="89639" y="62462"/>
                </a:cubicBezTo>
                <a:cubicBezTo>
                  <a:pt x="99572" y="69376"/>
                  <a:pt x="123412" y="59680"/>
                  <a:pt x="132074" y="62223"/>
                </a:cubicBezTo>
                <a:cubicBezTo>
                  <a:pt x="140736" y="64766"/>
                  <a:pt x="140021" y="75136"/>
                  <a:pt x="141610" y="77719"/>
                </a:cubicBezTo>
              </a:path>
            </a:pathLst>
          </a:custGeom>
          <a:noFill/>
          <a:ln w="19050" cap="flat" cmpd="sng">
            <a:solidFill>
              <a:schemeClr val="dk2"/>
            </a:solidFill>
            <a:prstDash val="dash"/>
            <a:round/>
            <a:headEnd type="none" w="med" len="med"/>
            <a:tailEnd type="none" w="med" len="med"/>
          </a:ln>
        </p:spPr>
      </p:sp>
      <p:grpSp>
        <p:nvGrpSpPr>
          <p:cNvPr id="2394" name="Google Shape;2394;p62"/>
          <p:cNvGrpSpPr/>
          <p:nvPr/>
        </p:nvGrpSpPr>
        <p:grpSpPr>
          <a:xfrm>
            <a:off x="860150" y="3120100"/>
            <a:ext cx="862500" cy="914700"/>
            <a:chOff x="860150" y="3120100"/>
            <a:chExt cx="862500" cy="914700"/>
          </a:xfrm>
        </p:grpSpPr>
        <p:sp>
          <p:nvSpPr>
            <p:cNvPr id="2395" name="Google Shape;2395;p62"/>
            <p:cNvSpPr/>
            <p:nvPr/>
          </p:nvSpPr>
          <p:spPr>
            <a:xfrm>
              <a:off x="860150" y="3120100"/>
              <a:ext cx="862500" cy="9147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6" name="Google Shape;2396;p62"/>
            <p:cNvGrpSpPr/>
            <p:nvPr/>
          </p:nvGrpSpPr>
          <p:grpSpPr>
            <a:xfrm>
              <a:off x="1112174" y="3273992"/>
              <a:ext cx="358449" cy="606917"/>
              <a:chOff x="6988254" y="3240217"/>
              <a:chExt cx="358449" cy="606917"/>
            </a:xfrm>
          </p:grpSpPr>
          <p:sp>
            <p:nvSpPr>
              <p:cNvPr id="2397" name="Google Shape;2397;p62"/>
              <p:cNvSpPr/>
              <p:nvPr/>
            </p:nvSpPr>
            <p:spPr>
              <a:xfrm>
                <a:off x="6988254" y="3240217"/>
                <a:ext cx="358449" cy="358369"/>
              </a:xfrm>
              <a:custGeom>
                <a:avLst/>
                <a:gdLst/>
                <a:ahLst/>
                <a:cxnLst/>
                <a:rect l="l" t="t" r="r" b="b"/>
                <a:pathLst>
                  <a:path w="4439" h="4438" extrusionOk="0">
                    <a:moveTo>
                      <a:pt x="2219" y="0"/>
                    </a:moveTo>
                    <a:cubicBezTo>
                      <a:pt x="994" y="0"/>
                      <a:pt x="1" y="995"/>
                      <a:pt x="1" y="2219"/>
                    </a:cubicBezTo>
                    <a:cubicBezTo>
                      <a:pt x="1" y="3445"/>
                      <a:pt x="994" y="4438"/>
                      <a:pt x="2219" y="4438"/>
                    </a:cubicBezTo>
                    <a:cubicBezTo>
                      <a:pt x="3445" y="4438"/>
                      <a:pt x="4438" y="3445"/>
                      <a:pt x="4438" y="2219"/>
                    </a:cubicBezTo>
                    <a:cubicBezTo>
                      <a:pt x="4438" y="995"/>
                      <a:pt x="3445" y="0"/>
                      <a:pt x="2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2"/>
              <p:cNvSpPr/>
              <p:nvPr/>
            </p:nvSpPr>
            <p:spPr>
              <a:xfrm>
                <a:off x="7089433" y="3328880"/>
                <a:ext cx="156171" cy="156171"/>
              </a:xfrm>
              <a:custGeom>
                <a:avLst/>
                <a:gdLst/>
                <a:ahLst/>
                <a:cxnLst/>
                <a:rect l="l" t="t" r="r" b="b"/>
                <a:pathLst>
                  <a:path w="1934" h="1934" extrusionOk="0">
                    <a:moveTo>
                      <a:pt x="966" y="0"/>
                    </a:moveTo>
                    <a:cubicBezTo>
                      <a:pt x="432" y="0"/>
                      <a:pt x="0" y="434"/>
                      <a:pt x="0" y="968"/>
                    </a:cubicBezTo>
                    <a:cubicBezTo>
                      <a:pt x="0" y="1502"/>
                      <a:pt x="432" y="1934"/>
                      <a:pt x="966" y="1934"/>
                    </a:cubicBezTo>
                    <a:cubicBezTo>
                      <a:pt x="1500" y="1934"/>
                      <a:pt x="1934" y="1502"/>
                      <a:pt x="1934" y="968"/>
                    </a:cubicBezTo>
                    <a:cubicBezTo>
                      <a:pt x="1934" y="434"/>
                      <a:pt x="1500" y="0"/>
                      <a:pt x="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2"/>
              <p:cNvSpPr/>
              <p:nvPr/>
            </p:nvSpPr>
            <p:spPr>
              <a:xfrm>
                <a:off x="7004807" y="3494660"/>
                <a:ext cx="325342" cy="352474"/>
              </a:xfrm>
              <a:custGeom>
                <a:avLst/>
                <a:gdLst/>
                <a:ahLst/>
                <a:cxnLst/>
                <a:rect l="l" t="t" r="r" b="b"/>
                <a:pathLst>
                  <a:path w="4029" h="4365" extrusionOk="0">
                    <a:moveTo>
                      <a:pt x="1" y="0"/>
                    </a:moveTo>
                    <a:lnTo>
                      <a:pt x="2014" y="4364"/>
                    </a:lnTo>
                    <a:lnTo>
                      <a:pt x="40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0" name="Google Shape;2400;p62"/>
          <p:cNvGrpSpPr/>
          <p:nvPr/>
        </p:nvGrpSpPr>
        <p:grpSpPr>
          <a:xfrm>
            <a:off x="7011575" y="729150"/>
            <a:ext cx="1224600" cy="864000"/>
            <a:chOff x="7011575" y="729150"/>
            <a:chExt cx="1224600" cy="864000"/>
          </a:xfrm>
        </p:grpSpPr>
        <p:sp>
          <p:nvSpPr>
            <p:cNvPr id="2401" name="Google Shape;2401;p62"/>
            <p:cNvSpPr/>
            <p:nvPr/>
          </p:nvSpPr>
          <p:spPr>
            <a:xfrm>
              <a:off x="7011575" y="729150"/>
              <a:ext cx="1224600" cy="8640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2" name="Google Shape;2402;p62"/>
            <p:cNvGrpSpPr/>
            <p:nvPr/>
          </p:nvGrpSpPr>
          <p:grpSpPr>
            <a:xfrm>
              <a:off x="7311200" y="812779"/>
              <a:ext cx="625406" cy="696807"/>
              <a:chOff x="4926116" y="4435417"/>
              <a:chExt cx="1146902" cy="1277842"/>
            </a:xfrm>
          </p:grpSpPr>
          <p:sp>
            <p:nvSpPr>
              <p:cNvPr id="2403" name="Google Shape;2403;p62"/>
              <p:cNvSpPr/>
              <p:nvPr/>
            </p:nvSpPr>
            <p:spPr>
              <a:xfrm>
                <a:off x="5070656" y="4435417"/>
                <a:ext cx="215668" cy="125416"/>
              </a:xfrm>
              <a:custGeom>
                <a:avLst/>
                <a:gdLst/>
                <a:ahLst/>
                <a:cxnLst/>
                <a:rect l="l" t="t" r="r" b="b"/>
                <a:pathLst>
                  <a:path w="3023" h="1758" extrusionOk="0">
                    <a:moveTo>
                      <a:pt x="0" y="1"/>
                    </a:moveTo>
                    <a:lnTo>
                      <a:pt x="0" y="1757"/>
                    </a:lnTo>
                    <a:lnTo>
                      <a:pt x="3023" y="1757"/>
                    </a:lnTo>
                    <a:lnTo>
                      <a:pt x="3023" y="1"/>
                    </a:lnTo>
                    <a:close/>
                  </a:path>
                </a:pathLst>
              </a:custGeom>
              <a:solidFill>
                <a:srgbClr val="1D1A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2"/>
              <p:cNvSpPr/>
              <p:nvPr/>
            </p:nvSpPr>
            <p:spPr>
              <a:xfrm>
                <a:off x="5128872" y="4435417"/>
                <a:ext cx="157453" cy="125416"/>
              </a:xfrm>
              <a:custGeom>
                <a:avLst/>
                <a:gdLst/>
                <a:ahLst/>
                <a:cxnLst/>
                <a:rect l="l" t="t" r="r" b="b"/>
                <a:pathLst>
                  <a:path w="2207" h="1758" extrusionOk="0">
                    <a:moveTo>
                      <a:pt x="0" y="1"/>
                    </a:moveTo>
                    <a:lnTo>
                      <a:pt x="0" y="1757"/>
                    </a:lnTo>
                    <a:lnTo>
                      <a:pt x="2207" y="1757"/>
                    </a:lnTo>
                    <a:lnTo>
                      <a:pt x="2207" y="1"/>
                    </a:ln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2"/>
              <p:cNvSpPr/>
              <p:nvPr/>
            </p:nvSpPr>
            <p:spPr>
              <a:xfrm>
                <a:off x="5003023" y="4593863"/>
                <a:ext cx="919605" cy="1119396"/>
              </a:xfrm>
              <a:custGeom>
                <a:avLst/>
                <a:gdLst/>
                <a:ahLst/>
                <a:cxnLst/>
                <a:rect l="l" t="t" r="r" b="b"/>
                <a:pathLst>
                  <a:path w="12890" h="15691" extrusionOk="0">
                    <a:moveTo>
                      <a:pt x="1" y="1"/>
                    </a:moveTo>
                    <a:lnTo>
                      <a:pt x="1" y="15690"/>
                    </a:lnTo>
                    <a:lnTo>
                      <a:pt x="12889" y="15690"/>
                    </a:lnTo>
                    <a:lnTo>
                      <a:pt x="12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2"/>
              <p:cNvSpPr/>
              <p:nvPr/>
            </p:nvSpPr>
            <p:spPr>
              <a:xfrm>
                <a:off x="4950587" y="5619376"/>
                <a:ext cx="1038461" cy="93883"/>
              </a:xfrm>
              <a:custGeom>
                <a:avLst/>
                <a:gdLst/>
                <a:ahLst/>
                <a:cxnLst/>
                <a:rect l="l" t="t" r="r" b="b"/>
                <a:pathLst>
                  <a:path w="14556" h="1316" extrusionOk="0">
                    <a:moveTo>
                      <a:pt x="1" y="0"/>
                    </a:moveTo>
                    <a:lnTo>
                      <a:pt x="1" y="1315"/>
                    </a:lnTo>
                    <a:lnTo>
                      <a:pt x="14556" y="1315"/>
                    </a:lnTo>
                    <a:lnTo>
                      <a:pt x="14556" y="0"/>
                    </a:lnTo>
                    <a:close/>
                  </a:path>
                </a:pathLst>
              </a:custGeom>
              <a:solidFill>
                <a:srgbClr val="BE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2"/>
              <p:cNvSpPr/>
              <p:nvPr/>
            </p:nvSpPr>
            <p:spPr>
              <a:xfrm>
                <a:off x="5003023" y="5196686"/>
                <a:ext cx="919605" cy="422761"/>
              </a:xfrm>
              <a:custGeom>
                <a:avLst/>
                <a:gdLst/>
                <a:ahLst/>
                <a:cxnLst/>
                <a:rect l="l" t="t" r="r" b="b"/>
                <a:pathLst>
                  <a:path w="12890" h="5926" extrusionOk="0">
                    <a:moveTo>
                      <a:pt x="1" y="1"/>
                    </a:moveTo>
                    <a:lnTo>
                      <a:pt x="1" y="5925"/>
                    </a:lnTo>
                    <a:lnTo>
                      <a:pt x="12889" y="5925"/>
                    </a:lnTo>
                    <a:lnTo>
                      <a:pt x="1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2"/>
              <p:cNvSpPr/>
              <p:nvPr/>
            </p:nvSpPr>
            <p:spPr>
              <a:xfrm>
                <a:off x="4926116" y="4506472"/>
                <a:ext cx="1062932" cy="108437"/>
              </a:xfrm>
              <a:custGeom>
                <a:avLst/>
                <a:gdLst/>
                <a:ahLst/>
                <a:cxnLst/>
                <a:rect l="l" t="t" r="r" b="b"/>
                <a:pathLst>
                  <a:path w="14899" h="1520" extrusionOk="0">
                    <a:moveTo>
                      <a:pt x="0" y="0"/>
                    </a:moveTo>
                    <a:lnTo>
                      <a:pt x="0" y="1519"/>
                    </a:lnTo>
                    <a:lnTo>
                      <a:pt x="14899" y="1519"/>
                    </a:lnTo>
                    <a:lnTo>
                      <a:pt x="148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2"/>
              <p:cNvSpPr/>
              <p:nvPr/>
            </p:nvSpPr>
            <p:spPr>
              <a:xfrm>
                <a:off x="5086922" y="4593863"/>
                <a:ext cx="919605" cy="1119396"/>
              </a:xfrm>
              <a:custGeom>
                <a:avLst/>
                <a:gdLst/>
                <a:ahLst/>
                <a:cxnLst/>
                <a:rect l="l" t="t" r="r" b="b"/>
                <a:pathLst>
                  <a:path w="12890" h="15691" extrusionOk="0">
                    <a:moveTo>
                      <a:pt x="1" y="1"/>
                    </a:moveTo>
                    <a:lnTo>
                      <a:pt x="1" y="15690"/>
                    </a:lnTo>
                    <a:lnTo>
                      <a:pt x="12889" y="15690"/>
                    </a:lnTo>
                    <a:lnTo>
                      <a:pt x="12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2"/>
              <p:cNvSpPr/>
              <p:nvPr/>
            </p:nvSpPr>
            <p:spPr>
              <a:xfrm>
                <a:off x="5034485" y="5619376"/>
                <a:ext cx="1038461" cy="93883"/>
              </a:xfrm>
              <a:custGeom>
                <a:avLst/>
                <a:gdLst/>
                <a:ahLst/>
                <a:cxnLst/>
                <a:rect l="l" t="t" r="r" b="b"/>
                <a:pathLst>
                  <a:path w="14556" h="1316" extrusionOk="0">
                    <a:moveTo>
                      <a:pt x="0" y="0"/>
                    </a:moveTo>
                    <a:lnTo>
                      <a:pt x="0" y="1315"/>
                    </a:lnTo>
                    <a:lnTo>
                      <a:pt x="14555" y="1315"/>
                    </a:lnTo>
                    <a:lnTo>
                      <a:pt x="14555" y="0"/>
                    </a:lnTo>
                    <a:close/>
                  </a:path>
                </a:pathLst>
              </a:custGeom>
              <a:solidFill>
                <a:srgbClr val="E4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2"/>
              <p:cNvSpPr/>
              <p:nvPr/>
            </p:nvSpPr>
            <p:spPr>
              <a:xfrm>
                <a:off x="5128872" y="4649865"/>
                <a:ext cx="832139" cy="503803"/>
              </a:xfrm>
              <a:custGeom>
                <a:avLst/>
                <a:gdLst/>
                <a:ahLst/>
                <a:cxnLst/>
                <a:rect l="l" t="t" r="r" b="b"/>
                <a:pathLst>
                  <a:path w="11664" h="7062" extrusionOk="0">
                    <a:moveTo>
                      <a:pt x="0" y="1"/>
                    </a:moveTo>
                    <a:lnTo>
                      <a:pt x="0" y="7061"/>
                    </a:lnTo>
                    <a:lnTo>
                      <a:pt x="11664" y="7061"/>
                    </a:lnTo>
                    <a:lnTo>
                      <a:pt x="11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2"/>
              <p:cNvSpPr/>
              <p:nvPr/>
            </p:nvSpPr>
            <p:spPr>
              <a:xfrm>
                <a:off x="5128872" y="4649865"/>
                <a:ext cx="800677" cy="503803"/>
              </a:xfrm>
              <a:custGeom>
                <a:avLst/>
                <a:gdLst/>
                <a:ahLst/>
                <a:cxnLst/>
                <a:rect l="l" t="t" r="r" b="b"/>
                <a:pathLst>
                  <a:path w="11223" h="7062" extrusionOk="0">
                    <a:moveTo>
                      <a:pt x="0" y="1"/>
                    </a:moveTo>
                    <a:lnTo>
                      <a:pt x="0" y="7061"/>
                    </a:lnTo>
                    <a:lnTo>
                      <a:pt x="11223" y="7061"/>
                    </a:lnTo>
                    <a:lnTo>
                      <a:pt x="11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2"/>
              <p:cNvSpPr/>
              <p:nvPr/>
            </p:nvSpPr>
            <p:spPr>
              <a:xfrm>
                <a:off x="5086922" y="5196686"/>
                <a:ext cx="919605" cy="422761"/>
              </a:xfrm>
              <a:custGeom>
                <a:avLst/>
                <a:gdLst/>
                <a:ahLst/>
                <a:cxnLst/>
                <a:rect l="l" t="t" r="r" b="b"/>
                <a:pathLst>
                  <a:path w="12890" h="5926" extrusionOk="0">
                    <a:moveTo>
                      <a:pt x="1" y="1"/>
                    </a:moveTo>
                    <a:lnTo>
                      <a:pt x="1" y="5925"/>
                    </a:lnTo>
                    <a:lnTo>
                      <a:pt x="12889" y="5925"/>
                    </a:lnTo>
                    <a:lnTo>
                      <a:pt x="12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2"/>
              <p:cNvSpPr/>
              <p:nvPr/>
            </p:nvSpPr>
            <p:spPr>
              <a:xfrm>
                <a:off x="5010086" y="4506472"/>
                <a:ext cx="1062932" cy="108437"/>
              </a:xfrm>
              <a:custGeom>
                <a:avLst/>
                <a:gdLst/>
                <a:ahLst/>
                <a:cxnLst/>
                <a:rect l="l" t="t" r="r" b="b"/>
                <a:pathLst>
                  <a:path w="14899" h="1520" extrusionOk="0">
                    <a:moveTo>
                      <a:pt x="0" y="0"/>
                    </a:moveTo>
                    <a:lnTo>
                      <a:pt x="0" y="1519"/>
                    </a:lnTo>
                    <a:lnTo>
                      <a:pt x="14898" y="1519"/>
                    </a:lnTo>
                    <a:lnTo>
                      <a:pt x="1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2"/>
              <p:cNvSpPr/>
              <p:nvPr/>
            </p:nvSpPr>
            <p:spPr>
              <a:xfrm>
                <a:off x="5114960" y="5226150"/>
                <a:ext cx="846051" cy="367116"/>
              </a:xfrm>
              <a:custGeom>
                <a:avLst/>
                <a:gdLst/>
                <a:ahLst/>
                <a:cxnLst/>
                <a:rect l="l" t="t" r="r" b="b"/>
                <a:pathLst>
                  <a:path w="11859" h="5146" extrusionOk="0">
                    <a:moveTo>
                      <a:pt x="0" y="1"/>
                    </a:moveTo>
                    <a:lnTo>
                      <a:pt x="0" y="5145"/>
                    </a:lnTo>
                    <a:lnTo>
                      <a:pt x="11859" y="5145"/>
                    </a:lnTo>
                    <a:lnTo>
                      <a:pt x="118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2"/>
              <p:cNvSpPr/>
              <p:nvPr/>
            </p:nvSpPr>
            <p:spPr>
              <a:xfrm>
                <a:off x="5137647"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2"/>
              <p:cNvSpPr/>
              <p:nvPr/>
            </p:nvSpPr>
            <p:spPr>
              <a:xfrm>
                <a:off x="5165613"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2"/>
              <p:cNvSpPr/>
              <p:nvPr/>
            </p:nvSpPr>
            <p:spPr>
              <a:xfrm>
                <a:off x="5193579"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2"/>
              <p:cNvSpPr/>
              <p:nvPr/>
            </p:nvSpPr>
            <p:spPr>
              <a:xfrm>
                <a:off x="5221545"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2"/>
              <p:cNvSpPr/>
              <p:nvPr/>
            </p:nvSpPr>
            <p:spPr>
              <a:xfrm>
                <a:off x="5249583" y="5242273"/>
                <a:ext cx="17550" cy="334941"/>
              </a:xfrm>
              <a:custGeom>
                <a:avLst/>
                <a:gdLst/>
                <a:ahLst/>
                <a:cxnLst/>
                <a:rect l="l" t="t" r="r" b="b"/>
                <a:pathLst>
                  <a:path w="246"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2"/>
              <p:cNvSpPr/>
              <p:nvPr/>
            </p:nvSpPr>
            <p:spPr>
              <a:xfrm>
                <a:off x="5277478" y="5242273"/>
                <a:ext cx="17550" cy="334941"/>
              </a:xfrm>
              <a:custGeom>
                <a:avLst/>
                <a:gdLst/>
                <a:ahLst/>
                <a:cxnLst/>
                <a:rect l="l" t="t" r="r" b="b"/>
                <a:pathLst>
                  <a:path w="246"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2"/>
              <p:cNvSpPr/>
              <p:nvPr/>
            </p:nvSpPr>
            <p:spPr>
              <a:xfrm>
                <a:off x="5305516" y="5242273"/>
                <a:ext cx="17550" cy="334941"/>
              </a:xfrm>
              <a:custGeom>
                <a:avLst/>
                <a:gdLst/>
                <a:ahLst/>
                <a:cxnLst/>
                <a:rect l="l" t="t" r="r" b="b"/>
                <a:pathLst>
                  <a:path w="246"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2"/>
              <p:cNvSpPr/>
              <p:nvPr/>
            </p:nvSpPr>
            <p:spPr>
              <a:xfrm>
                <a:off x="5333410" y="5242273"/>
                <a:ext cx="17550" cy="334941"/>
              </a:xfrm>
              <a:custGeom>
                <a:avLst/>
                <a:gdLst/>
                <a:ahLst/>
                <a:cxnLst/>
                <a:rect l="l" t="t" r="r" b="b"/>
                <a:pathLst>
                  <a:path w="246" h="4695" extrusionOk="0">
                    <a:moveTo>
                      <a:pt x="0" y="1"/>
                    </a:moveTo>
                    <a:lnTo>
                      <a:pt x="0"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2"/>
              <p:cNvSpPr/>
              <p:nvPr/>
            </p:nvSpPr>
            <p:spPr>
              <a:xfrm>
                <a:off x="5361448"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2"/>
              <p:cNvSpPr/>
              <p:nvPr/>
            </p:nvSpPr>
            <p:spPr>
              <a:xfrm>
                <a:off x="5389414"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2"/>
              <p:cNvSpPr/>
              <p:nvPr/>
            </p:nvSpPr>
            <p:spPr>
              <a:xfrm>
                <a:off x="5417309" y="5242273"/>
                <a:ext cx="17622" cy="334941"/>
              </a:xfrm>
              <a:custGeom>
                <a:avLst/>
                <a:gdLst/>
                <a:ahLst/>
                <a:cxnLst/>
                <a:rect l="l" t="t" r="r" b="b"/>
                <a:pathLst>
                  <a:path w="247" h="4695" extrusionOk="0">
                    <a:moveTo>
                      <a:pt x="1" y="1"/>
                    </a:moveTo>
                    <a:lnTo>
                      <a:pt x="1" y="4694"/>
                    </a:lnTo>
                    <a:lnTo>
                      <a:pt x="247" y="4694"/>
                    </a:lnTo>
                    <a:lnTo>
                      <a:pt x="2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2"/>
              <p:cNvSpPr/>
              <p:nvPr/>
            </p:nvSpPr>
            <p:spPr>
              <a:xfrm>
                <a:off x="5445276" y="5242273"/>
                <a:ext cx="17550" cy="334941"/>
              </a:xfrm>
              <a:custGeom>
                <a:avLst/>
                <a:gdLst/>
                <a:ahLst/>
                <a:cxnLst/>
                <a:rect l="l" t="t" r="r" b="b"/>
                <a:pathLst>
                  <a:path w="246"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2"/>
              <p:cNvSpPr/>
              <p:nvPr/>
            </p:nvSpPr>
            <p:spPr>
              <a:xfrm>
                <a:off x="5473313" y="5242273"/>
                <a:ext cx="17550" cy="334941"/>
              </a:xfrm>
              <a:custGeom>
                <a:avLst/>
                <a:gdLst/>
                <a:ahLst/>
                <a:cxnLst/>
                <a:rect l="l" t="t" r="r" b="b"/>
                <a:pathLst>
                  <a:path w="246"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2"/>
              <p:cNvSpPr/>
              <p:nvPr/>
            </p:nvSpPr>
            <p:spPr>
              <a:xfrm>
                <a:off x="5501208"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2"/>
              <p:cNvSpPr/>
              <p:nvPr/>
            </p:nvSpPr>
            <p:spPr>
              <a:xfrm>
                <a:off x="5529246"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2"/>
              <p:cNvSpPr/>
              <p:nvPr/>
            </p:nvSpPr>
            <p:spPr>
              <a:xfrm>
                <a:off x="5557141" y="5242273"/>
                <a:ext cx="17622" cy="334941"/>
              </a:xfrm>
              <a:custGeom>
                <a:avLst/>
                <a:gdLst/>
                <a:ahLst/>
                <a:cxnLst/>
                <a:rect l="l" t="t" r="r" b="b"/>
                <a:pathLst>
                  <a:path w="247"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2"/>
              <p:cNvSpPr/>
              <p:nvPr/>
            </p:nvSpPr>
            <p:spPr>
              <a:xfrm>
                <a:off x="5585178"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2"/>
              <p:cNvSpPr/>
              <p:nvPr/>
            </p:nvSpPr>
            <p:spPr>
              <a:xfrm>
                <a:off x="5613144" y="5242273"/>
                <a:ext cx="17550" cy="334941"/>
              </a:xfrm>
              <a:custGeom>
                <a:avLst/>
                <a:gdLst/>
                <a:ahLst/>
                <a:cxnLst/>
                <a:rect l="l" t="t" r="r" b="b"/>
                <a:pathLst>
                  <a:path w="246"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2"/>
              <p:cNvSpPr/>
              <p:nvPr/>
            </p:nvSpPr>
            <p:spPr>
              <a:xfrm>
                <a:off x="5641111" y="5242273"/>
                <a:ext cx="17622" cy="334941"/>
              </a:xfrm>
              <a:custGeom>
                <a:avLst/>
                <a:gdLst/>
                <a:ahLst/>
                <a:cxnLst/>
                <a:rect l="l" t="t" r="r" b="b"/>
                <a:pathLst>
                  <a:path w="247" h="4695" extrusionOk="0">
                    <a:moveTo>
                      <a:pt x="0" y="1"/>
                    </a:moveTo>
                    <a:lnTo>
                      <a:pt x="0"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2"/>
              <p:cNvSpPr/>
              <p:nvPr/>
            </p:nvSpPr>
            <p:spPr>
              <a:xfrm>
                <a:off x="5669077"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2"/>
              <p:cNvSpPr/>
              <p:nvPr/>
            </p:nvSpPr>
            <p:spPr>
              <a:xfrm>
                <a:off x="5697115"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2"/>
              <p:cNvSpPr/>
              <p:nvPr/>
            </p:nvSpPr>
            <p:spPr>
              <a:xfrm>
                <a:off x="5725009"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2"/>
              <p:cNvSpPr/>
              <p:nvPr/>
            </p:nvSpPr>
            <p:spPr>
              <a:xfrm>
                <a:off x="5753047" y="5242273"/>
                <a:ext cx="17479" cy="334941"/>
              </a:xfrm>
              <a:custGeom>
                <a:avLst/>
                <a:gdLst/>
                <a:ahLst/>
                <a:cxnLst/>
                <a:rect l="l" t="t" r="r" b="b"/>
                <a:pathLst>
                  <a:path w="245" h="4695" extrusionOk="0">
                    <a:moveTo>
                      <a:pt x="0" y="1"/>
                    </a:moveTo>
                    <a:lnTo>
                      <a:pt x="0"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2"/>
              <p:cNvSpPr/>
              <p:nvPr/>
            </p:nvSpPr>
            <p:spPr>
              <a:xfrm>
                <a:off x="5780871" y="5242273"/>
                <a:ext cx="17622" cy="334941"/>
              </a:xfrm>
              <a:custGeom>
                <a:avLst/>
                <a:gdLst/>
                <a:ahLst/>
                <a:cxnLst/>
                <a:rect l="l" t="t" r="r" b="b"/>
                <a:pathLst>
                  <a:path w="247" h="4695" extrusionOk="0">
                    <a:moveTo>
                      <a:pt x="1" y="1"/>
                    </a:moveTo>
                    <a:lnTo>
                      <a:pt x="1" y="4694"/>
                    </a:lnTo>
                    <a:lnTo>
                      <a:pt x="247" y="4694"/>
                    </a:lnTo>
                    <a:lnTo>
                      <a:pt x="2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2"/>
              <p:cNvSpPr/>
              <p:nvPr/>
            </p:nvSpPr>
            <p:spPr>
              <a:xfrm>
                <a:off x="5808908" y="5242273"/>
                <a:ext cx="17550" cy="334941"/>
              </a:xfrm>
              <a:custGeom>
                <a:avLst/>
                <a:gdLst/>
                <a:ahLst/>
                <a:cxnLst/>
                <a:rect l="l" t="t" r="r" b="b"/>
                <a:pathLst>
                  <a:path w="246"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2"/>
              <p:cNvSpPr/>
              <p:nvPr/>
            </p:nvSpPr>
            <p:spPr>
              <a:xfrm>
                <a:off x="5836874" y="5242273"/>
                <a:ext cx="17550" cy="334941"/>
              </a:xfrm>
              <a:custGeom>
                <a:avLst/>
                <a:gdLst/>
                <a:ahLst/>
                <a:cxnLst/>
                <a:rect l="l" t="t" r="r" b="b"/>
                <a:pathLst>
                  <a:path w="246"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2"/>
              <p:cNvSpPr/>
              <p:nvPr/>
            </p:nvSpPr>
            <p:spPr>
              <a:xfrm>
                <a:off x="5864841" y="5242273"/>
                <a:ext cx="17622" cy="334941"/>
              </a:xfrm>
              <a:custGeom>
                <a:avLst/>
                <a:gdLst/>
                <a:ahLst/>
                <a:cxnLst/>
                <a:rect l="l" t="t" r="r" b="b"/>
                <a:pathLst>
                  <a:path w="247" h="4695" extrusionOk="0">
                    <a:moveTo>
                      <a:pt x="1" y="1"/>
                    </a:moveTo>
                    <a:lnTo>
                      <a:pt x="1" y="4694"/>
                    </a:lnTo>
                    <a:lnTo>
                      <a:pt x="246" y="4694"/>
                    </a:lnTo>
                    <a:lnTo>
                      <a:pt x="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2"/>
              <p:cNvSpPr/>
              <p:nvPr/>
            </p:nvSpPr>
            <p:spPr>
              <a:xfrm>
                <a:off x="5892807"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2"/>
              <p:cNvSpPr/>
              <p:nvPr/>
            </p:nvSpPr>
            <p:spPr>
              <a:xfrm>
                <a:off x="5920845" y="5242273"/>
                <a:ext cx="17550" cy="334941"/>
              </a:xfrm>
              <a:custGeom>
                <a:avLst/>
                <a:gdLst/>
                <a:ahLst/>
                <a:cxnLst/>
                <a:rect l="l" t="t" r="r" b="b"/>
                <a:pathLst>
                  <a:path w="246" h="4695" extrusionOk="0">
                    <a:moveTo>
                      <a:pt x="1" y="1"/>
                    </a:moveTo>
                    <a:lnTo>
                      <a:pt x="1" y="4694"/>
                    </a:lnTo>
                    <a:lnTo>
                      <a:pt x="245" y="4694"/>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2"/>
              <p:cNvSpPr/>
              <p:nvPr/>
            </p:nvSpPr>
            <p:spPr>
              <a:xfrm>
                <a:off x="5177242" y="4649865"/>
                <a:ext cx="347367" cy="503732"/>
              </a:xfrm>
              <a:custGeom>
                <a:avLst/>
                <a:gdLst/>
                <a:ahLst/>
                <a:cxnLst/>
                <a:rect l="l" t="t" r="r" b="b"/>
                <a:pathLst>
                  <a:path w="4869" h="7061" extrusionOk="0">
                    <a:moveTo>
                      <a:pt x="2069" y="1"/>
                    </a:moveTo>
                    <a:lnTo>
                      <a:pt x="0" y="7060"/>
                    </a:lnTo>
                    <a:lnTo>
                      <a:pt x="2800" y="7060"/>
                    </a:lnTo>
                    <a:lnTo>
                      <a:pt x="4868" y="1"/>
                    </a:lnTo>
                    <a:close/>
                  </a:path>
                </a:pathLst>
              </a:custGeom>
              <a:solidFill>
                <a:srgbClr val="FFFFF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2"/>
              <p:cNvSpPr/>
              <p:nvPr/>
            </p:nvSpPr>
            <p:spPr>
              <a:xfrm>
                <a:off x="5428938" y="4649865"/>
                <a:ext cx="263468" cy="503732"/>
              </a:xfrm>
              <a:custGeom>
                <a:avLst/>
                <a:gdLst/>
                <a:ahLst/>
                <a:cxnLst/>
                <a:rect l="l" t="t" r="r" b="b"/>
                <a:pathLst>
                  <a:path w="3693" h="7061" extrusionOk="0">
                    <a:moveTo>
                      <a:pt x="2070" y="1"/>
                    </a:moveTo>
                    <a:lnTo>
                      <a:pt x="1" y="7060"/>
                    </a:lnTo>
                    <a:lnTo>
                      <a:pt x="1624" y="7060"/>
                    </a:lnTo>
                    <a:lnTo>
                      <a:pt x="3693" y="1"/>
                    </a:lnTo>
                    <a:close/>
                  </a:path>
                </a:pathLst>
              </a:custGeom>
              <a:solidFill>
                <a:srgbClr val="FFFFF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2"/>
              <p:cNvSpPr/>
              <p:nvPr/>
            </p:nvSpPr>
            <p:spPr>
              <a:xfrm>
                <a:off x="5708601" y="4649865"/>
                <a:ext cx="179640" cy="503732"/>
              </a:xfrm>
              <a:custGeom>
                <a:avLst/>
                <a:gdLst/>
                <a:ahLst/>
                <a:cxnLst/>
                <a:rect l="l" t="t" r="r" b="b"/>
                <a:pathLst>
                  <a:path w="2518" h="7061" extrusionOk="0">
                    <a:moveTo>
                      <a:pt x="2070" y="1"/>
                    </a:moveTo>
                    <a:lnTo>
                      <a:pt x="1" y="7060"/>
                    </a:lnTo>
                    <a:lnTo>
                      <a:pt x="448" y="7060"/>
                    </a:lnTo>
                    <a:lnTo>
                      <a:pt x="2517" y="1"/>
                    </a:lnTo>
                    <a:close/>
                  </a:path>
                </a:pathLst>
              </a:custGeom>
              <a:solidFill>
                <a:srgbClr val="FFFFF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2"/>
              <p:cNvSpPr/>
              <p:nvPr/>
            </p:nvSpPr>
            <p:spPr>
              <a:xfrm>
                <a:off x="5114960" y="5127415"/>
                <a:ext cx="874088" cy="47726"/>
              </a:xfrm>
              <a:custGeom>
                <a:avLst/>
                <a:gdLst/>
                <a:ahLst/>
                <a:cxnLst/>
                <a:rect l="l" t="t" r="r" b="b"/>
                <a:pathLst>
                  <a:path w="12252" h="669" extrusionOk="0">
                    <a:moveTo>
                      <a:pt x="0" y="0"/>
                    </a:moveTo>
                    <a:lnTo>
                      <a:pt x="0" y="668"/>
                    </a:lnTo>
                    <a:lnTo>
                      <a:pt x="12252" y="668"/>
                    </a:lnTo>
                    <a:lnTo>
                      <a:pt x="12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2"/>
              <p:cNvSpPr/>
              <p:nvPr/>
            </p:nvSpPr>
            <p:spPr>
              <a:xfrm>
                <a:off x="5159763" y="5127415"/>
                <a:ext cx="829285" cy="47726"/>
              </a:xfrm>
              <a:custGeom>
                <a:avLst/>
                <a:gdLst/>
                <a:ahLst/>
                <a:cxnLst/>
                <a:rect l="l" t="t" r="r" b="b"/>
                <a:pathLst>
                  <a:path w="11624" h="669" extrusionOk="0">
                    <a:moveTo>
                      <a:pt x="1" y="0"/>
                    </a:moveTo>
                    <a:lnTo>
                      <a:pt x="1" y="668"/>
                    </a:lnTo>
                    <a:lnTo>
                      <a:pt x="11624" y="668"/>
                    </a:lnTo>
                    <a:lnTo>
                      <a:pt x="11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50" name="Google Shape;2450;p62"/>
          <p:cNvSpPr/>
          <p:nvPr/>
        </p:nvSpPr>
        <p:spPr>
          <a:xfrm>
            <a:off x="45150" y="-5600"/>
            <a:ext cx="1871566" cy="4407522"/>
          </a:xfrm>
          <a:custGeom>
            <a:avLst/>
            <a:gdLst/>
            <a:ahLst/>
            <a:cxnLst/>
            <a:rect l="l" t="t" r="r" b="b"/>
            <a:pathLst>
              <a:path w="51537" h="147808" extrusionOk="0">
                <a:moveTo>
                  <a:pt x="49826" y="0"/>
                </a:moveTo>
                <a:cubicBezTo>
                  <a:pt x="50025" y="3655"/>
                  <a:pt x="52568" y="14780"/>
                  <a:pt x="51018" y="21932"/>
                </a:cubicBezTo>
                <a:cubicBezTo>
                  <a:pt x="49468" y="29084"/>
                  <a:pt x="43190" y="35839"/>
                  <a:pt x="40528" y="42912"/>
                </a:cubicBezTo>
                <a:cubicBezTo>
                  <a:pt x="37866" y="49985"/>
                  <a:pt x="36197" y="55150"/>
                  <a:pt x="35045" y="64368"/>
                </a:cubicBezTo>
                <a:cubicBezTo>
                  <a:pt x="33893" y="73586"/>
                  <a:pt x="37628" y="88844"/>
                  <a:pt x="33615" y="98221"/>
                </a:cubicBezTo>
                <a:cubicBezTo>
                  <a:pt x="29602" y="107598"/>
                  <a:pt x="14582" y="113279"/>
                  <a:pt x="10966" y="120630"/>
                </a:cubicBezTo>
                <a:cubicBezTo>
                  <a:pt x="7350" y="127981"/>
                  <a:pt x="13748" y="137795"/>
                  <a:pt x="11920" y="142325"/>
                </a:cubicBezTo>
                <a:cubicBezTo>
                  <a:pt x="10092" y="146855"/>
                  <a:pt x="1987" y="146894"/>
                  <a:pt x="0" y="147808"/>
                </a:cubicBezTo>
              </a:path>
            </a:pathLst>
          </a:custGeom>
          <a:noFill/>
          <a:ln w="19050" cap="flat" cmpd="sng">
            <a:solidFill>
              <a:schemeClr val="dk2"/>
            </a:solidFill>
            <a:prstDash val="dash"/>
            <a:round/>
            <a:headEnd type="none" w="med" len="med"/>
            <a:tailEnd type="none" w="med" len="med"/>
          </a:ln>
        </p:spPr>
      </p:sp>
      <p:sp>
        <p:nvSpPr>
          <p:cNvPr id="2451" name="Google Shape;2451;p62">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2">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2">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4" name="Google Shape;2454;p62"/>
          <p:cNvGrpSpPr/>
          <p:nvPr/>
        </p:nvGrpSpPr>
        <p:grpSpPr>
          <a:xfrm>
            <a:off x="480570" y="460939"/>
            <a:ext cx="271609" cy="249173"/>
            <a:chOff x="6319908" y="3696721"/>
            <a:chExt cx="373963" cy="343119"/>
          </a:xfrm>
        </p:grpSpPr>
        <p:sp>
          <p:nvSpPr>
            <p:cNvPr id="2455" name="Google Shape;2455;p62"/>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2"/>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2"/>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8" name="Google Shape;2458;p62"/>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2"/>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2">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1" name="Google Shape;2461;p62"/>
          <p:cNvGrpSpPr/>
          <p:nvPr/>
        </p:nvGrpSpPr>
        <p:grpSpPr>
          <a:xfrm>
            <a:off x="521795" y="932476"/>
            <a:ext cx="189159" cy="120273"/>
            <a:chOff x="404850" y="546850"/>
            <a:chExt cx="181500" cy="115425"/>
          </a:xfrm>
        </p:grpSpPr>
        <p:cxnSp>
          <p:nvCxnSpPr>
            <p:cNvPr id="2462" name="Google Shape;2462;p62"/>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463" name="Google Shape;2463;p62"/>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2464" name="Google Shape;2464;p62"/>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3" name="Subtitle 2">
            <a:extLst>
              <a:ext uri="{FF2B5EF4-FFF2-40B4-BE49-F238E27FC236}">
                <a16:creationId xmlns:a16="http://schemas.microsoft.com/office/drawing/2014/main" id="{E34D7FE4-3AC5-F757-8034-CD9E7DC09ABD}"/>
              </a:ext>
            </a:extLst>
          </p:cNvPr>
          <p:cNvSpPr>
            <a:spLocks noGrp="1"/>
          </p:cNvSpPr>
          <p:nvPr>
            <p:ph type="subTitle" idx="2"/>
          </p:nvPr>
        </p:nvSpPr>
        <p:spPr>
          <a:xfrm rot="-1215">
            <a:off x="2892206" y="3975306"/>
            <a:ext cx="3395100" cy="747881"/>
          </a:xfrm>
        </p:spPr>
        <p:txBody>
          <a:bodyPr/>
          <a:lstStyle/>
          <a:p>
            <a:r>
              <a:rPr lang="en-US" dirty="0"/>
              <a:t>Group members :</a:t>
            </a:r>
          </a:p>
          <a:p>
            <a:r>
              <a:rPr lang="en-US" dirty="0"/>
              <a:t>1- Bassam Alghamdi 2141362</a:t>
            </a:r>
          </a:p>
          <a:p>
            <a:r>
              <a:rPr lang="en-US" dirty="0"/>
              <a:t>2- Mohammed Alharthi 2141944</a:t>
            </a:r>
          </a:p>
          <a:p>
            <a:r>
              <a:rPr lang="en-US" dirty="0"/>
              <a:t>3- Mohammed yar 21412893</a:t>
            </a:r>
          </a:p>
          <a:p>
            <a:endParaRPr lang="en-US" dirty="0"/>
          </a:p>
        </p:txBody>
      </p:sp>
      <p:pic>
        <p:nvPicPr>
          <p:cNvPr id="5" name="Picture 4">
            <a:extLst>
              <a:ext uri="{FF2B5EF4-FFF2-40B4-BE49-F238E27FC236}">
                <a16:creationId xmlns:a16="http://schemas.microsoft.com/office/drawing/2014/main" id="{F9B1A3FA-2911-C3E0-C9FD-97409BC192F8}"/>
              </a:ext>
            </a:extLst>
          </p:cNvPr>
          <p:cNvPicPr>
            <a:picLocks noChangeAspect="1"/>
          </p:cNvPicPr>
          <p:nvPr/>
        </p:nvPicPr>
        <p:blipFill>
          <a:blip r:embed="rId5"/>
          <a:stretch>
            <a:fillRect/>
          </a:stretch>
        </p:blipFill>
        <p:spPr>
          <a:xfrm>
            <a:off x="3173420" y="3266461"/>
            <a:ext cx="2935280" cy="789790"/>
          </a:xfrm>
          <a:prstGeom prst="rect">
            <a:avLst/>
          </a:prstGeom>
        </p:spPr>
      </p:pic>
      <p:sp>
        <p:nvSpPr>
          <p:cNvPr id="6" name="Google Shape;2364;p62">
            <a:extLst>
              <a:ext uri="{FF2B5EF4-FFF2-40B4-BE49-F238E27FC236}">
                <a16:creationId xmlns:a16="http://schemas.microsoft.com/office/drawing/2014/main" id="{35606947-15B3-0CB3-0884-B50494BE050B}"/>
              </a:ext>
            </a:extLst>
          </p:cNvPr>
          <p:cNvSpPr txBox="1">
            <a:spLocks/>
          </p:cNvSpPr>
          <p:nvPr/>
        </p:nvSpPr>
        <p:spPr>
          <a:xfrm>
            <a:off x="2912581" y="3273992"/>
            <a:ext cx="3451500" cy="74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n-US" b="1"/>
              <a:t>Do you have any questions? </a:t>
            </a:r>
            <a:endParaRPr lang="en-US" dirty="0"/>
          </a:p>
        </p:txBody>
      </p:sp>
      <p:pic>
        <p:nvPicPr>
          <p:cNvPr id="2" name="صورة 6">
            <a:extLst>
              <a:ext uri="{FF2B5EF4-FFF2-40B4-BE49-F238E27FC236}">
                <a16:creationId xmlns:a16="http://schemas.microsoft.com/office/drawing/2014/main" id="{129497A0-9593-8FC6-BD06-7F16BA7FB6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0832" y="249470"/>
            <a:ext cx="725087" cy="7740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C152A54-3237-C467-C368-CC79C59D451D}"/>
              </a:ext>
            </a:extLst>
          </p:cNvPr>
          <p:cNvSpPr>
            <a:spLocks noGrp="1"/>
          </p:cNvSpPr>
          <p:nvPr>
            <p:ph type="subTitle" idx="1"/>
          </p:nvPr>
        </p:nvSpPr>
        <p:spPr>
          <a:xfrm>
            <a:off x="821635" y="1417984"/>
            <a:ext cx="7513981" cy="3306416"/>
          </a:xfrm>
        </p:spPr>
        <p:txBody>
          <a:bodyPr/>
          <a:lstStyle/>
          <a:p>
            <a:r>
              <a:rPr lang="en-US" sz="1000" dirty="0"/>
              <a:t>                                                                              +--------------------+</a:t>
            </a:r>
          </a:p>
          <a:p>
            <a:r>
              <a:rPr lang="en-US" sz="1000" dirty="0">
                <a:solidFill>
                  <a:schemeClr val="tx1">
                    <a:lumMod val="60000"/>
                    <a:lumOff val="40000"/>
                  </a:schemeClr>
                </a:solidFill>
              </a:rPr>
              <a:t>                                                                                  |     Smart Parking   |</a:t>
            </a:r>
          </a:p>
          <a:p>
            <a:r>
              <a:rPr lang="en-US" sz="1000" dirty="0"/>
              <a:t>                                                                              +--------------------+</a:t>
            </a:r>
          </a:p>
          <a:p>
            <a:r>
              <a:rPr lang="en-US" sz="1000" dirty="0"/>
              <a:t>                                                                                                  |</a:t>
            </a:r>
          </a:p>
          <a:p>
            <a:r>
              <a:rPr lang="en-US" sz="1000" dirty="0"/>
              <a:t>                                                                                                  |</a:t>
            </a:r>
          </a:p>
          <a:p>
            <a:r>
              <a:rPr lang="en-US" sz="1000" dirty="0"/>
              <a:t>                                                                                     +-----------+</a:t>
            </a:r>
          </a:p>
          <a:p>
            <a:r>
              <a:rPr lang="en-US" sz="1000" dirty="0">
                <a:solidFill>
                  <a:schemeClr val="tx1">
                    <a:lumMod val="60000"/>
                    <a:lumOff val="40000"/>
                  </a:schemeClr>
                </a:solidFill>
              </a:rPr>
              <a:t>                                                                                          |   User    |</a:t>
            </a:r>
          </a:p>
          <a:p>
            <a:r>
              <a:rPr lang="en-US" sz="1000" dirty="0"/>
              <a:t>                                                                                     +-----------+</a:t>
            </a:r>
          </a:p>
          <a:p>
            <a:r>
              <a:rPr lang="en-US" sz="1000" dirty="0"/>
              <a:t>                                                                                                  |</a:t>
            </a:r>
          </a:p>
          <a:p>
            <a:r>
              <a:rPr lang="en-US" sz="1000" dirty="0"/>
              <a:t>                                                                +-------------------------------------+</a:t>
            </a:r>
          </a:p>
          <a:p>
            <a:r>
              <a:rPr lang="en-US" sz="1000" dirty="0">
                <a:solidFill>
                  <a:schemeClr val="tx1">
                    <a:lumMod val="60000"/>
                    <a:lumOff val="40000"/>
                  </a:schemeClr>
                </a:solidFill>
              </a:rPr>
              <a:t>                                                                          |         Find Parking Space            |</a:t>
            </a:r>
          </a:p>
          <a:p>
            <a:r>
              <a:rPr lang="en-US" sz="1000" dirty="0"/>
              <a:t>                                                                +-------------------------------------+</a:t>
            </a:r>
          </a:p>
          <a:p>
            <a:r>
              <a:rPr lang="en-US" sz="1000" dirty="0"/>
              <a:t>                                                                             |                                               |</a:t>
            </a:r>
          </a:p>
          <a:p>
            <a:r>
              <a:rPr lang="en-US" sz="1000" dirty="0"/>
              <a:t>                             +----------------------------------+    +----------------------------------+</a:t>
            </a:r>
          </a:p>
          <a:p>
            <a:r>
              <a:rPr lang="en-US" sz="1000" dirty="0">
                <a:solidFill>
                  <a:schemeClr val="tx1">
                    <a:lumMod val="60000"/>
                    <a:lumOff val="40000"/>
                  </a:schemeClr>
                </a:solidFill>
              </a:rPr>
              <a:t>                                      |   View Parking Information       |                    |    Reserve Parking Space         |</a:t>
            </a:r>
          </a:p>
          <a:p>
            <a:r>
              <a:rPr lang="en-US" sz="1000" dirty="0"/>
              <a:t>                             +----------------------------------+    +----------------------------------+</a:t>
            </a:r>
          </a:p>
          <a:p>
            <a:r>
              <a:rPr lang="en-US" sz="1000" dirty="0"/>
              <a:t>                                                               |                                                                          |</a:t>
            </a:r>
          </a:p>
          <a:p>
            <a:r>
              <a:rPr lang="en-US" sz="1000" dirty="0"/>
              <a:t>                                            +------------------------+          +---------------------------+</a:t>
            </a:r>
          </a:p>
          <a:p>
            <a:r>
              <a:rPr lang="en-US" sz="1000" dirty="0">
                <a:solidFill>
                  <a:schemeClr val="tx1">
                    <a:lumMod val="60000"/>
                    <a:lumOff val="40000"/>
                  </a:schemeClr>
                </a:solidFill>
              </a:rPr>
              <a:t>                                                  |   Check Availability   |                         |   Confirm Reservation    |</a:t>
            </a:r>
          </a:p>
          <a:p>
            <a:r>
              <a:rPr lang="en-US" sz="1000" dirty="0"/>
              <a:t>                                            +------------------------+          +---------------------------+</a:t>
            </a:r>
          </a:p>
        </p:txBody>
      </p:sp>
      <p:sp>
        <p:nvSpPr>
          <p:cNvPr id="3" name="Title 2">
            <a:extLst>
              <a:ext uri="{FF2B5EF4-FFF2-40B4-BE49-F238E27FC236}">
                <a16:creationId xmlns:a16="http://schemas.microsoft.com/office/drawing/2014/main" id="{6BD5C649-4C7A-5FAC-338E-AC5B6757F4F2}"/>
              </a:ext>
            </a:extLst>
          </p:cNvPr>
          <p:cNvSpPr>
            <a:spLocks noGrp="1"/>
          </p:cNvSpPr>
          <p:nvPr>
            <p:ph type="title"/>
          </p:nvPr>
        </p:nvSpPr>
        <p:spPr>
          <a:xfrm>
            <a:off x="443949" y="364435"/>
            <a:ext cx="4220816" cy="927652"/>
          </a:xfrm>
        </p:spPr>
        <p:txBody>
          <a:bodyPr/>
          <a:lstStyle/>
          <a:p>
            <a:r>
              <a:rPr lang="en-US" b="0" i="0" dirty="0">
                <a:solidFill>
                  <a:schemeClr val="tx1">
                    <a:lumMod val="50000"/>
                  </a:schemeClr>
                </a:solidFill>
                <a:effectLst/>
                <a:latin typeface="Söhne"/>
              </a:rPr>
              <a:t>Use Case Diagram:</a:t>
            </a:r>
            <a:endParaRPr lang="en-US" dirty="0">
              <a:solidFill>
                <a:schemeClr val="tx1">
                  <a:lumMod val="50000"/>
                </a:schemeClr>
              </a:solidFill>
            </a:endParaRPr>
          </a:p>
        </p:txBody>
      </p:sp>
      <p:pic>
        <p:nvPicPr>
          <p:cNvPr id="4" name="صورة 6">
            <a:extLst>
              <a:ext uri="{FF2B5EF4-FFF2-40B4-BE49-F238E27FC236}">
                <a16:creationId xmlns:a16="http://schemas.microsoft.com/office/drawing/2014/main" id="{D142C5FC-A052-9FC3-B466-465534F17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120" y="304106"/>
            <a:ext cx="1120121" cy="1195730"/>
          </a:xfrm>
          <a:prstGeom prst="rect">
            <a:avLst/>
          </a:prstGeom>
        </p:spPr>
      </p:pic>
      <p:sp>
        <p:nvSpPr>
          <p:cNvPr id="5" name="Google Shape;785;p39">
            <a:extLst>
              <a:ext uri="{FF2B5EF4-FFF2-40B4-BE49-F238E27FC236}">
                <a16:creationId xmlns:a16="http://schemas.microsoft.com/office/drawing/2014/main" id="{7BEA794B-3797-2CCD-227F-9F28A8F65A97}"/>
              </a:ext>
            </a:extLst>
          </p:cNvPr>
          <p:cNvSpPr/>
          <p:nvPr/>
        </p:nvSpPr>
        <p:spPr>
          <a:xfrm rot="16200000">
            <a:off x="552508" y="1276978"/>
            <a:ext cx="1975975" cy="2965575"/>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sp>
      <p:sp>
        <p:nvSpPr>
          <p:cNvPr id="6" name="Google Shape;784;p39">
            <a:extLst>
              <a:ext uri="{FF2B5EF4-FFF2-40B4-BE49-F238E27FC236}">
                <a16:creationId xmlns:a16="http://schemas.microsoft.com/office/drawing/2014/main" id="{67C486BA-49E2-A57A-00C6-6FAE4EE11F9C}"/>
              </a:ext>
            </a:extLst>
          </p:cNvPr>
          <p:cNvSpPr/>
          <p:nvPr/>
        </p:nvSpPr>
        <p:spPr>
          <a:xfrm rot="12952303">
            <a:off x="5526517" y="3253466"/>
            <a:ext cx="3627900" cy="577800"/>
          </a:xfrm>
          <a:custGeom>
            <a:avLst/>
            <a:gdLst/>
            <a:ahLst/>
            <a:cxnLst/>
            <a:rect l="l" t="t" r="r" b="b"/>
            <a:pathLst>
              <a:path w="145116" h="23112" extrusionOk="0">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w="19050" cap="flat" cmpd="sng">
            <a:solidFill>
              <a:schemeClr val="dk2"/>
            </a:solidFill>
            <a:prstDash val="dash"/>
            <a:round/>
            <a:headEnd type="none" w="med" len="med"/>
            <a:tailEnd type="none" w="med" len="med"/>
          </a:ln>
        </p:spPr>
      </p:sp>
    </p:spTree>
    <p:extLst>
      <p:ext uri="{BB962C8B-B14F-4D97-AF65-F5344CB8AC3E}">
        <p14:creationId xmlns:p14="http://schemas.microsoft.com/office/powerpoint/2010/main" val="273638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9"/>
          <p:cNvSpPr txBox="1">
            <a:spLocks noGrp="1"/>
          </p:cNvSpPr>
          <p:nvPr>
            <p:ph type="title"/>
          </p:nvPr>
        </p:nvSpPr>
        <p:spPr>
          <a:xfrm>
            <a:off x="113665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Business Objective</a:t>
            </a:r>
          </a:p>
        </p:txBody>
      </p:sp>
      <p:sp>
        <p:nvSpPr>
          <p:cNvPr id="713" name="Google Shape;713;p39"/>
          <p:cNvSpPr txBox="1">
            <a:spLocks noGrp="1"/>
          </p:cNvSpPr>
          <p:nvPr>
            <p:ph type="subTitle" idx="1"/>
          </p:nvPr>
        </p:nvSpPr>
        <p:spPr>
          <a:xfrm rot="-314">
            <a:off x="1162836" y="1582972"/>
            <a:ext cx="3907786" cy="23492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Facilitate students' access to parking lots and save time and effort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Continuously updated information about car parks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Facilitate students to make the right decisions to gain time</a:t>
            </a:r>
          </a:p>
          <a:p>
            <a:pPr marL="0" lvl="0" indent="0" algn="l" rtl="0">
              <a:spcBef>
                <a:spcPts val="0"/>
              </a:spcBef>
              <a:spcAft>
                <a:spcPts val="0"/>
              </a:spcAft>
              <a:buNone/>
            </a:pPr>
            <a:endParaRPr lang="en-US" dirty="0"/>
          </a:p>
        </p:txBody>
      </p:sp>
      <p:sp>
        <p:nvSpPr>
          <p:cNvPr id="714" name="Google Shape;714;p39"/>
          <p:cNvSpPr/>
          <p:nvPr/>
        </p:nvSpPr>
        <p:spPr>
          <a:xfrm>
            <a:off x="4837862" y="3055575"/>
            <a:ext cx="3031200" cy="17316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 name="Google Shape;715;p39"/>
          <p:cNvGrpSpPr/>
          <p:nvPr/>
        </p:nvGrpSpPr>
        <p:grpSpPr>
          <a:xfrm>
            <a:off x="5047011" y="3272694"/>
            <a:ext cx="2612886" cy="1297366"/>
            <a:chOff x="2269175" y="1046425"/>
            <a:chExt cx="982325" cy="487750"/>
          </a:xfrm>
        </p:grpSpPr>
        <p:sp>
          <p:nvSpPr>
            <p:cNvPr id="716" name="Google Shape;716;p39"/>
            <p:cNvSpPr/>
            <p:nvPr/>
          </p:nvSpPr>
          <p:spPr>
            <a:xfrm>
              <a:off x="2605900" y="1419075"/>
              <a:ext cx="230675" cy="109925"/>
            </a:xfrm>
            <a:custGeom>
              <a:avLst/>
              <a:gdLst/>
              <a:ahLst/>
              <a:cxnLst/>
              <a:rect l="l" t="t" r="r" b="b"/>
              <a:pathLst>
                <a:path w="9227" h="4397" extrusionOk="0">
                  <a:moveTo>
                    <a:pt x="4388" y="0"/>
                  </a:moveTo>
                  <a:cubicBezTo>
                    <a:pt x="3494" y="0"/>
                    <a:pt x="2758" y="688"/>
                    <a:pt x="2646" y="1575"/>
                  </a:cubicBezTo>
                  <a:cubicBezTo>
                    <a:pt x="2632" y="1575"/>
                    <a:pt x="2618" y="1572"/>
                    <a:pt x="2603" y="1572"/>
                  </a:cubicBezTo>
                  <a:cubicBezTo>
                    <a:pt x="1504" y="1572"/>
                    <a:pt x="614" y="2490"/>
                    <a:pt x="614" y="3620"/>
                  </a:cubicBezTo>
                  <a:cubicBezTo>
                    <a:pt x="614" y="3693"/>
                    <a:pt x="618" y="3764"/>
                    <a:pt x="625" y="3836"/>
                  </a:cubicBezTo>
                  <a:cubicBezTo>
                    <a:pt x="334" y="3897"/>
                    <a:pt x="98" y="4112"/>
                    <a:pt x="1" y="4397"/>
                  </a:cubicBezTo>
                  <a:lnTo>
                    <a:pt x="9150" y="4397"/>
                  </a:lnTo>
                  <a:cubicBezTo>
                    <a:pt x="9199" y="4232"/>
                    <a:pt x="9227" y="4057"/>
                    <a:pt x="9227" y="3877"/>
                  </a:cubicBezTo>
                  <a:cubicBezTo>
                    <a:pt x="9224" y="3006"/>
                    <a:pt x="8605" y="2285"/>
                    <a:pt x="7796" y="2148"/>
                  </a:cubicBezTo>
                  <a:cubicBezTo>
                    <a:pt x="7796" y="2140"/>
                    <a:pt x="7797" y="2131"/>
                    <a:pt x="7797" y="2124"/>
                  </a:cubicBezTo>
                  <a:cubicBezTo>
                    <a:pt x="7797" y="1560"/>
                    <a:pt x="7353" y="1103"/>
                    <a:pt x="6806" y="1103"/>
                  </a:cubicBezTo>
                  <a:cubicBezTo>
                    <a:pt x="6529" y="1103"/>
                    <a:pt x="6280" y="1218"/>
                    <a:pt x="6101" y="1404"/>
                  </a:cubicBezTo>
                  <a:cubicBezTo>
                    <a:pt x="5920" y="601"/>
                    <a:pt x="5222" y="0"/>
                    <a:pt x="43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2455875" y="1384375"/>
              <a:ext cx="303450" cy="144650"/>
            </a:xfrm>
            <a:custGeom>
              <a:avLst/>
              <a:gdLst/>
              <a:ahLst/>
              <a:cxnLst/>
              <a:rect l="l" t="t" r="r" b="b"/>
              <a:pathLst>
                <a:path w="12138" h="5786" extrusionOk="0">
                  <a:moveTo>
                    <a:pt x="5776" y="0"/>
                  </a:moveTo>
                  <a:cubicBezTo>
                    <a:pt x="4601" y="0"/>
                    <a:pt x="3632" y="904"/>
                    <a:pt x="3483" y="2073"/>
                  </a:cubicBezTo>
                  <a:cubicBezTo>
                    <a:pt x="3464" y="2072"/>
                    <a:pt x="3446" y="2069"/>
                    <a:pt x="3427" y="2069"/>
                  </a:cubicBezTo>
                  <a:cubicBezTo>
                    <a:pt x="1982" y="2069"/>
                    <a:pt x="810" y="3275"/>
                    <a:pt x="810" y="4764"/>
                  </a:cubicBezTo>
                  <a:cubicBezTo>
                    <a:pt x="810" y="4860"/>
                    <a:pt x="816" y="4955"/>
                    <a:pt x="824" y="5047"/>
                  </a:cubicBezTo>
                  <a:cubicBezTo>
                    <a:pt x="440" y="5127"/>
                    <a:pt x="129" y="5412"/>
                    <a:pt x="1" y="5786"/>
                  </a:cubicBezTo>
                  <a:lnTo>
                    <a:pt x="12037" y="5786"/>
                  </a:lnTo>
                  <a:cubicBezTo>
                    <a:pt x="12102" y="5570"/>
                    <a:pt x="12137" y="5340"/>
                    <a:pt x="12137" y="5101"/>
                  </a:cubicBezTo>
                  <a:cubicBezTo>
                    <a:pt x="12138" y="3955"/>
                    <a:pt x="11323" y="3005"/>
                    <a:pt x="10258" y="2825"/>
                  </a:cubicBezTo>
                  <a:cubicBezTo>
                    <a:pt x="10258" y="2814"/>
                    <a:pt x="10259" y="2804"/>
                    <a:pt x="10259" y="2793"/>
                  </a:cubicBezTo>
                  <a:cubicBezTo>
                    <a:pt x="10259" y="2051"/>
                    <a:pt x="9675" y="1450"/>
                    <a:pt x="8956" y="1450"/>
                  </a:cubicBezTo>
                  <a:cubicBezTo>
                    <a:pt x="8593" y="1450"/>
                    <a:pt x="8266" y="1601"/>
                    <a:pt x="8029" y="1846"/>
                  </a:cubicBezTo>
                  <a:cubicBezTo>
                    <a:pt x="7794" y="790"/>
                    <a:pt x="6876" y="0"/>
                    <a:pt x="5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2946125" y="1423775"/>
              <a:ext cx="230650" cy="109925"/>
            </a:xfrm>
            <a:custGeom>
              <a:avLst/>
              <a:gdLst/>
              <a:ahLst/>
              <a:cxnLst/>
              <a:rect l="l" t="t" r="r" b="b"/>
              <a:pathLst>
                <a:path w="9226" h="4397" extrusionOk="0">
                  <a:moveTo>
                    <a:pt x="4387" y="0"/>
                  </a:moveTo>
                  <a:cubicBezTo>
                    <a:pt x="3493" y="0"/>
                    <a:pt x="2757" y="687"/>
                    <a:pt x="2645" y="1575"/>
                  </a:cubicBezTo>
                  <a:cubicBezTo>
                    <a:pt x="2632" y="1575"/>
                    <a:pt x="2617" y="1573"/>
                    <a:pt x="2603" y="1573"/>
                  </a:cubicBezTo>
                  <a:cubicBezTo>
                    <a:pt x="1504" y="1573"/>
                    <a:pt x="613" y="2491"/>
                    <a:pt x="613" y="3621"/>
                  </a:cubicBezTo>
                  <a:cubicBezTo>
                    <a:pt x="613" y="3693"/>
                    <a:pt x="617" y="3764"/>
                    <a:pt x="625" y="3835"/>
                  </a:cubicBezTo>
                  <a:cubicBezTo>
                    <a:pt x="333" y="3896"/>
                    <a:pt x="98" y="4113"/>
                    <a:pt x="0" y="4396"/>
                  </a:cubicBezTo>
                  <a:lnTo>
                    <a:pt x="9149" y="4396"/>
                  </a:lnTo>
                  <a:cubicBezTo>
                    <a:pt x="9198" y="4232"/>
                    <a:pt x="9226" y="4058"/>
                    <a:pt x="9226" y="3877"/>
                  </a:cubicBezTo>
                  <a:cubicBezTo>
                    <a:pt x="9223" y="3006"/>
                    <a:pt x="8605" y="2284"/>
                    <a:pt x="7795" y="2148"/>
                  </a:cubicBezTo>
                  <a:cubicBezTo>
                    <a:pt x="7795" y="2140"/>
                    <a:pt x="7796" y="2131"/>
                    <a:pt x="7796" y="2123"/>
                  </a:cubicBezTo>
                  <a:cubicBezTo>
                    <a:pt x="7796" y="1559"/>
                    <a:pt x="7352" y="1102"/>
                    <a:pt x="6805" y="1102"/>
                  </a:cubicBezTo>
                  <a:cubicBezTo>
                    <a:pt x="6528" y="1102"/>
                    <a:pt x="6279" y="1217"/>
                    <a:pt x="6100" y="1404"/>
                  </a:cubicBezTo>
                  <a:cubicBezTo>
                    <a:pt x="5919" y="600"/>
                    <a:pt x="5222" y="0"/>
                    <a:pt x="4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2796100" y="1389075"/>
              <a:ext cx="303450" cy="144675"/>
            </a:xfrm>
            <a:custGeom>
              <a:avLst/>
              <a:gdLst/>
              <a:ahLst/>
              <a:cxnLst/>
              <a:rect l="l" t="t" r="r" b="b"/>
              <a:pathLst>
                <a:path w="12138" h="5787" extrusionOk="0">
                  <a:moveTo>
                    <a:pt x="5774" y="1"/>
                  </a:moveTo>
                  <a:cubicBezTo>
                    <a:pt x="4599" y="1"/>
                    <a:pt x="3630" y="904"/>
                    <a:pt x="3482" y="2072"/>
                  </a:cubicBezTo>
                  <a:cubicBezTo>
                    <a:pt x="3462" y="2071"/>
                    <a:pt x="3444" y="2069"/>
                    <a:pt x="3426" y="2069"/>
                  </a:cubicBezTo>
                  <a:cubicBezTo>
                    <a:pt x="1979" y="2069"/>
                    <a:pt x="808" y="3275"/>
                    <a:pt x="808" y="4765"/>
                  </a:cubicBezTo>
                  <a:cubicBezTo>
                    <a:pt x="808" y="4859"/>
                    <a:pt x="813" y="4955"/>
                    <a:pt x="823" y="5047"/>
                  </a:cubicBezTo>
                  <a:cubicBezTo>
                    <a:pt x="440" y="5128"/>
                    <a:pt x="129" y="5413"/>
                    <a:pt x="0" y="5786"/>
                  </a:cubicBezTo>
                  <a:lnTo>
                    <a:pt x="12036" y="5786"/>
                  </a:lnTo>
                  <a:cubicBezTo>
                    <a:pt x="12100" y="5570"/>
                    <a:pt x="12136" y="5340"/>
                    <a:pt x="12136" y="5102"/>
                  </a:cubicBezTo>
                  <a:cubicBezTo>
                    <a:pt x="12137" y="3954"/>
                    <a:pt x="11323" y="3004"/>
                    <a:pt x="10256" y="2825"/>
                  </a:cubicBezTo>
                  <a:cubicBezTo>
                    <a:pt x="10256" y="2814"/>
                    <a:pt x="10257" y="2803"/>
                    <a:pt x="10257" y="2793"/>
                  </a:cubicBezTo>
                  <a:cubicBezTo>
                    <a:pt x="10257" y="2051"/>
                    <a:pt x="9673" y="1449"/>
                    <a:pt x="8954" y="1449"/>
                  </a:cubicBezTo>
                  <a:cubicBezTo>
                    <a:pt x="8591" y="1449"/>
                    <a:pt x="8265" y="1601"/>
                    <a:pt x="8027" y="1846"/>
                  </a:cubicBezTo>
                  <a:cubicBezTo>
                    <a:pt x="7791" y="790"/>
                    <a:pt x="6873" y="1"/>
                    <a:pt x="5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2348750" y="1435275"/>
              <a:ext cx="196750" cy="93750"/>
            </a:xfrm>
            <a:custGeom>
              <a:avLst/>
              <a:gdLst/>
              <a:ahLst/>
              <a:cxnLst/>
              <a:rect l="l" t="t" r="r" b="b"/>
              <a:pathLst>
                <a:path w="7870" h="3750" extrusionOk="0">
                  <a:moveTo>
                    <a:pt x="3744" y="0"/>
                  </a:moveTo>
                  <a:cubicBezTo>
                    <a:pt x="2981" y="0"/>
                    <a:pt x="2353" y="586"/>
                    <a:pt x="2257" y="1343"/>
                  </a:cubicBezTo>
                  <a:cubicBezTo>
                    <a:pt x="2245" y="1343"/>
                    <a:pt x="2232" y="1342"/>
                    <a:pt x="2220" y="1342"/>
                  </a:cubicBezTo>
                  <a:cubicBezTo>
                    <a:pt x="1283" y="1342"/>
                    <a:pt x="522" y="2125"/>
                    <a:pt x="522" y="3089"/>
                  </a:cubicBezTo>
                  <a:cubicBezTo>
                    <a:pt x="522" y="3151"/>
                    <a:pt x="526" y="3211"/>
                    <a:pt x="533" y="3272"/>
                  </a:cubicBezTo>
                  <a:cubicBezTo>
                    <a:pt x="284" y="3323"/>
                    <a:pt x="84" y="3509"/>
                    <a:pt x="1" y="3750"/>
                  </a:cubicBezTo>
                  <a:lnTo>
                    <a:pt x="7804" y="3750"/>
                  </a:lnTo>
                  <a:cubicBezTo>
                    <a:pt x="7845" y="3610"/>
                    <a:pt x="7869" y="3460"/>
                    <a:pt x="7869" y="3307"/>
                  </a:cubicBezTo>
                  <a:cubicBezTo>
                    <a:pt x="7869" y="2562"/>
                    <a:pt x="7341" y="1948"/>
                    <a:pt x="6649" y="1830"/>
                  </a:cubicBezTo>
                  <a:cubicBezTo>
                    <a:pt x="6649" y="1822"/>
                    <a:pt x="6651" y="1816"/>
                    <a:pt x="6651" y="1810"/>
                  </a:cubicBezTo>
                  <a:cubicBezTo>
                    <a:pt x="6651" y="1329"/>
                    <a:pt x="6272" y="939"/>
                    <a:pt x="5806" y="939"/>
                  </a:cubicBezTo>
                  <a:cubicBezTo>
                    <a:pt x="5569" y="939"/>
                    <a:pt x="5358" y="1037"/>
                    <a:pt x="5204" y="1197"/>
                  </a:cubicBezTo>
                  <a:cubicBezTo>
                    <a:pt x="5051" y="511"/>
                    <a:pt x="4456" y="0"/>
                    <a:pt x="3744" y="0"/>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2322200" y="1453950"/>
              <a:ext cx="157475" cy="75100"/>
            </a:xfrm>
            <a:custGeom>
              <a:avLst/>
              <a:gdLst/>
              <a:ahLst/>
              <a:cxnLst/>
              <a:rect l="l" t="t" r="r" b="b"/>
              <a:pathLst>
                <a:path w="6299" h="3004" extrusionOk="0">
                  <a:moveTo>
                    <a:pt x="2996" y="1"/>
                  </a:moveTo>
                  <a:cubicBezTo>
                    <a:pt x="2386" y="1"/>
                    <a:pt x="1883" y="471"/>
                    <a:pt x="1806" y="1077"/>
                  </a:cubicBezTo>
                  <a:cubicBezTo>
                    <a:pt x="1796" y="1077"/>
                    <a:pt x="1787" y="1075"/>
                    <a:pt x="1778" y="1075"/>
                  </a:cubicBezTo>
                  <a:cubicBezTo>
                    <a:pt x="1027" y="1075"/>
                    <a:pt x="420" y="1701"/>
                    <a:pt x="420" y="2474"/>
                  </a:cubicBezTo>
                  <a:cubicBezTo>
                    <a:pt x="420" y="2524"/>
                    <a:pt x="422" y="2572"/>
                    <a:pt x="427" y="2620"/>
                  </a:cubicBezTo>
                  <a:cubicBezTo>
                    <a:pt x="228" y="2661"/>
                    <a:pt x="67" y="2810"/>
                    <a:pt x="1" y="3004"/>
                  </a:cubicBezTo>
                  <a:lnTo>
                    <a:pt x="6247" y="3004"/>
                  </a:lnTo>
                  <a:cubicBezTo>
                    <a:pt x="6280" y="2893"/>
                    <a:pt x="6299" y="2772"/>
                    <a:pt x="6299" y="2649"/>
                  </a:cubicBezTo>
                  <a:cubicBezTo>
                    <a:pt x="6298" y="2053"/>
                    <a:pt x="5875" y="1560"/>
                    <a:pt x="5321" y="1467"/>
                  </a:cubicBezTo>
                  <a:cubicBezTo>
                    <a:pt x="5321" y="1462"/>
                    <a:pt x="5323" y="1456"/>
                    <a:pt x="5323" y="1450"/>
                  </a:cubicBezTo>
                  <a:cubicBezTo>
                    <a:pt x="5323" y="1066"/>
                    <a:pt x="5019" y="753"/>
                    <a:pt x="4646" y="753"/>
                  </a:cubicBezTo>
                  <a:cubicBezTo>
                    <a:pt x="4458" y="753"/>
                    <a:pt x="4288" y="832"/>
                    <a:pt x="4165" y="959"/>
                  </a:cubicBezTo>
                  <a:cubicBezTo>
                    <a:pt x="4042" y="411"/>
                    <a:pt x="3567" y="1"/>
                    <a:pt x="2996" y="1"/>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2967275" y="1465750"/>
              <a:ext cx="36000" cy="68000"/>
            </a:xfrm>
            <a:custGeom>
              <a:avLst/>
              <a:gdLst/>
              <a:ahLst/>
              <a:cxnLst/>
              <a:rect l="l" t="t" r="r" b="b"/>
              <a:pathLst>
                <a:path w="1440" h="2720" extrusionOk="0">
                  <a:moveTo>
                    <a:pt x="21" y="1"/>
                  </a:moveTo>
                  <a:cubicBezTo>
                    <a:pt x="10" y="1"/>
                    <a:pt x="0" y="10"/>
                    <a:pt x="0" y="21"/>
                  </a:cubicBezTo>
                  <a:lnTo>
                    <a:pt x="0" y="2699"/>
                  </a:lnTo>
                  <a:cubicBezTo>
                    <a:pt x="0" y="2710"/>
                    <a:pt x="10" y="2719"/>
                    <a:pt x="21" y="2719"/>
                  </a:cubicBezTo>
                  <a:lnTo>
                    <a:pt x="1418" y="2719"/>
                  </a:lnTo>
                  <a:cubicBezTo>
                    <a:pt x="1429" y="2719"/>
                    <a:pt x="1439" y="2710"/>
                    <a:pt x="1438" y="2699"/>
                  </a:cubicBezTo>
                  <a:lnTo>
                    <a:pt x="1438" y="21"/>
                  </a:lnTo>
                  <a:cubicBezTo>
                    <a:pt x="1438" y="10"/>
                    <a:pt x="1429" y="1"/>
                    <a:pt x="1418"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184700" y="1465750"/>
              <a:ext cx="35950" cy="68000"/>
            </a:xfrm>
            <a:custGeom>
              <a:avLst/>
              <a:gdLst/>
              <a:ahLst/>
              <a:cxnLst/>
              <a:rect l="l" t="t" r="r" b="b"/>
              <a:pathLst>
                <a:path w="1438" h="2720" extrusionOk="0">
                  <a:moveTo>
                    <a:pt x="21" y="1"/>
                  </a:moveTo>
                  <a:cubicBezTo>
                    <a:pt x="9" y="1"/>
                    <a:pt x="0" y="10"/>
                    <a:pt x="0" y="21"/>
                  </a:cubicBezTo>
                  <a:lnTo>
                    <a:pt x="0" y="2699"/>
                  </a:lnTo>
                  <a:cubicBezTo>
                    <a:pt x="0" y="2710"/>
                    <a:pt x="9" y="2719"/>
                    <a:pt x="21" y="2719"/>
                  </a:cubicBezTo>
                  <a:lnTo>
                    <a:pt x="1416" y="2719"/>
                  </a:lnTo>
                  <a:cubicBezTo>
                    <a:pt x="1428" y="2719"/>
                    <a:pt x="1437" y="2710"/>
                    <a:pt x="1437" y="2699"/>
                  </a:cubicBezTo>
                  <a:lnTo>
                    <a:pt x="1437" y="21"/>
                  </a:lnTo>
                  <a:cubicBezTo>
                    <a:pt x="1437" y="10"/>
                    <a:pt x="1428" y="1"/>
                    <a:pt x="1416" y="1"/>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2951925" y="1402475"/>
              <a:ext cx="288950" cy="95050"/>
            </a:xfrm>
            <a:custGeom>
              <a:avLst/>
              <a:gdLst/>
              <a:ahLst/>
              <a:cxnLst/>
              <a:rect l="l" t="t" r="r" b="b"/>
              <a:pathLst>
                <a:path w="11558" h="3802" extrusionOk="0">
                  <a:moveTo>
                    <a:pt x="1402" y="1"/>
                  </a:moveTo>
                  <a:cubicBezTo>
                    <a:pt x="701" y="1"/>
                    <a:pt x="134" y="873"/>
                    <a:pt x="134" y="1567"/>
                  </a:cubicBezTo>
                  <a:lnTo>
                    <a:pt x="0" y="3802"/>
                  </a:lnTo>
                  <a:lnTo>
                    <a:pt x="11558" y="3802"/>
                  </a:lnTo>
                  <a:lnTo>
                    <a:pt x="11423" y="1567"/>
                  </a:lnTo>
                  <a:cubicBezTo>
                    <a:pt x="11423" y="873"/>
                    <a:pt x="10856" y="1"/>
                    <a:pt x="10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951925" y="1450025"/>
              <a:ext cx="288950" cy="47500"/>
            </a:xfrm>
            <a:custGeom>
              <a:avLst/>
              <a:gdLst/>
              <a:ahLst/>
              <a:cxnLst/>
              <a:rect l="l" t="t" r="r" b="b"/>
              <a:pathLst>
                <a:path w="11558" h="1900" extrusionOk="0">
                  <a:moveTo>
                    <a:pt x="114" y="0"/>
                  </a:moveTo>
                  <a:lnTo>
                    <a:pt x="0" y="1900"/>
                  </a:lnTo>
                  <a:lnTo>
                    <a:pt x="11558" y="1900"/>
                  </a:lnTo>
                  <a:lnTo>
                    <a:pt x="11446" y="0"/>
                  </a:lnTo>
                  <a:close/>
                </a:path>
              </a:pathLst>
            </a:custGeom>
            <a:solidFill>
              <a:srgbClr val="000000">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976725" y="1317700"/>
              <a:ext cx="239750" cy="98600"/>
            </a:xfrm>
            <a:custGeom>
              <a:avLst/>
              <a:gdLst/>
              <a:ahLst/>
              <a:cxnLst/>
              <a:rect l="l" t="t" r="r" b="b"/>
              <a:pathLst>
                <a:path w="9590" h="3944" extrusionOk="0">
                  <a:moveTo>
                    <a:pt x="2382" y="0"/>
                  </a:moveTo>
                  <a:cubicBezTo>
                    <a:pt x="1606" y="0"/>
                    <a:pt x="921" y="554"/>
                    <a:pt x="704" y="1358"/>
                  </a:cubicBezTo>
                  <a:lnTo>
                    <a:pt x="1" y="3943"/>
                  </a:lnTo>
                  <a:lnTo>
                    <a:pt x="9589" y="3943"/>
                  </a:lnTo>
                  <a:lnTo>
                    <a:pt x="8886" y="1358"/>
                  </a:lnTo>
                  <a:cubicBezTo>
                    <a:pt x="8668" y="552"/>
                    <a:pt x="7984" y="0"/>
                    <a:pt x="7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2997450" y="1326900"/>
              <a:ext cx="197725" cy="67300"/>
            </a:xfrm>
            <a:custGeom>
              <a:avLst/>
              <a:gdLst/>
              <a:ahLst/>
              <a:cxnLst/>
              <a:rect l="l" t="t" r="r" b="b"/>
              <a:pathLst>
                <a:path w="7909" h="2692" extrusionOk="0">
                  <a:moveTo>
                    <a:pt x="1501" y="0"/>
                  </a:moveTo>
                  <a:cubicBezTo>
                    <a:pt x="1134" y="0"/>
                    <a:pt x="812" y="217"/>
                    <a:pt x="709" y="530"/>
                  </a:cubicBezTo>
                  <a:lnTo>
                    <a:pt x="0" y="2691"/>
                  </a:lnTo>
                  <a:lnTo>
                    <a:pt x="7909" y="2691"/>
                  </a:lnTo>
                  <a:lnTo>
                    <a:pt x="7200" y="530"/>
                  </a:lnTo>
                  <a:cubicBezTo>
                    <a:pt x="7097" y="215"/>
                    <a:pt x="6775" y="0"/>
                    <a:pt x="6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2946750" y="1477650"/>
              <a:ext cx="299150" cy="26475"/>
            </a:xfrm>
            <a:custGeom>
              <a:avLst/>
              <a:gdLst/>
              <a:ahLst/>
              <a:cxnLst/>
              <a:rect l="l" t="t" r="r" b="b"/>
              <a:pathLst>
                <a:path w="11966" h="1059" extrusionOk="0">
                  <a:moveTo>
                    <a:pt x="401" y="1"/>
                  </a:moveTo>
                  <a:cubicBezTo>
                    <a:pt x="180" y="1"/>
                    <a:pt x="0" y="180"/>
                    <a:pt x="0" y="399"/>
                  </a:cubicBezTo>
                  <a:lnTo>
                    <a:pt x="0" y="660"/>
                  </a:lnTo>
                  <a:cubicBezTo>
                    <a:pt x="0" y="879"/>
                    <a:pt x="181" y="1058"/>
                    <a:pt x="401" y="1058"/>
                  </a:cubicBezTo>
                  <a:lnTo>
                    <a:pt x="11563" y="1058"/>
                  </a:lnTo>
                  <a:cubicBezTo>
                    <a:pt x="11785" y="1058"/>
                    <a:pt x="11965" y="880"/>
                    <a:pt x="11966" y="660"/>
                  </a:cubicBezTo>
                  <a:lnTo>
                    <a:pt x="11966" y="399"/>
                  </a:lnTo>
                  <a:cubicBezTo>
                    <a:pt x="11966" y="180"/>
                    <a:pt x="11785" y="1"/>
                    <a:pt x="11565" y="1"/>
                  </a:cubicBezTo>
                  <a:lnTo>
                    <a:pt x="9577" y="1"/>
                  </a:lnTo>
                  <a:lnTo>
                    <a:pt x="8290" y="530"/>
                  </a:lnTo>
                  <a:lnTo>
                    <a:pt x="3763" y="530"/>
                  </a:lnTo>
                  <a:lnTo>
                    <a:pt x="2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2957900" y="1485125"/>
              <a:ext cx="54725" cy="11600"/>
            </a:xfrm>
            <a:custGeom>
              <a:avLst/>
              <a:gdLst/>
              <a:ahLst/>
              <a:cxnLst/>
              <a:rect l="l" t="t" r="r" b="b"/>
              <a:pathLst>
                <a:path w="2189" h="464" extrusionOk="0">
                  <a:moveTo>
                    <a:pt x="7" y="0"/>
                  </a:moveTo>
                  <a:cubicBezTo>
                    <a:pt x="4" y="0"/>
                    <a:pt x="1" y="2"/>
                    <a:pt x="1" y="6"/>
                  </a:cubicBezTo>
                  <a:lnTo>
                    <a:pt x="1" y="457"/>
                  </a:lnTo>
                  <a:cubicBezTo>
                    <a:pt x="1" y="462"/>
                    <a:pt x="4" y="464"/>
                    <a:pt x="7" y="464"/>
                  </a:cubicBezTo>
                  <a:lnTo>
                    <a:pt x="2181" y="464"/>
                  </a:lnTo>
                  <a:cubicBezTo>
                    <a:pt x="2184" y="464"/>
                    <a:pt x="2189" y="460"/>
                    <a:pt x="2188" y="457"/>
                  </a:cubicBezTo>
                  <a:lnTo>
                    <a:pt x="2188" y="6"/>
                  </a:lnTo>
                  <a:cubicBezTo>
                    <a:pt x="2188" y="2"/>
                    <a:pt x="2184" y="0"/>
                    <a:pt x="2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182000" y="1485125"/>
              <a:ext cx="54675" cy="11600"/>
            </a:xfrm>
            <a:custGeom>
              <a:avLst/>
              <a:gdLst/>
              <a:ahLst/>
              <a:cxnLst/>
              <a:rect l="l" t="t" r="r" b="b"/>
              <a:pathLst>
                <a:path w="2187" h="464" extrusionOk="0">
                  <a:moveTo>
                    <a:pt x="6" y="0"/>
                  </a:moveTo>
                  <a:cubicBezTo>
                    <a:pt x="3" y="0"/>
                    <a:pt x="0" y="2"/>
                    <a:pt x="0" y="6"/>
                  </a:cubicBezTo>
                  <a:lnTo>
                    <a:pt x="0" y="457"/>
                  </a:lnTo>
                  <a:cubicBezTo>
                    <a:pt x="0" y="462"/>
                    <a:pt x="3" y="464"/>
                    <a:pt x="6" y="464"/>
                  </a:cubicBezTo>
                  <a:lnTo>
                    <a:pt x="2181" y="464"/>
                  </a:lnTo>
                  <a:cubicBezTo>
                    <a:pt x="2184" y="464"/>
                    <a:pt x="2187" y="460"/>
                    <a:pt x="2187" y="457"/>
                  </a:cubicBezTo>
                  <a:lnTo>
                    <a:pt x="2187" y="6"/>
                  </a:lnTo>
                  <a:cubicBezTo>
                    <a:pt x="2187" y="2"/>
                    <a:pt x="2184" y="0"/>
                    <a:pt x="21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3207500" y="1383775"/>
              <a:ext cx="44000" cy="24850"/>
            </a:xfrm>
            <a:custGeom>
              <a:avLst/>
              <a:gdLst/>
              <a:ahLst/>
              <a:cxnLst/>
              <a:rect l="l" t="t" r="r" b="b"/>
              <a:pathLst>
                <a:path w="1760" h="994" extrusionOk="0">
                  <a:moveTo>
                    <a:pt x="1036" y="0"/>
                  </a:moveTo>
                  <a:cubicBezTo>
                    <a:pt x="508" y="0"/>
                    <a:pt x="673" y="119"/>
                    <a:pt x="420" y="275"/>
                  </a:cubicBezTo>
                  <a:cubicBezTo>
                    <a:pt x="331" y="329"/>
                    <a:pt x="255" y="347"/>
                    <a:pt x="193" y="347"/>
                  </a:cubicBezTo>
                  <a:cubicBezTo>
                    <a:pt x="68" y="347"/>
                    <a:pt x="0" y="275"/>
                    <a:pt x="0" y="275"/>
                  </a:cubicBezTo>
                  <a:lnTo>
                    <a:pt x="0" y="275"/>
                  </a:lnTo>
                  <a:lnTo>
                    <a:pt x="165" y="626"/>
                  </a:lnTo>
                  <a:cubicBezTo>
                    <a:pt x="181" y="615"/>
                    <a:pt x="201" y="610"/>
                    <a:pt x="224" y="610"/>
                  </a:cubicBezTo>
                  <a:cubicBezTo>
                    <a:pt x="326" y="610"/>
                    <a:pt x="477" y="713"/>
                    <a:pt x="521" y="779"/>
                  </a:cubicBezTo>
                  <a:cubicBezTo>
                    <a:pt x="629" y="944"/>
                    <a:pt x="804" y="960"/>
                    <a:pt x="907" y="975"/>
                  </a:cubicBezTo>
                  <a:cubicBezTo>
                    <a:pt x="1001" y="988"/>
                    <a:pt x="1084" y="994"/>
                    <a:pt x="1157" y="994"/>
                  </a:cubicBezTo>
                  <a:cubicBezTo>
                    <a:pt x="1593" y="994"/>
                    <a:pt x="1685" y="783"/>
                    <a:pt x="1706" y="592"/>
                  </a:cubicBezTo>
                  <a:cubicBezTo>
                    <a:pt x="1726" y="413"/>
                    <a:pt x="1760" y="14"/>
                    <a:pt x="1125" y="1"/>
                  </a:cubicBezTo>
                  <a:cubicBezTo>
                    <a:pt x="1094" y="1"/>
                    <a:pt x="1064"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942350" y="1383775"/>
              <a:ext cx="44050" cy="24850"/>
            </a:xfrm>
            <a:custGeom>
              <a:avLst/>
              <a:gdLst/>
              <a:ahLst/>
              <a:cxnLst/>
              <a:rect l="l" t="t" r="r" b="b"/>
              <a:pathLst>
                <a:path w="1762" h="994" extrusionOk="0">
                  <a:moveTo>
                    <a:pt x="726" y="0"/>
                  </a:moveTo>
                  <a:cubicBezTo>
                    <a:pt x="698" y="0"/>
                    <a:pt x="668" y="1"/>
                    <a:pt x="636" y="1"/>
                  </a:cubicBezTo>
                  <a:cubicBezTo>
                    <a:pt x="1" y="14"/>
                    <a:pt x="36" y="413"/>
                    <a:pt x="56" y="592"/>
                  </a:cubicBezTo>
                  <a:cubicBezTo>
                    <a:pt x="76" y="783"/>
                    <a:pt x="167" y="994"/>
                    <a:pt x="604" y="994"/>
                  </a:cubicBezTo>
                  <a:cubicBezTo>
                    <a:pt x="678" y="994"/>
                    <a:pt x="761" y="988"/>
                    <a:pt x="855" y="975"/>
                  </a:cubicBezTo>
                  <a:cubicBezTo>
                    <a:pt x="958" y="960"/>
                    <a:pt x="1132" y="944"/>
                    <a:pt x="1240" y="779"/>
                  </a:cubicBezTo>
                  <a:cubicBezTo>
                    <a:pt x="1283" y="713"/>
                    <a:pt x="1435" y="610"/>
                    <a:pt x="1538" y="610"/>
                  </a:cubicBezTo>
                  <a:cubicBezTo>
                    <a:pt x="1560" y="610"/>
                    <a:pt x="1580" y="615"/>
                    <a:pt x="1596" y="626"/>
                  </a:cubicBezTo>
                  <a:lnTo>
                    <a:pt x="1761" y="275"/>
                  </a:lnTo>
                  <a:lnTo>
                    <a:pt x="1761" y="275"/>
                  </a:lnTo>
                  <a:cubicBezTo>
                    <a:pt x="1761" y="275"/>
                    <a:pt x="1693" y="347"/>
                    <a:pt x="1569" y="347"/>
                  </a:cubicBezTo>
                  <a:cubicBezTo>
                    <a:pt x="1506" y="347"/>
                    <a:pt x="1430" y="329"/>
                    <a:pt x="1341" y="275"/>
                  </a:cubicBezTo>
                  <a:cubicBezTo>
                    <a:pt x="1087" y="119"/>
                    <a:pt x="1252"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953850" y="1439000"/>
              <a:ext cx="39325" cy="26775"/>
            </a:xfrm>
            <a:custGeom>
              <a:avLst/>
              <a:gdLst/>
              <a:ahLst/>
              <a:cxnLst/>
              <a:rect l="l" t="t" r="r" b="b"/>
              <a:pathLst>
                <a:path w="1573" h="1071" extrusionOk="0">
                  <a:moveTo>
                    <a:pt x="1143" y="1"/>
                  </a:moveTo>
                  <a:cubicBezTo>
                    <a:pt x="1140" y="1"/>
                    <a:pt x="1138" y="1"/>
                    <a:pt x="1135" y="1"/>
                  </a:cubicBezTo>
                  <a:lnTo>
                    <a:pt x="60" y="20"/>
                  </a:lnTo>
                  <a:lnTo>
                    <a:pt x="0" y="1071"/>
                  </a:lnTo>
                  <a:lnTo>
                    <a:pt x="1143" y="1071"/>
                  </a:lnTo>
                  <a:cubicBezTo>
                    <a:pt x="1380" y="1071"/>
                    <a:pt x="1572" y="878"/>
                    <a:pt x="1573" y="643"/>
                  </a:cubicBezTo>
                  <a:lnTo>
                    <a:pt x="1573" y="431"/>
                  </a:lnTo>
                  <a:cubicBezTo>
                    <a:pt x="1573" y="192"/>
                    <a:pt x="1379" y="1"/>
                    <a:pt x="1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200500" y="1439000"/>
              <a:ext cx="38525" cy="26775"/>
            </a:xfrm>
            <a:custGeom>
              <a:avLst/>
              <a:gdLst/>
              <a:ahLst/>
              <a:cxnLst/>
              <a:rect l="l" t="t" r="r" b="b"/>
              <a:pathLst>
                <a:path w="1541" h="1071" extrusionOk="0">
                  <a:moveTo>
                    <a:pt x="430" y="1"/>
                  </a:moveTo>
                  <a:cubicBezTo>
                    <a:pt x="194" y="1"/>
                    <a:pt x="0" y="192"/>
                    <a:pt x="0" y="431"/>
                  </a:cubicBezTo>
                  <a:lnTo>
                    <a:pt x="0" y="643"/>
                  </a:lnTo>
                  <a:cubicBezTo>
                    <a:pt x="0" y="878"/>
                    <a:pt x="192" y="1071"/>
                    <a:pt x="431" y="1071"/>
                  </a:cubicBezTo>
                  <a:lnTo>
                    <a:pt x="1540" y="1071"/>
                  </a:lnTo>
                  <a:lnTo>
                    <a:pt x="1479" y="18"/>
                  </a:lnTo>
                  <a:lnTo>
                    <a:pt x="438" y="1"/>
                  </a:lnTo>
                  <a:cubicBezTo>
                    <a:pt x="435" y="1"/>
                    <a:pt x="433"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42600" y="1465750"/>
              <a:ext cx="107950" cy="19400"/>
            </a:xfrm>
            <a:custGeom>
              <a:avLst/>
              <a:gdLst/>
              <a:ahLst/>
              <a:cxnLst/>
              <a:rect l="l" t="t" r="r" b="b"/>
              <a:pathLst>
                <a:path w="4318" h="776" extrusionOk="0">
                  <a:moveTo>
                    <a:pt x="0" y="1"/>
                  </a:moveTo>
                  <a:lnTo>
                    <a:pt x="0" y="775"/>
                  </a:lnTo>
                  <a:lnTo>
                    <a:pt x="4317" y="775"/>
                  </a:lnTo>
                  <a:lnTo>
                    <a:pt x="43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2953850" y="1439250"/>
              <a:ext cx="14750" cy="26525"/>
            </a:xfrm>
            <a:custGeom>
              <a:avLst/>
              <a:gdLst/>
              <a:ahLst/>
              <a:cxnLst/>
              <a:rect l="l" t="t" r="r" b="b"/>
              <a:pathLst>
                <a:path w="590" h="1061" extrusionOk="0">
                  <a:moveTo>
                    <a:pt x="589" y="0"/>
                  </a:moveTo>
                  <a:lnTo>
                    <a:pt x="60" y="10"/>
                  </a:lnTo>
                  <a:lnTo>
                    <a:pt x="0" y="1061"/>
                  </a:lnTo>
                  <a:lnTo>
                    <a:pt x="537" y="1061"/>
                  </a:lnTo>
                  <a:lnTo>
                    <a:pt x="5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3227300" y="1439275"/>
              <a:ext cx="11725" cy="26500"/>
            </a:xfrm>
            <a:custGeom>
              <a:avLst/>
              <a:gdLst/>
              <a:ahLst/>
              <a:cxnLst/>
              <a:rect l="l" t="t" r="r" b="b"/>
              <a:pathLst>
                <a:path w="469" h="1060" extrusionOk="0">
                  <a:moveTo>
                    <a:pt x="1" y="0"/>
                  </a:moveTo>
                  <a:lnTo>
                    <a:pt x="47" y="1060"/>
                  </a:lnTo>
                  <a:lnTo>
                    <a:pt x="468" y="1060"/>
                  </a:lnTo>
                  <a:lnTo>
                    <a:pt x="407" y="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310725" y="1140875"/>
              <a:ext cx="416725" cy="392100"/>
            </a:xfrm>
            <a:custGeom>
              <a:avLst/>
              <a:gdLst/>
              <a:ahLst/>
              <a:cxnLst/>
              <a:rect l="l" t="t" r="r" b="b"/>
              <a:pathLst>
                <a:path w="16669" h="15684" extrusionOk="0">
                  <a:moveTo>
                    <a:pt x="1" y="0"/>
                  </a:moveTo>
                  <a:lnTo>
                    <a:pt x="1" y="15683"/>
                  </a:lnTo>
                  <a:lnTo>
                    <a:pt x="16669" y="15683"/>
                  </a:lnTo>
                  <a:lnTo>
                    <a:pt x="16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306050" y="1140875"/>
              <a:ext cx="303775" cy="392100"/>
            </a:xfrm>
            <a:custGeom>
              <a:avLst/>
              <a:gdLst/>
              <a:ahLst/>
              <a:cxnLst/>
              <a:rect l="l" t="t" r="r" b="b"/>
              <a:pathLst>
                <a:path w="12151" h="15684" extrusionOk="0">
                  <a:moveTo>
                    <a:pt x="1" y="0"/>
                  </a:moveTo>
                  <a:lnTo>
                    <a:pt x="1" y="15683"/>
                  </a:lnTo>
                  <a:lnTo>
                    <a:pt x="12150" y="15683"/>
                  </a:lnTo>
                  <a:lnTo>
                    <a:pt x="12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269175" y="1046425"/>
              <a:ext cx="501300" cy="94475"/>
            </a:xfrm>
            <a:custGeom>
              <a:avLst/>
              <a:gdLst/>
              <a:ahLst/>
              <a:cxnLst/>
              <a:rect l="l" t="t" r="r" b="b"/>
              <a:pathLst>
                <a:path w="20052" h="3779" extrusionOk="0">
                  <a:moveTo>
                    <a:pt x="1" y="0"/>
                  </a:moveTo>
                  <a:lnTo>
                    <a:pt x="1" y="3778"/>
                  </a:lnTo>
                  <a:lnTo>
                    <a:pt x="20052" y="3778"/>
                  </a:lnTo>
                  <a:lnTo>
                    <a:pt x="200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2269175" y="1046425"/>
              <a:ext cx="323325" cy="94475"/>
            </a:xfrm>
            <a:custGeom>
              <a:avLst/>
              <a:gdLst/>
              <a:ahLst/>
              <a:cxnLst/>
              <a:rect l="l" t="t" r="r" b="b"/>
              <a:pathLst>
                <a:path w="12933" h="3779" extrusionOk="0">
                  <a:moveTo>
                    <a:pt x="1" y="0"/>
                  </a:moveTo>
                  <a:lnTo>
                    <a:pt x="1" y="3778"/>
                  </a:lnTo>
                  <a:lnTo>
                    <a:pt x="12933" y="3778"/>
                  </a:lnTo>
                  <a:lnTo>
                    <a:pt x="1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269175" y="1498025"/>
              <a:ext cx="488850" cy="34950"/>
            </a:xfrm>
            <a:custGeom>
              <a:avLst/>
              <a:gdLst/>
              <a:ahLst/>
              <a:cxnLst/>
              <a:rect l="l" t="t" r="r" b="b"/>
              <a:pathLst>
                <a:path w="19554" h="1398" extrusionOk="0">
                  <a:moveTo>
                    <a:pt x="1" y="1"/>
                  </a:moveTo>
                  <a:lnTo>
                    <a:pt x="1" y="1397"/>
                  </a:lnTo>
                  <a:lnTo>
                    <a:pt x="19554" y="1397"/>
                  </a:lnTo>
                  <a:lnTo>
                    <a:pt x="19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2600200" y="1498025"/>
              <a:ext cx="157825" cy="34950"/>
            </a:xfrm>
            <a:custGeom>
              <a:avLst/>
              <a:gdLst/>
              <a:ahLst/>
              <a:cxnLst/>
              <a:rect l="l" t="t" r="r" b="b"/>
              <a:pathLst>
                <a:path w="6313" h="1398" extrusionOk="0">
                  <a:moveTo>
                    <a:pt x="1" y="1"/>
                  </a:moveTo>
                  <a:lnTo>
                    <a:pt x="1" y="1397"/>
                  </a:lnTo>
                  <a:lnTo>
                    <a:pt x="6313" y="1397"/>
                  </a:lnTo>
                  <a:lnTo>
                    <a:pt x="63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2631750" y="1173975"/>
              <a:ext cx="68400" cy="262550"/>
            </a:xfrm>
            <a:custGeom>
              <a:avLst/>
              <a:gdLst/>
              <a:ahLst/>
              <a:cxnLst/>
              <a:rect l="l" t="t" r="r" b="b"/>
              <a:pathLst>
                <a:path w="2736" h="10502" extrusionOk="0">
                  <a:moveTo>
                    <a:pt x="1" y="0"/>
                  </a:moveTo>
                  <a:lnTo>
                    <a:pt x="1" y="10501"/>
                  </a:lnTo>
                  <a:lnTo>
                    <a:pt x="2736" y="10501"/>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631750" y="1173975"/>
              <a:ext cx="60525" cy="262550"/>
            </a:xfrm>
            <a:custGeom>
              <a:avLst/>
              <a:gdLst/>
              <a:ahLst/>
              <a:cxnLst/>
              <a:rect l="l" t="t" r="r" b="b"/>
              <a:pathLst>
                <a:path w="2421" h="10502" extrusionOk="0">
                  <a:moveTo>
                    <a:pt x="1" y="0"/>
                  </a:moveTo>
                  <a:lnTo>
                    <a:pt x="1" y="10501"/>
                  </a:lnTo>
                  <a:lnTo>
                    <a:pt x="2421" y="10501"/>
                  </a:lnTo>
                  <a:lnTo>
                    <a:pt x="2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337250" y="1173975"/>
              <a:ext cx="68400" cy="262550"/>
            </a:xfrm>
            <a:custGeom>
              <a:avLst/>
              <a:gdLst/>
              <a:ahLst/>
              <a:cxnLst/>
              <a:rect l="l" t="t" r="r" b="b"/>
              <a:pathLst>
                <a:path w="2736" h="10502" extrusionOk="0">
                  <a:moveTo>
                    <a:pt x="0" y="0"/>
                  </a:moveTo>
                  <a:lnTo>
                    <a:pt x="0" y="10501"/>
                  </a:lnTo>
                  <a:lnTo>
                    <a:pt x="2735" y="10501"/>
                  </a:lnTo>
                  <a:lnTo>
                    <a:pt x="2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2347750" y="1173975"/>
              <a:ext cx="60525" cy="262550"/>
            </a:xfrm>
            <a:custGeom>
              <a:avLst/>
              <a:gdLst/>
              <a:ahLst/>
              <a:cxnLst/>
              <a:rect l="l" t="t" r="r" b="b"/>
              <a:pathLst>
                <a:path w="2421" h="10502" extrusionOk="0">
                  <a:moveTo>
                    <a:pt x="0" y="0"/>
                  </a:moveTo>
                  <a:lnTo>
                    <a:pt x="0" y="10501"/>
                  </a:lnTo>
                  <a:lnTo>
                    <a:pt x="2420" y="10501"/>
                  </a:lnTo>
                  <a:lnTo>
                    <a:pt x="2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2439475" y="1173975"/>
              <a:ext cx="142350" cy="324075"/>
            </a:xfrm>
            <a:custGeom>
              <a:avLst/>
              <a:gdLst/>
              <a:ahLst/>
              <a:cxnLst/>
              <a:rect l="l" t="t" r="r" b="b"/>
              <a:pathLst>
                <a:path w="5694" h="12963" extrusionOk="0">
                  <a:moveTo>
                    <a:pt x="1" y="0"/>
                  </a:moveTo>
                  <a:lnTo>
                    <a:pt x="1" y="12963"/>
                  </a:lnTo>
                  <a:lnTo>
                    <a:pt x="5694" y="12963"/>
                  </a:lnTo>
                  <a:lnTo>
                    <a:pt x="5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2449000" y="1173975"/>
              <a:ext cx="132825" cy="324075"/>
            </a:xfrm>
            <a:custGeom>
              <a:avLst/>
              <a:gdLst/>
              <a:ahLst/>
              <a:cxnLst/>
              <a:rect l="l" t="t" r="r" b="b"/>
              <a:pathLst>
                <a:path w="5313" h="12963" extrusionOk="0">
                  <a:moveTo>
                    <a:pt x="0" y="0"/>
                  </a:moveTo>
                  <a:lnTo>
                    <a:pt x="0" y="12963"/>
                  </a:lnTo>
                  <a:lnTo>
                    <a:pt x="5313" y="12963"/>
                  </a:lnTo>
                  <a:lnTo>
                    <a:pt x="53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2279700" y="1450750"/>
              <a:ext cx="7800" cy="62225"/>
            </a:xfrm>
            <a:custGeom>
              <a:avLst/>
              <a:gdLst/>
              <a:ahLst/>
              <a:cxnLst/>
              <a:rect l="l" t="t" r="r" b="b"/>
              <a:pathLst>
                <a:path w="312" h="2489" extrusionOk="0">
                  <a:moveTo>
                    <a:pt x="1" y="0"/>
                  </a:moveTo>
                  <a:lnTo>
                    <a:pt x="1" y="2489"/>
                  </a:lnTo>
                  <a:lnTo>
                    <a:pt x="312" y="2489"/>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342825" y="1450750"/>
              <a:ext cx="7800" cy="62225"/>
            </a:xfrm>
            <a:custGeom>
              <a:avLst/>
              <a:gdLst/>
              <a:ahLst/>
              <a:cxnLst/>
              <a:rect l="l" t="t" r="r" b="b"/>
              <a:pathLst>
                <a:path w="312" h="2489" extrusionOk="0">
                  <a:moveTo>
                    <a:pt x="0" y="0"/>
                  </a:moveTo>
                  <a:lnTo>
                    <a:pt x="0" y="2489"/>
                  </a:lnTo>
                  <a:lnTo>
                    <a:pt x="311" y="2489"/>
                  </a:lnTo>
                  <a:lnTo>
                    <a:pt x="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668925" y="1450750"/>
              <a:ext cx="7800" cy="62225"/>
            </a:xfrm>
            <a:custGeom>
              <a:avLst/>
              <a:gdLst/>
              <a:ahLst/>
              <a:cxnLst/>
              <a:rect l="l" t="t" r="r" b="b"/>
              <a:pathLst>
                <a:path w="312" h="2489" extrusionOk="0">
                  <a:moveTo>
                    <a:pt x="0" y="0"/>
                  </a:moveTo>
                  <a:lnTo>
                    <a:pt x="0" y="2489"/>
                  </a:lnTo>
                  <a:lnTo>
                    <a:pt x="311" y="2489"/>
                  </a:lnTo>
                  <a:lnTo>
                    <a:pt x="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2742525" y="1450750"/>
              <a:ext cx="7825" cy="62225"/>
            </a:xfrm>
            <a:custGeom>
              <a:avLst/>
              <a:gdLst/>
              <a:ahLst/>
              <a:cxnLst/>
              <a:rect l="l" t="t" r="r" b="b"/>
              <a:pathLst>
                <a:path w="313" h="2489" extrusionOk="0">
                  <a:moveTo>
                    <a:pt x="1" y="0"/>
                  </a:moveTo>
                  <a:lnTo>
                    <a:pt x="1" y="2489"/>
                  </a:lnTo>
                  <a:lnTo>
                    <a:pt x="312" y="2489"/>
                  </a:lnTo>
                  <a:lnTo>
                    <a:pt x="3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2269175" y="1445575"/>
              <a:ext cx="491650" cy="10375"/>
            </a:xfrm>
            <a:custGeom>
              <a:avLst/>
              <a:gdLst/>
              <a:ahLst/>
              <a:cxnLst/>
              <a:rect l="l" t="t" r="r" b="b"/>
              <a:pathLst>
                <a:path w="19666" h="415" extrusionOk="0">
                  <a:moveTo>
                    <a:pt x="1" y="0"/>
                  </a:moveTo>
                  <a:lnTo>
                    <a:pt x="1" y="415"/>
                  </a:lnTo>
                  <a:lnTo>
                    <a:pt x="19666" y="415"/>
                  </a:lnTo>
                  <a:lnTo>
                    <a:pt x="196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2609800" y="1445575"/>
              <a:ext cx="151025" cy="10375"/>
            </a:xfrm>
            <a:custGeom>
              <a:avLst/>
              <a:gdLst/>
              <a:ahLst/>
              <a:cxnLst/>
              <a:rect l="l" t="t" r="r" b="b"/>
              <a:pathLst>
                <a:path w="6041" h="415" extrusionOk="0">
                  <a:moveTo>
                    <a:pt x="0" y="0"/>
                  </a:moveTo>
                  <a:lnTo>
                    <a:pt x="0" y="415"/>
                  </a:lnTo>
                  <a:lnTo>
                    <a:pt x="6041" y="415"/>
                  </a:lnTo>
                  <a:lnTo>
                    <a:pt x="60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2864725" y="1364475"/>
              <a:ext cx="279675" cy="17700"/>
            </a:xfrm>
            <a:custGeom>
              <a:avLst/>
              <a:gdLst/>
              <a:ahLst/>
              <a:cxnLst/>
              <a:rect l="l" t="t" r="r" b="b"/>
              <a:pathLst>
                <a:path w="11187" h="708" extrusionOk="0">
                  <a:moveTo>
                    <a:pt x="1" y="1"/>
                  </a:moveTo>
                  <a:lnTo>
                    <a:pt x="1" y="708"/>
                  </a:lnTo>
                  <a:lnTo>
                    <a:pt x="11187" y="708"/>
                  </a:lnTo>
                  <a:lnTo>
                    <a:pt x="111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2811200" y="1347675"/>
              <a:ext cx="69850" cy="158200"/>
            </a:xfrm>
            <a:custGeom>
              <a:avLst/>
              <a:gdLst/>
              <a:ahLst/>
              <a:cxnLst/>
              <a:rect l="l" t="t" r="r" b="b"/>
              <a:pathLst>
                <a:path w="2794" h="6328" extrusionOk="0">
                  <a:moveTo>
                    <a:pt x="1" y="1"/>
                  </a:moveTo>
                  <a:lnTo>
                    <a:pt x="1" y="6328"/>
                  </a:lnTo>
                  <a:lnTo>
                    <a:pt x="2794" y="6328"/>
                  </a:lnTo>
                  <a:lnTo>
                    <a:pt x="27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2800775" y="1347675"/>
              <a:ext cx="69825" cy="158200"/>
            </a:xfrm>
            <a:custGeom>
              <a:avLst/>
              <a:gdLst/>
              <a:ahLst/>
              <a:cxnLst/>
              <a:rect l="l" t="t" r="r" b="b"/>
              <a:pathLst>
                <a:path w="2793" h="6328" extrusionOk="0">
                  <a:moveTo>
                    <a:pt x="1" y="1"/>
                  </a:moveTo>
                  <a:lnTo>
                    <a:pt x="1" y="6328"/>
                  </a:lnTo>
                  <a:lnTo>
                    <a:pt x="2793" y="6328"/>
                  </a:lnTo>
                  <a:lnTo>
                    <a:pt x="2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2812775" y="1355450"/>
              <a:ext cx="46575" cy="150425"/>
            </a:xfrm>
            <a:custGeom>
              <a:avLst/>
              <a:gdLst/>
              <a:ahLst/>
              <a:cxnLst/>
              <a:rect l="l" t="t" r="r" b="b"/>
              <a:pathLst>
                <a:path w="1863" h="6017" extrusionOk="0">
                  <a:moveTo>
                    <a:pt x="1" y="0"/>
                  </a:moveTo>
                  <a:lnTo>
                    <a:pt x="1" y="6017"/>
                  </a:lnTo>
                  <a:lnTo>
                    <a:pt x="1863" y="6017"/>
                  </a:lnTo>
                  <a:lnTo>
                    <a:pt x="1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854300" y="1364475"/>
              <a:ext cx="279675" cy="17700"/>
            </a:xfrm>
            <a:custGeom>
              <a:avLst/>
              <a:gdLst/>
              <a:ahLst/>
              <a:cxnLst/>
              <a:rect l="l" t="t" r="r" b="b"/>
              <a:pathLst>
                <a:path w="11187" h="708" extrusionOk="0">
                  <a:moveTo>
                    <a:pt x="1" y="1"/>
                  </a:moveTo>
                  <a:lnTo>
                    <a:pt x="1" y="708"/>
                  </a:lnTo>
                  <a:lnTo>
                    <a:pt x="11187" y="708"/>
                  </a:lnTo>
                  <a:lnTo>
                    <a:pt x="111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2841050" y="1361900"/>
              <a:ext cx="26475" cy="24825"/>
            </a:xfrm>
            <a:custGeom>
              <a:avLst/>
              <a:gdLst/>
              <a:ahLst/>
              <a:cxnLst/>
              <a:rect l="l" t="t" r="r" b="b"/>
              <a:pathLst>
                <a:path w="1059" h="993" extrusionOk="0">
                  <a:moveTo>
                    <a:pt x="530" y="0"/>
                  </a:moveTo>
                  <a:cubicBezTo>
                    <a:pt x="238" y="0"/>
                    <a:pt x="1" y="222"/>
                    <a:pt x="1" y="496"/>
                  </a:cubicBezTo>
                  <a:cubicBezTo>
                    <a:pt x="1" y="771"/>
                    <a:pt x="238" y="992"/>
                    <a:pt x="530" y="992"/>
                  </a:cubicBezTo>
                  <a:cubicBezTo>
                    <a:pt x="822" y="992"/>
                    <a:pt x="1058" y="771"/>
                    <a:pt x="1058" y="496"/>
                  </a:cubicBezTo>
                  <a:cubicBezTo>
                    <a:pt x="1058" y="222"/>
                    <a:pt x="822" y="0"/>
                    <a:pt x="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3089850" y="1370150"/>
              <a:ext cx="38075" cy="5950"/>
            </a:xfrm>
            <a:custGeom>
              <a:avLst/>
              <a:gdLst/>
              <a:ahLst/>
              <a:cxnLst/>
              <a:rect l="l" t="t" r="r" b="b"/>
              <a:pathLst>
                <a:path w="1523" h="238" extrusionOk="0">
                  <a:moveTo>
                    <a:pt x="0" y="1"/>
                  </a:moveTo>
                  <a:lnTo>
                    <a:pt x="0" y="237"/>
                  </a:lnTo>
                  <a:lnTo>
                    <a:pt x="1522" y="237"/>
                  </a:lnTo>
                  <a:lnTo>
                    <a:pt x="1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3041500" y="1370150"/>
              <a:ext cx="38075" cy="5950"/>
            </a:xfrm>
            <a:custGeom>
              <a:avLst/>
              <a:gdLst/>
              <a:ahLst/>
              <a:cxnLst/>
              <a:rect l="l" t="t" r="r" b="b"/>
              <a:pathLst>
                <a:path w="1523" h="238" extrusionOk="0">
                  <a:moveTo>
                    <a:pt x="1" y="1"/>
                  </a:moveTo>
                  <a:lnTo>
                    <a:pt x="1" y="237"/>
                  </a:lnTo>
                  <a:lnTo>
                    <a:pt x="1523" y="237"/>
                  </a:lnTo>
                  <a:lnTo>
                    <a:pt x="1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2993150" y="1370150"/>
              <a:ext cx="38100" cy="5950"/>
            </a:xfrm>
            <a:custGeom>
              <a:avLst/>
              <a:gdLst/>
              <a:ahLst/>
              <a:cxnLst/>
              <a:rect l="l" t="t" r="r" b="b"/>
              <a:pathLst>
                <a:path w="1524" h="238" extrusionOk="0">
                  <a:moveTo>
                    <a:pt x="1" y="1"/>
                  </a:moveTo>
                  <a:lnTo>
                    <a:pt x="1" y="237"/>
                  </a:lnTo>
                  <a:lnTo>
                    <a:pt x="1523" y="237"/>
                  </a:lnTo>
                  <a:lnTo>
                    <a:pt x="1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2944825" y="1370150"/>
              <a:ext cx="38050" cy="5950"/>
            </a:xfrm>
            <a:custGeom>
              <a:avLst/>
              <a:gdLst/>
              <a:ahLst/>
              <a:cxnLst/>
              <a:rect l="l" t="t" r="r" b="b"/>
              <a:pathLst>
                <a:path w="1522" h="238" extrusionOk="0">
                  <a:moveTo>
                    <a:pt x="0" y="1"/>
                  </a:moveTo>
                  <a:lnTo>
                    <a:pt x="0" y="237"/>
                  </a:lnTo>
                  <a:lnTo>
                    <a:pt x="1521" y="237"/>
                  </a:lnTo>
                  <a:lnTo>
                    <a:pt x="1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2896475" y="1370150"/>
              <a:ext cx="38050" cy="5950"/>
            </a:xfrm>
            <a:custGeom>
              <a:avLst/>
              <a:gdLst/>
              <a:ahLst/>
              <a:cxnLst/>
              <a:rect l="l" t="t" r="r" b="b"/>
              <a:pathLst>
                <a:path w="1522" h="238" extrusionOk="0">
                  <a:moveTo>
                    <a:pt x="1" y="1"/>
                  </a:moveTo>
                  <a:lnTo>
                    <a:pt x="1" y="237"/>
                  </a:lnTo>
                  <a:lnTo>
                    <a:pt x="1522" y="237"/>
                  </a:lnTo>
                  <a:lnTo>
                    <a:pt x="1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2829100" y="1398775"/>
              <a:ext cx="13125" cy="112375"/>
            </a:xfrm>
            <a:custGeom>
              <a:avLst/>
              <a:gdLst/>
              <a:ahLst/>
              <a:cxnLst/>
              <a:rect l="l" t="t" r="r" b="b"/>
              <a:pathLst>
                <a:path w="525" h="4495" extrusionOk="0">
                  <a:moveTo>
                    <a:pt x="1" y="1"/>
                  </a:moveTo>
                  <a:lnTo>
                    <a:pt x="1" y="4494"/>
                  </a:lnTo>
                  <a:lnTo>
                    <a:pt x="525" y="4494"/>
                  </a:lnTo>
                  <a:lnTo>
                    <a:pt x="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2787525" y="1494675"/>
              <a:ext cx="106300" cy="39500"/>
            </a:xfrm>
            <a:custGeom>
              <a:avLst/>
              <a:gdLst/>
              <a:ahLst/>
              <a:cxnLst/>
              <a:rect l="l" t="t" r="r" b="b"/>
              <a:pathLst>
                <a:path w="4252" h="1580" extrusionOk="0">
                  <a:moveTo>
                    <a:pt x="1" y="1"/>
                  </a:moveTo>
                  <a:lnTo>
                    <a:pt x="1" y="1580"/>
                  </a:lnTo>
                  <a:lnTo>
                    <a:pt x="4252" y="1580"/>
                  </a:lnTo>
                  <a:lnTo>
                    <a:pt x="42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2863800" y="1494675"/>
              <a:ext cx="30000" cy="39500"/>
            </a:xfrm>
            <a:custGeom>
              <a:avLst/>
              <a:gdLst/>
              <a:ahLst/>
              <a:cxnLst/>
              <a:rect l="l" t="t" r="r" b="b"/>
              <a:pathLst>
                <a:path w="1200" h="1580" extrusionOk="0">
                  <a:moveTo>
                    <a:pt x="0" y="1"/>
                  </a:moveTo>
                  <a:lnTo>
                    <a:pt x="0" y="1580"/>
                  </a:lnTo>
                  <a:lnTo>
                    <a:pt x="1200" y="1580"/>
                  </a:lnTo>
                  <a:lnTo>
                    <a:pt x="1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9">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a:hlinkClick r:id="rId3"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3" name="Google Shape;773;p39"/>
          <p:cNvGrpSpPr/>
          <p:nvPr/>
        </p:nvGrpSpPr>
        <p:grpSpPr>
          <a:xfrm>
            <a:off x="480570" y="460939"/>
            <a:ext cx="271609" cy="249173"/>
            <a:chOff x="6319908" y="3696721"/>
            <a:chExt cx="373963" cy="343119"/>
          </a:xfrm>
        </p:grpSpPr>
        <p:sp>
          <p:nvSpPr>
            <p:cNvPr id="774" name="Google Shape;774;p39"/>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9"/>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a:hlinkClick r:id="rId4"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39"/>
          <p:cNvGrpSpPr/>
          <p:nvPr/>
        </p:nvGrpSpPr>
        <p:grpSpPr>
          <a:xfrm>
            <a:off x="521795" y="932476"/>
            <a:ext cx="189159" cy="120273"/>
            <a:chOff x="404850" y="546850"/>
            <a:chExt cx="181500" cy="115425"/>
          </a:xfrm>
        </p:grpSpPr>
        <p:cxnSp>
          <p:nvCxnSpPr>
            <p:cNvPr id="781" name="Google Shape;781;p39"/>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782" name="Google Shape;782;p39"/>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783" name="Google Shape;783;p39"/>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
        <p:nvSpPr>
          <p:cNvPr id="784" name="Google Shape;784;p39"/>
          <p:cNvSpPr/>
          <p:nvPr/>
        </p:nvSpPr>
        <p:spPr>
          <a:xfrm>
            <a:off x="1617125" y="4446728"/>
            <a:ext cx="3627900" cy="577800"/>
          </a:xfrm>
          <a:custGeom>
            <a:avLst/>
            <a:gdLst/>
            <a:ahLst/>
            <a:cxnLst/>
            <a:rect l="l" t="t" r="r" b="b"/>
            <a:pathLst>
              <a:path w="145116" h="23112" extrusionOk="0">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w="19050" cap="flat" cmpd="sng">
            <a:solidFill>
              <a:schemeClr val="dk2"/>
            </a:solidFill>
            <a:prstDash val="dash"/>
            <a:round/>
            <a:headEnd type="none" w="med" len="med"/>
            <a:tailEnd type="none" w="med" len="med"/>
          </a:ln>
        </p:spPr>
      </p:sp>
      <p:sp>
        <p:nvSpPr>
          <p:cNvPr id="785" name="Google Shape;785;p39"/>
          <p:cNvSpPr/>
          <p:nvPr/>
        </p:nvSpPr>
        <p:spPr>
          <a:xfrm>
            <a:off x="5376300" y="131650"/>
            <a:ext cx="1975975" cy="2965575"/>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sp>
      <p:pic>
        <p:nvPicPr>
          <p:cNvPr id="2" name="صورة 6">
            <a:extLst>
              <a:ext uri="{FF2B5EF4-FFF2-40B4-BE49-F238E27FC236}">
                <a16:creationId xmlns:a16="http://schemas.microsoft.com/office/drawing/2014/main" id="{7A139EBD-BA90-1B86-E2C8-7558040938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120" y="304106"/>
            <a:ext cx="1120121" cy="1195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B301-8A9D-427C-B1F9-208D86B17A12}"/>
              </a:ext>
            </a:extLst>
          </p:cNvPr>
          <p:cNvSpPr>
            <a:spLocks noGrp="1"/>
          </p:cNvSpPr>
          <p:nvPr>
            <p:ph type="title"/>
          </p:nvPr>
        </p:nvSpPr>
        <p:spPr>
          <a:xfrm>
            <a:off x="1124824" y="549314"/>
            <a:ext cx="7704000" cy="634500"/>
          </a:xfrm>
        </p:spPr>
        <p:txBody>
          <a:bodyPr/>
          <a:lstStyle/>
          <a:p>
            <a:r>
              <a:rPr lang="en-US" b="0" i="0" dirty="0">
                <a:solidFill>
                  <a:schemeClr val="tx1">
                    <a:lumMod val="50000"/>
                  </a:schemeClr>
                </a:solidFill>
                <a:effectLst/>
                <a:latin typeface="Söhne"/>
              </a:rPr>
              <a:t>Functional Requirements:</a:t>
            </a:r>
            <a:endParaRPr lang="en-US" dirty="0">
              <a:solidFill>
                <a:schemeClr val="tx1">
                  <a:lumMod val="50000"/>
                </a:schemeClr>
              </a:solidFill>
            </a:endParaRPr>
          </a:p>
        </p:txBody>
      </p:sp>
      <p:sp>
        <p:nvSpPr>
          <p:cNvPr id="3" name="Subtitle 2">
            <a:extLst>
              <a:ext uri="{FF2B5EF4-FFF2-40B4-BE49-F238E27FC236}">
                <a16:creationId xmlns:a16="http://schemas.microsoft.com/office/drawing/2014/main" id="{1C1EDF7F-4807-2B38-5ECC-E5C878CD015E}"/>
              </a:ext>
            </a:extLst>
          </p:cNvPr>
          <p:cNvSpPr>
            <a:spLocks noGrp="1"/>
          </p:cNvSpPr>
          <p:nvPr>
            <p:ph type="subTitle" idx="1"/>
          </p:nvPr>
        </p:nvSpPr>
        <p:spPr>
          <a:xfrm rot="-314">
            <a:off x="1000425" y="1636640"/>
            <a:ext cx="7050320" cy="2510967"/>
          </a:xfrm>
        </p:spPr>
        <p:txBody>
          <a:bodyPr/>
          <a:lstStyle/>
          <a:p>
            <a:pPr algn="l">
              <a:lnSpc>
                <a:spcPct val="150000"/>
              </a:lnSpc>
              <a:buFont typeface="+mj-lt"/>
              <a:buAutoNum type="arabicPeriod"/>
            </a:pPr>
            <a:r>
              <a:rPr lang="en-US" b="0" i="0" dirty="0">
                <a:solidFill>
                  <a:schemeClr val="tx1">
                    <a:lumMod val="60000"/>
                    <a:lumOff val="40000"/>
                  </a:schemeClr>
                </a:solidFill>
                <a:effectLst/>
                <a:latin typeface="Söhne"/>
              </a:rPr>
              <a:t>Provide a user-friendly interface for users to access parking information.</a:t>
            </a:r>
          </a:p>
          <a:p>
            <a:pPr algn="l">
              <a:lnSpc>
                <a:spcPct val="150000"/>
              </a:lnSpc>
              <a:buFont typeface="+mj-lt"/>
              <a:buAutoNum type="arabicPeriod"/>
            </a:pPr>
            <a:r>
              <a:rPr lang="en-US" b="0" i="0" dirty="0">
                <a:solidFill>
                  <a:schemeClr val="tx1">
                    <a:lumMod val="60000"/>
                    <a:lumOff val="40000"/>
                  </a:schemeClr>
                </a:solidFill>
                <a:effectLst/>
                <a:latin typeface="Söhne"/>
              </a:rPr>
              <a:t>Display real-time parking availability for different parking areas.</a:t>
            </a:r>
          </a:p>
          <a:p>
            <a:pPr algn="l">
              <a:lnSpc>
                <a:spcPct val="150000"/>
              </a:lnSpc>
              <a:buFont typeface="+mj-lt"/>
              <a:buAutoNum type="arabicPeriod"/>
            </a:pPr>
            <a:r>
              <a:rPr lang="en-US" b="0" i="0" dirty="0">
                <a:solidFill>
                  <a:schemeClr val="tx1">
                    <a:lumMod val="60000"/>
                    <a:lumOff val="40000"/>
                  </a:schemeClr>
                </a:solidFill>
                <a:effectLst/>
                <a:latin typeface="Söhne"/>
              </a:rPr>
              <a:t>Allow users to search for available parking spaces based on location, time, and other preferences.</a:t>
            </a:r>
          </a:p>
          <a:p>
            <a:pPr algn="l">
              <a:lnSpc>
                <a:spcPct val="150000"/>
              </a:lnSpc>
              <a:buFont typeface="+mj-lt"/>
              <a:buAutoNum type="arabicPeriod"/>
            </a:pPr>
            <a:r>
              <a:rPr lang="en-US" b="0" i="0" dirty="0">
                <a:solidFill>
                  <a:schemeClr val="tx1">
                    <a:lumMod val="60000"/>
                    <a:lumOff val="40000"/>
                  </a:schemeClr>
                </a:solidFill>
                <a:effectLst/>
                <a:latin typeface="Söhne"/>
              </a:rPr>
              <a:t>Enable users to reserve parking spaces in advance.</a:t>
            </a:r>
          </a:p>
          <a:p>
            <a:pPr algn="l">
              <a:lnSpc>
                <a:spcPct val="150000"/>
              </a:lnSpc>
              <a:buFont typeface="+mj-lt"/>
              <a:buAutoNum type="arabicPeriod"/>
            </a:pPr>
            <a:r>
              <a:rPr lang="en-US" b="0" i="0" dirty="0">
                <a:solidFill>
                  <a:schemeClr val="tx1">
                    <a:lumMod val="60000"/>
                    <a:lumOff val="40000"/>
                  </a:schemeClr>
                </a:solidFill>
                <a:effectLst/>
                <a:latin typeface="Söhne"/>
              </a:rPr>
              <a:t>Send notifications to users regarding parking availability and reservation confirmation.</a:t>
            </a:r>
          </a:p>
          <a:p>
            <a:pPr algn="l">
              <a:lnSpc>
                <a:spcPct val="150000"/>
              </a:lnSpc>
              <a:buFont typeface="+mj-lt"/>
              <a:buAutoNum type="arabicPeriod"/>
            </a:pPr>
            <a:r>
              <a:rPr lang="en-US" b="0" i="0" dirty="0">
                <a:solidFill>
                  <a:schemeClr val="tx1">
                    <a:lumMod val="60000"/>
                    <a:lumOff val="40000"/>
                  </a:schemeClr>
                </a:solidFill>
                <a:effectLst/>
                <a:latin typeface="Söhne"/>
              </a:rPr>
              <a:t>Provide a secure payment system for parking fees.</a:t>
            </a:r>
          </a:p>
          <a:p>
            <a:pPr algn="l">
              <a:lnSpc>
                <a:spcPct val="150000"/>
              </a:lnSpc>
              <a:buFont typeface="+mj-lt"/>
              <a:buAutoNum type="arabicPeriod"/>
            </a:pPr>
            <a:r>
              <a:rPr lang="en-US" b="0" i="0" dirty="0">
                <a:solidFill>
                  <a:schemeClr val="tx1">
                    <a:lumMod val="60000"/>
                    <a:lumOff val="40000"/>
                  </a:schemeClr>
                </a:solidFill>
                <a:effectLst/>
                <a:latin typeface="Söhne"/>
              </a:rPr>
              <a:t>Generate reports on parking usage and revenue.</a:t>
            </a:r>
          </a:p>
          <a:p>
            <a:endParaRPr lang="en-US" dirty="0"/>
          </a:p>
        </p:txBody>
      </p:sp>
      <p:pic>
        <p:nvPicPr>
          <p:cNvPr id="4" name="صورة 6">
            <a:extLst>
              <a:ext uri="{FF2B5EF4-FFF2-40B4-BE49-F238E27FC236}">
                <a16:creationId xmlns:a16="http://schemas.microsoft.com/office/drawing/2014/main" id="{70825246-7D92-2DEC-A69F-802308121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120" y="304106"/>
            <a:ext cx="1120121" cy="1195730"/>
          </a:xfrm>
          <a:prstGeom prst="rect">
            <a:avLst/>
          </a:prstGeom>
        </p:spPr>
      </p:pic>
      <p:sp>
        <p:nvSpPr>
          <p:cNvPr id="5" name="Google Shape;784;p39">
            <a:extLst>
              <a:ext uri="{FF2B5EF4-FFF2-40B4-BE49-F238E27FC236}">
                <a16:creationId xmlns:a16="http://schemas.microsoft.com/office/drawing/2014/main" id="{6A3BE37E-CC19-0A7D-77D0-257B54975444}"/>
              </a:ext>
            </a:extLst>
          </p:cNvPr>
          <p:cNvSpPr/>
          <p:nvPr/>
        </p:nvSpPr>
        <p:spPr>
          <a:xfrm>
            <a:off x="1617125" y="4446728"/>
            <a:ext cx="3627900" cy="577800"/>
          </a:xfrm>
          <a:custGeom>
            <a:avLst/>
            <a:gdLst/>
            <a:ahLst/>
            <a:cxnLst/>
            <a:rect l="l" t="t" r="r" b="b"/>
            <a:pathLst>
              <a:path w="145116" h="23112" extrusionOk="0">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w="19050" cap="flat" cmpd="sng">
            <a:solidFill>
              <a:schemeClr val="dk2"/>
            </a:solidFill>
            <a:prstDash val="dash"/>
            <a:round/>
            <a:headEnd type="none" w="med" len="med"/>
            <a:tailEnd type="none" w="med" len="med"/>
          </a:ln>
        </p:spPr>
      </p:sp>
      <p:sp>
        <p:nvSpPr>
          <p:cNvPr id="6" name="Google Shape;785;p39">
            <a:extLst>
              <a:ext uri="{FF2B5EF4-FFF2-40B4-BE49-F238E27FC236}">
                <a16:creationId xmlns:a16="http://schemas.microsoft.com/office/drawing/2014/main" id="{8FA33634-DBE1-AE98-6FE1-B86DA5368F69}"/>
              </a:ext>
            </a:extLst>
          </p:cNvPr>
          <p:cNvSpPr/>
          <p:nvPr/>
        </p:nvSpPr>
        <p:spPr>
          <a:xfrm>
            <a:off x="6232154" y="111772"/>
            <a:ext cx="1533620" cy="2965575"/>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sp>
      <p:grpSp>
        <p:nvGrpSpPr>
          <p:cNvPr id="7" name="Google Shape;312;p33">
            <a:extLst>
              <a:ext uri="{FF2B5EF4-FFF2-40B4-BE49-F238E27FC236}">
                <a16:creationId xmlns:a16="http://schemas.microsoft.com/office/drawing/2014/main" id="{2B041876-F83F-CFBE-23C8-3A2D914B7EED}"/>
              </a:ext>
            </a:extLst>
          </p:cNvPr>
          <p:cNvGrpSpPr/>
          <p:nvPr/>
        </p:nvGrpSpPr>
        <p:grpSpPr>
          <a:xfrm>
            <a:off x="6702724" y="4030328"/>
            <a:ext cx="2126100" cy="832800"/>
            <a:chOff x="6084398" y="400050"/>
            <a:chExt cx="2126100" cy="832800"/>
          </a:xfrm>
        </p:grpSpPr>
        <p:sp>
          <p:nvSpPr>
            <p:cNvPr id="8" name="Google Shape;313;p33">
              <a:extLst>
                <a:ext uri="{FF2B5EF4-FFF2-40B4-BE49-F238E27FC236}">
                  <a16:creationId xmlns:a16="http://schemas.microsoft.com/office/drawing/2014/main" id="{9AE1B0F2-62DB-D88C-9CC6-E0CB62B3CB13}"/>
                </a:ext>
              </a:extLst>
            </p:cNvPr>
            <p:cNvSpPr/>
            <p:nvPr/>
          </p:nvSpPr>
          <p:spPr>
            <a:xfrm>
              <a:off x="6084398" y="400050"/>
              <a:ext cx="2126100" cy="8328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14;p33">
              <a:extLst>
                <a:ext uri="{FF2B5EF4-FFF2-40B4-BE49-F238E27FC236}">
                  <a16:creationId xmlns:a16="http://schemas.microsoft.com/office/drawing/2014/main" id="{E6C332A4-A438-F7E3-AC43-D9920EBCE20F}"/>
                </a:ext>
              </a:extLst>
            </p:cNvPr>
            <p:cNvGrpSpPr/>
            <p:nvPr/>
          </p:nvGrpSpPr>
          <p:grpSpPr>
            <a:xfrm>
              <a:off x="6676590" y="510887"/>
              <a:ext cx="942027" cy="611220"/>
              <a:chOff x="3008650" y="3704975"/>
              <a:chExt cx="393150" cy="255100"/>
            </a:xfrm>
          </p:grpSpPr>
          <p:sp>
            <p:nvSpPr>
              <p:cNvPr id="10" name="Google Shape;315;p33">
                <a:extLst>
                  <a:ext uri="{FF2B5EF4-FFF2-40B4-BE49-F238E27FC236}">
                    <a16:creationId xmlns:a16="http://schemas.microsoft.com/office/drawing/2014/main" id="{58654ABA-06C4-19A3-4239-23433551851D}"/>
                  </a:ext>
                </a:extLst>
              </p:cNvPr>
              <p:cNvSpPr/>
              <p:nvPr/>
            </p:nvSpPr>
            <p:spPr>
              <a:xfrm>
                <a:off x="3040375" y="3873625"/>
                <a:ext cx="45725" cy="86450"/>
              </a:xfrm>
              <a:custGeom>
                <a:avLst/>
                <a:gdLst/>
                <a:ahLst/>
                <a:cxnLst/>
                <a:rect l="l" t="t" r="r" b="b"/>
                <a:pathLst>
                  <a:path w="1829" h="3458" extrusionOk="0">
                    <a:moveTo>
                      <a:pt x="28" y="0"/>
                    </a:moveTo>
                    <a:cubicBezTo>
                      <a:pt x="12" y="0"/>
                      <a:pt x="0" y="13"/>
                      <a:pt x="0" y="27"/>
                    </a:cubicBezTo>
                    <a:lnTo>
                      <a:pt x="0" y="3430"/>
                    </a:lnTo>
                    <a:cubicBezTo>
                      <a:pt x="0" y="3446"/>
                      <a:pt x="13" y="3457"/>
                      <a:pt x="28" y="3457"/>
                    </a:cubicBezTo>
                    <a:lnTo>
                      <a:pt x="1802" y="3457"/>
                    </a:lnTo>
                    <a:cubicBezTo>
                      <a:pt x="1817" y="3457"/>
                      <a:pt x="1828" y="3444"/>
                      <a:pt x="1829" y="3430"/>
                    </a:cubicBezTo>
                    <a:lnTo>
                      <a:pt x="1829" y="27"/>
                    </a:lnTo>
                    <a:cubicBezTo>
                      <a:pt x="1829" y="12"/>
                      <a:pt x="1817" y="0"/>
                      <a:pt x="1802"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p33">
                <a:extLst>
                  <a:ext uri="{FF2B5EF4-FFF2-40B4-BE49-F238E27FC236}">
                    <a16:creationId xmlns:a16="http://schemas.microsoft.com/office/drawing/2014/main" id="{3E62FA40-E731-8714-FE45-6CB28A9F3C41}"/>
                  </a:ext>
                </a:extLst>
              </p:cNvPr>
              <p:cNvSpPr/>
              <p:nvPr/>
            </p:nvSpPr>
            <p:spPr>
              <a:xfrm>
                <a:off x="3316775" y="3873625"/>
                <a:ext cx="45750" cy="86450"/>
              </a:xfrm>
              <a:custGeom>
                <a:avLst/>
                <a:gdLst/>
                <a:ahLst/>
                <a:cxnLst/>
                <a:rect l="l" t="t" r="r" b="b"/>
                <a:pathLst>
                  <a:path w="1830" h="3458" extrusionOk="0">
                    <a:moveTo>
                      <a:pt x="28" y="0"/>
                    </a:moveTo>
                    <a:cubicBezTo>
                      <a:pt x="12" y="0"/>
                      <a:pt x="1" y="13"/>
                      <a:pt x="1" y="27"/>
                    </a:cubicBezTo>
                    <a:lnTo>
                      <a:pt x="1" y="3430"/>
                    </a:lnTo>
                    <a:cubicBezTo>
                      <a:pt x="1" y="3446"/>
                      <a:pt x="14" y="3457"/>
                      <a:pt x="28" y="3457"/>
                    </a:cubicBezTo>
                    <a:lnTo>
                      <a:pt x="1803" y="3457"/>
                    </a:lnTo>
                    <a:cubicBezTo>
                      <a:pt x="1816" y="3457"/>
                      <a:pt x="1829" y="3444"/>
                      <a:pt x="1830" y="3430"/>
                    </a:cubicBezTo>
                    <a:lnTo>
                      <a:pt x="1830" y="27"/>
                    </a:lnTo>
                    <a:cubicBezTo>
                      <a:pt x="1830" y="12"/>
                      <a:pt x="1816" y="0"/>
                      <a:pt x="1803"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7;p33">
                <a:extLst>
                  <a:ext uri="{FF2B5EF4-FFF2-40B4-BE49-F238E27FC236}">
                    <a16:creationId xmlns:a16="http://schemas.microsoft.com/office/drawing/2014/main" id="{F3AC9612-0776-A2E4-7FAE-DD89B6734389}"/>
                  </a:ext>
                </a:extLst>
              </p:cNvPr>
              <p:cNvSpPr/>
              <p:nvPr/>
            </p:nvSpPr>
            <p:spPr>
              <a:xfrm>
                <a:off x="3052400" y="3704975"/>
                <a:ext cx="304825" cy="103600"/>
              </a:xfrm>
              <a:custGeom>
                <a:avLst/>
                <a:gdLst/>
                <a:ahLst/>
                <a:cxnLst/>
                <a:rect l="l" t="t" r="r" b="b"/>
                <a:pathLst>
                  <a:path w="12193" h="4144" extrusionOk="0">
                    <a:moveTo>
                      <a:pt x="3028" y="1"/>
                    </a:moveTo>
                    <a:cubicBezTo>
                      <a:pt x="2041" y="1"/>
                      <a:pt x="1171" y="581"/>
                      <a:pt x="893" y="1426"/>
                    </a:cubicBezTo>
                    <a:lnTo>
                      <a:pt x="0" y="4144"/>
                    </a:lnTo>
                    <a:lnTo>
                      <a:pt x="12192" y="4144"/>
                    </a:lnTo>
                    <a:lnTo>
                      <a:pt x="11299" y="1426"/>
                    </a:lnTo>
                    <a:cubicBezTo>
                      <a:pt x="11021" y="581"/>
                      <a:pt x="10152" y="1"/>
                      <a:pt x="9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8;p33">
                <a:extLst>
                  <a:ext uri="{FF2B5EF4-FFF2-40B4-BE49-F238E27FC236}">
                    <a16:creationId xmlns:a16="http://schemas.microsoft.com/office/drawing/2014/main" id="{81BDE7AE-E789-2649-D028-9E515C052353}"/>
                  </a:ext>
                </a:extLst>
              </p:cNvPr>
              <p:cNvSpPr/>
              <p:nvPr/>
            </p:nvSpPr>
            <p:spPr>
              <a:xfrm>
                <a:off x="3070200" y="3722400"/>
                <a:ext cx="269200" cy="98200"/>
              </a:xfrm>
              <a:custGeom>
                <a:avLst/>
                <a:gdLst/>
                <a:ahLst/>
                <a:cxnLst/>
                <a:rect l="l" t="t" r="r" b="b"/>
                <a:pathLst>
                  <a:path w="10768" h="3928" extrusionOk="0">
                    <a:moveTo>
                      <a:pt x="2045" y="0"/>
                    </a:moveTo>
                    <a:cubicBezTo>
                      <a:pt x="1545" y="0"/>
                      <a:pt x="1107" y="315"/>
                      <a:pt x="967" y="773"/>
                    </a:cubicBezTo>
                    <a:lnTo>
                      <a:pt x="0" y="3928"/>
                    </a:lnTo>
                    <a:lnTo>
                      <a:pt x="10768" y="3928"/>
                    </a:lnTo>
                    <a:lnTo>
                      <a:pt x="9802" y="773"/>
                    </a:lnTo>
                    <a:cubicBezTo>
                      <a:pt x="9663" y="316"/>
                      <a:pt x="9223" y="0"/>
                      <a:pt x="87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9;p33">
                <a:extLst>
                  <a:ext uri="{FF2B5EF4-FFF2-40B4-BE49-F238E27FC236}">
                    <a16:creationId xmlns:a16="http://schemas.microsoft.com/office/drawing/2014/main" id="{B532B027-FEB4-3E28-1281-41D93A28C64D}"/>
                  </a:ext>
                </a:extLst>
              </p:cNvPr>
              <p:cNvSpPr/>
              <p:nvPr/>
            </p:nvSpPr>
            <p:spPr>
              <a:xfrm>
                <a:off x="3020850" y="3802975"/>
                <a:ext cx="367450" cy="111050"/>
              </a:xfrm>
              <a:custGeom>
                <a:avLst/>
                <a:gdLst/>
                <a:ahLst/>
                <a:cxnLst/>
                <a:rect l="l" t="t" r="r" b="b"/>
                <a:pathLst>
                  <a:path w="14698" h="4442" extrusionOk="0">
                    <a:moveTo>
                      <a:pt x="1784" y="1"/>
                    </a:moveTo>
                    <a:cubicBezTo>
                      <a:pt x="893" y="1"/>
                      <a:pt x="169" y="716"/>
                      <a:pt x="169" y="1601"/>
                    </a:cubicBezTo>
                    <a:lnTo>
                      <a:pt x="0" y="4442"/>
                    </a:lnTo>
                    <a:lnTo>
                      <a:pt x="14697" y="4442"/>
                    </a:lnTo>
                    <a:lnTo>
                      <a:pt x="14524" y="1601"/>
                    </a:lnTo>
                    <a:cubicBezTo>
                      <a:pt x="14524" y="717"/>
                      <a:pt x="13802" y="1"/>
                      <a:pt x="129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0;p33">
                <a:extLst>
                  <a:ext uri="{FF2B5EF4-FFF2-40B4-BE49-F238E27FC236}">
                    <a16:creationId xmlns:a16="http://schemas.microsoft.com/office/drawing/2014/main" id="{C506A908-C520-EBBE-C8B7-656FABDE9F45}"/>
                  </a:ext>
                </a:extLst>
              </p:cNvPr>
              <p:cNvSpPr/>
              <p:nvPr/>
            </p:nvSpPr>
            <p:spPr>
              <a:xfrm>
                <a:off x="3117975" y="3882050"/>
                <a:ext cx="180750" cy="29525"/>
              </a:xfrm>
              <a:custGeom>
                <a:avLst/>
                <a:gdLst/>
                <a:ahLst/>
                <a:cxnLst/>
                <a:rect l="l" t="t" r="r" b="b"/>
                <a:pathLst>
                  <a:path w="7230" h="1181" extrusionOk="0">
                    <a:moveTo>
                      <a:pt x="1890" y="0"/>
                    </a:moveTo>
                    <a:cubicBezTo>
                      <a:pt x="1343" y="0"/>
                      <a:pt x="825" y="237"/>
                      <a:pt x="467" y="646"/>
                    </a:cubicBezTo>
                    <a:lnTo>
                      <a:pt x="0" y="1180"/>
                    </a:lnTo>
                    <a:lnTo>
                      <a:pt x="7230" y="1180"/>
                    </a:lnTo>
                    <a:lnTo>
                      <a:pt x="6536" y="520"/>
                    </a:lnTo>
                    <a:cubicBezTo>
                      <a:pt x="6186" y="187"/>
                      <a:pt x="5718" y="0"/>
                      <a:pt x="5234" y="0"/>
                    </a:cubicBezTo>
                    <a:close/>
                  </a:path>
                </a:pathLst>
              </a:custGeom>
              <a:solidFill>
                <a:srgbClr val="30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1;p33">
                <a:extLst>
                  <a:ext uri="{FF2B5EF4-FFF2-40B4-BE49-F238E27FC236}">
                    <a16:creationId xmlns:a16="http://schemas.microsoft.com/office/drawing/2014/main" id="{88CAA836-2020-B814-475E-11362C7A12A4}"/>
                  </a:ext>
                </a:extLst>
              </p:cNvPr>
              <p:cNvSpPr/>
              <p:nvPr/>
            </p:nvSpPr>
            <p:spPr>
              <a:xfrm>
                <a:off x="3029650" y="3802975"/>
                <a:ext cx="349675" cy="57325"/>
              </a:xfrm>
              <a:custGeom>
                <a:avLst/>
                <a:gdLst/>
                <a:ahLst/>
                <a:cxnLst/>
                <a:rect l="l" t="t" r="r" b="b"/>
                <a:pathLst>
                  <a:path w="13987" h="2293" extrusionOk="0">
                    <a:moveTo>
                      <a:pt x="1433" y="1"/>
                    </a:moveTo>
                    <a:cubicBezTo>
                      <a:pt x="810" y="1"/>
                      <a:pt x="270" y="352"/>
                      <a:pt x="1" y="865"/>
                    </a:cubicBezTo>
                    <a:cubicBezTo>
                      <a:pt x="208" y="823"/>
                      <a:pt x="740" y="735"/>
                      <a:pt x="1341" y="735"/>
                    </a:cubicBezTo>
                    <a:cubicBezTo>
                      <a:pt x="2081" y="735"/>
                      <a:pt x="2926" y="869"/>
                      <a:pt x="3398" y="1391"/>
                    </a:cubicBezTo>
                    <a:cubicBezTo>
                      <a:pt x="3934" y="1983"/>
                      <a:pt x="5481" y="2293"/>
                      <a:pt x="7032" y="2293"/>
                    </a:cubicBezTo>
                    <a:cubicBezTo>
                      <a:pt x="8538" y="2293"/>
                      <a:pt x="10048" y="2001"/>
                      <a:pt x="10641" y="1391"/>
                    </a:cubicBezTo>
                    <a:cubicBezTo>
                      <a:pt x="11142" y="876"/>
                      <a:pt x="12012" y="746"/>
                      <a:pt x="12758" y="746"/>
                    </a:cubicBezTo>
                    <a:cubicBezTo>
                      <a:pt x="13293" y="746"/>
                      <a:pt x="13763" y="813"/>
                      <a:pt x="13986" y="854"/>
                    </a:cubicBezTo>
                    <a:cubicBezTo>
                      <a:pt x="13718" y="348"/>
                      <a:pt x="13180" y="1"/>
                      <a:pt x="12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2;p33">
                <a:extLst>
                  <a:ext uri="{FF2B5EF4-FFF2-40B4-BE49-F238E27FC236}">
                    <a16:creationId xmlns:a16="http://schemas.microsoft.com/office/drawing/2014/main" id="{DEBA9A94-11B4-FC10-0E2E-278A365B6C9A}"/>
                  </a:ext>
                </a:extLst>
              </p:cNvPr>
              <p:cNvSpPr/>
              <p:nvPr/>
            </p:nvSpPr>
            <p:spPr>
              <a:xfrm>
                <a:off x="3039925" y="3831200"/>
                <a:ext cx="69900" cy="38650"/>
              </a:xfrm>
              <a:custGeom>
                <a:avLst/>
                <a:gdLst/>
                <a:ahLst/>
                <a:cxnLst/>
                <a:rect l="l" t="t" r="r" b="b"/>
                <a:pathLst>
                  <a:path w="2796" h="1546" extrusionOk="0">
                    <a:moveTo>
                      <a:pt x="906" y="1"/>
                    </a:moveTo>
                    <a:cubicBezTo>
                      <a:pt x="610" y="1"/>
                      <a:pt x="469" y="259"/>
                      <a:pt x="469" y="259"/>
                    </a:cubicBezTo>
                    <a:cubicBezTo>
                      <a:pt x="0" y="1147"/>
                      <a:pt x="1101" y="1418"/>
                      <a:pt x="1625" y="1515"/>
                    </a:cubicBezTo>
                    <a:cubicBezTo>
                      <a:pt x="1736" y="1535"/>
                      <a:pt x="1851" y="1546"/>
                      <a:pt x="1964" y="1546"/>
                    </a:cubicBezTo>
                    <a:cubicBezTo>
                      <a:pt x="2384" y="1546"/>
                      <a:pt x="2771" y="1396"/>
                      <a:pt x="2781" y="1009"/>
                    </a:cubicBezTo>
                    <a:cubicBezTo>
                      <a:pt x="2796" y="518"/>
                      <a:pt x="1488" y="150"/>
                      <a:pt x="1075" y="27"/>
                    </a:cubicBezTo>
                    <a:cubicBezTo>
                      <a:pt x="1014" y="9"/>
                      <a:pt x="958" y="1"/>
                      <a:pt x="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3;p33">
                <a:extLst>
                  <a:ext uri="{FF2B5EF4-FFF2-40B4-BE49-F238E27FC236}">
                    <a16:creationId xmlns:a16="http://schemas.microsoft.com/office/drawing/2014/main" id="{A339ED6D-87F5-02C1-9109-7E04C20FCA63}"/>
                  </a:ext>
                </a:extLst>
              </p:cNvPr>
              <p:cNvSpPr/>
              <p:nvPr/>
            </p:nvSpPr>
            <p:spPr>
              <a:xfrm>
                <a:off x="3296200" y="3831200"/>
                <a:ext cx="69875" cy="38650"/>
              </a:xfrm>
              <a:custGeom>
                <a:avLst/>
                <a:gdLst/>
                <a:ahLst/>
                <a:cxnLst/>
                <a:rect l="l" t="t" r="r" b="b"/>
                <a:pathLst>
                  <a:path w="2795" h="1546" extrusionOk="0">
                    <a:moveTo>
                      <a:pt x="1890" y="1"/>
                    </a:moveTo>
                    <a:cubicBezTo>
                      <a:pt x="1839" y="1"/>
                      <a:pt x="1783" y="9"/>
                      <a:pt x="1722" y="27"/>
                    </a:cubicBezTo>
                    <a:cubicBezTo>
                      <a:pt x="1309" y="150"/>
                      <a:pt x="0" y="518"/>
                      <a:pt x="15" y="1009"/>
                    </a:cubicBezTo>
                    <a:cubicBezTo>
                      <a:pt x="26" y="1396"/>
                      <a:pt x="413" y="1546"/>
                      <a:pt x="832" y="1546"/>
                    </a:cubicBezTo>
                    <a:cubicBezTo>
                      <a:pt x="945" y="1546"/>
                      <a:pt x="1060" y="1535"/>
                      <a:pt x="1171" y="1515"/>
                    </a:cubicBezTo>
                    <a:cubicBezTo>
                      <a:pt x="1694" y="1418"/>
                      <a:pt x="2795" y="1147"/>
                      <a:pt x="2327" y="259"/>
                    </a:cubicBezTo>
                    <a:cubicBezTo>
                      <a:pt x="2327" y="259"/>
                      <a:pt x="2187"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4;p33">
                <a:extLst>
                  <a:ext uri="{FF2B5EF4-FFF2-40B4-BE49-F238E27FC236}">
                    <a16:creationId xmlns:a16="http://schemas.microsoft.com/office/drawing/2014/main" id="{651D9AC4-BD75-9970-1871-01506BC13C4F}"/>
                  </a:ext>
                </a:extLst>
              </p:cNvPr>
              <p:cNvSpPr/>
              <p:nvPr/>
            </p:nvSpPr>
            <p:spPr>
              <a:xfrm>
                <a:off x="3014250" y="3888775"/>
                <a:ext cx="380375" cy="33625"/>
              </a:xfrm>
              <a:custGeom>
                <a:avLst/>
                <a:gdLst/>
                <a:ahLst/>
                <a:cxnLst/>
                <a:rect l="l" t="t" r="r" b="b"/>
                <a:pathLst>
                  <a:path w="15215" h="1345" extrusionOk="0">
                    <a:moveTo>
                      <a:pt x="511" y="1"/>
                    </a:moveTo>
                    <a:cubicBezTo>
                      <a:pt x="230" y="1"/>
                      <a:pt x="1" y="228"/>
                      <a:pt x="1" y="507"/>
                    </a:cubicBezTo>
                    <a:lnTo>
                      <a:pt x="1" y="840"/>
                    </a:lnTo>
                    <a:cubicBezTo>
                      <a:pt x="1" y="1116"/>
                      <a:pt x="230" y="1345"/>
                      <a:pt x="511" y="1345"/>
                    </a:cubicBezTo>
                    <a:lnTo>
                      <a:pt x="14703" y="1345"/>
                    </a:lnTo>
                    <a:cubicBezTo>
                      <a:pt x="14984" y="1345"/>
                      <a:pt x="15213" y="1116"/>
                      <a:pt x="15214" y="840"/>
                    </a:cubicBezTo>
                    <a:lnTo>
                      <a:pt x="15214" y="507"/>
                    </a:lnTo>
                    <a:cubicBezTo>
                      <a:pt x="15214" y="229"/>
                      <a:pt x="14985" y="1"/>
                      <a:pt x="14704" y="1"/>
                    </a:cubicBezTo>
                    <a:lnTo>
                      <a:pt x="12178" y="1"/>
                    </a:lnTo>
                    <a:lnTo>
                      <a:pt x="10542" y="675"/>
                    </a:lnTo>
                    <a:lnTo>
                      <a:pt x="4785" y="675"/>
                    </a:lnTo>
                    <a:lnTo>
                      <a:pt x="33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5;p33">
                <a:extLst>
                  <a:ext uri="{FF2B5EF4-FFF2-40B4-BE49-F238E27FC236}">
                    <a16:creationId xmlns:a16="http://schemas.microsoft.com/office/drawing/2014/main" id="{5BBFE637-805E-8EEF-A6FA-6D965AEDF9B8}"/>
                  </a:ext>
                </a:extLst>
              </p:cNvPr>
              <p:cNvSpPr/>
              <p:nvPr/>
            </p:nvSpPr>
            <p:spPr>
              <a:xfrm>
                <a:off x="3028450" y="3898175"/>
                <a:ext cx="69550" cy="14825"/>
              </a:xfrm>
              <a:custGeom>
                <a:avLst/>
                <a:gdLst/>
                <a:ahLst/>
                <a:cxnLst/>
                <a:rect l="l" t="t" r="r" b="b"/>
                <a:pathLst>
                  <a:path w="2782" h="593" extrusionOk="0">
                    <a:moveTo>
                      <a:pt x="9" y="0"/>
                    </a:moveTo>
                    <a:cubicBezTo>
                      <a:pt x="4" y="0"/>
                      <a:pt x="0" y="4"/>
                      <a:pt x="0" y="9"/>
                    </a:cubicBezTo>
                    <a:lnTo>
                      <a:pt x="0" y="583"/>
                    </a:lnTo>
                    <a:cubicBezTo>
                      <a:pt x="0" y="588"/>
                      <a:pt x="4" y="592"/>
                      <a:pt x="9" y="592"/>
                    </a:cubicBezTo>
                    <a:lnTo>
                      <a:pt x="2773" y="592"/>
                    </a:lnTo>
                    <a:cubicBezTo>
                      <a:pt x="2778" y="592"/>
                      <a:pt x="2782" y="588"/>
                      <a:pt x="2782" y="583"/>
                    </a:cubicBezTo>
                    <a:lnTo>
                      <a:pt x="2782" y="9"/>
                    </a:lnTo>
                    <a:cubicBezTo>
                      <a:pt x="2782" y="4"/>
                      <a:pt x="2778" y="0"/>
                      <a:pt x="2773" y="0"/>
                    </a:cubicBezTo>
                    <a:close/>
                  </a:path>
                </a:pathLst>
              </a:custGeom>
              <a:solidFill>
                <a:srgbClr val="FF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6;p33">
                <a:extLst>
                  <a:ext uri="{FF2B5EF4-FFF2-40B4-BE49-F238E27FC236}">
                    <a16:creationId xmlns:a16="http://schemas.microsoft.com/office/drawing/2014/main" id="{02C1D8E5-CBD1-19E5-9C41-4B217BD7141B}"/>
                  </a:ext>
                </a:extLst>
              </p:cNvPr>
              <p:cNvSpPr/>
              <p:nvPr/>
            </p:nvSpPr>
            <p:spPr>
              <a:xfrm>
                <a:off x="3313375" y="3898175"/>
                <a:ext cx="69550" cy="14825"/>
              </a:xfrm>
              <a:custGeom>
                <a:avLst/>
                <a:gdLst/>
                <a:ahLst/>
                <a:cxnLst/>
                <a:rect l="l" t="t" r="r" b="b"/>
                <a:pathLst>
                  <a:path w="2782" h="593" extrusionOk="0">
                    <a:moveTo>
                      <a:pt x="10" y="0"/>
                    </a:moveTo>
                    <a:cubicBezTo>
                      <a:pt x="5" y="0"/>
                      <a:pt x="1" y="4"/>
                      <a:pt x="1" y="9"/>
                    </a:cubicBezTo>
                    <a:lnTo>
                      <a:pt x="1" y="583"/>
                    </a:lnTo>
                    <a:cubicBezTo>
                      <a:pt x="1" y="588"/>
                      <a:pt x="5" y="592"/>
                      <a:pt x="10" y="592"/>
                    </a:cubicBezTo>
                    <a:lnTo>
                      <a:pt x="2773" y="592"/>
                    </a:lnTo>
                    <a:cubicBezTo>
                      <a:pt x="2776" y="592"/>
                      <a:pt x="2781" y="588"/>
                      <a:pt x="2782" y="583"/>
                    </a:cubicBezTo>
                    <a:lnTo>
                      <a:pt x="2782" y="9"/>
                    </a:lnTo>
                    <a:cubicBezTo>
                      <a:pt x="2782" y="4"/>
                      <a:pt x="2777" y="0"/>
                      <a:pt x="2773" y="0"/>
                    </a:cubicBezTo>
                    <a:close/>
                  </a:path>
                </a:pathLst>
              </a:custGeom>
              <a:solidFill>
                <a:srgbClr val="FFC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p33">
                <a:extLst>
                  <a:ext uri="{FF2B5EF4-FFF2-40B4-BE49-F238E27FC236}">
                    <a16:creationId xmlns:a16="http://schemas.microsoft.com/office/drawing/2014/main" id="{6856253D-2F27-313E-FD42-12E54EC596F6}"/>
                  </a:ext>
                </a:extLst>
              </p:cNvPr>
              <p:cNvSpPr/>
              <p:nvPr/>
            </p:nvSpPr>
            <p:spPr>
              <a:xfrm>
                <a:off x="3345800" y="3769350"/>
                <a:ext cx="56000" cy="31575"/>
              </a:xfrm>
              <a:custGeom>
                <a:avLst/>
                <a:gdLst/>
                <a:ahLst/>
                <a:cxnLst/>
                <a:rect l="l" t="t" r="r" b="b"/>
                <a:pathLst>
                  <a:path w="2240" h="1263" extrusionOk="0">
                    <a:moveTo>
                      <a:pt x="1326" y="0"/>
                    </a:moveTo>
                    <a:cubicBezTo>
                      <a:pt x="646" y="0"/>
                      <a:pt x="858" y="151"/>
                      <a:pt x="535" y="350"/>
                    </a:cubicBezTo>
                    <a:cubicBezTo>
                      <a:pt x="422" y="419"/>
                      <a:pt x="325" y="442"/>
                      <a:pt x="246" y="442"/>
                    </a:cubicBezTo>
                    <a:cubicBezTo>
                      <a:pt x="88" y="442"/>
                      <a:pt x="1" y="350"/>
                      <a:pt x="1" y="350"/>
                    </a:cubicBezTo>
                    <a:lnTo>
                      <a:pt x="1" y="350"/>
                    </a:lnTo>
                    <a:lnTo>
                      <a:pt x="212" y="797"/>
                    </a:lnTo>
                    <a:cubicBezTo>
                      <a:pt x="233" y="783"/>
                      <a:pt x="258" y="777"/>
                      <a:pt x="287" y="777"/>
                    </a:cubicBezTo>
                    <a:cubicBezTo>
                      <a:pt x="417" y="777"/>
                      <a:pt x="609" y="906"/>
                      <a:pt x="664" y="989"/>
                    </a:cubicBezTo>
                    <a:cubicBezTo>
                      <a:pt x="800" y="1199"/>
                      <a:pt x="1023" y="1220"/>
                      <a:pt x="1153" y="1238"/>
                    </a:cubicBezTo>
                    <a:cubicBezTo>
                      <a:pt x="1274" y="1255"/>
                      <a:pt x="1381" y="1263"/>
                      <a:pt x="1475" y="1263"/>
                    </a:cubicBezTo>
                    <a:cubicBezTo>
                      <a:pt x="2028" y="1263"/>
                      <a:pt x="2144" y="994"/>
                      <a:pt x="2170" y="753"/>
                    </a:cubicBezTo>
                    <a:cubicBezTo>
                      <a:pt x="2195" y="526"/>
                      <a:pt x="2239" y="17"/>
                      <a:pt x="1432" y="1"/>
                    </a:cubicBezTo>
                    <a:cubicBezTo>
                      <a:pt x="1394" y="0"/>
                      <a:pt x="1359" y="0"/>
                      <a:pt x="1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8;p33">
                <a:extLst>
                  <a:ext uri="{FF2B5EF4-FFF2-40B4-BE49-F238E27FC236}">
                    <a16:creationId xmlns:a16="http://schemas.microsoft.com/office/drawing/2014/main" id="{C818AB71-F029-3FA5-554B-663EC34F3740}"/>
                  </a:ext>
                </a:extLst>
              </p:cNvPr>
              <p:cNvSpPr/>
              <p:nvPr/>
            </p:nvSpPr>
            <p:spPr>
              <a:xfrm>
                <a:off x="3008650" y="3769350"/>
                <a:ext cx="55975" cy="31575"/>
              </a:xfrm>
              <a:custGeom>
                <a:avLst/>
                <a:gdLst/>
                <a:ahLst/>
                <a:cxnLst/>
                <a:rect l="l" t="t" r="r" b="b"/>
                <a:pathLst>
                  <a:path w="2239" h="1263" extrusionOk="0">
                    <a:moveTo>
                      <a:pt x="913" y="0"/>
                    </a:moveTo>
                    <a:cubicBezTo>
                      <a:pt x="880" y="0"/>
                      <a:pt x="845" y="0"/>
                      <a:pt x="808" y="1"/>
                    </a:cubicBezTo>
                    <a:cubicBezTo>
                      <a:pt x="1" y="17"/>
                      <a:pt x="45" y="526"/>
                      <a:pt x="69" y="753"/>
                    </a:cubicBezTo>
                    <a:cubicBezTo>
                      <a:pt x="96" y="994"/>
                      <a:pt x="213" y="1263"/>
                      <a:pt x="765" y="1263"/>
                    </a:cubicBezTo>
                    <a:cubicBezTo>
                      <a:pt x="859" y="1263"/>
                      <a:pt x="966" y="1255"/>
                      <a:pt x="1087" y="1238"/>
                    </a:cubicBezTo>
                    <a:cubicBezTo>
                      <a:pt x="1216" y="1220"/>
                      <a:pt x="1439" y="1199"/>
                      <a:pt x="1575" y="989"/>
                    </a:cubicBezTo>
                    <a:cubicBezTo>
                      <a:pt x="1630" y="906"/>
                      <a:pt x="1823" y="777"/>
                      <a:pt x="1953" y="777"/>
                    </a:cubicBezTo>
                    <a:cubicBezTo>
                      <a:pt x="1982" y="777"/>
                      <a:pt x="2008" y="783"/>
                      <a:pt x="2028" y="797"/>
                    </a:cubicBezTo>
                    <a:lnTo>
                      <a:pt x="2238" y="350"/>
                    </a:lnTo>
                    <a:lnTo>
                      <a:pt x="2238" y="350"/>
                    </a:lnTo>
                    <a:cubicBezTo>
                      <a:pt x="2238" y="350"/>
                      <a:pt x="2152" y="442"/>
                      <a:pt x="1994" y="442"/>
                    </a:cubicBezTo>
                    <a:cubicBezTo>
                      <a:pt x="1915" y="442"/>
                      <a:pt x="1818" y="419"/>
                      <a:pt x="1704" y="350"/>
                    </a:cubicBezTo>
                    <a:cubicBezTo>
                      <a:pt x="1381" y="151"/>
                      <a:pt x="1593"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873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8579-80A0-118D-41CB-EDE6FDB0E528}"/>
              </a:ext>
            </a:extLst>
          </p:cNvPr>
          <p:cNvSpPr>
            <a:spLocks noGrp="1"/>
          </p:cNvSpPr>
          <p:nvPr>
            <p:ph type="title"/>
          </p:nvPr>
        </p:nvSpPr>
        <p:spPr/>
        <p:txBody>
          <a:bodyPr/>
          <a:lstStyle/>
          <a:p>
            <a:r>
              <a:rPr lang="en-US" b="0" i="0" dirty="0">
                <a:solidFill>
                  <a:schemeClr val="tx1">
                    <a:lumMod val="50000"/>
                  </a:schemeClr>
                </a:solidFill>
                <a:effectLst/>
                <a:latin typeface="Söhne"/>
              </a:rPr>
              <a:t>Non-Functional Requirements:</a:t>
            </a:r>
            <a:endParaRPr lang="en-US" dirty="0">
              <a:solidFill>
                <a:schemeClr val="tx1">
                  <a:lumMod val="50000"/>
                </a:schemeClr>
              </a:solidFill>
            </a:endParaRPr>
          </a:p>
        </p:txBody>
      </p:sp>
      <p:sp>
        <p:nvSpPr>
          <p:cNvPr id="3" name="Subtitle 2">
            <a:extLst>
              <a:ext uri="{FF2B5EF4-FFF2-40B4-BE49-F238E27FC236}">
                <a16:creationId xmlns:a16="http://schemas.microsoft.com/office/drawing/2014/main" id="{325847C2-1A95-B5F3-F0F2-39D045F0363F}"/>
              </a:ext>
            </a:extLst>
          </p:cNvPr>
          <p:cNvSpPr>
            <a:spLocks noGrp="1"/>
          </p:cNvSpPr>
          <p:nvPr>
            <p:ph type="subTitle" idx="1"/>
          </p:nvPr>
        </p:nvSpPr>
        <p:spPr>
          <a:xfrm rot="-314">
            <a:off x="1282562" y="1174836"/>
            <a:ext cx="7338148" cy="3017400"/>
          </a:xfrm>
        </p:spPr>
        <p:txBody>
          <a:bodyPr/>
          <a:lstStyle/>
          <a:p>
            <a:pPr algn="l">
              <a:buFont typeface="+mj-lt"/>
              <a:buAutoNum type="arabicPeriod"/>
            </a:pPr>
            <a:r>
              <a:rPr lang="en-US" b="0" i="0" dirty="0">
                <a:solidFill>
                  <a:schemeClr val="tx1">
                    <a:lumMod val="60000"/>
                    <a:lumOff val="40000"/>
                  </a:schemeClr>
                </a:solidFill>
                <a:effectLst/>
                <a:latin typeface="Söhne"/>
              </a:rPr>
              <a:t>Performance: Provide fast response times and handle concurrent user requests efficiently.</a:t>
            </a:r>
          </a:p>
          <a:p>
            <a:pPr algn="l">
              <a:buFont typeface="+mj-lt"/>
              <a:buAutoNum type="arabicPeriod"/>
            </a:pPr>
            <a:r>
              <a:rPr lang="en-US" b="0" i="0" dirty="0">
                <a:solidFill>
                  <a:schemeClr val="tx1">
                    <a:lumMod val="60000"/>
                    <a:lumOff val="40000"/>
                  </a:schemeClr>
                </a:solidFill>
                <a:effectLst/>
                <a:latin typeface="Söhne"/>
              </a:rPr>
              <a:t>Scalability: Accommodate growing user and data needs.</a:t>
            </a:r>
          </a:p>
          <a:p>
            <a:pPr algn="l">
              <a:buFont typeface="+mj-lt"/>
              <a:buAutoNum type="arabicPeriod"/>
            </a:pPr>
            <a:r>
              <a:rPr lang="en-US" b="0" i="0" dirty="0">
                <a:solidFill>
                  <a:schemeClr val="tx1">
                    <a:lumMod val="60000"/>
                    <a:lumOff val="40000"/>
                  </a:schemeClr>
                </a:solidFill>
                <a:effectLst/>
                <a:latin typeface="Söhne"/>
              </a:rPr>
              <a:t>Reliability: Ensure accurate and up-to-date parking information with minimal errors or downtime.</a:t>
            </a:r>
          </a:p>
          <a:p>
            <a:pPr algn="l">
              <a:buFont typeface="+mj-lt"/>
              <a:buAutoNum type="arabicPeriod"/>
            </a:pPr>
            <a:r>
              <a:rPr lang="en-US" b="0" i="0" dirty="0">
                <a:solidFill>
                  <a:schemeClr val="tx1">
                    <a:lumMod val="60000"/>
                    <a:lumOff val="40000"/>
                  </a:schemeClr>
                </a:solidFill>
                <a:effectLst/>
                <a:latin typeface="Söhne"/>
              </a:rPr>
              <a:t>Security: Implement strong measures to protect user data and payment information.</a:t>
            </a:r>
          </a:p>
          <a:p>
            <a:pPr algn="l">
              <a:buFont typeface="+mj-lt"/>
              <a:buAutoNum type="arabicPeriod"/>
            </a:pPr>
            <a:r>
              <a:rPr lang="en-US" b="0" i="0" dirty="0">
                <a:solidFill>
                  <a:schemeClr val="tx1">
                    <a:lumMod val="60000"/>
                    <a:lumOff val="40000"/>
                  </a:schemeClr>
                </a:solidFill>
                <a:effectLst/>
                <a:latin typeface="Söhne"/>
              </a:rPr>
              <a:t>Usability: Offer an intuitive and visually appealing interface for users of varying technical abilities.</a:t>
            </a:r>
          </a:p>
          <a:p>
            <a:pPr algn="l">
              <a:buFont typeface="+mj-lt"/>
              <a:buAutoNum type="arabicPeriod"/>
            </a:pPr>
            <a:r>
              <a:rPr lang="en-US" b="0" i="0" dirty="0">
                <a:solidFill>
                  <a:schemeClr val="tx1">
                    <a:lumMod val="60000"/>
                    <a:lumOff val="40000"/>
                  </a:schemeClr>
                </a:solidFill>
                <a:effectLst/>
                <a:latin typeface="Söhne"/>
              </a:rPr>
              <a:t>Accessibility: Comply with accessibility standards for users with disabilities.</a:t>
            </a:r>
          </a:p>
          <a:p>
            <a:pPr algn="l">
              <a:buFont typeface="+mj-lt"/>
              <a:buAutoNum type="arabicPeriod"/>
            </a:pPr>
            <a:r>
              <a:rPr lang="en-US" b="0" i="0" dirty="0">
                <a:solidFill>
                  <a:schemeClr val="tx1">
                    <a:lumMod val="60000"/>
                    <a:lumOff val="40000"/>
                  </a:schemeClr>
                </a:solidFill>
                <a:effectLst/>
                <a:latin typeface="Söhne"/>
              </a:rPr>
              <a:t>Compatibility: Support a wide range of devices and platforms for optimal user experience.</a:t>
            </a:r>
          </a:p>
          <a:p>
            <a:pPr algn="l">
              <a:buFont typeface="+mj-lt"/>
              <a:buAutoNum type="arabicPeriod"/>
            </a:pPr>
            <a:r>
              <a:rPr lang="en-US" b="0" i="0" dirty="0">
                <a:solidFill>
                  <a:schemeClr val="tx1">
                    <a:lumMod val="60000"/>
                    <a:lumOff val="40000"/>
                  </a:schemeClr>
                </a:solidFill>
                <a:effectLst/>
                <a:latin typeface="Söhne"/>
              </a:rPr>
              <a:t>Maintainability: Design for easy updates, bug fixes, and future enhancements.</a:t>
            </a:r>
          </a:p>
          <a:p>
            <a:pPr algn="l">
              <a:buFont typeface="+mj-lt"/>
              <a:buAutoNum type="arabicPeriod"/>
            </a:pPr>
            <a:r>
              <a:rPr lang="en-US" b="0" i="0" dirty="0">
                <a:solidFill>
                  <a:schemeClr val="tx1">
                    <a:lumMod val="60000"/>
                    <a:lumOff val="40000"/>
                  </a:schemeClr>
                </a:solidFill>
                <a:effectLst/>
                <a:latin typeface="Söhne"/>
              </a:rPr>
              <a:t>Integration: Allow integration with other systems or services.</a:t>
            </a:r>
          </a:p>
          <a:p>
            <a:pPr algn="l">
              <a:buFont typeface="+mj-lt"/>
              <a:buAutoNum type="arabicPeriod"/>
            </a:pPr>
            <a:r>
              <a:rPr lang="en-US" b="0" i="0" dirty="0">
                <a:solidFill>
                  <a:schemeClr val="tx1">
                    <a:lumMod val="60000"/>
                    <a:lumOff val="40000"/>
                  </a:schemeClr>
                </a:solidFill>
                <a:effectLst/>
                <a:latin typeface="Söhne"/>
              </a:rPr>
              <a:t>Compliance: Adhere to relevant laws, regulations, and industry standards.</a:t>
            </a:r>
          </a:p>
          <a:p>
            <a:endParaRPr lang="en-US" dirty="0"/>
          </a:p>
        </p:txBody>
      </p:sp>
      <p:sp>
        <p:nvSpPr>
          <p:cNvPr id="4" name="Google Shape;785;p39">
            <a:extLst>
              <a:ext uri="{FF2B5EF4-FFF2-40B4-BE49-F238E27FC236}">
                <a16:creationId xmlns:a16="http://schemas.microsoft.com/office/drawing/2014/main" id="{6C695EB2-BB5C-28D8-AC9F-58EE2E2AD7D2}"/>
              </a:ext>
            </a:extLst>
          </p:cNvPr>
          <p:cNvSpPr/>
          <p:nvPr/>
        </p:nvSpPr>
        <p:spPr>
          <a:xfrm>
            <a:off x="8030817" y="2571750"/>
            <a:ext cx="695740" cy="2567608"/>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txBody>
          <a:bodyPr/>
          <a:lstStyle/>
          <a:p>
            <a:endParaRPr lang="en-US" dirty="0"/>
          </a:p>
        </p:txBody>
      </p:sp>
      <p:sp>
        <p:nvSpPr>
          <p:cNvPr id="5" name="Google Shape;785;p39">
            <a:extLst>
              <a:ext uri="{FF2B5EF4-FFF2-40B4-BE49-F238E27FC236}">
                <a16:creationId xmlns:a16="http://schemas.microsoft.com/office/drawing/2014/main" id="{21913D0F-197D-0991-B323-9D4D827FAB10}"/>
              </a:ext>
            </a:extLst>
          </p:cNvPr>
          <p:cNvSpPr/>
          <p:nvPr/>
        </p:nvSpPr>
        <p:spPr>
          <a:xfrm rot="15128186">
            <a:off x="-398760" y="1149217"/>
            <a:ext cx="1900050" cy="1854288"/>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sp>
      <p:sp>
        <p:nvSpPr>
          <p:cNvPr id="6" name="Google Shape;784;p39">
            <a:extLst>
              <a:ext uri="{FF2B5EF4-FFF2-40B4-BE49-F238E27FC236}">
                <a16:creationId xmlns:a16="http://schemas.microsoft.com/office/drawing/2014/main" id="{262ECB5E-4EF6-D99E-6FCA-C7181789A197}"/>
              </a:ext>
            </a:extLst>
          </p:cNvPr>
          <p:cNvSpPr/>
          <p:nvPr/>
        </p:nvSpPr>
        <p:spPr>
          <a:xfrm>
            <a:off x="815369" y="4192571"/>
            <a:ext cx="3445205" cy="876242"/>
          </a:xfrm>
          <a:custGeom>
            <a:avLst/>
            <a:gdLst/>
            <a:ahLst/>
            <a:cxnLst/>
            <a:rect l="l" t="t" r="r" b="b"/>
            <a:pathLst>
              <a:path w="145116" h="23112" extrusionOk="0">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w="19050" cap="flat" cmpd="sng">
            <a:solidFill>
              <a:schemeClr val="dk2"/>
            </a:solidFill>
            <a:prstDash val="dash"/>
            <a:round/>
            <a:headEnd type="none" w="med" len="med"/>
            <a:tailEnd type="none" w="med" len="med"/>
          </a:ln>
        </p:spPr>
      </p:sp>
    </p:spTree>
    <p:extLst>
      <p:ext uri="{BB962C8B-B14F-4D97-AF65-F5344CB8AC3E}">
        <p14:creationId xmlns:p14="http://schemas.microsoft.com/office/powerpoint/2010/main" val="262085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7008-6BB0-1D1D-EAA3-5590A847FBCE}"/>
              </a:ext>
            </a:extLst>
          </p:cNvPr>
          <p:cNvSpPr>
            <a:spLocks noGrp="1"/>
          </p:cNvSpPr>
          <p:nvPr>
            <p:ph type="title"/>
          </p:nvPr>
        </p:nvSpPr>
        <p:spPr/>
        <p:txBody>
          <a:bodyPr/>
          <a:lstStyle/>
          <a:p>
            <a:r>
              <a:rPr lang="en-US" b="0" i="0" dirty="0">
                <a:solidFill>
                  <a:schemeClr val="tx1">
                    <a:lumMod val="50000"/>
                  </a:schemeClr>
                </a:solidFill>
                <a:effectLst/>
                <a:latin typeface="Söhne"/>
              </a:rPr>
              <a:t>Budget Projection:</a:t>
            </a:r>
            <a:endParaRPr lang="en-US" dirty="0">
              <a:solidFill>
                <a:schemeClr val="tx1">
                  <a:lumMod val="50000"/>
                </a:schemeClr>
              </a:solidFill>
            </a:endParaRPr>
          </a:p>
        </p:txBody>
      </p:sp>
      <p:sp>
        <p:nvSpPr>
          <p:cNvPr id="3" name="Subtitle 2">
            <a:extLst>
              <a:ext uri="{FF2B5EF4-FFF2-40B4-BE49-F238E27FC236}">
                <a16:creationId xmlns:a16="http://schemas.microsoft.com/office/drawing/2014/main" id="{47BCAB13-493B-A7A6-3B62-03FF9E4D1543}"/>
              </a:ext>
            </a:extLst>
          </p:cNvPr>
          <p:cNvSpPr>
            <a:spLocks noGrp="1"/>
          </p:cNvSpPr>
          <p:nvPr>
            <p:ph type="subTitle" idx="1"/>
          </p:nvPr>
        </p:nvSpPr>
        <p:spPr>
          <a:xfrm rot="-314">
            <a:off x="1136649" y="1174455"/>
            <a:ext cx="7556797" cy="3017400"/>
          </a:xfrm>
        </p:spPr>
        <p:txBody>
          <a:bodyPr/>
          <a:lstStyle/>
          <a:p>
            <a:pPr algn="l">
              <a:buFont typeface="+mj-lt"/>
              <a:buAutoNum type="arabicPeriod"/>
            </a:pPr>
            <a:r>
              <a:rPr lang="en-US" b="0" i="0" dirty="0">
                <a:solidFill>
                  <a:schemeClr val="tx1">
                    <a:lumMod val="60000"/>
                    <a:lumOff val="40000"/>
                  </a:schemeClr>
                </a:solidFill>
                <a:effectLst/>
                <a:latin typeface="Söhne"/>
              </a:rPr>
              <a:t>Project management:</a:t>
            </a:r>
          </a:p>
          <a:p>
            <a:pPr marL="457200" lvl="1" indent="0" algn="l">
              <a:buNone/>
            </a:pPr>
            <a:r>
              <a:rPr lang="en-US" b="0" i="0" dirty="0">
                <a:solidFill>
                  <a:schemeClr val="tx1">
                    <a:lumMod val="60000"/>
                    <a:lumOff val="40000"/>
                  </a:schemeClr>
                </a:solidFill>
                <a:effectLst/>
                <a:latin typeface="Söhne"/>
              </a:rPr>
              <a:t>Assuming 300 hours of project management work at 25 riyal per hour: 300 hours * 25 riyal = 7,500 riyal</a:t>
            </a:r>
          </a:p>
          <a:p>
            <a:pPr algn="l">
              <a:buFont typeface="+mj-lt"/>
              <a:buAutoNum type="arabicPeriod"/>
            </a:pPr>
            <a:r>
              <a:rPr lang="en-US" b="0" i="0" dirty="0">
                <a:solidFill>
                  <a:schemeClr val="tx1">
                    <a:lumMod val="60000"/>
                    <a:lumOff val="40000"/>
                  </a:schemeClr>
                </a:solidFill>
                <a:effectLst/>
                <a:latin typeface="Söhne"/>
              </a:rPr>
              <a:t>Application workers:</a:t>
            </a:r>
          </a:p>
          <a:p>
            <a:pPr marL="457200" lvl="1" indent="0" algn="l">
              <a:buNone/>
            </a:pPr>
            <a:r>
              <a:rPr lang="en-US" b="0" i="0" dirty="0">
                <a:solidFill>
                  <a:schemeClr val="tx1">
                    <a:lumMod val="60000"/>
                    <a:lumOff val="40000"/>
                  </a:schemeClr>
                </a:solidFill>
                <a:effectLst/>
                <a:latin typeface="Söhne"/>
              </a:rPr>
              <a:t>Assuming 400 hours of work at 20 riyal per hour: 400 hours * 20 riyal = 8,000 riyal</a:t>
            </a:r>
          </a:p>
          <a:p>
            <a:pPr algn="l">
              <a:buFont typeface="+mj-lt"/>
              <a:buAutoNum type="arabicPeriod"/>
            </a:pPr>
            <a:r>
              <a:rPr lang="en-US" b="0" i="0" dirty="0">
                <a:solidFill>
                  <a:schemeClr val="tx1">
                    <a:lumMod val="60000"/>
                    <a:lumOff val="40000"/>
                  </a:schemeClr>
                </a:solidFill>
                <a:effectLst/>
                <a:latin typeface="Söhne"/>
              </a:rPr>
              <a:t>Designers:</a:t>
            </a:r>
          </a:p>
          <a:p>
            <a:pPr marL="457200" lvl="1" indent="0" algn="l">
              <a:buNone/>
            </a:pPr>
            <a:r>
              <a:rPr lang="en-US" b="0" i="0" dirty="0">
                <a:solidFill>
                  <a:schemeClr val="tx1">
                    <a:lumMod val="60000"/>
                    <a:lumOff val="40000"/>
                  </a:schemeClr>
                </a:solidFill>
                <a:effectLst/>
                <a:latin typeface="Söhne"/>
              </a:rPr>
              <a:t>Assuming 200 hours of design work at 25 riyal per hour: 200 hours * 25 riyal = 5,000 riyal</a:t>
            </a:r>
          </a:p>
          <a:p>
            <a:pPr algn="l">
              <a:buFont typeface="+mj-lt"/>
              <a:buAutoNum type="arabicPeriod"/>
            </a:pPr>
            <a:r>
              <a:rPr lang="en-US" b="0" i="0" dirty="0">
                <a:solidFill>
                  <a:schemeClr val="tx1">
                    <a:lumMod val="60000"/>
                    <a:lumOff val="40000"/>
                  </a:schemeClr>
                </a:solidFill>
                <a:effectLst/>
                <a:latin typeface="Söhne"/>
              </a:rPr>
              <a:t>Equipment:</a:t>
            </a:r>
          </a:p>
          <a:p>
            <a:pPr marL="457200" lvl="1" indent="0" algn="l">
              <a:buNone/>
            </a:pPr>
            <a:r>
              <a:rPr lang="en-US" b="0" i="0" dirty="0">
                <a:solidFill>
                  <a:schemeClr val="tx1">
                    <a:lumMod val="60000"/>
                    <a:lumOff val="40000"/>
                  </a:schemeClr>
                </a:solidFill>
                <a:effectLst/>
                <a:latin typeface="Söhne"/>
              </a:rPr>
              <a:t>Equipment cost: 15,000 riyal</a:t>
            </a:r>
          </a:p>
          <a:p>
            <a:pPr algn="l"/>
            <a:r>
              <a:rPr lang="en-US" b="0" i="0" dirty="0">
                <a:solidFill>
                  <a:schemeClr val="tx1">
                    <a:lumMod val="60000"/>
                    <a:lumOff val="40000"/>
                  </a:schemeClr>
                </a:solidFill>
                <a:effectLst/>
                <a:latin typeface="Söhne"/>
              </a:rPr>
              <a:t>Total Project Cost Estimate: 7,500 riyal + 8,000 riyal + 5,000 riyal + 15,000 riyal = 35,500 riyal</a:t>
            </a:r>
          </a:p>
          <a:p>
            <a:endParaRPr lang="en-US" dirty="0"/>
          </a:p>
        </p:txBody>
      </p:sp>
      <p:sp>
        <p:nvSpPr>
          <p:cNvPr id="4" name="Google Shape;1297;p48">
            <a:extLst>
              <a:ext uri="{FF2B5EF4-FFF2-40B4-BE49-F238E27FC236}">
                <a16:creationId xmlns:a16="http://schemas.microsoft.com/office/drawing/2014/main" id="{AB811E75-4A4A-9113-718C-B938D7EB314F}"/>
              </a:ext>
            </a:extLst>
          </p:cNvPr>
          <p:cNvSpPr/>
          <p:nvPr/>
        </p:nvSpPr>
        <p:spPr>
          <a:xfrm rot="1886309">
            <a:off x="507124" y="3571461"/>
            <a:ext cx="798216" cy="1591917"/>
          </a:xfrm>
          <a:custGeom>
            <a:avLst/>
            <a:gdLst/>
            <a:ahLst/>
            <a:cxnLst/>
            <a:rect l="l" t="t" r="r" b="b"/>
            <a:pathLst>
              <a:path w="25967" h="42949" extrusionOk="0">
                <a:moveTo>
                  <a:pt x="0" y="42949"/>
                </a:moveTo>
                <a:cubicBezTo>
                  <a:pt x="4291" y="41262"/>
                  <a:pt x="23642" y="36670"/>
                  <a:pt x="25748" y="32829"/>
                </a:cubicBezTo>
                <a:cubicBezTo>
                  <a:pt x="27854" y="28989"/>
                  <a:pt x="14118" y="25378"/>
                  <a:pt x="12636" y="19906"/>
                </a:cubicBezTo>
                <a:cubicBezTo>
                  <a:pt x="11154" y="14435"/>
                  <a:pt x="16151" y="3318"/>
                  <a:pt x="16854" y="0"/>
                </a:cubicBezTo>
              </a:path>
            </a:pathLst>
          </a:custGeom>
          <a:noFill/>
          <a:ln w="19050" cap="flat" cmpd="sng">
            <a:solidFill>
              <a:schemeClr val="dk2"/>
            </a:solidFill>
            <a:prstDash val="dash"/>
            <a:round/>
            <a:headEnd type="none" w="med" len="med"/>
            <a:tailEnd type="none" w="med" len="med"/>
          </a:ln>
        </p:spPr>
        <p:txBody>
          <a:bodyPr/>
          <a:lstStyle/>
          <a:p>
            <a:endParaRPr lang="en-US" dirty="0"/>
          </a:p>
        </p:txBody>
      </p:sp>
      <p:sp>
        <p:nvSpPr>
          <p:cNvPr id="9" name="Google Shape;785;p39">
            <a:extLst>
              <a:ext uri="{FF2B5EF4-FFF2-40B4-BE49-F238E27FC236}">
                <a16:creationId xmlns:a16="http://schemas.microsoft.com/office/drawing/2014/main" id="{671BF3B6-D373-87DB-CA63-6B285CA50553}"/>
              </a:ext>
            </a:extLst>
          </p:cNvPr>
          <p:cNvSpPr/>
          <p:nvPr/>
        </p:nvSpPr>
        <p:spPr>
          <a:xfrm rot="18265669">
            <a:off x="6848380" y="-303988"/>
            <a:ext cx="1533620" cy="2965575"/>
          </a:xfrm>
          <a:custGeom>
            <a:avLst/>
            <a:gdLst/>
            <a:ahLst/>
            <a:cxnLst/>
            <a:rect l="l" t="t" r="r" b="b"/>
            <a:pathLst>
              <a:path w="79039" h="118623" extrusionOk="0">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w="19050" cap="flat" cmpd="sng">
            <a:solidFill>
              <a:schemeClr val="dk2"/>
            </a:solidFill>
            <a:prstDash val="dash"/>
            <a:round/>
            <a:headEnd type="none" w="med" len="med"/>
            <a:tailEnd type="none" w="med" len="med"/>
          </a:ln>
        </p:spPr>
      </p:sp>
    </p:spTree>
    <p:extLst>
      <p:ext uri="{BB962C8B-B14F-4D97-AF65-F5344CB8AC3E}">
        <p14:creationId xmlns:p14="http://schemas.microsoft.com/office/powerpoint/2010/main" val="258718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cxnSp>
        <p:nvCxnSpPr>
          <p:cNvPr id="1274" name="Google Shape;1274;p48"/>
          <p:cNvCxnSpPr>
            <a:cxnSpLocks/>
            <a:stCxn id="1275" idx="2"/>
          </p:cNvCxnSpPr>
          <p:nvPr/>
        </p:nvCxnSpPr>
        <p:spPr>
          <a:xfrm>
            <a:off x="8291291" y="4614311"/>
            <a:ext cx="0" cy="318000"/>
          </a:xfrm>
          <a:prstGeom prst="straightConnector1">
            <a:avLst/>
          </a:prstGeom>
          <a:noFill/>
          <a:ln w="19050" cap="rnd" cmpd="sng">
            <a:solidFill>
              <a:schemeClr val="dk2"/>
            </a:solidFill>
            <a:prstDash val="solid"/>
            <a:round/>
            <a:headEnd type="none" w="med" len="med"/>
            <a:tailEnd type="none" w="med" len="med"/>
          </a:ln>
        </p:spPr>
      </p:cxnSp>
      <p:sp>
        <p:nvSpPr>
          <p:cNvPr id="1277" name="Google Shape;1277;p48"/>
          <p:cNvSpPr txBox="1">
            <a:spLocks noGrp="1"/>
          </p:cNvSpPr>
          <p:nvPr>
            <p:ph type="subTitle" idx="1"/>
          </p:nvPr>
        </p:nvSpPr>
        <p:spPr>
          <a:xfrm>
            <a:off x="975424" y="1404555"/>
            <a:ext cx="4594945" cy="10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project is managed through a database that will be linked to the university and car parks.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result of the communication between the application database and the university database, it is easy to collect information in an up-to-date manner</a:t>
            </a:r>
          </a:p>
          <a:p>
            <a:pPr marL="0" lvl="0" indent="0" algn="l" rtl="0">
              <a:spcBef>
                <a:spcPts val="0"/>
              </a:spcBef>
              <a:spcAft>
                <a:spcPts val="0"/>
              </a:spcAft>
              <a:buNone/>
            </a:pPr>
            <a:endParaRPr lang="en-US" dirty="0"/>
          </a:p>
        </p:txBody>
      </p:sp>
      <p:sp>
        <p:nvSpPr>
          <p:cNvPr id="1276" name="Google Shape;1276;p48"/>
          <p:cNvSpPr txBox="1">
            <a:spLocks noGrp="1"/>
          </p:cNvSpPr>
          <p:nvPr>
            <p:ph type="title"/>
          </p:nvPr>
        </p:nvSpPr>
        <p:spPr>
          <a:xfrm>
            <a:off x="1217370" y="578700"/>
            <a:ext cx="2806200" cy="775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Scope</a:t>
            </a:r>
          </a:p>
        </p:txBody>
      </p:sp>
      <p:sp>
        <p:nvSpPr>
          <p:cNvPr id="1275" name="Google Shape;1275;p48"/>
          <p:cNvSpPr/>
          <p:nvPr/>
        </p:nvSpPr>
        <p:spPr>
          <a:xfrm>
            <a:off x="7870541" y="3772811"/>
            <a:ext cx="841500" cy="841500"/>
          </a:xfrm>
          <a:prstGeom prst="roundRect">
            <a:avLst>
              <a:gd name="adj" fmla="val 16667"/>
            </a:avLst>
          </a:prstGeom>
          <a:solidFill>
            <a:schemeClr val="accent2"/>
          </a:solidFill>
          <a:ln>
            <a:noFill/>
          </a:ln>
          <a:effectLst>
            <a:outerShdw blurRad="57150" dist="28575" dir="54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accent6"/>
              </a:solidFill>
              <a:latin typeface="Yeseva One"/>
              <a:ea typeface="Yeseva One"/>
              <a:cs typeface="Yeseva One"/>
              <a:sym typeface="Yeseva One"/>
            </a:endParaRPr>
          </a:p>
        </p:txBody>
      </p:sp>
      <p:pic>
        <p:nvPicPr>
          <p:cNvPr id="1278" name="Google Shape;1278;p48"/>
          <p:cNvPicPr preferRelativeResize="0">
            <a:picLocks noGrp="1"/>
          </p:cNvPicPr>
          <p:nvPr>
            <p:ph type="pic" idx="2"/>
          </p:nvPr>
        </p:nvPicPr>
        <p:blipFill rotWithShape="1">
          <a:blip r:embed="rId3">
            <a:alphaModFix/>
          </a:blip>
          <a:srcRect l="10789" r="10797"/>
          <a:stretch/>
        </p:blipFill>
        <p:spPr>
          <a:xfrm>
            <a:off x="5570719" y="820875"/>
            <a:ext cx="2324205" cy="1750875"/>
          </a:xfrm>
          <a:prstGeom prst="roundRect">
            <a:avLst>
              <a:gd name="adj" fmla="val 16667"/>
            </a:avLst>
          </a:prstGeom>
        </p:spPr>
      </p:pic>
      <p:grpSp>
        <p:nvGrpSpPr>
          <p:cNvPr id="1279" name="Google Shape;1279;p48"/>
          <p:cNvGrpSpPr/>
          <p:nvPr/>
        </p:nvGrpSpPr>
        <p:grpSpPr>
          <a:xfrm>
            <a:off x="8150483" y="3965686"/>
            <a:ext cx="281625" cy="455725"/>
            <a:chOff x="2817200" y="1696525"/>
            <a:chExt cx="281625" cy="455725"/>
          </a:xfrm>
        </p:grpSpPr>
        <p:sp>
          <p:nvSpPr>
            <p:cNvPr id="1280" name="Google Shape;1280;p48"/>
            <p:cNvSpPr/>
            <p:nvPr/>
          </p:nvSpPr>
          <p:spPr>
            <a:xfrm>
              <a:off x="2932350" y="1919050"/>
              <a:ext cx="63975" cy="98025"/>
            </a:xfrm>
            <a:custGeom>
              <a:avLst/>
              <a:gdLst/>
              <a:ahLst/>
              <a:cxnLst/>
              <a:rect l="l" t="t" r="r" b="b"/>
              <a:pathLst>
                <a:path w="2559" h="3921" extrusionOk="0">
                  <a:moveTo>
                    <a:pt x="1297" y="611"/>
                  </a:moveTo>
                  <a:cubicBezTo>
                    <a:pt x="1646" y="611"/>
                    <a:pt x="1860" y="810"/>
                    <a:pt x="1860" y="1228"/>
                  </a:cubicBezTo>
                  <a:lnTo>
                    <a:pt x="1860" y="1293"/>
                  </a:lnTo>
                  <a:lnTo>
                    <a:pt x="1861" y="1293"/>
                  </a:lnTo>
                  <a:cubicBezTo>
                    <a:pt x="1861" y="1711"/>
                    <a:pt x="1645" y="1909"/>
                    <a:pt x="1297" y="1909"/>
                  </a:cubicBezTo>
                  <a:lnTo>
                    <a:pt x="697" y="1909"/>
                  </a:lnTo>
                  <a:lnTo>
                    <a:pt x="697" y="611"/>
                  </a:lnTo>
                  <a:close/>
                  <a:moveTo>
                    <a:pt x="263" y="1"/>
                  </a:moveTo>
                  <a:cubicBezTo>
                    <a:pt x="102" y="1"/>
                    <a:pt x="0" y="102"/>
                    <a:pt x="0" y="215"/>
                  </a:cubicBezTo>
                  <a:lnTo>
                    <a:pt x="0" y="3700"/>
                  </a:lnTo>
                  <a:cubicBezTo>
                    <a:pt x="0" y="3844"/>
                    <a:pt x="172" y="3920"/>
                    <a:pt x="349" y="3920"/>
                  </a:cubicBezTo>
                  <a:cubicBezTo>
                    <a:pt x="520" y="3920"/>
                    <a:pt x="698" y="3846"/>
                    <a:pt x="698" y="3700"/>
                  </a:cubicBezTo>
                  <a:lnTo>
                    <a:pt x="698" y="2457"/>
                  </a:lnTo>
                  <a:lnTo>
                    <a:pt x="1300" y="2457"/>
                  </a:lnTo>
                  <a:cubicBezTo>
                    <a:pt x="2007" y="2457"/>
                    <a:pt x="2559" y="2120"/>
                    <a:pt x="2559" y="1239"/>
                  </a:cubicBezTo>
                  <a:lnTo>
                    <a:pt x="2559" y="1207"/>
                  </a:lnTo>
                  <a:cubicBezTo>
                    <a:pt x="2557" y="327"/>
                    <a:pt x="2021" y="1"/>
                    <a:pt x="1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1" name="Google Shape;1281;p48"/>
            <p:cNvSpPr/>
            <p:nvPr/>
          </p:nvSpPr>
          <p:spPr>
            <a:xfrm>
              <a:off x="2915400" y="1719125"/>
              <a:ext cx="85250" cy="13025"/>
            </a:xfrm>
            <a:custGeom>
              <a:avLst/>
              <a:gdLst/>
              <a:ahLst/>
              <a:cxnLst/>
              <a:rect l="l" t="t" r="r" b="b"/>
              <a:pathLst>
                <a:path w="3410" h="521" extrusionOk="0">
                  <a:moveTo>
                    <a:pt x="260" y="1"/>
                  </a:moveTo>
                  <a:cubicBezTo>
                    <a:pt x="117" y="1"/>
                    <a:pt x="1" y="117"/>
                    <a:pt x="1" y="261"/>
                  </a:cubicBezTo>
                  <a:cubicBezTo>
                    <a:pt x="1" y="404"/>
                    <a:pt x="116" y="521"/>
                    <a:pt x="260" y="521"/>
                  </a:cubicBezTo>
                  <a:lnTo>
                    <a:pt x="3149" y="521"/>
                  </a:lnTo>
                  <a:cubicBezTo>
                    <a:pt x="3292" y="521"/>
                    <a:pt x="3410" y="405"/>
                    <a:pt x="3410" y="261"/>
                  </a:cubicBezTo>
                  <a:cubicBezTo>
                    <a:pt x="3409" y="117"/>
                    <a:pt x="3292" y="1"/>
                    <a:pt x="3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2" name="Google Shape;1282;p48"/>
            <p:cNvSpPr/>
            <p:nvPr/>
          </p:nvSpPr>
          <p:spPr>
            <a:xfrm>
              <a:off x="2897725" y="1790475"/>
              <a:ext cx="120550" cy="35000"/>
            </a:xfrm>
            <a:custGeom>
              <a:avLst/>
              <a:gdLst/>
              <a:ahLst/>
              <a:cxnLst/>
              <a:rect l="l" t="t" r="r" b="b"/>
              <a:pathLst>
                <a:path w="4822" h="1400" extrusionOk="0">
                  <a:moveTo>
                    <a:pt x="2412" y="1"/>
                  </a:moveTo>
                  <a:cubicBezTo>
                    <a:pt x="1539" y="1"/>
                    <a:pt x="719" y="341"/>
                    <a:pt x="102" y="956"/>
                  </a:cubicBezTo>
                  <a:cubicBezTo>
                    <a:pt x="0" y="1058"/>
                    <a:pt x="0" y="1222"/>
                    <a:pt x="102" y="1324"/>
                  </a:cubicBezTo>
                  <a:cubicBezTo>
                    <a:pt x="153" y="1374"/>
                    <a:pt x="220" y="1400"/>
                    <a:pt x="286" y="1400"/>
                  </a:cubicBezTo>
                  <a:cubicBezTo>
                    <a:pt x="352" y="1400"/>
                    <a:pt x="418" y="1374"/>
                    <a:pt x="469" y="1324"/>
                  </a:cubicBezTo>
                  <a:cubicBezTo>
                    <a:pt x="988" y="805"/>
                    <a:pt x="1678" y="519"/>
                    <a:pt x="2412" y="519"/>
                  </a:cubicBezTo>
                  <a:cubicBezTo>
                    <a:pt x="3145" y="519"/>
                    <a:pt x="3835" y="805"/>
                    <a:pt x="4353" y="1324"/>
                  </a:cubicBezTo>
                  <a:cubicBezTo>
                    <a:pt x="4404" y="1373"/>
                    <a:pt x="4471" y="1399"/>
                    <a:pt x="4538" y="1399"/>
                  </a:cubicBezTo>
                  <a:cubicBezTo>
                    <a:pt x="4605" y="1399"/>
                    <a:pt x="4670" y="1373"/>
                    <a:pt x="4721" y="1324"/>
                  </a:cubicBezTo>
                  <a:cubicBezTo>
                    <a:pt x="4822" y="1222"/>
                    <a:pt x="4822" y="1058"/>
                    <a:pt x="4720" y="956"/>
                  </a:cubicBezTo>
                  <a:cubicBezTo>
                    <a:pt x="4103" y="341"/>
                    <a:pt x="3284" y="1"/>
                    <a:pt x="2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3" name="Google Shape;1283;p48"/>
            <p:cNvSpPr/>
            <p:nvPr/>
          </p:nvSpPr>
          <p:spPr>
            <a:xfrm>
              <a:off x="2916950" y="1817675"/>
              <a:ext cx="82125" cy="27025"/>
            </a:xfrm>
            <a:custGeom>
              <a:avLst/>
              <a:gdLst/>
              <a:ahLst/>
              <a:cxnLst/>
              <a:rect l="l" t="t" r="r" b="b"/>
              <a:pathLst>
                <a:path w="3285" h="1081" extrusionOk="0">
                  <a:moveTo>
                    <a:pt x="1642" y="0"/>
                  </a:moveTo>
                  <a:cubicBezTo>
                    <a:pt x="1084" y="0"/>
                    <a:pt x="526" y="213"/>
                    <a:pt x="101" y="638"/>
                  </a:cubicBezTo>
                  <a:cubicBezTo>
                    <a:pt x="0" y="738"/>
                    <a:pt x="0" y="902"/>
                    <a:pt x="101" y="1004"/>
                  </a:cubicBezTo>
                  <a:cubicBezTo>
                    <a:pt x="152" y="1055"/>
                    <a:pt x="219" y="1080"/>
                    <a:pt x="285" y="1080"/>
                  </a:cubicBezTo>
                  <a:cubicBezTo>
                    <a:pt x="352" y="1080"/>
                    <a:pt x="418" y="1055"/>
                    <a:pt x="469" y="1004"/>
                  </a:cubicBezTo>
                  <a:cubicBezTo>
                    <a:pt x="792" y="680"/>
                    <a:pt x="1217" y="518"/>
                    <a:pt x="1642" y="518"/>
                  </a:cubicBezTo>
                  <a:cubicBezTo>
                    <a:pt x="2067" y="518"/>
                    <a:pt x="2493" y="680"/>
                    <a:pt x="2816" y="1004"/>
                  </a:cubicBezTo>
                  <a:cubicBezTo>
                    <a:pt x="2866" y="1055"/>
                    <a:pt x="2933" y="1080"/>
                    <a:pt x="3000" y="1080"/>
                  </a:cubicBezTo>
                  <a:cubicBezTo>
                    <a:pt x="3067" y="1080"/>
                    <a:pt x="3132" y="1055"/>
                    <a:pt x="3184" y="1004"/>
                  </a:cubicBezTo>
                  <a:cubicBezTo>
                    <a:pt x="3285" y="903"/>
                    <a:pt x="3285" y="738"/>
                    <a:pt x="3183" y="638"/>
                  </a:cubicBezTo>
                  <a:cubicBezTo>
                    <a:pt x="2758" y="213"/>
                    <a:pt x="2200" y="0"/>
                    <a:pt x="16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4" name="Google Shape;1284;p48"/>
            <p:cNvSpPr/>
            <p:nvPr/>
          </p:nvSpPr>
          <p:spPr>
            <a:xfrm>
              <a:off x="2935875" y="1844400"/>
              <a:ext cx="44300" cy="19225"/>
            </a:xfrm>
            <a:custGeom>
              <a:avLst/>
              <a:gdLst/>
              <a:ahLst/>
              <a:cxnLst/>
              <a:rect l="l" t="t" r="r" b="b"/>
              <a:pathLst>
                <a:path w="1772" h="769" extrusionOk="0">
                  <a:moveTo>
                    <a:pt x="886" y="1"/>
                  </a:moveTo>
                  <a:cubicBezTo>
                    <a:pt x="589" y="1"/>
                    <a:pt x="311" y="116"/>
                    <a:pt x="101" y="325"/>
                  </a:cubicBezTo>
                  <a:cubicBezTo>
                    <a:pt x="0" y="426"/>
                    <a:pt x="0" y="590"/>
                    <a:pt x="101" y="692"/>
                  </a:cubicBezTo>
                  <a:cubicBezTo>
                    <a:pt x="152" y="743"/>
                    <a:pt x="218" y="768"/>
                    <a:pt x="285" y="768"/>
                  </a:cubicBezTo>
                  <a:cubicBezTo>
                    <a:pt x="351" y="768"/>
                    <a:pt x="418" y="743"/>
                    <a:pt x="469" y="692"/>
                  </a:cubicBezTo>
                  <a:cubicBezTo>
                    <a:pt x="580" y="580"/>
                    <a:pt x="728" y="519"/>
                    <a:pt x="886" y="519"/>
                  </a:cubicBezTo>
                  <a:cubicBezTo>
                    <a:pt x="1042" y="519"/>
                    <a:pt x="1190" y="581"/>
                    <a:pt x="1303" y="692"/>
                  </a:cubicBezTo>
                  <a:cubicBezTo>
                    <a:pt x="1352" y="742"/>
                    <a:pt x="1419" y="768"/>
                    <a:pt x="1486" y="768"/>
                  </a:cubicBezTo>
                  <a:cubicBezTo>
                    <a:pt x="1553" y="768"/>
                    <a:pt x="1619" y="742"/>
                    <a:pt x="1670" y="692"/>
                  </a:cubicBezTo>
                  <a:cubicBezTo>
                    <a:pt x="1771" y="590"/>
                    <a:pt x="1771" y="426"/>
                    <a:pt x="1669" y="325"/>
                  </a:cubicBezTo>
                  <a:cubicBezTo>
                    <a:pt x="1459" y="115"/>
                    <a:pt x="1181" y="1"/>
                    <a:pt x="8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5" name="Google Shape;1285;p48"/>
            <p:cNvSpPr/>
            <p:nvPr/>
          </p:nvSpPr>
          <p:spPr>
            <a:xfrm>
              <a:off x="2817200" y="1798425"/>
              <a:ext cx="281550" cy="353825"/>
            </a:xfrm>
            <a:custGeom>
              <a:avLst/>
              <a:gdLst/>
              <a:ahLst/>
              <a:cxnLst/>
              <a:rect l="l" t="t" r="r" b="b"/>
              <a:pathLst>
                <a:path w="11262" h="14153" extrusionOk="0">
                  <a:moveTo>
                    <a:pt x="11003" y="0"/>
                  </a:moveTo>
                  <a:cubicBezTo>
                    <a:pt x="10860" y="0"/>
                    <a:pt x="10743" y="116"/>
                    <a:pt x="10743" y="261"/>
                  </a:cubicBezTo>
                  <a:lnTo>
                    <a:pt x="10743" y="12884"/>
                  </a:lnTo>
                  <a:cubicBezTo>
                    <a:pt x="10743" y="13297"/>
                    <a:pt x="10407" y="13635"/>
                    <a:pt x="9993" y="13635"/>
                  </a:cubicBezTo>
                  <a:lnTo>
                    <a:pt x="1270" y="13635"/>
                  </a:lnTo>
                  <a:cubicBezTo>
                    <a:pt x="857" y="13635"/>
                    <a:pt x="520" y="13299"/>
                    <a:pt x="520" y="12884"/>
                  </a:cubicBezTo>
                  <a:lnTo>
                    <a:pt x="520" y="10544"/>
                  </a:lnTo>
                  <a:cubicBezTo>
                    <a:pt x="520" y="10402"/>
                    <a:pt x="404" y="10285"/>
                    <a:pt x="260" y="10285"/>
                  </a:cubicBezTo>
                  <a:cubicBezTo>
                    <a:pt x="117" y="10285"/>
                    <a:pt x="1" y="10400"/>
                    <a:pt x="1" y="10544"/>
                  </a:cubicBezTo>
                  <a:lnTo>
                    <a:pt x="1" y="12884"/>
                  </a:lnTo>
                  <a:cubicBezTo>
                    <a:pt x="1" y="13585"/>
                    <a:pt x="569" y="14153"/>
                    <a:pt x="1269" y="14153"/>
                  </a:cubicBezTo>
                  <a:lnTo>
                    <a:pt x="9991" y="14153"/>
                  </a:lnTo>
                  <a:cubicBezTo>
                    <a:pt x="10691" y="14153"/>
                    <a:pt x="11260" y="13585"/>
                    <a:pt x="11260" y="12884"/>
                  </a:cubicBezTo>
                  <a:lnTo>
                    <a:pt x="11260" y="261"/>
                  </a:lnTo>
                  <a:cubicBezTo>
                    <a:pt x="11261" y="116"/>
                    <a:pt x="11146" y="0"/>
                    <a:pt x="11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6" name="Google Shape;1286;p48"/>
            <p:cNvSpPr/>
            <p:nvPr/>
          </p:nvSpPr>
          <p:spPr>
            <a:xfrm>
              <a:off x="2817225" y="1696525"/>
              <a:ext cx="281600" cy="329850"/>
            </a:xfrm>
            <a:custGeom>
              <a:avLst/>
              <a:gdLst/>
              <a:ahLst/>
              <a:cxnLst/>
              <a:rect l="l" t="t" r="r" b="b"/>
              <a:pathLst>
                <a:path w="11264" h="13194" extrusionOk="0">
                  <a:moveTo>
                    <a:pt x="1269" y="1"/>
                  </a:moveTo>
                  <a:cubicBezTo>
                    <a:pt x="569" y="1"/>
                    <a:pt x="1" y="569"/>
                    <a:pt x="1" y="1269"/>
                  </a:cubicBezTo>
                  <a:lnTo>
                    <a:pt x="1" y="12934"/>
                  </a:lnTo>
                  <a:cubicBezTo>
                    <a:pt x="1" y="13077"/>
                    <a:pt x="116" y="13193"/>
                    <a:pt x="260" y="13193"/>
                  </a:cubicBezTo>
                  <a:cubicBezTo>
                    <a:pt x="404" y="13193"/>
                    <a:pt x="521" y="13078"/>
                    <a:pt x="521" y="12934"/>
                  </a:cubicBezTo>
                  <a:lnTo>
                    <a:pt x="521" y="1269"/>
                  </a:lnTo>
                  <a:cubicBezTo>
                    <a:pt x="521" y="856"/>
                    <a:pt x="856" y="519"/>
                    <a:pt x="1271" y="519"/>
                  </a:cubicBezTo>
                  <a:lnTo>
                    <a:pt x="9993" y="519"/>
                  </a:lnTo>
                  <a:cubicBezTo>
                    <a:pt x="10406" y="519"/>
                    <a:pt x="10744" y="855"/>
                    <a:pt x="10744" y="1269"/>
                  </a:cubicBezTo>
                  <a:lnTo>
                    <a:pt x="10744" y="2649"/>
                  </a:lnTo>
                  <a:cubicBezTo>
                    <a:pt x="10744" y="2792"/>
                    <a:pt x="10859" y="2910"/>
                    <a:pt x="11003" y="2910"/>
                  </a:cubicBezTo>
                  <a:cubicBezTo>
                    <a:pt x="11146" y="2910"/>
                    <a:pt x="11264" y="2793"/>
                    <a:pt x="11264" y="2649"/>
                  </a:cubicBezTo>
                  <a:lnTo>
                    <a:pt x="11264" y="1269"/>
                  </a:lnTo>
                  <a:cubicBezTo>
                    <a:pt x="11260" y="570"/>
                    <a:pt x="10692" y="1"/>
                    <a:pt x="9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7" name="Google Shape;1287;p48"/>
            <p:cNvSpPr/>
            <p:nvPr/>
          </p:nvSpPr>
          <p:spPr>
            <a:xfrm>
              <a:off x="2841700" y="1741750"/>
              <a:ext cx="233475" cy="349100"/>
            </a:xfrm>
            <a:custGeom>
              <a:avLst/>
              <a:gdLst/>
              <a:ahLst/>
              <a:cxnLst/>
              <a:rect l="l" t="t" r="r" b="b"/>
              <a:pathLst>
                <a:path w="9339" h="13964" extrusionOk="0">
                  <a:moveTo>
                    <a:pt x="8819" y="520"/>
                  </a:moveTo>
                  <a:lnTo>
                    <a:pt x="8819" y="13445"/>
                  </a:lnTo>
                  <a:lnTo>
                    <a:pt x="520" y="13445"/>
                  </a:lnTo>
                  <a:lnTo>
                    <a:pt x="520" y="520"/>
                  </a:lnTo>
                  <a:close/>
                  <a:moveTo>
                    <a:pt x="454" y="1"/>
                  </a:moveTo>
                  <a:cubicBezTo>
                    <a:pt x="205" y="1"/>
                    <a:pt x="1" y="205"/>
                    <a:pt x="1" y="454"/>
                  </a:cubicBezTo>
                  <a:lnTo>
                    <a:pt x="1" y="13510"/>
                  </a:lnTo>
                  <a:cubicBezTo>
                    <a:pt x="1" y="13761"/>
                    <a:pt x="205" y="13963"/>
                    <a:pt x="454" y="13963"/>
                  </a:cubicBezTo>
                  <a:lnTo>
                    <a:pt x="8885" y="13963"/>
                  </a:lnTo>
                  <a:cubicBezTo>
                    <a:pt x="9135" y="13963"/>
                    <a:pt x="9338" y="13761"/>
                    <a:pt x="9338" y="13510"/>
                  </a:cubicBezTo>
                  <a:lnTo>
                    <a:pt x="9338" y="454"/>
                  </a:lnTo>
                  <a:cubicBezTo>
                    <a:pt x="9338" y="205"/>
                    <a:pt x="9135" y="1"/>
                    <a:pt x="8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8" name="Google Shape;1288;p48"/>
            <p:cNvSpPr/>
            <p:nvPr/>
          </p:nvSpPr>
          <p:spPr>
            <a:xfrm>
              <a:off x="2865425" y="1881800"/>
              <a:ext cx="185200" cy="168725"/>
            </a:xfrm>
            <a:custGeom>
              <a:avLst/>
              <a:gdLst/>
              <a:ahLst/>
              <a:cxnLst/>
              <a:rect l="l" t="t" r="r" b="b"/>
              <a:pathLst>
                <a:path w="7408" h="6749" extrusionOk="0">
                  <a:moveTo>
                    <a:pt x="3705" y="520"/>
                  </a:moveTo>
                  <a:cubicBezTo>
                    <a:pt x="4436" y="520"/>
                    <a:pt x="5168" y="798"/>
                    <a:pt x="5725" y="1355"/>
                  </a:cubicBezTo>
                  <a:cubicBezTo>
                    <a:pt x="6837" y="2469"/>
                    <a:pt x="6837" y="4282"/>
                    <a:pt x="5724" y="5395"/>
                  </a:cubicBezTo>
                  <a:cubicBezTo>
                    <a:pt x="5167" y="5953"/>
                    <a:pt x="4435" y="6231"/>
                    <a:pt x="3704" y="6231"/>
                  </a:cubicBezTo>
                  <a:cubicBezTo>
                    <a:pt x="2972" y="6231"/>
                    <a:pt x="2241" y="5953"/>
                    <a:pt x="1684" y="5395"/>
                  </a:cubicBezTo>
                  <a:cubicBezTo>
                    <a:pt x="570" y="4281"/>
                    <a:pt x="570" y="2469"/>
                    <a:pt x="1684" y="1355"/>
                  </a:cubicBezTo>
                  <a:cubicBezTo>
                    <a:pt x="2242" y="798"/>
                    <a:pt x="2973" y="520"/>
                    <a:pt x="3705" y="520"/>
                  </a:cubicBezTo>
                  <a:close/>
                  <a:moveTo>
                    <a:pt x="3704" y="1"/>
                  </a:moveTo>
                  <a:cubicBezTo>
                    <a:pt x="2839" y="1"/>
                    <a:pt x="1975" y="330"/>
                    <a:pt x="1317" y="988"/>
                  </a:cubicBezTo>
                  <a:cubicBezTo>
                    <a:pt x="0" y="2305"/>
                    <a:pt x="0" y="4447"/>
                    <a:pt x="1317" y="5762"/>
                  </a:cubicBezTo>
                  <a:cubicBezTo>
                    <a:pt x="1975" y="6420"/>
                    <a:pt x="2840" y="6749"/>
                    <a:pt x="3705" y="6749"/>
                  </a:cubicBezTo>
                  <a:cubicBezTo>
                    <a:pt x="4570" y="6749"/>
                    <a:pt x="5433" y="6420"/>
                    <a:pt x="6092" y="5762"/>
                  </a:cubicBezTo>
                  <a:cubicBezTo>
                    <a:pt x="7407" y="4446"/>
                    <a:pt x="7407" y="2304"/>
                    <a:pt x="6090" y="988"/>
                  </a:cubicBezTo>
                  <a:cubicBezTo>
                    <a:pt x="5432" y="330"/>
                    <a:pt x="4568" y="1"/>
                    <a:pt x="3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9" name="Google Shape;1289;p48"/>
            <p:cNvSpPr/>
            <p:nvPr/>
          </p:nvSpPr>
          <p:spPr>
            <a:xfrm>
              <a:off x="2937975" y="2096525"/>
              <a:ext cx="40050" cy="40025"/>
            </a:xfrm>
            <a:custGeom>
              <a:avLst/>
              <a:gdLst/>
              <a:ahLst/>
              <a:cxnLst/>
              <a:rect l="l" t="t" r="r" b="b"/>
              <a:pathLst>
                <a:path w="1602" h="1601" extrusionOk="0">
                  <a:moveTo>
                    <a:pt x="802" y="521"/>
                  </a:moveTo>
                  <a:cubicBezTo>
                    <a:pt x="957" y="521"/>
                    <a:pt x="1083" y="646"/>
                    <a:pt x="1083" y="802"/>
                  </a:cubicBezTo>
                  <a:cubicBezTo>
                    <a:pt x="1083" y="958"/>
                    <a:pt x="957" y="1084"/>
                    <a:pt x="802" y="1084"/>
                  </a:cubicBezTo>
                  <a:cubicBezTo>
                    <a:pt x="645" y="1084"/>
                    <a:pt x="520" y="958"/>
                    <a:pt x="520" y="802"/>
                  </a:cubicBezTo>
                  <a:cubicBezTo>
                    <a:pt x="520" y="646"/>
                    <a:pt x="645" y="521"/>
                    <a:pt x="802" y="521"/>
                  </a:cubicBezTo>
                  <a:close/>
                  <a:moveTo>
                    <a:pt x="802" y="1"/>
                  </a:moveTo>
                  <a:cubicBezTo>
                    <a:pt x="360" y="1"/>
                    <a:pt x="1" y="359"/>
                    <a:pt x="1" y="801"/>
                  </a:cubicBezTo>
                  <a:cubicBezTo>
                    <a:pt x="1" y="1243"/>
                    <a:pt x="360" y="1601"/>
                    <a:pt x="802" y="1601"/>
                  </a:cubicBezTo>
                  <a:cubicBezTo>
                    <a:pt x="1242" y="1601"/>
                    <a:pt x="1602" y="1243"/>
                    <a:pt x="1602" y="801"/>
                  </a:cubicBezTo>
                  <a:cubicBezTo>
                    <a:pt x="1602" y="359"/>
                    <a:pt x="1242"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sp>
        <p:nvSpPr>
          <p:cNvPr id="1290" name="Google Shape;1290;p48"/>
          <p:cNvSpPr/>
          <p:nvPr/>
        </p:nvSpPr>
        <p:spPr>
          <a:xfrm>
            <a:off x="5639075" y="3116900"/>
            <a:ext cx="1813800" cy="9147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48"/>
          <p:cNvGrpSpPr/>
          <p:nvPr/>
        </p:nvGrpSpPr>
        <p:grpSpPr>
          <a:xfrm>
            <a:off x="6138338" y="3210560"/>
            <a:ext cx="811116" cy="816117"/>
            <a:chOff x="1449513" y="2854360"/>
            <a:chExt cx="811116" cy="816117"/>
          </a:xfrm>
        </p:grpSpPr>
        <p:sp>
          <p:nvSpPr>
            <p:cNvPr id="1292" name="Google Shape;1292;p48"/>
            <p:cNvSpPr/>
            <p:nvPr/>
          </p:nvSpPr>
          <p:spPr>
            <a:xfrm flipH="1">
              <a:off x="1836550" y="3174495"/>
              <a:ext cx="38050" cy="434991"/>
            </a:xfrm>
            <a:custGeom>
              <a:avLst/>
              <a:gdLst/>
              <a:ahLst/>
              <a:cxnLst/>
              <a:rect l="l" t="t" r="r" b="b"/>
              <a:pathLst>
                <a:path w="207" h="9612" extrusionOk="0">
                  <a:moveTo>
                    <a:pt x="0" y="0"/>
                  </a:moveTo>
                  <a:lnTo>
                    <a:pt x="0" y="9612"/>
                  </a:lnTo>
                  <a:lnTo>
                    <a:pt x="207" y="9612"/>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1546025" y="3397798"/>
              <a:ext cx="714604" cy="272603"/>
            </a:xfrm>
            <a:custGeom>
              <a:avLst/>
              <a:gdLst/>
              <a:ahLst/>
              <a:cxnLst/>
              <a:rect l="l" t="t" r="r" b="b"/>
              <a:pathLst>
                <a:path w="8418" h="4013" extrusionOk="0">
                  <a:moveTo>
                    <a:pt x="4006" y="1"/>
                  </a:moveTo>
                  <a:cubicBezTo>
                    <a:pt x="3190" y="1"/>
                    <a:pt x="2519" y="627"/>
                    <a:pt x="2416" y="1439"/>
                  </a:cubicBezTo>
                  <a:cubicBezTo>
                    <a:pt x="2402" y="1439"/>
                    <a:pt x="2390" y="1436"/>
                    <a:pt x="2376" y="1436"/>
                  </a:cubicBezTo>
                  <a:cubicBezTo>
                    <a:pt x="1374" y="1436"/>
                    <a:pt x="561" y="2274"/>
                    <a:pt x="561" y="3305"/>
                  </a:cubicBezTo>
                  <a:cubicBezTo>
                    <a:pt x="561" y="3371"/>
                    <a:pt x="565" y="3437"/>
                    <a:pt x="571" y="3500"/>
                  </a:cubicBezTo>
                  <a:cubicBezTo>
                    <a:pt x="306" y="3556"/>
                    <a:pt x="89" y="3754"/>
                    <a:pt x="1" y="4012"/>
                  </a:cubicBezTo>
                  <a:lnTo>
                    <a:pt x="8347" y="4012"/>
                  </a:lnTo>
                  <a:cubicBezTo>
                    <a:pt x="8393" y="3863"/>
                    <a:pt x="8417" y="3702"/>
                    <a:pt x="8417" y="3539"/>
                  </a:cubicBezTo>
                  <a:cubicBezTo>
                    <a:pt x="8418" y="2743"/>
                    <a:pt x="7854" y="2085"/>
                    <a:pt x="7113" y="1961"/>
                  </a:cubicBezTo>
                  <a:cubicBezTo>
                    <a:pt x="7113" y="1953"/>
                    <a:pt x="7115" y="1945"/>
                    <a:pt x="7115" y="1938"/>
                  </a:cubicBezTo>
                  <a:cubicBezTo>
                    <a:pt x="7115" y="1423"/>
                    <a:pt x="6710" y="1006"/>
                    <a:pt x="6210" y="1006"/>
                  </a:cubicBezTo>
                  <a:cubicBezTo>
                    <a:pt x="5958" y="1006"/>
                    <a:pt x="5732" y="1110"/>
                    <a:pt x="5568" y="1281"/>
                  </a:cubicBezTo>
                  <a:cubicBezTo>
                    <a:pt x="5403" y="548"/>
                    <a:pt x="4766" y="1"/>
                    <a:pt x="4006" y="1"/>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1449513" y="3397887"/>
              <a:ext cx="571904" cy="272590"/>
            </a:xfrm>
            <a:custGeom>
              <a:avLst/>
              <a:gdLst/>
              <a:ahLst/>
              <a:cxnLst/>
              <a:rect l="l" t="t" r="r" b="b"/>
              <a:pathLst>
                <a:path w="6737" h="3211" extrusionOk="0">
                  <a:moveTo>
                    <a:pt x="3205" y="0"/>
                  </a:moveTo>
                  <a:cubicBezTo>
                    <a:pt x="2552" y="0"/>
                    <a:pt x="2014" y="502"/>
                    <a:pt x="1932" y="1151"/>
                  </a:cubicBezTo>
                  <a:cubicBezTo>
                    <a:pt x="1922" y="1151"/>
                    <a:pt x="1911" y="1149"/>
                    <a:pt x="1901" y="1149"/>
                  </a:cubicBezTo>
                  <a:cubicBezTo>
                    <a:pt x="1097" y="1149"/>
                    <a:pt x="448" y="1819"/>
                    <a:pt x="448" y="2644"/>
                  </a:cubicBezTo>
                  <a:cubicBezTo>
                    <a:pt x="448" y="2697"/>
                    <a:pt x="452" y="2749"/>
                    <a:pt x="457" y="2801"/>
                  </a:cubicBezTo>
                  <a:cubicBezTo>
                    <a:pt x="242" y="2846"/>
                    <a:pt x="70" y="3003"/>
                    <a:pt x="1" y="3210"/>
                  </a:cubicBezTo>
                  <a:lnTo>
                    <a:pt x="6681" y="3210"/>
                  </a:lnTo>
                  <a:cubicBezTo>
                    <a:pt x="6717" y="3091"/>
                    <a:pt x="6737" y="2964"/>
                    <a:pt x="6737" y="2831"/>
                  </a:cubicBezTo>
                  <a:cubicBezTo>
                    <a:pt x="6737" y="2193"/>
                    <a:pt x="6286" y="1668"/>
                    <a:pt x="5694" y="1567"/>
                  </a:cubicBezTo>
                  <a:cubicBezTo>
                    <a:pt x="5694" y="1561"/>
                    <a:pt x="5695" y="1556"/>
                    <a:pt x="5695" y="1549"/>
                  </a:cubicBezTo>
                  <a:cubicBezTo>
                    <a:pt x="5695" y="1137"/>
                    <a:pt x="5371" y="804"/>
                    <a:pt x="4970" y="804"/>
                  </a:cubicBezTo>
                  <a:cubicBezTo>
                    <a:pt x="4770" y="804"/>
                    <a:pt x="4588" y="888"/>
                    <a:pt x="4456" y="1025"/>
                  </a:cubicBezTo>
                  <a:cubicBezTo>
                    <a:pt x="4325" y="439"/>
                    <a:pt x="3816" y="0"/>
                    <a:pt x="3205" y="0"/>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1671673" y="2854360"/>
              <a:ext cx="410019" cy="410031"/>
            </a:xfrm>
            <a:custGeom>
              <a:avLst/>
              <a:gdLst/>
              <a:ahLst/>
              <a:cxnLst/>
              <a:rect l="l" t="t" r="r" b="b"/>
              <a:pathLst>
                <a:path w="4830" h="4830" extrusionOk="0">
                  <a:moveTo>
                    <a:pt x="39" y="0"/>
                  </a:moveTo>
                  <a:cubicBezTo>
                    <a:pt x="17" y="0"/>
                    <a:pt x="0" y="18"/>
                    <a:pt x="0" y="39"/>
                  </a:cubicBezTo>
                  <a:lnTo>
                    <a:pt x="0" y="4791"/>
                  </a:lnTo>
                  <a:cubicBezTo>
                    <a:pt x="0" y="4813"/>
                    <a:pt x="17" y="4830"/>
                    <a:pt x="39" y="4830"/>
                  </a:cubicBezTo>
                  <a:lnTo>
                    <a:pt x="4792" y="4830"/>
                  </a:lnTo>
                  <a:cubicBezTo>
                    <a:pt x="4813" y="4830"/>
                    <a:pt x="4830" y="4813"/>
                    <a:pt x="4830" y="4791"/>
                  </a:cubicBezTo>
                  <a:lnTo>
                    <a:pt x="4830" y="39"/>
                  </a:lnTo>
                  <a:cubicBezTo>
                    <a:pt x="4830" y="18"/>
                    <a:pt x="4813" y="0"/>
                    <a:pt x="4792" y="0"/>
                  </a:cubicBezTo>
                  <a:close/>
                </a:path>
              </a:pathLst>
            </a:custGeom>
            <a:solidFill>
              <a:srgbClr val="87A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815731" y="2938658"/>
              <a:ext cx="144228" cy="235831"/>
            </a:xfrm>
            <a:custGeom>
              <a:avLst/>
              <a:gdLst/>
              <a:ahLst/>
              <a:cxnLst/>
              <a:rect l="l" t="t" r="r" b="b"/>
              <a:pathLst>
                <a:path w="1699" h="2778" extrusionOk="0">
                  <a:moveTo>
                    <a:pt x="691" y="284"/>
                  </a:moveTo>
                  <a:cubicBezTo>
                    <a:pt x="1084" y="284"/>
                    <a:pt x="1342" y="460"/>
                    <a:pt x="1342" y="824"/>
                  </a:cubicBezTo>
                  <a:cubicBezTo>
                    <a:pt x="1342" y="1203"/>
                    <a:pt x="1080" y="1412"/>
                    <a:pt x="652" y="1412"/>
                  </a:cubicBezTo>
                  <a:cubicBezTo>
                    <a:pt x="534" y="1412"/>
                    <a:pt x="435" y="1404"/>
                    <a:pt x="357" y="1384"/>
                  </a:cubicBezTo>
                  <a:lnTo>
                    <a:pt x="356" y="1384"/>
                  </a:lnTo>
                  <a:lnTo>
                    <a:pt x="356" y="312"/>
                  </a:lnTo>
                  <a:cubicBezTo>
                    <a:pt x="417" y="295"/>
                    <a:pt x="536" y="284"/>
                    <a:pt x="691" y="284"/>
                  </a:cubicBezTo>
                  <a:close/>
                  <a:moveTo>
                    <a:pt x="684" y="1"/>
                  </a:moveTo>
                  <a:cubicBezTo>
                    <a:pt x="398" y="1"/>
                    <a:pt x="173" y="25"/>
                    <a:pt x="1" y="54"/>
                  </a:cubicBezTo>
                  <a:lnTo>
                    <a:pt x="1" y="2777"/>
                  </a:lnTo>
                  <a:lnTo>
                    <a:pt x="357" y="2777"/>
                  </a:lnTo>
                  <a:lnTo>
                    <a:pt x="357" y="1673"/>
                  </a:lnTo>
                  <a:cubicBezTo>
                    <a:pt x="439" y="1694"/>
                    <a:pt x="538" y="1698"/>
                    <a:pt x="644" y="1698"/>
                  </a:cubicBezTo>
                  <a:cubicBezTo>
                    <a:pt x="991" y="1698"/>
                    <a:pt x="1298" y="1596"/>
                    <a:pt x="1486" y="1395"/>
                  </a:cubicBezTo>
                  <a:cubicBezTo>
                    <a:pt x="1624" y="1253"/>
                    <a:pt x="1699" y="1057"/>
                    <a:pt x="1699" y="807"/>
                  </a:cubicBezTo>
                  <a:cubicBezTo>
                    <a:pt x="1699" y="561"/>
                    <a:pt x="1609" y="361"/>
                    <a:pt x="1457" y="231"/>
                  </a:cubicBezTo>
                  <a:cubicBezTo>
                    <a:pt x="1293" y="82"/>
                    <a:pt x="1035" y="1"/>
                    <a:pt x="684" y="1"/>
                  </a:cubicBezTo>
                  <a:close/>
                </a:path>
              </a:pathLst>
            </a:custGeom>
            <a:solidFill>
              <a:srgbClr val="EF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48"/>
          <p:cNvSpPr/>
          <p:nvPr/>
        </p:nvSpPr>
        <p:spPr>
          <a:xfrm>
            <a:off x="6138350" y="4022700"/>
            <a:ext cx="649175" cy="1073725"/>
          </a:xfrm>
          <a:custGeom>
            <a:avLst/>
            <a:gdLst/>
            <a:ahLst/>
            <a:cxnLst/>
            <a:rect l="l" t="t" r="r" b="b"/>
            <a:pathLst>
              <a:path w="25967" h="42949" extrusionOk="0">
                <a:moveTo>
                  <a:pt x="0" y="42949"/>
                </a:moveTo>
                <a:cubicBezTo>
                  <a:pt x="4291" y="41262"/>
                  <a:pt x="23642" y="36670"/>
                  <a:pt x="25748" y="32829"/>
                </a:cubicBezTo>
                <a:cubicBezTo>
                  <a:pt x="27854" y="28989"/>
                  <a:pt x="14118" y="25378"/>
                  <a:pt x="12636" y="19906"/>
                </a:cubicBezTo>
                <a:cubicBezTo>
                  <a:pt x="11154" y="14435"/>
                  <a:pt x="16151" y="3318"/>
                  <a:pt x="16854" y="0"/>
                </a:cubicBezTo>
              </a:path>
            </a:pathLst>
          </a:custGeom>
          <a:noFill/>
          <a:ln w="19050" cap="flat" cmpd="sng">
            <a:solidFill>
              <a:schemeClr val="dk2"/>
            </a:solidFill>
            <a:prstDash val="dash"/>
            <a:round/>
            <a:headEnd type="none" w="med" len="med"/>
            <a:tailEnd type="none" w="med" len="med"/>
          </a:ln>
        </p:spPr>
      </p:sp>
      <p:sp>
        <p:nvSpPr>
          <p:cNvPr id="1298" name="Google Shape;1298;p48">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hlinkClick r:id="rId4"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48"/>
          <p:cNvGrpSpPr/>
          <p:nvPr/>
        </p:nvGrpSpPr>
        <p:grpSpPr>
          <a:xfrm>
            <a:off x="480570" y="460939"/>
            <a:ext cx="271609" cy="249173"/>
            <a:chOff x="6319908" y="3696721"/>
            <a:chExt cx="373963" cy="343119"/>
          </a:xfrm>
        </p:grpSpPr>
        <p:sp>
          <p:nvSpPr>
            <p:cNvPr id="1302" name="Google Shape;1302;p48"/>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48"/>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a:hlinkClick r:id="rId5"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8" name="Google Shape;1308;p48"/>
          <p:cNvGrpSpPr/>
          <p:nvPr/>
        </p:nvGrpSpPr>
        <p:grpSpPr>
          <a:xfrm>
            <a:off x="521795" y="932476"/>
            <a:ext cx="189159" cy="120273"/>
            <a:chOff x="404850" y="546850"/>
            <a:chExt cx="181500" cy="115425"/>
          </a:xfrm>
        </p:grpSpPr>
        <p:cxnSp>
          <p:nvCxnSpPr>
            <p:cNvPr id="1309" name="Google Shape;1309;p48"/>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310" name="Google Shape;1310;p48"/>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311" name="Google Shape;1311;p48"/>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cxnSp>
        <p:nvCxnSpPr>
          <p:cNvPr id="1274" name="Google Shape;1274;p48"/>
          <p:cNvCxnSpPr>
            <a:cxnSpLocks/>
            <a:stCxn id="1275" idx="2"/>
          </p:cNvCxnSpPr>
          <p:nvPr/>
        </p:nvCxnSpPr>
        <p:spPr>
          <a:xfrm>
            <a:off x="8291291" y="4614311"/>
            <a:ext cx="0" cy="318000"/>
          </a:xfrm>
          <a:prstGeom prst="straightConnector1">
            <a:avLst/>
          </a:prstGeom>
          <a:noFill/>
          <a:ln w="19050" cap="rnd" cmpd="sng">
            <a:solidFill>
              <a:schemeClr val="dk2"/>
            </a:solidFill>
            <a:prstDash val="solid"/>
            <a:round/>
            <a:headEnd type="none" w="med" len="med"/>
            <a:tailEnd type="none" w="med" len="med"/>
          </a:ln>
        </p:spPr>
      </p:cxnSp>
      <p:sp>
        <p:nvSpPr>
          <p:cNvPr id="1276" name="Google Shape;1276;p48"/>
          <p:cNvSpPr txBox="1">
            <a:spLocks noGrp="1"/>
          </p:cNvSpPr>
          <p:nvPr>
            <p:ph type="title"/>
          </p:nvPr>
        </p:nvSpPr>
        <p:spPr>
          <a:xfrm>
            <a:off x="1217370" y="296230"/>
            <a:ext cx="2806200" cy="775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Risk Analysis</a:t>
            </a:r>
          </a:p>
        </p:txBody>
      </p:sp>
      <p:sp>
        <p:nvSpPr>
          <p:cNvPr id="1275" name="Google Shape;1275;p48"/>
          <p:cNvSpPr/>
          <p:nvPr/>
        </p:nvSpPr>
        <p:spPr>
          <a:xfrm>
            <a:off x="7870541" y="3772811"/>
            <a:ext cx="841500" cy="841500"/>
          </a:xfrm>
          <a:prstGeom prst="roundRect">
            <a:avLst>
              <a:gd name="adj" fmla="val 16667"/>
            </a:avLst>
          </a:prstGeom>
          <a:solidFill>
            <a:schemeClr val="accent2"/>
          </a:solidFill>
          <a:ln>
            <a:noFill/>
          </a:ln>
          <a:effectLst>
            <a:outerShdw blurRad="57150" dist="28575" dir="5400000" algn="bl" rotWithShape="0">
              <a:srgbClr val="000000">
                <a:alpha val="2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accent6"/>
              </a:solidFill>
              <a:latin typeface="Yeseva One"/>
              <a:ea typeface="Yeseva One"/>
              <a:cs typeface="Yeseva One"/>
              <a:sym typeface="Yeseva One"/>
            </a:endParaRPr>
          </a:p>
        </p:txBody>
      </p:sp>
      <p:pic>
        <p:nvPicPr>
          <p:cNvPr id="1278" name="Google Shape;1278;p48"/>
          <p:cNvPicPr preferRelativeResize="0">
            <a:picLocks noGrp="1"/>
          </p:cNvPicPr>
          <p:nvPr>
            <p:ph type="pic" idx="2"/>
          </p:nvPr>
        </p:nvPicPr>
        <p:blipFill rotWithShape="1">
          <a:blip r:embed="rId3">
            <a:alphaModFix/>
          </a:blip>
          <a:srcRect l="10789" r="10797"/>
          <a:stretch/>
        </p:blipFill>
        <p:spPr>
          <a:xfrm>
            <a:off x="6387836" y="834908"/>
            <a:ext cx="2324205" cy="1750875"/>
          </a:xfrm>
          <a:prstGeom prst="roundRect">
            <a:avLst>
              <a:gd name="adj" fmla="val 16667"/>
            </a:avLst>
          </a:prstGeom>
        </p:spPr>
      </p:pic>
      <p:grpSp>
        <p:nvGrpSpPr>
          <p:cNvPr id="1279" name="Google Shape;1279;p48"/>
          <p:cNvGrpSpPr/>
          <p:nvPr/>
        </p:nvGrpSpPr>
        <p:grpSpPr>
          <a:xfrm>
            <a:off x="8150483" y="3965686"/>
            <a:ext cx="281625" cy="455725"/>
            <a:chOff x="2817200" y="1696525"/>
            <a:chExt cx="281625" cy="455725"/>
          </a:xfrm>
        </p:grpSpPr>
        <p:sp>
          <p:nvSpPr>
            <p:cNvPr id="1280" name="Google Shape;1280;p48"/>
            <p:cNvSpPr/>
            <p:nvPr/>
          </p:nvSpPr>
          <p:spPr>
            <a:xfrm>
              <a:off x="2932350" y="1919050"/>
              <a:ext cx="63975" cy="98025"/>
            </a:xfrm>
            <a:custGeom>
              <a:avLst/>
              <a:gdLst/>
              <a:ahLst/>
              <a:cxnLst/>
              <a:rect l="l" t="t" r="r" b="b"/>
              <a:pathLst>
                <a:path w="2559" h="3921" extrusionOk="0">
                  <a:moveTo>
                    <a:pt x="1297" y="611"/>
                  </a:moveTo>
                  <a:cubicBezTo>
                    <a:pt x="1646" y="611"/>
                    <a:pt x="1860" y="810"/>
                    <a:pt x="1860" y="1228"/>
                  </a:cubicBezTo>
                  <a:lnTo>
                    <a:pt x="1860" y="1293"/>
                  </a:lnTo>
                  <a:lnTo>
                    <a:pt x="1861" y="1293"/>
                  </a:lnTo>
                  <a:cubicBezTo>
                    <a:pt x="1861" y="1711"/>
                    <a:pt x="1645" y="1909"/>
                    <a:pt x="1297" y="1909"/>
                  </a:cubicBezTo>
                  <a:lnTo>
                    <a:pt x="697" y="1909"/>
                  </a:lnTo>
                  <a:lnTo>
                    <a:pt x="697" y="611"/>
                  </a:lnTo>
                  <a:close/>
                  <a:moveTo>
                    <a:pt x="263" y="1"/>
                  </a:moveTo>
                  <a:cubicBezTo>
                    <a:pt x="102" y="1"/>
                    <a:pt x="0" y="102"/>
                    <a:pt x="0" y="215"/>
                  </a:cubicBezTo>
                  <a:lnTo>
                    <a:pt x="0" y="3700"/>
                  </a:lnTo>
                  <a:cubicBezTo>
                    <a:pt x="0" y="3844"/>
                    <a:pt x="172" y="3920"/>
                    <a:pt x="349" y="3920"/>
                  </a:cubicBezTo>
                  <a:cubicBezTo>
                    <a:pt x="520" y="3920"/>
                    <a:pt x="698" y="3846"/>
                    <a:pt x="698" y="3700"/>
                  </a:cubicBezTo>
                  <a:lnTo>
                    <a:pt x="698" y="2457"/>
                  </a:lnTo>
                  <a:lnTo>
                    <a:pt x="1300" y="2457"/>
                  </a:lnTo>
                  <a:cubicBezTo>
                    <a:pt x="2007" y="2457"/>
                    <a:pt x="2559" y="2120"/>
                    <a:pt x="2559" y="1239"/>
                  </a:cubicBezTo>
                  <a:lnTo>
                    <a:pt x="2559" y="1207"/>
                  </a:lnTo>
                  <a:cubicBezTo>
                    <a:pt x="2557" y="327"/>
                    <a:pt x="2021" y="1"/>
                    <a:pt x="1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1" name="Google Shape;1281;p48"/>
            <p:cNvSpPr/>
            <p:nvPr/>
          </p:nvSpPr>
          <p:spPr>
            <a:xfrm>
              <a:off x="2915400" y="1719125"/>
              <a:ext cx="85250" cy="13025"/>
            </a:xfrm>
            <a:custGeom>
              <a:avLst/>
              <a:gdLst/>
              <a:ahLst/>
              <a:cxnLst/>
              <a:rect l="l" t="t" r="r" b="b"/>
              <a:pathLst>
                <a:path w="3410" h="521" extrusionOk="0">
                  <a:moveTo>
                    <a:pt x="260" y="1"/>
                  </a:moveTo>
                  <a:cubicBezTo>
                    <a:pt x="117" y="1"/>
                    <a:pt x="1" y="117"/>
                    <a:pt x="1" y="261"/>
                  </a:cubicBezTo>
                  <a:cubicBezTo>
                    <a:pt x="1" y="404"/>
                    <a:pt x="116" y="521"/>
                    <a:pt x="260" y="521"/>
                  </a:cubicBezTo>
                  <a:lnTo>
                    <a:pt x="3149" y="521"/>
                  </a:lnTo>
                  <a:cubicBezTo>
                    <a:pt x="3292" y="521"/>
                    <a:pt x="3410" y="405"/>
                    <a:pt x="3410" y="261"/>
                  </a:cubicBezTo>
                  <a:cubicBezTo>
                    <a:pt x="3409" y="117"/>
                    <a:pt x="3292" y="1"/>
                    <a:pt x="3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2" name="Google Shape;1282;p48"/>
            <p:cNvSpPr/>
            <p:nvPr/>
          </p:nvSpPr>
          <p:spPr>
            <a:xfrm>
              <a:off x="2897725" y="1790475"/>
              <a:ext cx="120550" cy="35000"/>
            </a:xfrm>
            <a:custGeom>
              <a:avLst/>
              <a:gdLst/>
              <a:ahLst/>
              <a:cxnLst/>
              <a:rect l="l" t="t" r="r" b="b"/>
              <a:pathLst>
                <a:path w="4822" h="1400" extrusionOk="0">
                  <a:moveTo>
                    <a:pt x="2412" y="1"/>
                  </a:moveTo>
                  <a:cubicBezTo>
                    <a:pt x="1539" y="1"/>
                    <a:pt x="719" y="341"/>
                    <a:pt x="102" y="956"/>
                  </a:cubicBezTo>
                  <a:cubicBezTo>
                    <a:pt x="0" y="1058"/>
                    <a:pt x="0" y="1222"/>
                    <a:pt x="102" y="1324"/>
                  </a:cubicBezTo>
                  <a:cubicBezTo>
                    <a:pt x="153" y="1374"/>
                    <a:pt x="220" y="1400"/>
                    <a:pt x="286" y="1400"/>
                  </a:cubicBezTo>
                  <a:cubicBezTo>
                    <a:pt x="352" y="1400"/>
                    <a:pt x="418" y="1374"/>
                    <a:pt x="469" y="1324"/>
                  </a:cubicBezTo>
                  <a:cubicBezTo>
                    <a:pt x="988" y="805"/>
                    <a:pt x="1678" y="519"/>
                    <a:pt x="2412" y="519"/>
                  </a:cubicBezTo>
                  <a:cubicBezTo>
                    <a:pt x="3145" y="519"/>
                    <a:pt x="3835" y="805"/>
                    <a:pt x="4353" y="1324"/>
                  </a:cubicBezTo>
                  <a:cubicBezTo>
                    <a:pt x="4404" y="1373"/>
                    <a:pt x="4471" y="1399"/>
                    <a:pt x="4538" y="1399"/>
                  </a:cubicBezTo>
                  <a:cubicBezTo>
                    <a:pt x="4605" y="1399"/>
                    <a:pt x="4670" y="1373"/>
                    <a:pt x="4721" y="1324"/>
                  </a:cubicBezTo>
                  <a:cubicBezTo>
                    <a:pt x="4822" y="1222"/>
                    <a:pt x="4822" y="1058"/>
                    <a:pt x="4720" y="956"/>
                  </a:cubicBezTo>
                  <a:cubicBezTo>
                    <a:pt x="4103" y="341"/>
                    <a:pt x="3284" y="1"/>
                    <a:pt x="2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3" name="Google Shape;1283;p48"/>
            <p:cNvSpPr/>
            <p:nvPr/>
          </p:nvSpPr>
          <p:spPr>
            <a:xfrm>
              <a:off x="2916950" y="1817675"/>
              <a:ext cx="82125" cy="27025"/>
            </a:xfrm>
            <a:custGeom>
              <a:avLst/>
              <a:gdLst/>
              <a:ahLst/>
              <a:cxnLst/>
              <a:rect l="l" t="t" r="r" b="b"/>
              <a:pathLst>
                <a:path w="3285" h="1081" extrusionOk="0">
                  <a:moveTo>
                    <a:pt x="1642" y="0"/>
                  </a:moveTo>
                  <a:cubicBezTo>
                    <a:pt x="1084" y="0"/>
                    <a:pt x="526" y="213"/>
                    <a:pt x="101" y="638"/>
                  </a:cubicBezTo>
                  <a:cubicBezTo>
                    <a:pt x="0" y="738"/>
                    <a:pt x="0" y="902"/>
                    <a:pt x="101" y="1004"/>
                  </a:cubicBezTo>
                  <a:cubicBezTo>
                    <a:pt x="152" y="1055"/>
                    <a:pt x="219" y="1080"/>
                    <a:pt x="285" y="1080"/>
                  </a:cubicBezTo>
                  <a:cubicBezTo>
                    <a:pt x="352" y="1080"/>
                    <a:pt x="418" y="1055"/>
                    <a:pt x="469" y="1004"/>
                  </a:cubicBezTo>
                  <a:cubicBezTo>
                    <a:pt x="792" y="680"/>
                    <a:pt x="1217" y="518"/>
                    <a:pt x="1642" y="518"/>
                  </a:cubicBezTo>
                  <a:cubicBezTo>
                    <a:pt x="2067" y="518"/>
                    <a:pt x="2493" y="680"/>
                    <a:pt x="2816" y="1004"/>
                  </a:cubicBezTo>
                  <a:cubicBezTo>
                    <a:pt x="2866" y="1055"/>
                    <a:pt x="2933" y="1080"/>
                    <a:pt x="3000" y="1080"/>
                  </a:cubicBezTo>
                  <a:cubicBezTo>
                    <a:pt x="3067" y="1080"/>
                    <a:pt x="3132" y="1055"/>
                    <a:pt x="3184" y="1004"/>
                  </a:cubicBezTo>
                  <a:cubicBezTo>
                    <a:pt x="3285" y="903"/>
                    <a:pt x="3285" y="738"/>
                    <a:pt x="3183" y="638"/>
                  </a:cubicBezTo>
                  <a:cubicBezTo>
                    <a:pt x="2758" y="213"/>
                    <a:pt x="2200" y="0"/>
                    <a:pt x="16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4" name="Google Shape;1284;p48"/>
            <p:cNvSpPr/>
            <p:nvPr/>
          </p:nvSpPr>
          <p:spPr>
            <a:xfrm>
              <a:off x="2935875" y="1844400"/>
              <a:ext cx="44300" cy="19225"/>
            </a:xfrm>
            <a:custGeom>
              <a:avLst/>
              <a:gdLst/>
              <a:ahLst/>
              <a:cxnLst/>
              <a:rect l="l" t="t" r="r" b="b"/>
              <a:pathLst>
                <a:path w="1772" h="769" extrusionOk="0">
                  <a:moveTo>
                    <a:pt x="886" y="1"/>
                  </a:moveTo>
                  <a:cubicBezTo>
                    <a:pt x="589" y="1"/>
                    <a:pt x="311" y="116"/>
                    <a:pt x="101" y="325"/>
                  </a:cubicBezTo>
                  <a:cubicBezTo>
                    <a:pt x="0" y="426"/>
                    <a:pt x="0" y="590"/>
                    <a:pt x="101" y="692"/>
                  </a:cubicBezTo>
                  <a:cubicBezTo>
                    <a:pt x="152" y="743"/>
                    <a:pt x="218" y="768"/>
                    <a:pt x="285" y="768"/>
                  </a:cubicBezTo>
                  <a:cubicBezTo>
                    <a:pt x="351" y="768"/>
                    <a:pt x="418" y="743"/>
                    <a:pt x="469" y="692"/>
                  </a:cubicBezTo>
                  <a:cubicBezTo>
                    <a:pt x="580" y="580"/>
                    <a:pt x="728" y="519"/>
                    <a:pt x="886" y="519"/>
                  </a:cubicBezTo>
                  <a:cubicBezTo>
                    <a:pt x="1042" y="519"/>
                    <a:pt x="1190" y="581"/>
                    <a:pt x="1303" y="692"/>
                  </a:cubicBezTo>
                  <a:cubicBezTo>
                    <a:pt x="1352" y="742"/>
                    <a:pt x="1419" y="768"/>
                    <a:pt x="1486" y="768"/>
                  </a:cubicBezTo>
                  <a:cubicBezTo>
                    <a:pt x="1553" y="768"/>
                    <a:pt x="1619" y="742"/>
                    <a:pt x="1670" y="692"/>
                  </a:cubicBezTo>
                  <a:cubicBezTo>
                    <a:pt x="1771" y="590"/>
                    <a:pt x="1771" y="426"/>
                    <a:pt x="1669" y="325"/>
                  </a:cubicBezTo>
                  <a:cubicBezTo>
                    <a:pt x="1459" y="115"/>
                    <a:pt x="1181" y="1"/>
                    <a:pt x="8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5" name="Google Shape;1285;p48"/>
            <p:cNvSpPr/>
            <p:nvPr/>
          </p:nvSpPr>
          <p:spPr>
            <a:xfrm>
              <a:off x="2817200" y="1798425"/>
              <a:ext cx="281550" cy="353825"/>
            </a:xfrm>
            <a:custGeom>
              <a:avLst/>
              <a:gdLst/>
              <a:ahLst/>
              <a:cxnLst/>
              <a:rect l="l" t="t" r="r" b="b"/>
              <a:pathLst>
                <a:path w="11262" h="14153" extrusionOk="0">
                  <a:moveTo>
                    <a:pt x="11003" y="0"/>
                  </a:moveTo>
                  <a:cubicBezTo>
                    <a:pt x="10860" y="0"/>
                    <a:pt x="10743" y="116"/>
                    <a:pt x="10743" y="261"/>
                  </a:cubicBezTo>
                  <a:lnTo>
                    <a:pt x="10743" y="12884"/>
                  </a:lnTo>
                  <a:cubicBezTo>
                    <a:pt x="10743" y="13297"/>
                    <a:pt x="10407" y="13635"/>
                    <a:pt x="9993" y="13635"/>
                  </a:cubicBezTo>
                  <a:lnTo>
                    <a:pt x="1270" y="13635"/>
                  </a:lnTo>
                  <a:cubicBezTo>
                    <a:pt x="857" y="13635"/>
                    <a:pt x="520" y="13299"/>
                    <a:pt x="520" y="12884"/>
                  </a:cubicBezTo>
                  <a:lnTo>
                    <a:pt x="520" y="10544"/>
                  </a:lnTo>
                  <a:cubicBezTo>
                    <a:pt x="520" y="10402"/>
                    <a:pt x="404" y="10285"/>
                    <a:pt x="260" y="10285"/>
                  </a:cubicBezTo>
                  <a:cubicBezTo>
                    <a:pt x="117" y="10285"/>
                    <a:pt x="1" y="10400"/>
                    <a:pt x="1" y="10544"/>
                  </a:cubicBezTo>
                  <a:lnTo>
                    <a:pt x="1" y="12884"/>
                  </a:lnTo>
                  <a:cubicBezTo>
                    <a:pt x="1" y="13585"/>
                    <a:pt x="569" y="14153"/>
                    <a:pt x="1269" y="14153"/>
                  </a:cubicBezTo>
                  <a:lnTo>
                    <a:pt x="9991" y="14153"/>
                  </a:lnTo>
                  <a:cubicBezTo>
                    <a:pt x="10691" y="14153"/>
                    <a:pt x="11260" y="13585"/>
                    <a:pt x="11260" y="12884"/>
                  </a:cubicBezTo>
                  <a:lnTo>
                    <a:pt x="11260" y="261"/>
                  </a:lnTo>
                  <a:cubicBezTo>
                    <a:pt x="11261" y="116"/>
                    <a:pt x="11146" y="0"/>
                    <a:pt x="110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6" name="Google Shape;1286;p48"/>
            <p:cNvSpPr/>
            <p:nvPr/>
          </p:nvSpPr>
          <p:spPr>
            <a:xfrm>
              <a:off x="2817225" y="1696525"/>
              <a:ext cx="281600" cy="329850"/>
            </a:xfrm>
            <a:custGeom>
              <a:avLst/>
              <a:gdLst/>
              <a:ahLst/>
              <a:cxnLst/>
              <a:rect l="l" t="t" r="r" b="b"/>
              <a:pathLst>
                <a:path w="11264" h="13194" extrusionOk="0">
                  <a:moveTo>
                    <a:pt x="1269" y="1"/>
                  </a:moveTo>
                  <a:cubicBezTo>
                    <a:pt x="569" y="1"/>
                    <a:pt x="1" y="569"/>
                    <a:pt x="1" y="1269"/>
                  </a:cubicBezTo>
                  <a:lnTo>
                    <a:pt x="1" y="12934"/>
                  </a:lnTo>
                  <a:cubicBezTo>
                    <a:pt x="1" y="13077"/>
                    <a:pt x="116" y="13193"/>
                    <a:pt x="260" y="13193"/>
                  </a:cubicBezTo>
                  <a:cubicBezTo>
                    <a:pt x="404" y="13193"/>
                    <a:pt x="521" y="13078"/>
                    <a:pt x="521" y="12934"/>
                  </a:cubicBezTo>
                  <a:lnTo>
                    <a:pt x="521" y="1269"/>
                  </a:lnTo>
                  <a:cubicBezTo>
                    <a:pt x="521" y="856"/>
                    <a:pt x="856" y="519"/>
                    <a:pt x="1271" y="519"/>
                  </a:cubicBezTo>
                  <a:lnTo>
                    <a:pt x="9993" y="519"/>
                  </a:lnTo>
                  <a:cubicBezTo>
                    <a:pt x="10406" y="519"/>
                    <a:pt x="10744" y="855"/>
                    <a:pt x="10744" y="1269"/>
                  </a:cubicBezTo>
                  <a:lnTo>
                    <a:pt x="10744" y="2649"/>
                  </a:lnTo>
                  <a:cubicBezTo>
                    <a:pt x="10744" y="2792"/>
                    <a:pt x="10859" y="2910"/>
                    <a:pt x="11003" y="2910"/>
                  </a:cubicBezTo>
                  <a:cubicBezTo>
                    <a:pt x="11146" y="2910"/>
                    <a:pt x="11264" y="2793"/>
                    <a:pt x="11264" y="2649"/>
                  </a:cubicBezTo>
                  <a:lnTo>
                    <a:pt x="11264" y="1269"/>
                  </a:lnTo>
                  <a:cubicBezTo>
                    <a:pt x="11260" y="570"/>
                    <a:pt x="10692" y="1"/>
                    <a:pt x="9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7" name="Google Shape;1287;p48"/>
            <p:cNvSpPr/>
            <p:nvPr/>
          </p:nvSpPr>
          <p:spPr>
            <a:xfrm>
              <a:off x="2841700" y="1741750"/>
              <a:ext cx="233475" cy="349100"/>
            </a:xfrm>
            <a:custGeom>
              <a:avLst/>
              <a:gdLst/>
              <a:ahLst/>
              <a:cxnLst/>
              <a:rect l="l" t="t" r="r" b="b"/>
              <a:pathLst>
                <a:path w="9339" h="13964" extrusionOk="0">
                  <a:moveTo>
                    <a:pt x="8819" y="520"/>
                  </a:moveTo>
                  <a:lnTo>
                    <a:pt x="8819" y="13445"/>
                  </a:lnTo>
                  <a:lnTo>
                    <a:pt x="520" y="13445"/>
                  </a:lnTo>
                  <a:lnTo>
                    <a:pt x="520" y="520"/>
                  </a:lnTo>
                  <a:close/>
                  <a:moveTo>
                    <a:pt x="454" y="1"/>
                  </a:moveTo>
                  <a:cubicBezTo>
                    <a:pt x="205" y="1"/>
                    <a:pt x="1" y="205"/>
                    <a:pt x="1" y="454"/>
                  </a:cubicBezTo>
                  <a:lnTo>
                    <a:pt x="1" y="13510"/>
                  </a:lnTo>
                  <a:cubicBezTo>
                    <a:pt x="1" y="13761"/>
                    <a:pt x="205" y="13963"/>
                    <a:pt x="454" y="13963"/>
                  </a:cubicBezTo>
                  <a:lnTo>
                    <a:pt x="8885" y="13963"/>
                  </a:lnTo>
                  <a:cubicBezTo>
                    <a:pt x="9135" y="13963"/>
                    <a:pt x="9338" y="13761"/>
                    <a:pt x="9338" y="13510"/>
                  </a:cubicBezTo>
                  <a:lnTo>
                    <a:pt x="9338" y="454"/>
                  </a:lnTo>
                  <a:cubicBezTo>
                    <a:pt x="9338" y="205"/>
                    <a:pt x="9135" y="1"/>
                    <a:pt x="8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8" name="Google Shape;1288;p48"/>
            <p:cNvSpPr/>
            <p:nvPr/>
          </p:nvSpPr>
          <p:spPr>
            <a:xfrm>
              <a:off x="2865425" y="1881800"/>
              <a:ext cx="185200" cy="168725"/>
            </a:xfrm>
            <a:custGeom>
              <a:avLst/>
              <a:gdLst/>
              <a:ahLst/>
              <a:cxnLst/>
              <a:rect l="l" t="t" r="r" b="b"/>
              <a:pathLst>
                <a:path w="7408" h="6749" extrusionOk="0">
                  <a:moveTo>
                    <a:pt x="3705" y="520"/>
                  </a:moveTo>
                  <a:cubicBezTo>
                    <a:pt x="4436" y="520"/>
                    <a:pt x="5168" y="798"/>
                    <a:pt x="5725" y="1355"/>
                  </a:cubicBezTo>
                  <a:cubicBezTo>
                    <a:pt x="6837" y="2469"/>
                    <a:pt x="6837" y="4282"/>
                    <a:pt x="5724" y="5395"/>
                  </a:cubicBezTo>
                  <a:cubicBezTo>
                    <a:pt x="5167" y="5953"/>
                    <a:pt x="4435" y="6231"/>
                    <a:pt x="3704" y="6231"/>
                  </a:cubicBezTo>
                  <a:cubicBezTo>
                    <a:pt x="2972" y="6231"/>
                    <a:pt x="2241" y="5953"/>
                    <a:pt x="1684" y="5395"/>
                  </a:cubicBezTo>
                  <a:cubicBezTo>
                    <a:pt x="570" y="4281"/>
                    <a:pt x="570" y="2469"/>
                    <a:pt x="1684" y="1355"/>
                  </a:cubicBezTo>
                  <a:cubicBezTo>
                    <a:pt x="2242" y="798"/>
                    <a:pt x="2973" y="520"/>
                    <a:pt x="3705" y="520"/>
                  </a:cubicBezTo>
                  <a:close/>
                  <a:moveTo>
                    <a:pt x="3704" y="1"/>
                  </a:moveTo>
                  <a:cubicBezTo>
                    <a:pt x="2839" y="1"/>
                    <a:pt x="1975" y="330"/>
                    <a:pt x="1317" y="988"/>
                  </a:cubicBezTo>
                  <a:cubicBezTo>
                    <a:pt x="0" y="2305"/>
                    <a:pt x="0" y="4447"/>
                    <a:pt x="1317" y="5762"/>
                  </a:cubicBezTo>
                  <a:cubicBezTo>
                    <a:pt x="1975" y="6420"/>
                    <a:pt x="2840" y="6749"/>
                    <a:pt x="3705" y="6749"/>
                  </a:cubicBezTo>
                  <a:cubicBezTo>
                    <a:pt x="4570" y="6749"/>
                    <a:pt x="5433" y="6420"/>
                    <a:pt x="6092" y="5762"/>
                  </a:cubicBezTo>
                  <a:cubicBezTo>
                    <a:pt x="7407" y="4446"/>
                    <a:pt x="7407" y="2304"/>
                    <a:pt x="6090" y="988"/>
                  </a:cubicBezTo>
                  <a:cubicBezTo>
                    <a:pt x="5432" y="330"/>
                    <a:pt x="4568" y="1"/>
                    <a:pt x="3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1289" name="Google Shape;1289;p48"/>
            <p:cNvSpPr/>
            <p:nvPr/>
          </p:nvSpPr>
          <p:spPr>
            <a:xfrm>
              <a:off x="2937975" y="2096525"/>
              <a:ext cx="40050" cy="40025"/>
            </a:xfrm>
            <a:custGeom>
              <a:avLst/>
              <a:gdLst/>
              <a:ahLst/>
              <a:cxnLst/>
              <a:rect l="l" t="t" r="r" b="b"/>
              <a:pathLst>
                <a:path w="1602" h="1601" extrusionOk="0">
                  <a:moveTo>
                    <a:pt x="802" y="521"/>
                  </a:moveTo>
                  <a:cubicBezTo>
                    <a:pt x="957" y="521"/>
                    <a:pt x="1083" y="646"/>
                    <a:pt x="1083" y="802"/>
                  </a:cubicBezTo>
                  <a:cubicBezTo>
                    <a:pt x="1083" y="958"/>
                    <a:pt x="957" y="1084"/>
                    <a:pt x="802" y="1084"/>
                  </a:cubicBezTo>
                  <a:cubicBezTo>
                    <a:pt x="645" y="1084"/>
                    <a:pt x="520" y="958"/>
                    <a:pt x="520" y="802"/>
                  </a:cubicBezTo>
                  <a:cubicBezTo>
                    <a:pt x="520" y="646"/>
                    <a:pt x="645" y="521"/>
                    <a:pt x="802" y="521"/>
                  </a:cubicBezTo>
                  <a:close/>
                  <a:moveTo>
                    <a:pt x="802" y="1"/>
                  </a:moveTo>
                  <a:cubicBezTo>
                    <a:pt x="360" y="1"/>
                    <a:pt x="1" y="359"/>
                    <a:pt x="1" y="801"/>
                  </a:cubicBezTo>
                  <a:cubicBezTo>
                    <a:pt x="1" y="1243"/>
                    <a:pt x="360" y="1601"/>
                    <a:pt x="802" y="1601"/>
                  </a:cubicBezTo>
                  <a:cubicBezTo>
                    <a:pt x="1242" y="1601"/>
                    <a:pt x="1602" y="1243"/>
                    <a:pt x="1602" y="801"/>
                  </a:cubicBezTo>
                  <a:cubicBezTo>
                    <a:pt x="1602" y="359"/>
                    <a:pt x="1242"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grpSp>
      <p:sp>
        <p:nvSpPr>
          <p:cNvPr id="1290" name="Google Shape;1290;p48"/>
          <p:cNvSpPr/>
          <p:nvPr/>
        </p:nvSpPr>
        <p:spPr>
          <a:xfrm>
            <a:off x="6686825" y="3096211"/>
            <a:ext cx="1813800" cy="914700"/>
          </a:xfrm>
          <a:prstGeom prst="roundRect">
            <a:avLst>
              <a:gd name="adj" fmla="val 25127"/>
            </a:avLst>
          </a:prstGeom>
          <a:solidFill>
            <a:srgbClr val="F0F8FF"/>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48"/>
          <p:cNvGrpSpPr/>
          <p:nvPr/>
        </p:nvGrpSpPr>
        <p:grpSpPr>
          <a:xfrm>
            <a:off x="7186088" y="3189871"/>
            <a:ext cx="811116" cy="816117"/>
            <a:chOff x="1449513" y="2854360"/>
            <a:chExt cx="811116" cy="816117"/>
          </a:xfrm>
        </p:grpSpPr>
        <p:sp>
          <p:nvSpPr>
            <p:cNvPr id="1292" name="Google Shape;1292;p48"/>
            <p:cNvSpPr/>
            <p:nvPr/>
          </p:nvSpPr>
          <p:spPr>
            <a:xfrm flipH="1">
              <a:off x="1836550" y="3174495"/>
              <a:ext cx="38050" cy="434991"/>
            </a:xfrm>
            <a:custGeom>
              <a:avLst/>
              <a:gdLst/>
              <a:ahLst/>
              <a:cxnLst/>
              <a:rect l="l" t="t" r="r" b="b"/>
              <a:pathLst>
                <a:path w="207" h="9612" extrusionOk="0">
                  <a:moveTo>
                    <a:pt x="0" y="0"/>
                  </a:moveTo>
                  <a:lnTo>
                    <a:pt x="0" y="9612"/>
                  </a:lnTo>
                  <a:lnTo>
                    <a:pt x="207" y="9612"/>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1546025" y="3397798"/>
              <a:ext cx="714604" cy="272603"/>
            </a:xfrm>
            <a:custGeom>
              <a:avLst/>
              <a:gdLst/>
              <a:ahLst/>
              <a:cxnLst/>
              <a:rect l="l" t="t" r="r" b="b"/>
              <a:pathLst>
                <a:path w="8418" h="4013" extrusionOk="0">
                  <a:moveTo>
                    <a:pt x="4006" y="1"/>
                  </a:moveTo>
                  <a:cubicBezTo>
                    <a:pt x="3190" y="1"/>
                    <a:pt x="2519" y="627"/>
                    <a:pt x="2416" y="1439"/>
                  </a:cubicBezTo>
                  <a:cubicBezTo>
                    <a:pt x="2402" y="1439"/>
                    <a:pt x="2390" y="1436"/>
                    <a:pt x="2376" y="1436"/>
                  </a:cubicBezTo>
                  <a:cubicBezTo>
                    <a:pt x="1374" y="1436"/>
                    <a:pt x="561" y="2274"/>
                    <a:pt x="561" y="3305"/>
                  </a:cubicBezTo>
                  <a:cubicBezTo>
                    <a:pt x="561" y="3371"/>
                    <a:pt x="565" y="3437"/>
                    <a:pt x="571" y="3500"/>
                  </a:cubicBezTo>
                  <a:cubicBezTo>
                    <a:pt x="306" y="3556"/>
                    <a:pt x="89" y="3754"/>
                    <a:pt x="1" y="4012"/>
                  </a:cubicBezTo>
                  <a:lnTo>
                    <a:pt x="8347" y="4012"/>
                  </a:lnTo>
                  <a:cubicBezTo>
                    <a:pt x="8393" y="3863"/>
                    <a:pt x="8417" y="3702"/>
                    <a:pt x="8417" y="3539"/>
                  </a:cubicBezTo>
                  <a:cubicBezTo>
                    <a:pt x="8418" y="2743"/>
                    <a:pt x="7854" y="2085"/>
                    <a:pt x="7113" y="1961"/>
                  </a:cubicBezTo>
                  <a:cubicBezTo>
                    <a:pt x="7113" y="1953"/>
                    <a:pt x="7115" y="1945"/>
                    <a:pt x="7115" y="1938"/>
                  </a:cubicBezTo>
                  <a:cubicBezTo>
                    <a:pt x="7115" y="1423"/>
                    <a:pt x="6710" y="1006"/>
                    <a:pt x="6210" y="1006"/>
                  </a:cubicBezTo>
                  <a:cubicBezTo>
                    <a:pt x="5958" y="1006"/>
                    <a:pt x="5732" y="1110"/>
                    <a:pt x="5568" y="1281"/>
                  </a:cubicBezTo>
                  <a:cubicBezTo>
                    <a:pt x="5403" y="548"/>
                    <a:pt x="4766" y="1"/>
                    <a:pt x="4006" y="1"/>
                  </a:cubicBezTo>
                  <a:close/>
                </a:path>
              </a:pathLst>
            </a:custGeom>
            <a:solidFill>
              <a:srgbClr val="D4AF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1449513" y="3397887"/>
              <a:ext cx="571904" cy="272590"/>
            </a:xfrm>
            <a:custGeom>
              <a:avLst/>
              <a:gdLst/>
              <a:ahLst/>
              <a:cxnLst/>
              <a:rect l="l" t="t" r="r" b="b"/>
              <a:pathLst>
                <a:path w="6737" h="3211" extrusionOk="0">
                  <a:moveTo>
                    <a:pt x="3205" y="0"/>
                  </a:moveTo>
                  <a:cubicBezTo>
                    <a:pt x="2552" y="0"/>
                    <a:pt x="2014" y="502"/>
                    <a:pt x="1932" y="1151"/>
                  </a:cubicBezTo>
                  <a:cubicBezTo>
                    <a:pt x="1922" y="1151"/>
                    <a:pt x="1911" y="1149"/>
                    <a:pt x="1901" y="1149"/>
                  </a:cubicBezTo>
                  <a:cubicBezTo>
                    <a:pt x="1097" y="1149"/>
                    <a:pt x="448" y="1819"/>
                    <a:pt x="448" y="2644"/>
                  </a:cubicBezTo>
                  <a:cubicBezTo>
                    <a:pt x="448" y="2697"/>
                    <a:pt x="452" y="2749"/>
                    <a:pt x="457" y="2801"/>
                  </a:cubicBezTo>
                  <a:cubicBezTo>
                    <a:pt x="242" y="2846"/>
                    <a:pt x="70" y="3003"/>
                    <a:pt x="1" y="3210"/>
                  </a:cubicBezTo>
                  <a:lnTo>
                    <a:pt x="6681" y="3210"/>
                  </a:lnTo>
                  <a:cubicBezTo>
                    <a:pt x="6717" y="3091"/>
                    <a:pt x="6737" y="2964"/>
                    <a:pt x="6737" y="2831"/>
                  </a:cubicBezTo>
                  <a:cubicBezTo>
                    <a:pt x="6737" y="2193"/>
                    <a:pt x="6286" y="1668"/>
                    <a:pt x="5694" y="1567"/>
                  </a:cubicBezTo>
                  <a:cubicBezTo>
                    <a:pt x="5694" y="1561"/>
                    <a:pt x="5695" y="1556"/>
                    <a:pt x="5695" y="1549"/>
                  </a:cubicBezTo>
                  <a:cubicBezTo>
                    <a:pt x="5695" y="1137"/>
                    <a:pt x="5371" y="804"/>
                    <a:pt x="4970" y="804"/>
                  </a:cubicBezTo>
                  <a:cubicBezTo>
                    <a:pt x="4770" y="804"/>
                    <a:pt x="4588" y="888"/>
                    <a:pt x="4456" y="1025"/>
                  </a:cubicBezTo>
                  <a:cubicBezTo>
                    <a:pt x="4325" y="439"/>
                    <a:pt x="3816" y="0"/>
                    <a:pt x="3205" y="0"/>
                  </a:cubicBezTo>
                  <a:close/>
                </a:path>
              </a:pathLst>
            </a:custGeom>
            <a:solidFill>
              <a:srgbClr val="BEA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1671673" y="2854360"/>
              <a:ext cx="410019" cy="410031"/>
            </a:xfrm>
            <a:custGeom>
              <a:avLst/>
              <a:gdLst/>
              <a:ahLst/>
              <a:cxnLst/>
              <a:rect l="l" t="t" r="r" b="b"/>
              <a:pathLst>
                <a:path w="4830" h="4830" extrusionOk="0">
                  <a:moveTo>
                    <a:pt x="39" y="0"/>
                  </a:moveTo>
                  <a:cubicBezTo>
                    <a:pt x="17" y="0"/>
                    <a:pt x="0" y="18"/>
                    <a:pt x="0" y="39"/>
                  </a:cubicBezTo>
                  <a:lnTo>
                    <a:pt x="0" y="4791"/>
                  </a:lnTo>
                  <a:cubicBezTo>
                    <a:pt x="0" y="4813"/>
                    <a:pt x="17" y="4830"/>
                    <a:pt x="39" y="4830"/>
                  </a:cubicBezTo>
                  <a:lnTo>
                    <a:pt x="4792" y="4830"/>
                  </a:lnTo>
                  <a:cubicBezTo>
                    <a:pt x="4813" y="4830"/>
                    <a:pt x="4830" y="4813"/>
                    <a:pt x="4830" y="4791"/>
                  </a:cubicBezTo>
                  <a:lnTo>
                    <a:pt x="4830" y="39"/>
                  </a:lnTo>
                  <a:cubicBezTo>
                    <a:pt x="4830" y="18"/>
                    <a:pt x="4813" y="0"/>
                    <a:pt x="4792" y="0"/>
                  </a:cubicBezTo>
                  <a:close/>
                </a:path>
              </a:pathLst>
            </a:custGeom>
            <a:solidFill>
              <a:srgbClr val="87A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815731" y="2938658"/>
              <a:ext cx="144228" cy="235831"/>
            </a:xfrm>
            <a:custGeom>
              <a:avLst/>
              <a:gdLst/>
              <a:ahLst/>
              <a:cxnLst/>
              <a:rect l="l" t="t" r="r" b="b"/>
              <a:pathLst>
                <a:path w="1699" h="2778" extrusionOk="0">
                  <a:moveTo>
                    <a:pt x="691" y="284"/>
                  </a:moveTo>
                  <a:cubicBezTo>
                    <a:pt x="1084" y="284"/>
                    <a:pt x="1342" y="460"/>
                    <a:pt x="1342" y="824"/>
                  </a:cubicBezTo>
                  <a:cubicBezTo>
                    <a:pt x="1342" y="1203"/>
                    <a:pt x="1080" y="1412"/>
                    <a:pt x="652" y="1412"/>
                  </a:cubicBezTo>
                  <a:cubicBezTo>
                    <a:pt x="534" y="1412"/>
                    <a:pt x="435" y="1404"/>
                    <a:pt x="357" y="1384"/>
                  </a:cubicBezTo>
                  <a:lnTo>
                    <a:pt x="356" y="1384"/>
                  </a:lnTo>
                  <a:lnTo>
                    <a:pt x="356" y="312"/>
                  </a:lnTo>
                  <a:cubicBezTo>
                    <a:pt x="417" y="295"/>
                    <a:pt x="536" y="284"/>
                    <a:pt x="691" y="284"/>
                  </a:cubicBezTo>
                  <a:close/>
                  <a:moveTo>
                    <a:pt x="684" y="1"/>
                  </a:moveTo>
                  <a:cubicBezTo>
                    <a:pt x="398" y="1"/>
                    <a:pt x="173" y="25"/>
                    <a:pt x="1" y="54"/>
                  </a:cubicBezTo>
                  <a:lnTo>
                    <a:pt x="1" y="2777"/>
                  </a:lnTo>
                  <a:lnTo>
                    <a:pt x="357" y="2777"/>
                  </a:lnTo>
                  <a:lnTo>
                    <a:pt x="357" y="1673"/>
                  </a:lnTo>
                  <a:cubicBezTo>
                    <a:pt x="439" y="1694"/>
                    <a:pt x="538" y="1698"/>
                    <a:pt x="644" y="1698"/>
                  </a:cubicBezTo>
                  <a:cubicBezTo>
                    <a:pt x="991" y="1698"/>
                    <a:pt x="1298" y="1596"/>
                    <a:pt x="1486" y="1395"/>
                  </a:cubicBezTo>
                  <a:cubicBezTo>
                    <a:pt x="1624" y="1253"/>
                    <a:pt x="1699" y="1057"/>
                    <a:pt x="1699" y="807"/>
                  </a:cubicBezTo>
                  <a:cubicBezTo>
                    <a:pt x="1699" y="561"/>
                    <a:pt x="1609" y="361"/>
                    <a:pt x="1457" y="231"/>
                  </a:cubicBezTo>
                  <a:cubicBezTo>
                    <a:pt x="1293" y="82"/>
                    <a:pt x="1035" y="1"/>
                    <a:pt x="684" y="1"/>
                  </a:cubicBezTo>
                  <a:close/>
                </a:path>
              </a:pathLst>
            </a:custGeom>
            <a:solidFill>
              <a:srgbClr val="EFE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48"/>
          <p:cNvSpPr/>
          <p:nvPr/>
        </p:nvSpPr>
        <p:spPr>
          <a:xfrm>
            <a:off x="7186100" y="4002011"/>
            <a:ext cx="649175" cy="1073725"/>
          </a:xfrm>
          <a:custGeom>
            <a:avLst/>
            <a:gdLst/>
            <a:ahLst/>
            <a:cxnLst/>
            <a:rect l="l" t="t" r="r" b="b"/>
            <a:pathLst>
              <a:path w="25967" h="42949" extrusionOk="0">
                <a:moveTo>
                  <a:pt x="0" y="42949"/>
                </a:moveTo>
                <a:cubicBezTo>
                  <a:pt x="4291" y="41262"/>
                  <a:pt x="23642" y="36670"/>
                  <a:pt x="25748" y="32829"/>
                </a:cubicBezTo>
                <a:cubicBezTo>
                  <a:pt x="27854" y="28989"/>
                  <a:pt x="14118" y="25378"/>
                  <a:pt x="12636" y="19906"/>
                </a:cubicBezTo>
                <a:cubicBezTo>
                  <a:pt x="11154" y="14435"/>
                  <a:pt x="16151" y="3318"/>
                  <a:pt x="16854" y="0"/>
                </a:cubicBezTo>
              </a:path>
            </a:pathLst>
          </a:custGeom>
          <a:noFill/>
          <a:ln w="19050" cap="flat" cmpd="sng">
            <a:solidFill>
              <a:schemeClr val="dk2"/>
            </a:solidFill>
            <a:prstDash val="dash"/>
            <a:round/>
            <a:headEnd type="none" w="med" len="med"/>
            <a:tailEnd type="none" w="med" len="med"/>
          </a:ln>
        </p:spPr>
      </p:sp>
      <p:sp>
        <p:nvSpPr>
          <p:cNvPr id="1298" name="Google Shape;1298;p48">
            <a:hlinkClick r:id="" action="ppaction://hlinkshowjump?jump=nextslide"/>
          </p:cNvPr>
          <p:cNvSpPr/>
          <p:nvPr/>
        </p:nvSpPr>
        <p:spPr>
          <a:xfrm>
            <a:off x="389075" y="1652494"/>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hlinkClick r:id="" action="ppaction://hlinkshowjump?jump=previousslide"/>
          </p:cNvPr>
          <p:cNvSpPr/>
          <p:nvPr/>
        </p:nvSpPr>
        <p:spPr>
          <a:xfrm>
            <a:off x="389425" y="123280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hlinkClick r:id="rId4" action="ppaction://hlinksldjump"/>
          </p:cNvPr>
          <p:cNvSpPr/>
          <p:nvPr/>
        </p:nvSpPr>
        <p:spPr>
          <a:xfrm>
            <a:off x="389425" y="413775"/>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48"/>
          <p:cNvGrpSpPr/>
          <p:nvPr/>
        </p:nvGrpSpPr>
        <p:grpSpPr>
          <a:xfrm>
            <a:off x="480570" y="460939"/>
            <a:ext cx="271609" cy="249173"/>
            <a:chOff x="6319908" y="3696721"/>
            <a:chExt cx="373963" cy="343119"/>
          </a:xfrm>
        </p:grpSpPr>
        <p:sp>
          <p:nvSpPr>
            <p:cNvPr id="1302" name="Google Shape;1302;p48"/>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48"/>
          <p:cNvSpPr/>
          <p:nvPr/>
        </p:nvSpPr>
        <p:spPr>
          <a:xfrm>
            <a:off x="521525" y="1699594"/>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rot="10800000">
            <a:off x="521875" y="1279905"/>
            <a:ext cx="189000" cy="249300"/>
          </a:xfrm>
          <a:prstGeom prst="downArrow">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a:hlinkClick r:id="rId5" action="ppaction://hlinksldjump"/>
          </p:cNvPr>
          <p:cNvSpPr/>
          <p:nvPr/>
        </p:nvSpPr>
        <p:spPr>
          <a:xfrm>
            <a:off x="389425" y="820863"/>
            <a:ext cx="453900" cy="343500"/>
          </a:xfrm>
          <a:prstGeom prst="roundRect">
            <a:avLst>
              <a:gd name="adj" fmla="val 29059"/>
            </a:avLst>
          </a:prstGeom>
          <a:solidFill>
            <a:schemeClr val="accent5"/>
          </a:solidFill>
          <a:ln>
            <a:noFill/>
          </a:ln>
          <a:effectLst>
            <a:outerShdw blurRad="57150" dist="19050" dir="54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8" name="Google Shape;1308;p48"/>
          <p:cNvGrpSpPr/>
          <p:nvPr/>
        </p:nvGrpSpPr>
        <p:grpSpPr>
          <a:xfrm>
            <a:off x="521795" y="932476"/>
            <a:ext cx="189159" cy="120273"/>
            <a:chOff x="404850" y="546850"/>
            <a:chExt cx="181500" cy="115425"/>
          </a:xfrm>
        </p:grpSpPr>
        <p:cxnSp>
          <p:nvCxnSpPr>
            <p:cNvPr id="1309" name="Google Shape;1309;p48"/>
            <p:cNvCxnSpPr/>
            <p:nvPr/>
          </p:nvCxnSpPr>
          <p:spPr>
            <a:xfrm>
              <a:off x="404850" y="5468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310" name="Google Shape;1310;p48"/>
            <p:cNvCxnSpPr/>
            <p:nvPr/>
          </p:nvCxnSpPr>
          <p:spPr>
            <a:xfrm>
              <a:off x="404850" y="606550"/>
              <a:ext cx="181500" cy="0"/>
            </a:xfrm>
            <a:prstGeom prst="straightConnector1">
              <a:avLst/>
            </a:prstGeom>
            <a:noFill/>
            <a:ln w="9525" cap="flat" cmpd="sng">
              <a:solidFill>
                <a:schemeClr val="lt1"/>
              </a:solidFill>
              <a:prstDash val="solid"/>
              <a:round/>
              <a:headEnd type="none" w="med" len="med"/>
              <a:tailEnd type="none" w="med" len="med"/>
            </a:ln>
          </p:spPr>
        </p:cxnSp>
        <p:cxnSp>
          <p:nvCxnSpPr>
            <p:cNvPr id="1311" name="Google Shape;1311;p48"/>
            <p:cNvCxnSpPr/>
            <p:nvPr/>
          </p:nvCxnSpPr>
          <p:spPr>
            <a:xfrm>
              <a:off x="404850" y="662275"/>
              <a:ext cx="181500" cy="0"/>
            </a:xfrm>
            <a:prstGeom prst="straightConnector1">
              <a:avLst/>
            </a:prstGeom>
            <a:noFill/>
            <a:ln w="9525" cap="flat" cmpd="sng">
              <a:solidFill>
                <a:schemeClr val="lt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A0844748-EC0A-E18E-4DC4-1BA7BDE39175}"/>
              </a:ext>
            </a:extLst>
          </p:cNvPr>
          <p:cNvPicPr>
            <a:picLocks noChangeAspect="1"/>
          </p:cNvPicPr>
          <p:nvPr/>
        </p:nvPicPr>
        <p:blipFill>
          <a:blip r:embed="rId6"/>
          <a:stretch>
            <a:fillRect/>
          </a:stretch>
        </p:blipFill>
        <p:spPr>
          <a:xfrm>
            <a:off x="1482465" y="972387"/>
            <a:ext cx="5082627" cy="3806272"/>
          </a:xfrm>
          <a:prstGeom prst="rect">
            <a:avLst/>
          </a:prstGeom>
        </p:spPr>
      </p:pic>
    </p:spTree>
    <p:extLst>
      <p:ext uri="{BB962C8B-B14F-4D97-AF65-F5344CB8AC3E}">
        <p14:creationId xmlns:p14="http://schemas.microsoft.com/office/powerpoint/2010/main" val="367983811"/>
      </p:ext>
    </p:extLst>
  </p:cSld>
  <p:clrMapOvr>
    <a:masterClrMapping/>
  </p:clrMapOvr>
</p:sld>
</file>

<file path=ppt/theme/theme1.xml><?xml version="1.0" encoding="utf-8"?>
<a:theme xmlns:a="http://schemas.openxmlformats.org/drawingml/2006/main" name="Parking Finder App Pitch Deck by Slidesgo">
  <a:themeElements>
    <a:clrScheme name="Simple Light">
      <a:dk1>
        <a:srgbClr val="073763"/>
      </a:dk1>
      <a:lt1>
        <a:srgbClr val="0B5394"/>
      </a:lt1>
      <a:dk2>
        <a:srgbClr val="3D85C6"/>
      </a:dk2>
      <a:lt2>
        <a:srgbClr val="6FA8DC"/>
      </a:lt2>
      <a:accent1>
        <a:srgbClr val="EE375F"/>
      </a:accent1>
      <a:accent2>
        <a:srgbClr val="FF5F6C"/>
      </a:accent2>
      <a:accent3>
        <a:srgbClr val="D4AF3D"/>
      </a:accent3>
      <a:accent4>
        <a:srgbClr val="BEA02F"/>
      </a:accent4>
      <a:accent5>
        <a:srgbClr val="F0F8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1047</Words>
  <Application>Microsoft Office PowerPoint</Application>
  <PresentationFormat>On-screen Show (16:9)</PresentationFormat>
  <Paragraphs>175</Paragraphs>
  <Slides>22</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Kumbh Sans</vt:lpstr>
      <vt:lpstr>Albert Sans</vt:lpstr>
      <vt:lpstr>Arial</vt:lpstr>
      <vt:lpstr>Kumbh Sans SemiBold</vt:lpstr>
      <vt:lpstr>Söhne</vt:lpstr>
      <vt:lpstr>Kumbh Sans Medium</vt:lpstr>
      <vt:lpstr>Yeseva One</vt:lpstr>
      <vt:lpstr>Parking Finder App Pitch Deck by Slidesgo</vt:lpstr>
      <vt:lpstr>Smart Parking</vt:lpstr>
      <vt:lpstr>General project idea</vt:lpstr>
      <vt:lpstr>Use Case Diagram:</vt:lpstr>
      <vt:lpstr>Business Objective</vt:lpstr>
      <vt:lpstr>Functional Requirements:</vt:lpstr>
      <vt:lpstr>Non-Functional Requirements:</vt:lpstr>
      <vt:lpstr>Budget Projection:</vt:lpstr>
      <vt:lpstr>Project Scope</vt:lpstr>
      <vt:lpstr>Risk Analysis</vt:lpstr>
      <vt:lpstr>Scope Statement</vt:lpstr>
      <vt:lpstr>Stakeholders</vt:lpstr>
      <vt:lpstr>Gantt chart…..</vt:lpstr>
      <vt:lpstr>Gantt chart</vt:lpstr>
      <vt:lpstr>Project schedule</vt:lpstr>
      <vt:lpstr>Project Cost !!!</vt:lpstr>
      <vt:lpstr>Project Charter </vt:lpstr>
      <vt:lpstr>Work Breakdown Structure </vt:lpstr>
      <vt:lpstr>TeamWork</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Bassam Alghamdi</dc:creator>
  <cp:lastModifiedBy>Bassam Alghamdi</cp:lastModifiedBy>
  <cp:revision>10</cp:revision>
  <dcterms:modified xsi:type="dcterms:W3CDTF">2023-06-18T12:17:45Z</dcterms:modified>
</cp:coreProperties>
</file>