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75"/>
    <a:srgbClr val="F6A1BD"/>
    <a:srgbClr val="F27AA2"/>
    <a:srgbClr val="DA9792"/>
    <a:srgbClr val="EEEEEE"/>
    <a:srgbClr val="FF7070"/>
    <a:srgbClr val="F4CCCC"/>
    <a:srgbClr val="B6D7A8"/>
    <a:srgbClr val="99FF99"/>
    <a:srgbClr val="E65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7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4CC5-49B6-4356-AAB1-E1E8121E4D9B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1C621-BF00-434A-BE54-367459560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1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175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058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73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212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32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24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288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677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38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962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8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38974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EB4AF7BF-F325-48A0-9CB4-4BE4EB71657A}"/>
              </a:ext>
            </a:extLst>
          </p:cNvPr>
          <p:cNvGrpSpPr/>
          <p:nvPr/>
        </p:nvGrpSpPr>
        <p:grpSpPr>
          <a:xfrm>
            <a:off x="338667" y="1269991"/>
            <a:ext cx="11494603" cy="4826009"/>
            <a:chOff x="0" y="1269991"/>
            <a:chExt cx="11494603" cy="4826009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011EA50-AC3A-4C33-94B3-9A786D7B1302}"/>
                </a:ext>
              </a:extLst>
            </p:cNvPr>
            <p:cNvSpPr/>
            <p:nvPr/>
          </p:nvSpPr>
          <p:spPr>
            <a:xfrm>
              <a:off x="7452483" y="1269991"/>
              <a:ext cx="4042120" cy="482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423193-F267-476A-9F5E-10E8EB23F1EC}"/>
                </a:ext>
              </a:extLst>
            </p:cNvPr>
            <p:cNvSpPr/>
            <p:nvPr/>
          </p:nvSpPr>
          <p:spPr>
            <a:xfrm>
              <a:off x="0" y="1270000"/>
              <a:ext cx="6605963" cy="482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9BCE11-9D04-4B58-80B9-EC15D4B2846D}"/>
                </a:ext>
              </a:extLst>
            </p:cNvPr>
            <p:cNvSpPr/>
            <p:nvPr/>
          </p:nvSpPr>
          <p:spPr>
            <a:xfrm rot="16200000">
              <a:off x="301143" y="3477010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75774C-1906-476A-9448-1EF4AE9784F6}"/>
                </a:ext>
              </a:extLst>
            </p:cNvPr>
            <p:cNvSpPr/>
            <p:nvPr/>
          </p:nvSpPr>
          <p:spPr>
            <a:xfrm rot="16200000">
              <a:off x="2374225" y="3477011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D442EA-C04A-4599-B217-8735C14E584A}"/>
                </a:ext>
              </a:extLst>
            </p:cNvPr>
            <p:cNvSpPr/>
            <p:nvPr/>
          </p:nvSpPr>
          <p:spPr>
            <a:xfrm rot="16200000">
              <a:off x="992170" y="3477012"/>
              <a:ext cx="1390389" cy="419621"/>
            </a:xfrm>
            <a:prstGeom prst="rect">
              <a:avLst/>
            </a:prstGeom>
            <a:solidFill>
              <a:srgbClr val="13C2E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BN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888B5FB-920F-4DCE-9518-708C774C0578}"/>
                </a:ext>
              </a:extLst>
            </p:cNvPr>
            <p:cNvSpPr/>
            <p:nvPr/>
          </p:nvSpPr>
          <p:spPr>
            <a:xfrm rot="16200000">
              <a:off x="1683198" y="3477011"/>
              <a:ext cx="1390389" cy="419621"/>
            </a:xfrm>
            <a:prstGeom prst="rect">
              <a:avLst/>
            </a:prstGeom>
            <a:solidFill>
              <a:srgbClr val="3EAEE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RELU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B45BE57-2039-4DE8-B44E-334B1976112A}"/>
                </a:ext>
              </a:extLst>
            </p:cNvPr>
            <p:cNvSpPr/>
            <p:nvPr/>
          </p:nvSpPr>
          <p:spPr>
            <a:xfrm rot="16200000">
              <a:off x="3065252" y="3477009"/>
              <a:ext cx="1390389" cy="419621"/>
            </a:xfrm>
            <a:prstGeom prst="rect">
              <a:avLst/>
            </a:prstGeom>
            <a:solidFill>
              <a:srgbClr val="13C2E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BN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E4E00A-04D9-4A33-89B5-E1896DD5F6B5}"/>
                </a:ext>
              </a:extLst>
            </p:cNvPr>
            <p:cNvSpPr/>
            <p:nvPr/>
          </p:nvSpPr>
          <p:spPr>
            <a:xfrm rot="16200000">
              <a:off x="3745330" y="3477008"/>
              <a:ext cx="1390389" cy="419621"/>
            </a:xfrm>
            <a:prstGeom prst="rect">
              <a:avLst/>
            </a:prstGeom>
            <a:solidFill>
              <a:srgbClr val="3EAEE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RELU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B3366A2-6257-4A9B-BD3F-48808E74C439}"/>
                </a:ext>
              </a:extLst>
            </p:cNvPr>
            <p:cNvSpPr/>
            <p:nvPr/>
          </p:nvSpPr>
          <p:spPr>
            <a:xfrm rot="16200000">
              <a:off x="5157123" y="5046928"/>
              <a:ext cx="1390389" cy="419621"/>
            </a:xfrm>
            <a:prstGeom prst="rect">
              <a:avLst/>
            </a:prstGeom>
            <a:solidFill>
              <a:srgbClr val="F4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Gumbel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+mj-lt"/>
                </a:rPr>
                <a:t>Softmax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01DBF03-2DD1-4445-9E8B-839834CACB3C}"/>
                </a:ext>
              </a:extLst>
            </p:cNvPr>
            <p:cNvSpPr/>
            <p:nvPr/>
          </p:nvSpPr>
          <p:spPr>
            <a:xfrm rot="16200000">
              <a:off x="4476209" y="5046928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93C2DAA-699B-4719-8059-79BF751C19A5}"/>
                </a:ext>
              </a:extLst>
            </p:cNvPr>
            <p:cNvSpPr/>
            <p:nvPr/>
          </p:nvSpPr>
          <p:spPr>
            <a:xfrm rot="16200000">
              <a:off x="4476210" y="3477008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D52C2C4-5B91-4B59-BEA0-E932E53ABA1E}"/>
                </a:ext>
              </a:extLst>
            </p:cNvPr>
            <p:cNvSpPr/>
            <p:nvPr/>
          </p:nvSpPr>
          <p:spPr>
            <a:xfrm rot="16200000">
              <a:off x="4476209" y="1950918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472D643-F353-4ACF-8238-909ECDC087E3}"/>
                </a:ext>
              </a:extLst>
            </p:cNvPr>
            <p:cNvSpPr/>
            <p:nvPr/>
          </p:nvSpPr>
          <p:spPr>
            <a:xfrm rot="16200000">
              <a:off x="5157123" y="3477007"/>
              <a:ext cx="1390389" cy="419621"/>
            </a:xfrm>
            <a:prstGeom prst="rect">
              <a:avLst/>
            </a:prstGeom>
            <a:solidFill>
              <a:srgbClr val="F4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Gumbel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+mj-lt"/>
                </a:rPr>
                <a:t>Softmax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7F2B87-68EF-47A5-A3F5-7C2452E491A8}"/>
                </a:ext>
              </a:extLst>
            </p:cNvPr>
            <p:cNvSpPr/>
            <p:nvPr/>
          </p:nvSpPr>
          <p:spPr>
            <a:xfrm rot="16200000">
              <a:off x="5157122" y="1950917"/>
              <a:ext cx="1390389" cy="419621"/>
            </a:xfrm>
            <a:prstGeom prst="rect">
              <a:avLst/>
            </a:prstGeom>
            <a:solidFill>
              <a:srgbClr val="B6D7A8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Tanh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C7C0B9-464E-40AD-9D16-8F2F299E4E66}"/>
                </a:ext>
              </a:extLst>
            </p:cNvPr>
            <p:cNvSpPr/>
            <p:nvPr/>
          </p:nvSpPr>
          <p:spPr>
            <a:xfrm rot="16200000">
              <a:off x="7079203" y="3477007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8EC2951-0A35-471D-94BA-23E87B9351D1}"/>
                </a:ext>
              </a:extLst>
            </p:cNvPr>
            <p:cNvSpPr/>
            <p:nvPr/>
          </p:nvSpPr>
          <p:spPr>
            <a:xfrm rot="16200000">
              <a:off x="8440194" y="3477004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E384CA5-B9DE-4152-9C82-F9ED2C3EB311}"/>
                </a:ext>
              </a:extLst>
            </p:cNvPr>
            <p:cNvSpPr/>
            <p:nvPr/>
          </p:nvSpPr>
          <p:spPr>
            <a:xfrm rot="16200000">
              <a:off x="7760116" y="3477005"/>
              <a:ext cx="1390389" cy="419621"/>
            </a:xfrm>
            <a:prstGeom prst="rect">
              <a:avLst/>
            </a:prstGeom>
            <a:solidFill>
              <a:srgbClr val="F27AA2">
                <a:alpha val="70980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Leaky Dropout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43540FD-BF39-4941-A1E5-F4F740524333}"/>
                </a:ext>
              </a:extLst>
            </p:cNvPr>
            <p:cNvSpPr/>
            <p:nvPr/>
          </p:nvSpPr>
          <p:spPr>
            <a:xfrm rot="16200000">
              <a:off x="9114256" y="3477004"/>
              <a:ext cx="1390389" cy="419621"/>
            </a:xfrm>
            <a:prstGeom prst="rect">
              <a:avLst/>
            </a:prstGeom>
            <a:solidFill>
              <a:srgbClr val="F6A1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Leaky Dropout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6035522-49A9-44DB-B8CC-2E9BCF32AB8A}"/>
                </a:ext>
              </a:extLst>
            </p:cNvPr>
            <p:cNvSpPr/>
            <p:nvPr/>
          </p:nvSpPr>
          <p:spPr>
            <a:xfrm rot="16200000">
              <a:off x="9788318" y="3477004"/>
              <a:ext cx="1390389" cy="419621"/>
            </a:xfrm>
            <a:prstGeom prst="rect">
              <a:avLst/>
            </a:prstGeom>
            <a:solidFill>
              <a:srgbClr val="FF9933">
                <a:alpha val="76078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j-lt"/>
                </a:rPr>
                <a:t>FC</a:t>
              </a:r>
              <a:endParaRPr lang="zh-CN" altLang="en-US" sz="1600" dirty="0">
                <a:solidFill>
                  <a:schemeClr val="tx1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84C1A7C9-8B79-4698-BD98-8090003FC9CA}"/>
                    </a:ext>
                  </a:extLst>
                </p:cNvPr>
                <p:cNvSpPr/>
                <p:nvPr/>
              </p:nvSpPr>
              <p:spPr>
                <a:xfrm rot="16200000">
                  <a:off x="-18152" y="3105271"/>
                  <a:ext cx="646924" cy="419621"/>
                </a:xfrm>
                <a:prstGeom prst="rect">
                  <a:avLst/>
                </a:prstGeom>
                <a:solidFill>
                  <a:srgbClr val="EEEEEE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84C1A7C9-8B79-4698-BD98-8090003FC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8152" y="3105271"/>
                  <a:ext cx="646924" cy="4196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2F6D086-CDCC-46C2-A7DC-60C9854FDA7F}"/>
                    </a:ext>
                  </a:extLst>
                </p:cNvPr>
                <p:cNvSpPr/>
                <p:nvPr/>
              </p:nvSpPr>
              <p:spPr>
                <a:xfrm rot="16200000">
                  <a:off x="-25969" y="3848736"/>
                  <a:ext cx="646924" cy="419621"/>
                </a:xfrm>
                <a:prstGeom prst="rect">
                  <a:avLst/>
                </a:prstGeom>
                <a:solidFill>
                  <a:srgbClr val="EEEEEE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𝑐𝑜𝑛𝑑</m:t>
                        </m:r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2F6D086-CDCC-46C2-A7DC-60C9854FDA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5969" y="3848736"/>
                  <a:ext cx="646924" cy="4196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CE74EE3-8369-4192-98AB-7D3BAD20F9EE}"/>
                </a:ext>
              </a:extLst>
            </p:cNvPr>
            <p:cNvSpPr/>
            <p:nvPr/>
          </p:nvSpPr>
          <p:spPr>
            <a:xfrm>
              <a:off x="2666223" y="3630978"/>
              <a:ext cx="111672" cy="111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BA3C19E-57A1-494F-99EA-F057DB5032A1}"/>
                </a:ext>
              </a:extLst>
            </p:cNvPr>
            <p:cNvCxnSpPr>
              <a:stCxn id="4" idx="2"/>
              <a:endCxn id="18" idx="0"/>
            </p:cNvCxnSpPr>
            <p:nvPr/>
          </p:nvCxnSpPr>
          <p:spPr>
            <a:xfrm>
              <a:off x="1206148" y="3686820"/>
              <a:ext cx="27140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290F06EB-61A2-41D4-AF0F-812DCDE63A9F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 flipV="1">
              <a:off x="1897175" y="3686821"/>
              <a:ext cx="27140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30245D9-7374-40D6-A43F-2C6C21B9CC39}"/>
                </a:ext>
              </a:extLst>
            </p:cNvPr>
            <p:cNvCxnSpPr>
              <a:stCxn id="19" idx="2"/>
              <a:endCxn id="44" idx="2"/>
            </p:cNvCxnSpPr>
            <p:nvPr/>
          </p:nvCxnSpPr>
          <p:spPr>
            <a:xfrm flipV="1">
              <a:off x="2588203" y="3686814"/>
              <a:ext cx="78020" cy="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ECEE97A-EF56-4C00-AA9E-0A6B77E3F4B1}"/>
                </a:ext>
              </a:extLst>
            </p:cNvPr>
            <p:cNvCxnSpPr>
              <a:stCxn id="44" idx="6"/>
              <a:endCxn id="15" idx="0"/>
            </p:cNvCxnSpPr>
            <p:nvPr/>
          </p:nvCxnSpPr>
          <p:spPr>
            <a:xfrm>
              <a:off x="2777895" y="3686814"/>
              <a:ext cx="81714" cy="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429B9E2-7A90-4FFC-98EA-9960609EA73B}"/>
                </a:ext>
              </a:extLst>
            </p:cNvPr>
            <p:cNvSpPr/>
            <p:nvPr/>
          </p:nvSpPr>
          <p:spPr>
            <a:xfrm>
              <a:off x="585725" y="3632194"/>
              <a:ext cx="111672" cy="111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F68F302-F20F-43E7-AAAC-6263C8281F20}"/>
                </a:ext>
              </a:extLst>
            </p:cNvPr>
            <p:cNvCxnSpPr>
              <a:stCxn id="41" idx="2"/>
              <a:endCxn id="55" idx="0"/>
            </p:cNvCxnSpPr>
            <p:nvPr/>
          </p:nvCxnSpPr>
          <p:spPr>
            <a:xfrm>
              <a:off x="515121" y="3315082"/>
              <a:ext cx="126440" cy="317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ED98251-00D9-4EA8-BD08-368FE1EDE0C3}"/>
                </a:ext>
              </a:extLst>
            </p:cNvPr>
            <p:cNvCxnSpPr>
              <a:stCxn id="42" idx="2"/>
              <a:endCxn id="55" idx="4"/>
            </p:cNvCxnSpPr>
            <p:nvPr/>
          </p:nvCxnSpPr>
          <p:spPr>
            <a:xfrm flipV="1">
              <a:off x="507304" y="3743866"/>
              <a:ext cx="134257" cy="3146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0C2DA3B-317E-4A3F-BF11-CD70B2D0030C}"/>
                </a:ext>
              </a:extLst>
            </p:cNvPr>
            <p:cNvCxnSpPr>
              <a:stCxn id="55" idx="6"/>
              <a:endCxn id="4" idx="0"/>
            </p:cNvCxnSpPr>
            <p:nvPr/>
          </p:nvCxnSpPr>
          <p:spPr>
            <a:xfrm flipV="1">
              <a:off x="697397" y="3686820"/>
              <a:ext cx="89130" cy="1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0602720E-870D-4D67-BD45-B89B4A90B40B}"/>
                </a:ext>
              </a:extLst>
            </p:cNvPr>
            <p:cNvCxnSpPr>
              <a:stCxn id="55" idx="6"/>
              <a:endCxn id="44" idx="0"/>
            </p:cNvCxnSpPr>
            <p:nvPr/>
          </p:nvCxnSpPr>
          <p:spPr>
            <a:xfrm flipV="1">
              <a:off x="697397" y="3630978"/>
              <a:ext cx="2024662" cy="57052"/>
            </a:xfrm>
            <a:prstGeom prst="bentConnector4">
              <a:avLst>
                <a:gd name="adj1" fmla="val 322"/>
                <a:gd name="adj2" fmla="val 17083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26714C79-AF64-411E-A34B-8569AE250ECD}"/>
                </a:ext>
              </a:extLst>
            </p:cNvPr>
            <p:cNvCxnSpPr>
              <a:stCxn id="15" idx="2"/>
              <a:endCxn id="20" idx="0"/>
            </p:cNvCxnSpPr>
            <p:nvPr/>
          </p:nvCxnSpPr>
          <p:spPr>
            <a:xfrm flipV="1">
              <a:off x="3279230" y="3686819"/>
              <a:ext cx="27140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E95CF4A7-7D37-4727-9EA6-DE52F3287505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 flipV="1">
              <a:off x="3970257" y="3686818"/>
              <a:ext cx="26045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CB15704C-B039-4C26-8EE3-49C10E868211}"/>
                </a:ext>
              </a:extLst>
            </p:cNvPr>
            <p:cNvSpPr/>
            <p:nvPr/>
          </p:nvSpPr>
          <p:spPr>
            <a:xfrm>
              <a:off x="4725145" y="3630978"/>
              <a:ext cx="111672" cy="111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5C6C9C9-092F-42C4-8B37-2BA42A35D6B8}"/>
                </a:ext>
              </a:extLst>
            </p:cNvPr>
            <p:cNvSpPr/>
            <p:nvPr/>
          </p:nvSpPr>
          <p:spPr>
            <a:xfrm>
              <a:off x="6412543" y="3629066"/>
              <a:ext cx="111672" cy="111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7222CCE-8B83-4D71-9831-31D6E41C74CB}"/>
                </a:ext>
              </a:extLst>
            </p:cNvPr>
            <p:cNvCxnSpPr>
              <a:stCxn id="21" idx="2"/>
              <a:endCxn id="92" idx="2"/>
            </p:cNvCxnSpPr>
            <p:nvPr/>
          </p:nvCxnSpPr>
          <p:spPr>
            <a:xfrm flipV="1">
              <a:off x="4650335" y="3686814"/>
              <a:ext cx="74810" cy="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5C389B3-4EC8-4B2B-95E6-BCF298B874F4}"/>
                </a:ext>
              </a:extLst>
            </p:cNvPr>
            <p:cNvCxnSpPr>
              <a:stCxn id="92" idx="6"/>
              <a:endCxn id="29" idx="0"/>
            </p:cNvCxnSpPr>
            <p:nvPr/>
          </p:nvCxnSpPr>
          <p:spPr>
            <a:xfrm>
              <a:off x="4836817" y="3686814"/>
              <a:ext cx="124777" cy="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68732311-5B8D-400E-A060-EDA987D4A55C}"/>
                </a:ext>
              </a:extLst>
            </p:cNvPr>
            <p:cNvCxnSpPr>
              <a:stCxn id="44" idx="6"/>
              <a:endCxn id="92" idx="0"/>
            </p:cNvCxnSpPr>
            <p:nvPr/>
          </p:nvCxnSpPr>
          <p:spPr>
            <a:xfrm flipV="1">
              <a:off x="2777895" y="3630978"/>
              <a:ext cx="2003086" cy="55836"/>
            </a:xfrm>
            <a:prstGeom prst="bentConnector4">
              <a:avLst>
                <a:gd name="adj1" fmla="val 103"/>
                <a:gd name="adj2" fmla="val 17490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738F6F80-030F-43D2-814F-25893479E4E3}"/>
                </a:ext>
              </a:extLst>
            </p:cNvPr>
            <p:cNvCxnSpPr>
              <a:cxnSpLocks/>
              <a:stCxn id="92" idx="6"/>
              <a:endCxn id="30" idx="0"/>
            </p:cNvCxnSpPr>
            <p:nvPr/>
          </p:nvCxnSpPr>
          <p:spPr>
            <a:xfrm flipV="1">
              <a:off x="4836817" y="2160728"/>
              <a:ext cx="124776" cy="1526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DF03629-ABD0-4A3D-A261-2B34B7BE8418}"/>
                </a:ext>
              </a:extLst>
            </p:cNvPr>
            <p:cNvCxnSpPr>
              <a:cxnSpLocks/>
              <a:stCxn id="92" idx="6"/>
              <a:endCxn id="28" idx="0"/>
            </p:cNvCxnSpPr>
            <p:nvPr/>
          </p:nvCxnSpPr>
          <p:spPr>
            <a:xfrm>
              <a:off x="4836817" y="3686814"/>
              <a:ext cx="124776" cy="1569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571E748-0524-4AAC-A581-DA5BF8B4A936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flipV="1">
              <a:off x="5381214" y="2160727"/>
              <a:ext cx="26129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E0260E00-C2FB-4C93-B054-4373C2C22EAD}"/>
                </a:ext>
              </a:extLst>
            </p:cNvPr>
            <p:cNvCxnSpPr>
              <a:stCxn id="29" idx="2"/>
              <a:endCxn id="31" idx="0"/>
            </p:cNvCxnSpPr>
            <p:nvPr/>
          </p:nvCxnSpPr>
          <p:spPr>
            <a:xfrm flipV="1">
              <a:off x="5381215" y="3686817"/>
              <a:ext cx="26129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170F327-0230-4B59-ACE7-88EAACB2ECFC}"/>
                </a:ext>
              </a:extLst>
            </p:cNvPr>
            <p:cNvCxnSpPr>
              <a:stCxn id="28" idx="2"/>
              <a:endCxn id="27" idx="0"/>
            </p:cNvCxnSpPr>
            <p:nvPr/>
          </p:nvCxnSpPr>
          <p:spPr>
            <a:xfrm>
              <a:off x="5381214" y="5256738"/>
              <a:ext cx="2612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7C837EC9-77A8-44D1-B0DA-044126677A7A}"/>
                </a:ext>
              </a:extLst>
            </p:cNvPr>
            <p:cNvCxnSpPr>
              <a:stCxn id="31" idx="2"/>
              <a:endCxn id="93" idx="2"/>
            </p:cNvCxnSpPr>
            <p:nvPr/>
          </p:nvCxnSpPr>
          <p:spPr>
            <a:xfrm flipV="1">
              <a:off x="6062128" y="3684902"/>
              <a:ext cx="350415" cy="19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CE27A93-4A1F-43EE-8B39-82B5D0467501}"/>
                </a:ext>
              </a:extLst>
            </p:cNvPr>
            <p:cNvCxnSpPr>
              <a:stCxn id="32" idx="2"/>
              <a:endCxn id="93" idx="0"/>
            </p:cNvCxnSpPr>
            <p:nvPr/>
          </p:nvCxnSpPr>
          <p:spPr>
            <a:xfrm>
              <a:off x="6062127" y="2160727"/>
              <a:ext cx="406252" cy="1468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4370C407-AD76-4AFE-BA8C-849997A99EE9}"/>
                </a:ext>
              </a:extLst>
            </p:cNvPr>
            <p:cNvCxnSpPr>
              <a:stCxn id="27" idx="2"/>
              <a:endCxn id="93" idx="4"/>
            </p:cNvCxnSpPr>
            <p:nvPr/>
          </p:nvCxnSpPr>
          <p:spPr>
            <a:xfrm flipV="1">
              <a:off x="6062128" y="3740738"/>
              <a:ext cx="406251" cy="151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F1CA118F-FE55-4F0C-8D9E-DF3B20B81DBD}"/>
                    </a:ext>
                  </a:extLst>
                </p:cNvPr>
                <p:cNvSpPr/>
                <p:nvPr/>
              </p:nvSpPr>
              <p:spPr>
                <a:xfrm rot="16200000">
                  <a:off x="6603984" y="3475091"/>
                  <a:ext cx="646924" cy="419621"/>
                </a:xfrm>
                <a:prstGeom prst="rect">
                  <a:avLst/>
                </a:prstGeom>
                <a:solidFill>
                  <a:srgbClr val="EEEEEE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𝑠𝑦𝑛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F1CA118F-FE55-4F0C-8D9E-DF3B20B81D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603984" y="3475091"/>
                  <a:ext cx="646924" cy="4196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20B1779-FB17-49D6-8C13-9570BBA23ADC}"/>
                    </a:ext>
                  </a:extLst>
                </p:cNvPr>
                <p:cNvSpPr/>
                <p:nvPr/>
              </p:nvSpPr>
              <p:spPr>
                <a:xfrm rot="16200000">
                  <a:off x="6609265" y="2587865"/>
                  <a:ext cx="646924" cy="419621"/>
                </a:xfrm>
                <a:prstGeom prst="rect">
                  <a:avLst/>
                </a:prstGeom>
                <a:solidFill>
                  <a:srgbClr val="EEEEEE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520B1779-FB17-49D6-8C13-9570BBA2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609265" y="2587865"/>
                  <a:ext cx="646924" cy="4196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C5D1D3B6-97D5-430F-A090-48A15E0A8DD2}"/>
                    </a:ext>
                  </a:extLst>
                </p:cNvPr>
                <p:cNvSpPr/>
                <p:nvPr/>
              </p:nvSpPr>
              <p:spPr>
                <a:xfrm rot="16200000">
                  <a:off x="6603984" y="4362316"/>
                  <a:ext cx="646924" cy="419621"/>
                </a:xfrm>
                <a:prstGeom prst="rect">
                  <a:avLst/>
                </a:prstGeom>
                <a:solidFill>
                  <a:srgbClr val="EEEEEE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C5D1D3B6-97D5-430F-A090-48A15E0A8D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603984" y="4362316"/>
                  <a:ext cx="646924" cy="4196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BE1BAF1A-303D-4FFF-96AA-282A389E23FE}"/>
                </a:ext>
              </a:extLst>
            </p:cNvPr>
            <p:cNvCxnSpPr>
              <a:stCxn id="93" idx="6"/>
              <a:endCxn id="129" idx="0"/>
            </p:cNvCxnSpPr>
            <p:nvPr/>
          </p:nvCxnSpPr>
          <p:spPr>
            <a:xfrm>
              <a:off x="6524215" y="3684902"/>
              <a:ext cx="1934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699E9280-FACD-4809-8CF6-5656F4F91EFA}"/>
                </a:ext>
              </a:extLst>
            </p:cNvPr>
            <p:cNvSpPr/>
            <p:nvPr/>
          </p:nvSpPr>
          <p:spPr>
            <a:xfrm>
              <a:off x="7306944" y="3630978"/>
              <a:ext cx="111672" cy="1116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4E654C96-0E5E-4C3C-B576-8857720345EE}"/>
                </a:ext>
              </a:extLst>
            </p:cNvPr>
            <p:cNvCxnSpPr>
              <a:stCxn id="129" idx="2"/>
              <a:endCxn id="135" idx="2"/>
            </p:cNvCxnSpPr>
            <p:nvPr/>
          </p:nvCxnSpPr>
          <p:spPr>
            <a:xfrm>
              <a:off x="7137257" y="3684902"/>
              <a:ext cx="169687" cy="19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9719C4D8-BC2D-41E4-93D5-0A3F2296F6E4}"/>
                </a:ext>
              </a:extLst>
            </p:cNvPr>
            <p:cNvCxnSpPr>
              <a:stCxn id="130" idx="2"/>
              <a:endCxn id="135" idx="0"/>
            </p:cNvCxnSpPr>
            <p:nvPr/>
          </p:nvCxnSpPr>
          <p:spPr>
            <a:xfrm>
              <a:off x="7142538" y="2797676"/>
              <a:ext cx="220242" cy="8333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B50AFAC6-4A89-4E39-B612-8A3B8E8AD864}"/>
                </a:ext>
              </a:extLst>
            </p:cNvPr>
            <p:cNvCxnSpPr>
              <a:stCxn id="132" idx="2"/>
              <a:endCxn id="135" idx="4"/>
            </p:cNvCxnSpPr>
            <p:nvPr/>
          </p:nvCxnSpPr>
          <p:spPr>
            <a:xfrm flipV="1">
              <a:off x="7137257" y="3742650"/>
              <a:ext cx="225523" cy="829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C6FE45F8-B12D-4CDC-9F05-A387976BC080}"/>
                </a:ext>
              </a:extLst>
            </p:cNvPr>
            <p:cNvCxnSpPr>
              <a:cxnSpLocks/>
              <a:stCxn id="135" idx="6"/>
              <a:endCxn id="35" idx="0"/>
            </p:cNvCxnSpPr>
            <p:nvPr/>
          </p:nvCxnSpPr>
          <p:spPr>
            <a:xfrm>
              <a:off x="7418616" y="3686814"/>
              <a:ext cx="14597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79996B87-104C-4C20-B0E6-56E7FD422398}"/>
                </a:ext>
              </a:extLst>
            </p:cNvPr>
            <p:cNvCxnSpPr>
              <a:stCxn id="35" idx="2"/>
              <a:endCxn id="37" idx="0"/>
            </p:cNvCxnSpPr>
            <p:nvPr/>
          </p:nvCxnSpPr>
          <p:spPr>
            <a:xfrm flipV="1">
              <a:off x="7984208" y="3686815"/>
              <a:ext cx="26129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685C9093-8C60-450E-BE90-955CA29119E3}"/>
                </a:ext>
              </a:extLst>
            </p:cNvPr>
            <p:cNvCxnSpPr>
              <a:stCxn id="37" idx="2"/>
              <a:endCxn id="36" idx="0"/>
            </p:cNvCxnSpPr>
            <p:nvPr/>
          </p:nvCxnSpPr>
          <p:spPr>
            <a:xfrm flipV="1">
              <a:off x="8665121" y="3686814"/>
              <a:ext cx="26045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EDFE51A-C5ED-4F17-9A71-13296DB62400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>
              <a:off x="9345199" y="3686814"/>
              <a:ext cx="2544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3D6688BF-9EFE-4B70-8DD3-F79D8DF1B5BC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10019261" y="3686814"/>
              <a:ext cx="2544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28507B1-9C3A-454D-A53C-BBE03164AAD3}"/>
                    </a:ext>
                  </a:extLst>
                </p:cNvPr>
                <p:cNvSpPr/>
                <p:nvPr/>
              </p:nvSpPr>
              <p:spPr>
                <a:xfrm rot="16200000">
                  <a:off x="10829328" y="3474137"/>
                  <a:ext cx="646924" cy="419621"/>
                </a:xfrm>
                <a:prstGeom prst="rect">
                  <a:avLst/>
                </a:prstGeom>
                <a:solidFill>
                  <a:srgbClr val="EEEEEE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𝑝𝑟𝑜𝑏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628507B1-9C3A-454D-A53C-BBE03164A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829328" y="3474137"/>
                  <a:ext cx="646924" cy="419621"/>
                </a:xfrm>
                <a:prstGeom prst="rect">
                  <a:avLst/>
                </a:prstGeom>
                <a:blipFill>
                  <a:blip r:embed="rId7"/>
                  <a:stretch>
                    <a:fillRect b="-185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ED9D4FC3-6A24-47E5-A21C-782029489BF5}"/>
                </a:ext>
              </a:extLst>
            </p:cNvPr>
            <p:cNvCxnSpPr>
              <a:stCxn id="39" idx="2"/>
              <a:endCxn id="153" idx="0"/>
            </p:cNvCxnSpPr>
            <p:nvPr/>
          </p:nvCxnSpPr>
          <p:spPr>
            <a:xfrm flipV="1">
              <a:off x="10693323" y="3683948"/>
              <a:ext cx="249657" cy="2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DD08431-3387-4A94-808B-F10FE6A2D0CE}"/>
                </a:ext>
              </a:extLst>
            </p:cNvPr>
            <p:cNvSpPr/>
            <p:nvPr/>
          </p:nvSpPr>
          <p:spPr>
            <a:xfrm>
              <a:off x="7679121" y="1394786"/>
              <a:ext cx="1532611" cy="474133"/>
            </a:xfrm>
            <a:prstGeom prst="rect">
              <a:avLst/>
            </a:prstGeom>
            <a:solidFill>
              <a:srgbClr val="FFC47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Discriminator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71CEF055-F9E0-4EE6-BB2D-DB4BE46900CF}"/>
                </a:ext>
              </a:extLst>
            </p:cNvPr>
            <p:cNvSpPr/>
            <p:nvPr/>
          </p:nvSpPr>
          <p:spPr>
            <a:xfrm>
              <a:off x="230031" y="1394786"/>
              <a:ext cx="1532611" cy="474133"/>
            </a:xfrm>
            <a:prstGeom prst="rect">
              <a:avLst/>
            </a:prstGeom>
            <a:solidFill>
              <a:srgbClr val="FFC47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Generator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9232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</Words>
  <Application>Microsoft Office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Arial</vt:lpstr>
      <vt:lpstr>Cambria Math</vt:lpstr>
      <vt:lpstr>Simple Light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陶雨</dc:creator>
  <cp:lastModifiedBy>陶雨</cp:lastModifiedBy>
  <cp:revision>10</cp:revision>
  <dcterms:created xsi:type="dcterms:W3CDTF">2022-04-13T06:04:46Z</dcterms:created>
  <dcterms:modified xsi:type="dcterms:W3CDTF">2022-04-13T07:25:08Z</dcterms:modified>
</cp:coreProperties>
</file>