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5" r:id="rId2"/>
    <p:sldId id="256" r:id="rId3"/>
    <p:sldId id="280" r:id="rId4"/>
    <p:sldId id="277" r:id="rId5"/>
    <p:sldId id="370" r:id="rId6"/>
    <p:sldId id="371" r:id="rId7"/>
    <p:sldId id="389" r:id="rId8"/>
    <p:sldId id="278" r:id="rId9"/>
    <p:sldId id="390" r:id="rId10"/>
    <p:sldId id="279" r:id="rId11"/>
    <p:sldId id="391" r:id="rId12"/>
    <p:sldId id="392" r:id="rId13"/>
    <p:sldId id="394" r:id="rId1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1">
          <p15:clr>
            <a:srgbClr val="A4A3A4"/>
          </p15:clr>
        </p15:guide>
        <p15:guide id="2" pos="2886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9500" autoAdjust="0"/>
  </p:normalViewPr>
  <p:slideViewPr>
    <p:cSldViewPr>
      <p:cViewPr varScale="1">
        <p:scale>
          <a:sx n="89" d="100"/>
          <a:sy n="89" d="100"/>
        </p:scale>
        <p:origin x="452" y="52"/>
      </p:cViewPr>
      <p:guideLst>
        <p:guide orient="horz" pos="661"/>
        <p:guide pos="2886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2020/6/9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首先，一封好的简历，要具备核心亮点，那么亮点指的是什么呢？</a:t>
            </a:r>
          </a:p>
          <a:p>
            <a:r>
              <a:rPr lang="en-US" altLang="zh-CN"/>
              <a:t>1. </a:t>
            </a:r>
            <a:r>
              <a:rPr lang="zh-CN" altLang="en-US"/>
              <a:t>清晰描述你做的工作事情与结果，并为团队带来的成绩和产出；</a:t>
            </a:r>
          </a:p>
          <a:p>
            <a:r>
              <a:rPr lang="en-US" altLang="zh-CN"/>
              <a:t>2. </a:t>
            </a:r>
            <a:r>
              <a:rPr lang="zh-CN" altLang="en-US"/>
              <a:t>千万不要一味着去堆各种技术栈，会各种技术、前后端都搞一遍，这样会让面试官觉得你虽然都搞过，但是没有一个是精通的；只需要在业务应用层面上使用过的自己很熟悉的写清楚即可；</a:t>
            </a:r>
          </a:p>
          <a:p>
            <a:r>
              <a:rPr lang="en-US" altLang="zh-CN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lang="zh-CN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至少要有一个拿得出手技术框架，并进行深度的使用和研究，包括在工作中所遇到的问题；</a:t>
            </a:r>
          </a:p>
          <a:p>
            <a:endParaRPr lang="zh-CN" altLang="en-US"/>
          </a:p>
          <a:p>
            <a:r>
              <a:rPr lang="zh-CN" altLang="en-US"/>
              <a:t>软能力在工作中非常的重要，包括沟通协调，理解能力，和团队协作的意识，注重</a:t>
            </a:r>
            <a:r>
              <a:rPr lang="en-US" altLang="zh-CN"/>
              <a:t>codereview</a:t>
            </a:r>
            <a:r>
              <a:rPr lang="zh-CN" altLang="en-US"/>
              <a:t>，具备自我迭代、学习意识，工作具有</a:t>
            </a:r>
            <a:r>
              <a:rPr lang="en-US" altLang="zh-CN"/>
              <a:t>owner</a:t>
            </a:r>
            <a:r>
              <a:rPr lang="zh-CN" altLang="en-US"/>
              <a:t>意识；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lock优先考虑获取锁，待获取锁成功后，才响应中断, lock方法不允许Thread.interrupt中断;</a:t>
            </a:r>
          </a:p>
          <a:p>
            <a:r>
              <a:rPr lang="zh-CN" altLang="en-US"/>
              <a:t>即使检测到Thread.isInterrupted = true, 也一样会继续尝试获取锁, 失败则继续休眠;</a:t>
            </a:r>
          </a:p>
          <a:p>
            <a:r>
              <a:rPr lang="zh-CN" altLang="en-US"/>
              <a:t>只是在最后获取锁成功后再把当前线程置为 interrupted状态, 然后再中断线程;</a:t>
            </a:r>
          </a:p>
          <a:p>
            <a:r>
              <a:rPr lang="zh-CN" altLang="en-US"/>
              <a:t>	</a:t>
            </a:r>
          </a:p>
          <a:p>
            <a:r>
              <a:rPr lang="zh-CN" altLang="en-US"/>
              <a:t>lockInterruptibly 优先考虑响应中断, 而不是响应锁的普通获取或重入获取;</a:t>
            </a:r>
          </a:p>
          <a:p>
            <a:r>
              <a:rPr lang="zh-CN" altLang="en-US"/>
              <a:t>lockInterruptibly允许在等待时, 由其它线程调用等待线程的Thread.interrupt方法来中断等待线程的等待,</a:t>
            </a:r>
          </a:p>
          <a:p>
            <a:r>
              <a:rPr lang="zh-CN" altLang="en-US"/>
              <a:t>并直接返回, 这时不用获取锁，而会抛出一个InterruptedException;</a:t>
            </a:r>
          </a:p>
          <a:p>
            <a:r>
              <a:rPr lang="zh-CN" altLang="en-US"/>
              <a:t>	</a:t>
            </a:r>
          </a:p>
          <a:p>
            <a:r>
              <a:rPr lang="zh-CN" altLang="en-US"/>
              <a:t>lock方法底层的AQS实现acquireQueued方法在内部真正获得到许可以后, 去判断Thread.isInterrupted是否是中断状态;</a:t>
            </a:r>
          </a:p>
          <a:p>
            <a:r>
              <a:rPr lang="zh-CN" altLang="en-US"/>
              <a:t>如果不是则无所谓, 是中断状态则会做中断操作 , 当然这个中断操作仅仅是一个标记, 会向上层进行传递;</a:t>
            </a:r>
          </a:p>
          <a:p>
            <a:r>
              <a:rPr lang="zh-CN" altLang="en-US"/>
              <a:t>然后由上层的acquire方法中的selfInterrupt()来做真正的中断动作, 也就是中断当前线程;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590143"/>
            <a:ext cx="1555653" cy="15611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590143"/>
            <a:ext cx="1555653" cy="156111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87824" y="1923678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如何变身面试收割机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image3.png" descr="慕课网品牌标识_v1.1_中英文组合_彩色_RGB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339502"/>
            <a:ext cx="1529409" cy="7647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数据库分库分表之后，如何做多维度查询、分析？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191297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数据同步解决方案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191434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数据同步技术选型</a:t>
            </a:r>
          </a:p>
        </p:txBody>
      </p:sp>
      <p:sp>
        <p:nvSpPr>
          <p:cNvPr id="17" name="矩形"/>
          <p:cNvSpPr/>
          <p:nvPr/>
        </p:nvSpPr>
        <p:spPr>
          <a:xfrm>
            <a:off x="2585771" y="404979"/>
            <a:ext cx="475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经典面试题解析之数据同步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4215633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如何进行监控告警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4211960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数据同步延迟问题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image3.png" descr="慕课网品牌标识_v1.1_中英文组合_彩色_RGB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8505"/>
            <a:ext cx="1529409" cy="7647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85771" y="404979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关于面试的必要准备</a:t>
            </a:r>
            <a:endParaRPr lang="zh-CN" altLang="en-US" sz="3000" b="1" u="none" strike="noStrike" kern="0" cap="none" spc="0" baseline="0" dirty="0" err="1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image3.png" descr="慕课网品牌标识_v1.1_中英文组合_彩色_RGB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8505"/>
            <a:ext cx="1529409" cy="7647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矩形"/>
          <p:cNvSpPr/>
          <p:nvPr/>
        </p:nvSpPr>
        <p:spPr>
          <a:xfrm>
            <a:off x="768649" y="233320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如何进行有效沟通，发挥自己的优势？</a:t>
            </a:r>
          </a:p>
        </p:txBody>
      </p:sp>
      <p:sp>
        <p:nvSpPr>
          <p:cNvPr id="3" name="矩形"/>
          <p:cNvSpPr/>
          <p:nvPr/>
        </p:nvSpPr>
        <p:spPr>
          <a:xfrm>
            <a:off x="764976" y="15811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如何编写简历？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85771" y="404979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如何编写简历？</a:t>
            </a:r>
            <a:endParaRPr lang="zh-CN" altLang="en-US" sz="3000" b="1" u="none" strike="noStrike" kern="0" cap="none" spc="0" baseline="0" dirty="0" err="1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image3.png" descr="慕课网品牌标识_v1.1_中英文组合_彩色_RGB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8505"/>
            <a:ext cx="1529409" cy="7647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矩形"/>
          <p:cNvSpPr/>
          <p:nvPr/>
        </p:nvSpPr>
        <p:spPr>
          <a:xfrm>
            <a:off x="768649" y="233320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技术栈主次顺序、重要性</a:t>
            </a:r>
          </a:p>
        </p:txBody>
      </p:sp>
      <p:sp>
        <p:nvSpPr>
          <p:cNvPr id="3" name="矩形"/>
          <p:cNvSpPr/>
          <p:nvPr/>
        </p:nvSpPr>
        <p:spPr>
          <a:xfrm>
            <a:off x="764976" y="15811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具备亮点，提升核心竞争力</a:t>
            </a:r>
          </a:p>
        </p:txBody>
      </p:sp>
      <p:sp>
        <p:nvSpPr>
          <p:cNvPr id="4" name="矩形"/>
          <p:cNvSpPr/>
          <p:nvPr/>
        </p:nvSpPr>
        <p:spPr>
          <a:xfrm>
            <a:off x="785664" y="308665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突出自己的软能力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17726" y="364339"/>
            <a:ext cx="665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lvl="1" algn="l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如何进行有效沟通，发挥自己的优势？</a:t>
            </a:r>
            <a:endParaRPr lang="zh-CN" altLang="en-US" sz="3000" b="1" u="none" strike="noStrike" kern="0" cap="none" spc="0" baseline="0" dirty="0" err="1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image3.png" descr="慕课网品牌标识_v1.1_中英文组合_彩色_RGB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8505"/>
            <a:ext cx="1529409" cy="7647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"/>
          <p:cNvSpPr/>
          <p:nvPr/>
        </p:nvSpPr>
        <p:spPr>
          <a:xfrm>
            <a:off x="764976" y="15811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表达能力：思路清晰，有理有条</a:t>
            </a:r>
          </a:p>
        </p:txBody>
      </p:sp>
      <p:sp>
        <p:nvSpPr>
          <p:cNvPr id="5" name="矩形"/>
          <p:cNvSpPr/>
          <p:nvPr/>
        </p:nvSpPr>
        <p:spPr>
          <a:xfrm>
            <a:off x="785296" y="2372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察言观色：适当低调，保持谦卑</a:t>
            </a:r>
          </a:p>
        </p:txBody>
      </p:sp>
      <p:sp>
        <p:nvSpPr>
          <p:cNvPr id="6" name="矩形"/>
          <p:cNvSpPr/>
          <p:nvPr/>
        </p:nvSpPr>
        <p:spPr>
          <a:xfrm>
            <a:off x="764341" y="320869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灵活变通：侧面引导，发挥优势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17189" y="228113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核心技术栈梳理</a:t>
            </a:r>
          </a:p>
        </p:txBody>
      </p:sp>
      <p:sp>
        <p:nvSpPr>
          <p:cNvPr id="15" name="矩形"/>
          <p:cNvSpPr/>
          <p:nvPr/>
        </p:nvSpPr>
        <p:spPr>
          <a:xfrm>
            <a:off x="513516" y="15291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如何规划自己的未来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4204" y="303458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经典面试题解析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8" name="image3.png" descr="慕课网品牌标识_v1.1_中英文组合_彩色_RGB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1529409" cy="7647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矩形"/>
          <p:cNvSpPr/>
          <p:nvPr/>
        </p:nvSpPr>
        <p:spPr>
          <a:xfrm>
            <a:off x="534204" y="373562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关于面试的必要准备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16936" y="465304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lvl="1" algn="l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如何规划自己的未来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7" name="image3.png" descr="慕课网品牌标识_v1.1_中英文组合_彩色_RGB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1529409" cy="7647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矩形"/>
          <p:cNvSpPr/>
          <p:nvPr/>
        </p:nvSpPr>
        <p:spPr>
          <a:xfrm>
            <a:off x="768649" y="233320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软核能力</a:t>
            </a:r>
          </a:p>
        </p:txBody>
      </p:sp>
      <p:sp>
        <p:nvSpPr>
          <p:cNvPr id="3" name="矩形"/>
          <p:cNvSpPr/>
          <p:nvPr/>
        </p:nvSpPr>
        <p:spPr>
          <a:xfrm>
            <a:off x="764976" y="15811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硬核能力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785664" y="308665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扩展能力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0151" y="49705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硬核能力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7" name="image3.png" descr="慕课网品牌标识_v1.1_中英文组合_彩色_RGB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1529409" cy="7647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810" y="1115060"/>
            <a:ext cx="369570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0151" y="49705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软核能力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7" name="image3.png" descr="慕课网品牌标识_v1.1_中英文组合_彩色_RGB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1529409" cy="7647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020" y="1479550"/>
            <a:ext cx="3619500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0151" y="49705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扩展能力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7" name="image3.png" descr="慕课网品牌标识_v1.1_中英文组合_彩色_RGB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1529409" cy="7647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50" y="1270000"/>
            <a:ext cx="4723765" cy="3312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16936" y="465304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核心技术栈梳理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7" name="image3.png" descr="慕课网品牌标识_v1.1_中英文组合_彩色_RGB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1529409" cy="7647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矩形"/>
          <p:cNvSpPr/>
          <p:nvPr/>
        </p:nvSpPr>
        <p:spPr>
          <a:xfrm>
            <a:off x="768649" y="233320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JAVA</a:t>
            </a:r>
            <a:r>
              <a:rPr lang="zh-CN" altLang="en-US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基础</a:t>
            </a:r>
          </a:p>
        </p:txBody>
      </p:sp>
      <p:sp>
        <p:nvSpPr>
          <p:cNvPr id="3" name="矩形"/>
          <p:cNvSpPr/>
          <p:nvPr/>
        </p:nvSpPr>
        <p:spPr>
          <a:xfrm>
            <a:off x="764976" y="15811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计算机基础 </a:t>
            </a:r>
            <a:r>
              <a:rPr lang="en-US" altLang="zh-CN" sz="2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 </a:t>
            </a:r>
            <a:r>
              <a:rPr lang="zh-CN" altLang="en-US" sz="2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数据结构算法</a:t>
            </a:r>
            <a:endParaRPr lang="zh-CN" altLang="en-US" sz="2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785664" y="308665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框架</a:t>
            </a:r>
            <a:r>
              <a:rPr lang="zh-CN" altLang="en-US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</a:t>
            </a:r>
            <a:r>
              <a:rPr lang="en-US" altLang="zh-CN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</a:t>
            </a:r>
          </a:p>
        </p:txBody>
      </p:sp>
      <p:sp>
        <p:nvSpPr>
          <p:cNvPr id="5" name="矩形"/>
          <p:cNvSpPr/>
          <p:nvPr/>
        </p:nvSpPr>
        <p:spPr>
          <a:xfrm>
            <a:off x="785664" y="385691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其他扩展：数据处理、基础中间件、容器化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7111" y="471654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核心技术栈梳理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5" name="image3.png" descr="慕课网品牌标识_v1.1_中英文组合_彩色_RGB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6843"/>
            <a:ext cx="1529409" cy="7647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030" y="1240155"/>
            <a:ext cx="583882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ReentrantLock方法的lock和lockInterruptibly的区别？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191297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>
                <a:sym typeface="+mn-ea"/>
              </a:rPr>
              <a:t>L</a:t>
            </a:r>
            <a:r>
              <a:rPr lang="zh-CN" altLang="en-US" sz="2000">
                <a:sym typeface="+mn-ea"/>
              </a:rPr>
              <a:t>ockInterruptibly优先响应中断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191434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不会响应中断</a:t>
            </a:r>
          </a:p>
        </p:txBody>
      </p:sp>
      <p:sp>
        <p:nvSpPr>
          <p:cNvPr id="17" name="矩形"/>
          <p:cNvSpPr/>
          <p:nvPr/>
        </p:nvSpPr>
        <p:spPr>
          <a:xfrm>
            <a:off x="2585771" y="404979"/>
            <a:ext cx="475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经典面试题解析之核心</a:t>
            </a:r>
            <a:r>
              <a:rPr lang="zh-CN" altLang="en-US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</a:p>
        </p:txBody>
      </p:sp>
      <p:pic>
        <p:nvPicPr>
          <p:cNvPr id="9" name="image3.png" descr="慕课网品牌标识_v1.1_中英文组合_彩色_RGB.pd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07504" y="8505"/>
            <a:ext cx="1529409" cy="7647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47237628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602</Words>
  <Application>Microsoft Office PowerPoint</Application>
  <PresentationFormat>全屏显示(16:9)</PresentationFormat>
  <Paragraphs>69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周 尚仪</cp:lastModifiedBy>
  <cp:revision>122</cp:revision>
  <dcterms:created xsi:type="dcterms:W3CDTF">2016-04-25T01:54:00Z</dcterms:created>
  <dcterms:modified xsi:type="dcterms:W3CDTF">2020-06-09T06:04:58Z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