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92" r:id="rId3"/>
    <p:sldId id="277" r:id="rId4"/>
    <p:sldId id="276" r:id="rId5"/>
    <p:sldId id="283" r:id="rId6"/>
    <p:sldId id="281" r:id="rId7"/>
    <p:sldId id="275" r:id="rId8"/>
    <p:sldId id="282" r:id="rId9"/>
    <p:sldId id="293" r:id="rId10"/>
    <p:sldId id="274" r:id="rId11"/>
    <p:sldId id="287" r:id="rId12"/>
    <p:sldId id="29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柏凱 劉" userId="3cb717f99a26f958" providerId="LiveId" clId="{DBAFD5D0-F990-4747-B4D2-F84B9954CB1F}"/>
    <pc:docChg chg="modSld">
      <pc:chgData name="柏凱 劉" userId="3cb717f99a26f958" providerId="LiveId" clId="{DBAFD5D0-F990-4747-B4D2-F84B9954CB1F}" dt="2019-12-19T07:32:24.123" v="0"/>
      <pc:docMkLst>
        <pc:docMk/>
      </pc:docMkLst>
      <pc:sldChg chg="modSp">
        <pc:chgData name="柏凱 劉" userId="3cb717f99a26f958" providerId="LiveId" clId="{DBAFD5D0-F990-4747-B4D2-F84B9954CB1F}" dt="2019-12-19T07:32:24.123" v="0"/>
        <pc:sldMkLst>
          <pc:docMk/>
          <pc:sldMk cId="3319381650" sldId="274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3319381650" sldId="274"/>
            <ac:spMk id="3" creationId="{AA8230EC-E4BD-4FA2-B3F3-8C51C1B4E958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63665353" sldId="275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63665353" sldId="275"/>
            <ac:spMk id="3" creationId="{E0321BDD-A320-4C70-BA8F-B4FF06CC14AC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087925421" sldId="276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087925421" sldId="276"/>
            <ac:spMk id="3" creationId="{E61EF1DE-7E1A-4FBC-9FFD-8F524E7DD739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378380426" sldId="277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378380426" sldId="277"/>
            <ac:spMk id="3" creationId="{DCA0602C-C443-4C7C-8DA1-C2C47338333F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434775201" sldId="292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434775201" sldId="292"/>
            <ac:spMk id="3" creationId="{C9DAE1BF-3AC5-4687-9A63-2C40F6724E0F}"/>
          </ac:spMkLst>
        </pc:spChg>
      </pc:sldChg>
    </pc:docChg>
  </pc:docChgLst>
  <pc:docChgLst>
    <pc:chgData name="柏凱 劉" userId="3cb717f99a26f958" providerId="LiveId" clId="{C253FD20-C87B-4B2C-9E79-08AC7442146D}"/>
    <pc:docChg chg="modSld">
      <pc:chgData name="柏凱 劉" userId="3cb717f99a26f958" providerId="LiveId" clId="{C253FD20-C87B-4B2C-9E79-08AC7442146D}" dt="2019-12-18T11:57:05.698" v="0"/>
      <pc:docMkLst>
        <pc:docMk/>
      </pc:docMkLst>
      <pc:sldChg chg="modSp">
        <pc:chgData name="柏凱 劉" userId="3cb717f99a26f958" providerId="LiveId" clId="{C253FD20-C87B-4B2C-9E79-08AC7442146D}" dt="2019-12-18T11:57:05.698" v="0"/>
        <pc:sldMkLst>
          <pc:docMk/>
          <pc:sldMk cId="3319381650" sldId="274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3319381650" sldId="274"/>
            <ac:spMk id="3" creationId="{AA8230EC-E4BD-4FA2-B3F3-8C51C1B4E958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63665353" sldId="275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63665353" sldId="275"/>
            <ac:spMk id="3" creationId="{E0321BDD-A320-4C70-BA8F-B4FF06CC14AC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087925421" sldId="276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087925421" sldId="276"/>
            <ac:spMk id="3" creationId="{E61EF1DE-7E1A-4FBC-9FFD-8F524E7DD739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378380426" sldId="277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378380426" sldId="277"/>
            <ac:spMk id="3" creationId="{DCA0602C-C443-4C7C-8DA1-C2C47338333F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434775201" sldId="292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434775201" sldId="292"/>
            <ac:spMk id="3" creationId="{C9DAE1BF-3AC5-4687-9A63-2C40F6724E0F}"/>
          </ac:spMkLst>
        </pc:spChg>
      </pc:sldChg>
    </pc:docChg>
  </pc:docChgLst>
  <pc:docChgLst>
    <pc:chgData name="柏凱 劉" userId="3cb717f99a26f958" providerId="LiveId" clId="{C1495876-9437-4789-92BE-8F7D835BC59E}"/>
    <pc:docChg chg="modSld">
      <pc:chgData name="柏凱 劉" userId="3cb717f99a26f958" providerId="LiveId" clId="{C1495876-9437-4789-92BE-8F7D835BC59E}" dt="2019-12-20T07:56:09.773" v="54" actId="20577"/>
      <pc:docMkLst>
        <pc:docMk/>
      </pc:docMkLst>
      <pc:sldChg chg="modSp">
        <pc:chgData name="柏凱 劉" userId="3cb717f99a26f958" providerId="LiveId" clId="{C1495876-9437-4789-92BE-8F7D835BC59E}" dt="2019-12-20T07:40:13.468" v="27"/>
        <pc:sldMkLst>
          <pc:docMk/>
          <pc:sldMk cId="1087925421" sldId="276"/>
        </pc:sldMkLst>
        <pc:spChg chg="mod">
          <ac:chgData name="柏凱 劉" userId="3cb717f99a26f958" providerId="LiveId" clId="{C1495876-9437-4789-92BE-8F7D835BC59E}" dt="2019-12-20T07:40:13.468" v="27"/>
          <ac:spMkLst>
            <pc:docMk/>
            <pc:sldMk cId="1087925421" sldId="276"/>
            <ac:spMk id="3" creationId="{E61EF1DE-7E1A-4FBC-9FFD-8F524E7DD739}"/>
          </ac:spMkLst>
        </pc:spChg>
      </pc:sldChg>
      <pc:sldChg chg="modSp">
        <pc:chgData name="柏凱 劉" userId="3cb717f99a26f958" providerId="LiveId" clId="{C1495876-9437-4789-92BE-8F7D835BC59E}" dt="2019-12-20T07:55:41.718" v="36" actId="20577"/>
        <pc:sldMkLst>
          <pc:docMk/>
          <pc:sldMk cId="935324083" sldId="281"/>
        </pc:sldMkLst>
        <pc:spChg chg="mod">
          <ac:chgData name="柏凱 劉" userId="3cb717f99a26f958" providerId="LiveId" clId="{C1495876-9437-4789-92BE-8F7D835BC59E}" dt="2019-12-20T07:55:36.326" v="32" actId="20577"/>
          <ac:spMkLst>
            <pc:docMk/>
            <pc:sldMk cId="935324083" sldId="281"/>
            <ac:spMk id="4" creationId="{6F4EA8FA-13E1-4348-9A40-569B7B03E2D2}"/>
          </ac:spMkLst>
        </pc:spChg>
        <pc:spChg chg="mod">
          <ac:chgData name="柏凱 劉" userId="3cb717f99a26f958" providerId="LiveId" clId="{C1495876-9437-4789-92BE-8F7D835BC59E}" dt="2019-12-20T07:55:41.718" v="36" actId="20577"/>
          <ac:spMkLst>
            <pc:docMk/>
            <pc:sldMk cId="935324083" sldId="281"/>
            <ac:spMk id="6" creationId="{AAE5D300-1635-4B43-8EC1-0983E56C0989}"/>
          </ac:spMkLst>
        </pc:spChg>
      </pc:sldChg>
      <pc:sldChg chg="modSp">
        <pc:chgData name="柏凱 劉" userId="3cb717f99a26f958" providerId="LiveId" clId="{C1495876-9437-4789-92BE-8F7D835BC59E}" dt="2019-12-19T12:30:42.532" v="1" actId="20577"/>
        <pc:sldMkLst>
          <pc:docMk/>
          <pc:sldMk cId="1434775201" sldId="292"/>
        </pc:sldMkLst>
        <pc:spChg chg="mod">
          <ac:chgData name="柏凱 劉" userId="3cb717f99a26f958" providerId="LiveId" clId="{C1495876-9437-4789-92BE-8F7D835BC59E}" dt="2019-12-19T12:30:42.532" v="1" actId="20577"/>
          <ac:spMkLst>
            <pc:docMk/>
            <pc:sldMk cId="1434775201" sldId="292"/>
            <ac:spMk id="3" creationId="{C9DAE1BF-3AC5-4687-9A63-2C40F6724E0F}"/>
          </ac:spMkLst>
        </pc:spChg>
      </pc:sldChg>
      <pc:sldChg chg="modSp">
        <pc:chgData name="柏凱 劉" userId="3cb717f99a26f958" providerId="LiveId" clId="{C1495876-9437-4789-92BE-8F7D835BC59E}" dt="2019-12-20T07:55:57.769" v="44" actId="20577"/>
        <pc:sldMkLst>
          <pc:docMk/>
          <pc:sldMk cId="665678685" sldId="293"/>
        </pc:sldMkLst>
        <pc:spChg chg="mod">
          <ac:chgData name="柏凱 劉" userId="3cb717f99a26f958" providerId="LiveId" clId="{C1495876-9437-4789-92BE-8F7D835BC59E}" dt="2019-12-20T07:55:52.112" v="40" actId="20577"/>
          <ac:spMkLst>
            <pc:docMk/>
            <pc:sldMk cId="665678685" sldId="293"/>
            <ac:spMk id="4" creationId="{6F4EA8FA-13E1-4348-9A40-569B7B03E2D2}"/>
          </ac:spMkLst>
        </pc:spChg>
        <pc:spChg chg="mod">
          <ac:chgData name="柏凱 劉" userId="3cb717f99a26f958" providerId="LiveId" clId="{C1495876-9437-4789-92BE-8F7D835BC59E}" dt="2019-12-20T07:55:57.769" v="44" actId="20577"/>
          <ac:spMkLst>
            <pc:docMk/>
            <pc:sldMk cId="665678685" sldId="293"/>
            <ac:spMk id="6" creationId="{AAE5D300-1635-4B43-8EC1-0983E56C0989}"/>
          </ac:spMkLst>
        </pc:spChg>
      </pc:sldChg>
      <pc:sldChg chg="modSp">
        <pc:chgData name="柏凱 劉" userId="3cb717f99a26f958" providerId="LiveId" clId="{C1495876-9437-4789-92BE-8F7D835BC59E}" dt="2019-12-20T07:56:09.773" v="54" actId="20577"/>
        <pc:sldMkLst>
          <pc:docMk/>
          <pc:sldMk cId="1219784121" sldId="294"/>
        </pc:sldMkLst>
        <pc:spChg chg="mod">
          <ac:chgData name="柏凱 劉" userId="3cb717f99a26f958" providerId="LiveId" clId="{C1495876-9437-4789-92BE-8F7D835BC59E}" dt="2019-12-20T07:56:02.915" v="48" actId="20577"/>
          <ac:spMkLst>
            <pc:docMk/>
            <pc:sldMk cId="1219784121" sldId="294"/>
            <ac:spMk id="4" creationId="{6F4EA8FA-13E1-4348-9A40-569B7B03E2D2}"/>
          </ac:spMkLst>
        </pc:spChg>
        <pc:spChg chg="mod">
          <ac:chgData name="柏凱 劉" userId="3cb717f99a26f958" providerId="LiveId" clId="{C1495876-9437-4789-92BE-8F7D835BC59E}" dt="2019-12-20T07:56:09.773" v="54" actId="20577"/>
          <ac:spMkLst>
            <pc:docMk/>
            <pc:sldMk cId="1219784121" sldId="294"/>
            <ac:spMk id="6" creationId="{AAE5D300-1635-4B43-8EC1-0983E56C0989}"/>
          </ac:spMkLst>
        </pc:spChg>
      </pc:sldChg>
    </pc:docChg>
  </pc:docChgLst>
  <pc:docChgLst>
    <pc:chgData name="柏凱 劉" userId="3cb717f99a26f958" providerId="LiveId" clId="{E279C783-AA44-4FBF-B1D1-A3E8D5FFA7C2}"/>
    <pc:docChg chg="custSel addSld modSld">
      <pc:chgData name="柏凱 劉" userId="3cb717f99a26f958" providerId="LiveId" clId="{E279C783-AA44-4FBF-B1D1-A3E8D5FFA7C2}" dt="2019-12-03T09:05:18.401" v="96" actId="20577"/>
      <pc:docMkLst>
        <pc:docMk/>
      </pc:docMkLst>
    </pc:docChg>
  </pc:docChgLst>
  <pc:docChgLst>
    <pc:chgData name="柏凱 劉" userId="3cb717f99a26f958" providerId="LiveId" clId="{B1051D7D-5285-4A09-AB37-E8DE6B8A8582}"/>
    <pc:docChg chg="undo custSel addSld delSld modSld sldOrd">
      <pc:chgData name="柏凱 劉" userId="3cb717f99a26f958" providerId="LiveId" clId="{B1051D7D-5285-4A09-AB37-E8DE6B8A8582}" dt="2019-12-16T14:04:48.415" v="1808" actId="20577"/>
      <pc:docMkLst>
        <pc:docMk/>
      </pc:docMkLst>
      <pc:sldChg chg="modSp add">
        <pc:chgData name="柏凱 劉" userId="3cb717f99a26f958" providerId="LiveId" clId="{B1051D7D-5285-4A09-AB37-E8DE6B8A8582}" dt="2019-12-16T13:25:59.453" v="1805"/>
        <pc:sldMkLst>
          <pc:docMk/>
          <pc:sldMk cId="3319381650" sldId="274"/>
        </pc:sldMkLst>
        <pc:spChg chg="mod">
          <ac:chgData name="柏凱 劉" userId="3cb717f99a26f958" providerId="LiveId" clId="{B1051D7D-5285-4A09-AB37-E8DE6B8A8582}" dt="2019-12-13T04:36:48.935" v="1444" actId="20577"/>
          <ac:spMkLst>
            <pc:docMk/>
            <pc:sldMk cId="3319381650" sldId="274"/>
            <ac:spMk id="2" creationId="{DFF70DB2-648E-499D-B77E-ED557E335DE5}"/>
          </ac:spMkLst>
        </pc:spChg>
        <pc:spChg chg="mod">
          <ac:chgData name="柏凱 劉" userId="3cb717f99a26f958" providerId="LiveId" clId="{B1051D7D-5285-4A09-AB37-E8DE6B8A8582}" dt="2019-12-16T13:25:59.453" v="1805"/>
          <ac:spMkLst>
            <pc:docMk/>
            <pc:sldMk cId="3319381650" sldId="274"/>
            <ac:spMk id="3" creationId="{AA8230EC-E4BD-4FA2-B3F3-8C51C1B4E958}"/>
          </ac:spMkLst>
        </pc:spChg>
      </pc:sldChg>
      <pc:sldChg chg="addSp delSp modSp ord">
        <pc:chgData name="柏凱 劉" userId="3cb717f99a26f958" providerId="LiveId" clId="{B1051D7D-5285-4A09-AB37-E8DE6B8A8582}" dt="2019-12-16T13:25:59.453" v="1805"/>
        <pc:sldMkLst>
          <pc:docMk/>
          <pc:sldMk cId="163665353" sldId="275"/>
        </pc:sldMkLst>
        <pc:spChg chg="mod">
          <ac:chgData name="柏凱 劉" userId="3cb717f99a26f958" providerId="LiveId" clId="{B1051D7D-5285-4A09-AB37-E8DE6B8A8582}" dt="2019-12-13T04:36:55.439" v="1448" actId="20577"/>
          <ac:spMkLst>
            <pc:docMk/>
            <pc:sldMk cId="163665353" sldId="275"/>
            <ac:spMk id="2" creationId="{AEE0B952-D314-4537-AEC2-00A98E8ADEF5}"/>
          </ac:spMkLst>
        </pc:spChg>
        <pc:spChg chg="mod">
          <ac:chgData name="柏凱 劉" userId="3cb717f99a26f958" providerId="LiveId" clId="{B1051D7D-5285-4A09-AB37-E8DE6B8A8582}" dt="2019-12-16T13:25:59.453" v="1805"/>
          <ac:spMkLst>
            <pc:docMk/>
            <pc:sldMk cId="163665353" sldId="275"/>
            <ac:spMk id="3" creationId="{E0321BDD-A320-4C70-BA8F-B4FF06CC14AC}"/>
          </ac:spMkLst>
        </pc:spChg>
        <pc:spChg chg="add del mod">
          <ac:chgData name="柏凱 劉" userId="3cb717f99a26f958" providerId="LiveId" clId="{B1051D7D-5285-4A09-AB37-E8DE6B8A8582}" dt="2019-12-13T04:11:01.646" v="649"/>
          <ac:spMkLst>
            <pc:docMk/>
            <pc:sldMk cId="163665353" sldId="275"/>
            <ac:spMk id="4" creationId="{1C6FE203-7C4C-490A-9D75-63E1A534DD75}"/>
          </ac:spMkLst>
        </pc:spChg>
        <pc:spChg chg="add del">
          <ac:chgData name="柏凱 劉" userId="3cb717f99a26f958" providerId="LiveId" clId="{B1051D7D-5285-4A09-AB37-E8DE6B8A8582}" dt="2019-12-13T04:11:03.666" v="651"/>
          <ac:spMkLst>
            <pc:docMk/>
            <pc:sldMk cId="163665353" sldId="275"/>
            <ac:spMk id="5" creationId="{0771279F-E30C-4A07-85FC-416A0BAB83B6}"/>
          </ac:spMkLst>
        </pc:spChg>
        <pc:spChg chg="add mod">
          <ac:chgData name="柏凱 劉" userId="3cb717f99a26f958" providerId="LiveId" clId="{B1051D7D-5285-4A09-AB37-E8DE6B8A8582}" dt="2019-12-13T04:34:19.152" v="1390" actId="20577"/>
          <ac:spMkLst>
            <pc:docMk/>
            <pc:sldMk cId="163665353" sldId="275"/>
            <ac:spMk id="6" creationId="{E74EF485-8851-4C84-A9CA-C88AD34E07CE}"/>
          </ac:spMkLst>
        </pc:spChg>
      </pc:sldChg>
      <pc:sldChg chg="modSp">
        <pc:chgData name="柏凱 劉" userId="3cb717f99a26f958" providerId="LiveId" clId="{B1051D7D-5285-4A09-AB37-E8DE6B8A8582}" dt="2019-12-16T14:04:48.415" v="1808" actId="20577"/>
        <pc:sldMkLst>
          <pc:docMk/>
          <pc:sldMk cId="1087925421" sldId="276"/>
        </pc:sldMkLst>
        <pc:spChg chg="mod">
          <ac:chgData name="柏凱 劉" userId="3cb717f99a26f958" providerId="LiveId" clId="{B1051D7D-5285-4A09-AB37-E8DE6B8A8582}" dt="2019-12-16T14:04:48.415" v="1808" actId="20577"/>
          <ac:spMkLst>
            <pc:docMk/>
            <pc:sldMk cId="1087925421" sldId="276"/>
            <ac:spMk id="2" creationId="{FFC1E0B7-F995-4993-8EBE-84F1615E0F55}"/>
          </ac:spMkLst>
        </pc:spChg>
        <pc:spChg chg="mod">
          <ac:chgData name="柏凱 劉" userId="3cb717f99a26f958" providerId="LiveId" clId="{B1051D7D-5285-4A09-AB37-E8DE6B8A8582}" dt="2019-12-16T13:25:59.453" v="1805"/>
          <ac:spMkLst>
            <pc:docMk/>
            <pc:sldMk cId="1087925421" sldId="276"/>
            <ac:spMk id="3" creationId="{E61EF1DE-7E1A-4FBC-9FFD-8F524E7DD739}"/>
          </ac:spMkLst>
        </pc:spChg>
      </pc:sldChg>
      <pc:sldChg chg="addSp delSp modSp add del">
        <pc:chgData name="柏凱 劉" userId="3cb717f99a26f958" providerId="LiveId" clId="{B1051D7D-5285-4A09-AB37-E8DE6B8A8582}" dt="2019-12-16T13:25:59.453" v="1805"/>
        <pc:sldMkLst>
          <pc:docMk/>
          <pc:sldMk cId="1378380426" sldId="277"/>
        </pc:sldMkLst>
        <pc:spChg chg="mod">
          <ac:chgData name="柏凱 劉" userId="3cb717f99a26f958" providerId="LiveId" clId="{B1051D7D-5285-4A09-AB37-E8DE6B8A8582}" dt="2019-12-16T13:25:59.453" v="1805"/>
          <ac:spMkLst>
            <pc:docMk/>
            <pc:sldMk cId="1378380426" sldId="277"/>
            <ac:spMk id="3" creationId="{DCA0602C-C443-4C7C-8DA1-C2C47338333F}"/>
          </ac:spMkLst>
        </pc:spChg>
        <pc:spChg chg="mod">
          <ac:chgData name="柏凱 劉" userId="3cb717f99a26f958" providerId="LiveId" clId="{B1051D7D-5285-4A09-AB37-E8DE6B8A8582}" dt="2019-12-13T03:48:47.420" v="436" actId="1076"/>
          <ac:spMkLst>
            <pc:docMk/>
            <pc:sldMk cId="1378380426" sldId="277"/>
            <ac:spMk id="4" creationId="{402BD45F-7445-4F1D-AEC2-D0A26130E1D2}"/>
          </ac:spMkLst>
        </pc:spChg>
        <pc:spChg chg="mod">
          <ac:chgData name="柏凱 劉" userId="3cb717f99a26f958" providerId="LiveId" clId="{B1051D7D-5285-4A09-AB37-E8DE6B8A8582}" dt="2019-12-13T03:48:14.440" v="425" actId="1076"/>
          <ac:spMkLst>
            <pc:docMk/>
            <pc:sldMk cId="1378380426" sldId="277"/>
            <ac:spMk id="5" creationId="{8FDF38C3-080E-4EBA-99A6-B0F75E0F5BB7}"/>
          </ac:spMkLst>
        </pc:spChg>
        <pc:spChg chg="mod">
          <ac:chgData name="柏凱 劉" userId="3cb717f99a26f958" providerId="LiveId" clId="{B1051D7D-5285-4A09-AB37-E8DE6B8A8582}" dt="2019-12-13T03:48:17.281" v="427" actId="1076"/>
          <ac:spMkLst>
            <pc:docMk/>
            <pc:sldMk cId="1378380426" sldId="277"/>
            <ac:spMk id="6" creationId="{5C4CF236-B146-412F-8B47-B26BD41E0DC8}"/>
          </ac:spMkLst>
        </pc:spChg>
        <pc:spChg chg="mod">
          <ac:chgData name="柏凱 劉" userId="3cb717f99a26f958" providerId="LiveId" clId="{B1051D7D-5285-4A09-AB37-E8DE6B8A8582}" dt="2019-12-13T03:47:55.500" v="418" actId="20577"/>
          <ac:spMkLst>
            <pc:docMk/>
            <pc:sldMk cId="1378380426" sldId="277"/>
            <ac:spMk id="30" creationId="{465E93AE-001D-4515-8F03-A301D9C6E172}"/>
          </ac:spMkLst>
        </pc:spChg>
        <pc:spChg chg="mod">
          <ac:chgData name="柏凱 劉" userId="3cb717f99a26f958" providerId="LiveId" clId="{B1051D7D-5285-4A09-AB37-E8DE6B8A8582}" dt="2019-12-13T03:47:57.960" v="419" actId="20577"/>
          <ac:spMkLst>
            <pc:docMk/>
            <pc:sldMk cId="1378380426" sldId="277"/>
            <ac:spMk id="31" creationId="{28A87D85-D00F-47B2-9DCD-D37DEE7592EF}"/>
          </ac:spMkLst>
        </pc:spChg>
        <pc:spChg chg="mod">
          <ac:chgData name="柏凱 劉" userId="3cb717f99a26f958" providerId="LiveId" clId="{B1051D7D-5285-4A09-AB37-E8DE6B8A8582}" dt="2019-12-13T03:47:59.495" v="420" actId="20577"/>
          <ac:spMkLst>
            <pc:docMk/>
            <pc:sldMk cId="1378380426" sldId="277"/>
            <ac:spMk id="32" creationId="{D1930291-BC5A-4B2E-B21B-E509216384E1}"/>
          </ac:spMkLst>
        </pc:spChg>
        <pc:spChg chg="mod">
          <ac:chgData name="柏凱 劉" userId="3cb717f99a26f958" providerId="LiveId" clId="{B1051D7D-5285-4A09-AB37-E8DE6B8A8582}" dt="2019-12-13T03:48:24.886" v="429" actId="1076"/>
          <ac:spMkLst>
            <pc:docMk/>
            <pc:sldMk cId="1378380426" sldId="277"/>
            <ac:spMk id="36" creationId="{D292A69A-54B1-4A27-B09C-385DE8A777D4}"/>
          </ac:spMkLst>
        </pc:spChg>
        <pc:spChg chg="mod">
          <ac:chgData name="柏凱 劉" userId="3cb717f99a26f958" providerId="LiveId" clId="{B1051D7D-5285-4A09-AB37-E8DE6B8A8582}" dt="2019-12-13T03:48:20.911" v="428" actId="1076"/>
          <ac:spMkLst>
            <pc:docMk/>
            <pc:sldMk cId="1378380426" sldId="277"/>
            <ac:spMk id="37" creationId="{83FE748B-89E4-4BAB-8F84-A01FC839CC4A}"/>
          </ac:spMkLst>
        </pc:spChg>
        <pc:cxnChg chg="mod">
          <ac:chgData name="柏凱 劉" userId="3cb717f99a26f958" providerId="LiveId" clId="{B1051D7D-5285-4A09-AB37-E8DE6B8A8582}" dt="2019-12-13T03:48:47.420" v="436" actId="1076"/>
          <ac:cxnSpMkLst>
            <pc:docMk/>
            <pc:sldMk cId="1378380426" sldId="277"/>
            <ac:cxnSpMk id="8" creationId="{0A50B8D9-B186-4562-AF1D-671D00F899B6}"/>
          </ac:cxnSpMkLst>
        </pc:cxnChg>
        <pc:cxnChg chg="mod">
          <ac:chgData name="柏凱 劉" userId="3cb717f99a26f958" providerId="LiveId" clId="{B1051D7D-5285-4A09-AB37-E8DE6B8A8582}" dt="2019-12-13T03:48:47.420" v="436" actId="1076"/>
          <ac:cxnSpMkLst>
            <pc:docMk/>
            <pc:sldMk cId="1378380426" sldId="277"/>
            <ac:cxnSpMk id="10" creationId="{3DE70564-CAE7-4A36-9E3E-CF22E61EA76F}"/>
          </ac:cxnSpMkLst>
        </pc:cxnChg>
        <pc:cxnChg chg="add mod">
          <ac:chgData name="柏凱 劉" userId="3cb717f99a26f958" providerId="LiveId" clId="{B1051D7D-5285-4A09-AB37-E8DE6B8A8582}" dt="2019-12-13T03:48:54.860" v="438" actId="108"/>
          <ac:cxnSpMkLst>
            <pc:docMk/>
            <pc:sldMk cId="1378380426" sldId="277"/>
            <ac:cxnSpMk id="13" creationId="{67998D12-4126-48E4-A5B5-1FB59E04A0FC}"/>
          </ac:cxnSpMkLst>
        </pc:cxnChg>
        <pc:cxnChg chg="add mod">
          <ac:chgData name="柏凱 劉" userId="3cb717f99a26f958" providerId="LiveId" clId="{B1051D7D-5285-4A09-AB37-E8DE6B8A8582}" dt="2019-12-13T03:48:51.936" v="437" actId="208"/>
          <ac:cxnSpMkLst>
            <pc:docMk/>
            <pc:sldMk cId="1378380426" sldId="277"/>
            <ac:cxnSpMk id="16" creationId="{E036635B-B451-4889-B891-B7A8C6C621E3}"/>
          </ac:cxnSpMkLst>
        </pc:cxnChg>
        <pc:cxnChg chg="add mod">
          <ac:chgData name="柏凱 劉" userId="3cb717f99a26f958" providerId="LiveId" clId="{B1051D7D-5285-4A09-AB37-E8DE6B8A8582}" dt="2019-12-13T03:48:56.163" v="439" actId="108"/>
          <ac:cxnSpMkLst>
            <pc:docMk/>
            <pc:sldMk cId="1378380426" sldId="277"/>
            <ac:cxnSpMk id="19" creationId="{072C2237-7C58-4BE4-853A-B4FBDD8325AE}"/>
          </ac:cxnSpMkLst>
        </pc:cxnChg>
        <pc:cxnChg chg="add mod">
          <ac:chgData name="柏凱 劉" userId="3cb717f99a26f958" providerId="LiveId" clId="{B1051D7D-5285-4A09-AB37-E8DE6B8A8582}" dt="2019-12-13T03:48:57.126" v="440" actId="108"/>
          <ac:cxnSpMkLst>
            <pc:docMk/>
            <pc:sldMk cId="1378380426" sldId="277"/>
            <ac:cxnSpMk id="21" creationId="{F1A21BBD-07C7-4F5C-A7A0-04ADDB91DCC9}"/>
          </ac:cxnSpMkLst>
        </pc:cxnChg>
        <pc:cxnChg chg="del">
          <ac:chgData name="柏凱 劉" userId="3cb717f99a26f958" providerId="LiveId" clId="{B1051D7D-5285-4A09-AB37-E8DE6B8A8582}" dt="2019-12-13T03:48:02.421" v="421" actId="478"/>
          <ac:cxnSpMkLst>
            <pc:docMk/>
            <pc:sldMk cId="1378380426" sldId="277"/>
            <ac:cxnSpMk id="27" creationId="{931C81BE-9D98-41A6-87DA-DC7A4084EDE1}"/>
          </ac:cxnSpMkLst>
        </pc:cxnChg>
        <pc:cxnChg chg="del">
          <ac:chgData name="柏凱 劉" userId="3cb717f99a26f958" providerId="LiveId" clId="{B1051D7D-5285-4A09-AB37-E8DE6B8A8582}" dt="2019-12-13T03:48:03.019" v="422" actId="478"/>
          <ac:cxnSpMkLst>
            <pc:docMk/>
            <pc:sldMk cId="1378380426" sldId="277"/>
            <ac:cxnSpMk id="29" creationId="{469152F7-7107-45F9-A423-FDACC9A492C6}"/>
          </ac:cxnSpMkLst>
        </pc:cxnChg>
        <pc:cxnChg chg="del">
          <ac:chgData name="柏凱 劉" userId="3cb717f99a26f958" providerId="LiveId" clId="{B1051D7D-5285-4A09-AB37-E8DE6B8A8582}" dt="2019-12-13T03:48:04.292" v="423" actId="478"/>
          <ac:cxnSpMkLst>
            <pc:docMk/>
            <pc:sldMk cId="1378380426" sldId="277"/>
            <ac:cxnSpMk id="34" creationId="{422A1BBE-1667-4EC9-B12D-23224BE8D3A7}"/>
          </ac:cxnSpMkLst>
        </pc:cxnChg>
        <pc:cxnChg chg="del">
          <ac:chgData name="柏凱 劉" userId="3cb717f99a26f958" providerId="LiveId" clId="{B1051D7D-5285-4A09-AB37-E8DE6B8A8582}" dt="2019-12-13T03:48:04.867" v="424" actId="478"/>
          <ac:cxnSpMkLst>
            <pc:docMk/>
            <pc:sldMk cId="1378380426" sldId="277"/>
            <ac:cxnSpMk id="41" creationId="{7B0F2520-D5A1-4F20-AC54-96C9821D410A}"/>
          </ac:cxnSpMkLst>
        </pc:cxnChg>
      </pc:sldChg>
      <pc:sldChg chg="delSp modSp add del">
        <pc:chgData name="柏凱 劉" userId="3cb717f99a26f958" providerId="LiveId" clId="{B1051D7D-5285-4A09-AB37-E8DE6B8A8582}" dt="2019-12-14T14:03:26.936" v="1596" actId="20577"/>
        <pc:sldMkLst>
          <pc:docMk/>
          <pc:sldMk cId="935324083" sldId="281"/>
        </pc:sldMkLst>
        <pc:spChg chg="mod">
          <ac:chgData name="柏凱 劉" userId="3cb717f99a26f958" providerId="LiveId" clId="{B1051D7D-5285-4A09-AB37-E8DE6B8A8582}" dt="2019-12-14T13:53:23.983" v="1457" actId="20577"/>
          <ac:spMkLst>
            <pc:docMk/>
            <pc:sldMk cId="935324083" sldId="281"/>
            <ac:spMk id="2" creationId="{C1DBDD4C-20F7-44EC-AAAE-61A6FCF0C575}"/>
          </ac:spMkLst>
        </pc:spChg>
        <pc:spChg chg="del mod">
          <ac:chgData name="柏凱 劉" userId="3cb717f99a26f958" providerId="LiveId" clId="{B1051D7D-5285-4A09-AB37-E8DE6B8A8582}" dt="2019-12-14T13:54:29.653" v="1483"/>
          <ac:spMkLst>
            <pc:docMk/>
            <pc:sldMk cId="935324083" sldId="281"/>
            <ac:spMk id="3" creationId="{790CDB47-2675-4F9B-88DC-86C4A8888507}"/>
          </ac:spMkLst>
        </pc:spChg>
        <pc:spChg chg="mod">
          <ac:chgData name="柏凱 劉" userId="3cb717f99a26f958" providerId="LiveId" clId="{B1051D7D-5285-4A09-AB37-E8DE6B8A8582}" dt="2019-12-14T14:02:00.551" v="1564" actId="20577"/>
          <ac:spMkLst>
            <pc:docMk/>
            <pc:sldMk cId="935324083" sldId="281"/>
            <ac:spMk id="4" creationId="{6F4EA8FA-13E1-4348-9A40-569B7B03E2D2}"/>
          </ac:spMkLst>
        </pc:spChg>
        <pc:spChg chg="mod">
          <ac:chgData name="柏凱 劉" userId="3cb717f99a26f958" providerId="LiveId" clId="{B1051D7D-5285-4A09-AB37-E8DE6B8A8582}" dt="2019-12-14T14:03:26.936" v="1596" actId="20577"/>
          <ac:spMkLst>
            <pc:docMk/>
            <pc:sldMk cId="935324083" sldId="281"/>
            <ac:spMk id="6" creationId="{AAE5D300-1635-4B43-8EC1-0983E56C0989}"/>
          </ac:spMkLst>
        </pc:spChg>
        <pc:spChg chg="del mod">
          <ac:chgData name="柏凱 劉" userId="3cb717f99a26f958" providerId="LiveId" clId="{B1051D7D-5285-4A09-AB37-E8DE6B8A8582}" dt="2019-12-14T13:54:46.126" v="1492"/>
          <ac:spMkLst>
            <pc:docMk/>
            <pc:sldMk cId="935324083" sldId="281"/>
            <ac:spMk id="7" creationId="{72755FF5-4A08-437F-9ADF-78FB3A3ECEE8}"/>
          </ac:spMkLst>
        </pc:spChg>
      </pc:sldChg>
      <pc:sldChg chg="addSp delSp modSp ord">
        <pc:chgData name="柏凱 劉" userId="3cb717f99a26f958" providerId="LiveId" clId="{B1051D7D-5285-4A09-AB37-E8DE6B8A8582}" dt="2019-12-14T14:14:28.545" v="1737" actId="20577"/>
        <pc:sldMkLst>
          <pc:docMk/>
          <pc:sldMk cId="2278727418" sldId="282"/>
        </pc:sldMkLst>
        <pc:spChg chg="add del mod">
          <ac:chgData name="柏凱 劉" userId="3cb717f99a26f958" providerId="LiveId" clId="{B1051D7D-5285-4A09-AB37-E8DE6B8A8582}" dt="2019-12-14T14:04:55.143" v="1620" actId="478"/>
          <ac:spMkLst>
            <pc:docMk/>
            <pc:sldMk cId="2278727418" sldId="282"/>
            <ac:spMk id="2" creationId="{46F09265-C3D7-43F3-8205-6D45F3BE3CFB}"/>
          </ac:spMkLst>
        </pc:spChg>
        <pc:spChg chg="add del mod">
          <ac:chgData name="柏凱 劉" userId="3cb717f99a26f958" providerId="LiveId" clId="{B1051D7D-5285-4A09-AB37-E8DE6B8A8582}" dt="2019-12-14T14:14:28.545" v="1737" actId="20577"/>
          <ac:spMkLst>
            <pc:docMk/>
            <pc:sldMk cId="2278727418" sldId="282"/>
            <ac:spMk id="3" creationId="{21DEAC2F-EB34-4693-88F6-1178BF63CEC5}"/>
          </ac:spMkLst>
        </pc:spChg>
        <pc:spChg chg="add del mod">
          <ac:chgData name="柏凱 劉" userId="3cb717f99a26f958" providerId="LiveId" clId="{B1051D7D-5285-4A09-AB37-E8DE6B8A8582}" dt="2019-12-14T14:04:55.143" v="1620" actId="478"/>
          <ac:spMkLst>
            <pc:docMk/>
            <pc:sldMk cId="2278727418" sldId="282"/>
            <ac:spMk id="6" creationId="{BA248DE5-74B1-4CD6-82EC-994A00922CBC}"/>
          </ac:spMkLst>
        </pc:spChg>
        <pc:spChg chg="add del mod">
          <ac:chgData name="柏凱 劉" userId="3cb717f99a26f958" providerId="LiveId" clId="{B1051D7D-5285-4A09-AB37-E8DE6B8A8582}" dt="2019-12-14T14:04:55.143" v="1620" actId="478"/>
          <ac:spMkLst>
            <pc:docMk/>
            <pc:sldMk cId="2278727418" sldId="282"/>
            <ac:spMk id="8" creationId="{AF058853-740C-4FD4-B20A-12B3DC4B8109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46" creationId="{523CAE98-1800-4C3B-ACFC-394FD6C87E78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48" creationId="{13898D3A-05DE-4EDD-A1B5-C02BCAC3E39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0" creationId="{FFB5C199-5F8C-4457-BDA6-A71117CE21B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1" creationId="{BFBBA3AD-F4B8-48C3-9265-2B4C40D6EDB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2" creationId="{B98DC796-393D-46A6-B7D8-DB559EABDBE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6" creationId="{C7E8923C-CB73-4E1B-9207-F17B6826853A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7" creationId="{98E3533E-3B0D-4732-9F86-F39D1DD3E0E9}"/>
          </ac:spMkLst>
        </pc:spChg>
        <pc:spChg chg="add del mod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9" creationId="{4B1E1980-2CCF-4636-855B-28A9BF0E047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2" creationId="{DB6098FB-0BF6-4778-B1D9-549BC803894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3" creationId="{A3F78C93-E219-47A4-8074-5DD6CC2A8608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4" creationId="{DC76D42E-8BF3-4A27-95A6-FB2CA0D36A9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5" creationId="{E91A9307-AF37-4357-B95B-438439200002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6" creationId="{A8DB66E1-A02B-4B8F-8A92-145EA7B5518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81" creationId="{B6452360-6E16-4D1D-B945-591D3B776B9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83" creationId="{C2251EDD-46BD-4693-A706-950D3B10C8F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84" creationId="{F7770173-59D8-40C3-9818-973618C8ACF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90" creationId="{9278C0DB-0C89-4DBB-BE20-7E9AA628D4CC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91" creationId="{CA6E2A35-0C3B-41DD-843F-02DC540D1103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92" creationId="{3B502440-B47D-48DF-B5A3-B5FF19F0605A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0" creationId="{CB7FD963-F17E-4C3E-91E8-F9CC900E4553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2" creationId="{4719C9ED-1690-4018-B8CD-378D2278EF6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3" creationId="{5273D187-76E6-4433-AC67-2962A0513F8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4" creationId="{ADF698C8-C44E-4439-94E5-A5797AE0891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5" creationId="{BC7E26A2-C53C-4E96-A999-2C67552B24B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6" creationId="{9548CB1A-B33B-42AC-8FC9-E98FE1796E1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7" creationId="{E73DDF4D-DC00-4D5F-AA92-CD803C57A3F4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22" creationId="{2C958123-A200-4902-8AF1-52733CC0A12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23" creationId="{E3C9A9B5-751B-4C12-92E1-54AF42D198F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24" creationId="{BEA3FACC-7BFA-4466-893A-0A874DD42C83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0" creationId="{420D1A84-E144-42A9-8BFF-9A701F6BABB9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3" creationId="{F06FB726-EFD5-479F-8EA3-467CE321182A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5" creationId="{8F34B130-D74C-4C46-9612-E843A532309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8" creationId="{71151AFC-B682-4800-9042-6B07FB977EF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9" creationId="{2327B23E-D704-4B23-82B5-82769C1A773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0" creationId="{CE08C279-B6FC-445A-9483-7322456B3B4C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1" creationId="{E58F1F14-4FA6-43EC-98AF-389E02A08D86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2" creationId="{932E9E18-BED7-44B4-92D6-B2F3533F8CB6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3" creationId="{DD4D8503-8DB1-4137-AF5E-6E2FB6DCEC59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8" creationId="{B9709F9A-9AD1-44D9-8722-33BF1389C67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9" creationId="{BEEA3A8F-6B16-49BC-9C40-A20585E48817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50" creationId="{6D0E1534-47ED-436C-8C92-23E41CE6E65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54" creationId="{6AFB3F3B-6F13-4CEE-A0FA-E1E99A24CC54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0" creationId="{5239BAE1-0A5C-430D-9CE7-DF5F71106714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1" creationId="{EAA2BEA3-25EC-4847-8800-B54CE0F0929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3" creationId="{8C487418-AE75-4411-B389-43942ACA29E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4" creationId="{0097BD04-954A-4823-A54E-DF39DF2982A8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5" creationId="{4059BE6B-EFBC-4B47-A217-84C6609BCEC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6" creationId="{AA8F30C1-C6DD-48A0-89DA-55CD916F70F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71" creationId="{E769A9F2-FCC1-4238-AD83-742552495F7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72" creationId="{813DB0AD-6240-42EA-886E-D18E725E2D4C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80" creationId="{F3D9C8FB-267D-433D-AB2C-AFAA5B07A88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84" creationId="{6DF9DE1F-D281-4B42-8AF9-5034D77DBC7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224" creationId="{A45230F0-A946-4DD6-BE5C-CD99D30B11E4}"/>
          </ac:spMkLst>
        </pc:sp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54" creationId="{7B746CE9-CDFF-42D6-ADA6-72E62763DCD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0" creationId="{D159D18D-20D0-4256-A39E-80137D94A8A4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4" creationId="{999A3D85-08D4-4327-91CC-DABE00AC5CFA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5" creationId="{F4120F36-A4EE-4921-9083-5ECFE71CA221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8" creationId="{E344FEDC-0C19-4B8E-9ED0-D8FF59F73CB9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9" creationId="{1934BA85-DD6F-495D-9A40-29C38EF2FFBE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0" creationId="{3396B32C-018E-448F-B962-D2F538F11DC5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7" creationId="{F4A3B6FC-F4C0-4D4C-81EC-5FAA9031E9CF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8" creationId="{642FE8D7-9CDA-4E53-B3C1-8DF3533DAC8B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9" creationId="{BE49DA19-7B1F-4C47-AE98-899064ADCA7C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0" creationId="{5E0CBCB2-9039-498B-9AFF-77B618BCCB9A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5" creationId="{47951056-05B2-46A0-BBFD-FEBC37A34B02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7" creationId="{C04229CF-6D5F-4D14-91CB-53F39E2636B1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8" creationId="{326D0328-C3C7-441B-8A1A-82B8B257C76B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9" creationId="{28FC2DEF-69B4-4A90-AAA5-0E51BAB37FF5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18" creationId="{F837E876-D457-4EE4-8B49-8BD29F0A660D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19" creationId="{60AFAC82-93BA-4D8D-9BA7-1D110A8240EB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0" creationId="{119870CE-6195-4F0D-8807-0A280F113D7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1" creationId="{B4C0782C-3A91-473E-8B48-8E3F6241F8E0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5" creationId="{74EEA7FD-F4E8-40DA-AB56-C55D65FAA7F7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6" creationId="{2C9D78CB-D33E-4038-8180-7969D4FE8A4D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7" creationId="{4F9CAE69-82E3-4A79-A24C-7035B811476A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31" creationId="{50CC6E8B-9893-4031-AC08-73A17E9FC853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32" creationId="{B7FC989A-016F-4999-AE2C-43F43713D5A5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37" creationId="{1E766684-BDA1-4A22-A20F-2A7AAAE97EAD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4" creationId="{6C04E448-6CFC-4118-B8B5-45CCB2397EA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5" creationId="{6CF17FF3-385C-42DC-BBF9-7CCB35C31608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6" creationId="{FB6D7C3C-DF63-48CA-9B84-2FA282FD79D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7" creationId="{77F158A1-46FA-4E42-A63E-504183B25305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1" creationId="{98A3165E-56FE-4701-A04C-D0D22FE9A35B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2" creationId="{74D252EF-5C8C-40D0-A50E-4F37AC0498A7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3" creationId="{28CFED93-B005-4B00-A9E0-B61E81367D4D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5" creationId="{E0290716-5576-4BF9-82A6-43AB3C3DAD86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67" creationId="{CFFD88CE-E98A-48C5-AB83-D439B2AD983C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68" creationId="{1BB23BD9-7220-48F2-AACF-23CE7DE7A088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69" creationId="{E35A0C1A-DFE3-4A7A-843C-5A74AF765E5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70" creationId="{AB18D447-8583-497A-9C2A-B9EE406171F7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81" creationId="{66F94AC4-CFD1-4FF6-A5C8-D8DA9579B116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82" creationId="{55867AFA-0F3B-48F6-9ADD-518C6EE7F2D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83" creationId="{C25262B6-EED2-4427-AA20-2FC1DF1A8F6F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223" creationId="{A8C3468B-D395-4C63-BFF8-AA646AB9BBA3}"/>
          </ac:cxnSpMkLst>
        </pc:cxnChg>
      </pc:sldChg>
      <pc:sldChg chg="modSp">
        <pc:chgData name="柏凱 劉" userId="3cb717f99a26f958" providerId="LiveId" clId="{B1051D7D-5285-4A09-AB37-E8DE6B8A8582}" dt="2019-12-14T13:54:09.251" v="1474" actId="20577"/>
        <pc:sldMkLst>
          <pc:docMk/>
          <pc:sldMk cId="2437238371" sldId="283"/>
        </pc:sldMkLst>
        <pc:spChg chg="mod">
          <ac:chgData name="柏凱 劉" userId="3cb717f99a26f958" providerId="LiveId" clId="{B1051D7D-5285-4A09-AB37-E8DE6B8A8582}" dt="2019-12-14T13:54:09.251" v="1474" actId="20577"/>
          <ac:spMkLst>
            <pc:docMk/>
            <pc:sldMk cId="2437238371" sldId="283"/>
            <ac:spMk id="3" creationId="{21DEAC2F-EB34-4693-88F6-1178BF63CEC5}"/>
          </ac:spMkLst>
        </pc:spChg>
      </pc:sldChg>
      <pc:sldChg chg="modSp add">
        <pc:chgData name="柏凱 劉" userId="3cb717f99a26f958" providerId="LiveId" clId="{B1051D7D-5285-4A09-AB37-E8DE6B8A8582}" dt="2019-12-13T04:36:52.262" v="1446" actId="20577"/>
        <pc:sldMkLst>
          <pc:docMk/>
          <pc:sldMk cId="1816650156" sldId="287"/>
        </pc:sldMkLst>
        <pc:spChg chg="mod">
          <ac:chgData name="柏凱 劉" userId="3cb717f99a26f958" providerId="LiveId" clId="{B1051D7D-5285-4A09-AB37-E8DE6B8A8582}" dt="2019-12-13T04:36:52.262" v="1446" actId="20577"/>
          <ac:spMkLst>
            <pc:docMk/>
            <pc:sldMk cId="1816650156" sldId="287"/>
            <ac:spMk id="2" creationId="{F4A2F81C-63B2-4CCC-A5DA-6FFDD473A365}"/>
          </ac:spMkLst>
        </pc:spChg>
      </pc:sldChg>
      <pc:sldChg chg="modSp add">
        <pc:chgData name="柏凱 劉" userId="3cb717f99a26f958" providerId="LiveId" clId="{B1051D7D-5285-4A09-AB37-E8DE6B8A8582}" dt="2019-12-16T14:02:48.412" v="1806"/>
        <pc:sldMkLst>
          <pc:docMk/>
          <pc:sldMk cId="1434775201" sldId="292"/>
        </pc:sldMkLst>
        <pc:spChg chg="mod">
          <ac:chgData name="柏凱 劉" userId="3cb717f99a26f958" providerId="LiveId" clId="{B1051D7D-5285-4A09-AB37-E8DE6B8A8582}" dt="2019-12-16T14:02:48.412" v="1806"/>
          <ac:spMkLst>
            <pc:docMk/>
            <pc:sldMk cId="1434775201" sldId="292"/>
            <ac:spMk id="3" creationId="{C9DAE1BF-3AC5-4687-9A63-2C40F6724E0F}"/>
          </ac:spMkLst>
        </pc:spChg>
      </pc:sldChg>
      <pc:sldChg chg="modSp add">
        <pc:chgData name="柏凱 劉" userId="3cb717f99a26f958" providerId="LiveId" clId="{B1051D7D-5285-4A09-AB37-E8DE6B8A8582}" dt="2019-12-14T14:10:38.804" v="1698" actId="20577"/>
        <pc:sldMkLst>
          <pc:docMk/>
          <pc:sldMk cId="665678685" sldId="293"/>
        </pc:sldMkLst>
        <pc:spChg chg="mod">
          <ac:chgData name="柏凱 劉" userId="3cb717f99a26f958" providerId="LiveId" clId="{B1051D7D-5285-4A09-AB37-E8DE6B8A8582}" dt="2019-12-14T14:04:15.237" v="1599" actId="20577"/>
          <ac:spMkLst>
            <pc:docMk/>
            <pc:sldMk cId="665678685" sldId="293"/>
            <ac:spMk id="2" creationId="{C1DBDD4C-20F7-44EC-AAAE-61A6FCF0C575}"/>
          </ac:spMkLst>
        </pc:spChg>
        <pc:spChg chg="mod">
          <ac:chgData name="柏凱 劉" userId="3cb717f99a26f958" providerId="LiveId" clId="{B1051D7D-5285-4A09-AB37-E8DE6B8A8582}" dt="2019-12-14T14:10:08.903" v="1675" actId="20577"/>
          <ac:spMkLst>
            <pc:docMk/>
            <pc:sldMk cId="665678685" sldId="293"/>
            <ac:spMk id="4" creationId="{6F4EA8FA-13E1-4348-9A40-569B7B03E2D2}"/>
          </ac:spMkLst>
        </pc:spChg>
        <pc:spChg chg="mod">
          <ac:chgData name="柏凱 劉" userId="3cb717f99a26f958" providerId="LiveId" clId="{B1051D7D-5285-4A09-AB37-E8DE6B8A8582}" dt="2019-12-14T14:10:38.804" v="1698" actId="20577"/>
          <ac:spMkLst>
            <pc:docMk/>
            <pc:sldMk cId="665678685" sldId="293"/>
            <ac:spMk id="6" creationId="{AAE5D300-1635-4B43-8EC1-0983E56C0989}"/>
          </ac:spMkLst>
        </pc:spChg>
      </pc:sldChg>
      <pc:sldChg chg="modSp add">
        <pc:chgData name="柏凱 劉" userId="3cb717f99a26f958" providerId="LiveId" clId="{B1051D7D-5285-4A09-AB37-E8DE6B8A8582}" dt="2019-12-14T14:18:56.495" v="1795" actId="20577"/>
        <pc:sldMkLst>
          <pc:docMk/>
          <pc:sldMk cId="1219784121" sldId="294"/>
        </pc:sldMkLst>
        <pc:spChg chg="mod">
          <ac:chgData name="柏凱 劉" userId="3cb717f99a26f958" providerId="LiveId" clId="{B1051D7D-5285-4A09-AB37-E8DE6B8A8582}" dt="2019-12-14T14:14:54.146" v="1742" actId="20577"/>
          <ac:spMkLst>
            <pc:docMk/>
            <pc:sldMk cId="1219784121" sldId="294"/>
            <ac:spMk id="2" creationId="{C1DBDD4C-20F7-44EC-AAAE-61A6FCF0C575}"/>
          </ac:spMkLst>
        </pc:spChg>
        <pc:spChg chg="mod">
          <ac:chgData name="柏凱 劉" userId="3cb717f99a26f958" providerId="LiveId" clId="{B1051D7D-5285-4A09-AB37-E8DE6B8A8582}" dt="2019-12-14T14:16:01.552" v="1759" actId="20577"/>
          <ac:spMkLst>
            <pc:docMk/>
            <pc:sldMk cId="1219784121" sldId="294"/>
            <ac:spMk id="4" creationId="{6F4EA8FA-13E1-4348-9A40-569B7B03E2D2}"/>
          </ac:spMkLst>
        </pc:spChg>
        <pc:spChg chg="mod">
          <ac:chgData name="柏凱 劉" userId="3cb717f99a26f958" providerId="LiveId" clId="{B1051D7D-5285-4A09-AB37-E8DE6B8A8582}" dt="2019-12-14T14:18:56.495" v="1795" actId="20577"/>
          <ac:spMkLst>
            <pc:docMk/>
            <pc:sldMk cId="1219784121" sldId="294"/>
            <ac:spMk id="6" creationId="{AAE5D300-1635-4B43-8EC1-0983E56C0989}"/>
          </ac:spMkLst>
        </pc:spChg>
      </pc:sldChg>
    </pc:docChg>
  </pc:docChgLst>
  <pc:docChgLst>
    <pc:chgData name="柏凱 劉" userId="3cb717f99a26f958" providerId="LiveId" clId="{30490206-3F60-454F-96A5-5720D1B69C80}"/>
    <pc:docChg chg="modSld">
      <pc:chgData name="柏凱 劉" userId="3cb717f99a26f958" providerId="LiveId" clId="{30490206-3F60-454F-96A5-5720D1B69C80}" dt="2019-12-03T02:38:31.431" v="0" actId="20577"/>
      <pc:docMkLst>
        <pc:docMk/>
      </pc:docMkLst>
    </pc:docChg>
  </pc:docChgLst>
  <pc:docChgLst>
    <pc:chgData name="柏凱 劉" userId="3cb717f99a26f958" providerId="LiveId" clId="{B7E9B152-3CF1-439D-A93F-9E746C2AC276}"/>
    <pc:docChg chg="modSld">
      <pc:chgData name="柏凱 劉" userId="3cb717f99a26f958" providerId="LiveId" clId="{B7E9B152-3CF1-439D-A93F-9E746C2AC276}" dt="2019-12-12T14:37:48.856" v="9"/>
      <pc:docMkLst>
        <pc:docMk/>
      </pc:docMkLst>
      <pc:sldChg chg="modSp">
        <pc:chgData name="柏凱 劉" userId="3cb717f99a26f958" providerId="LiveId" clId="{B7E9B152-3CF1-439D-A93F-9E746C2AC276}" dt="2019-12-12T14:37:48.856" v="9"/>
        <pc:sldMkLst>
          <pc:docMk/>
          <pc:sldMk cId="1032673977" sldId="271"/>
        </pc:sldMkLst>
        <pc:spChg chg="mod">
          <ac:chgData name="柏凱 劉" userId="3cb717f99a26f958" providerId="LiveId" clId="{B7E9B152-3CF1-439D-A93F-9E746C2AC276}" dt="2019-12-12T14:37:48.856" v="9"/>
          <ac:spMkLst>
            <pc:docMk/>
            <pc:sldMk cId="1032673977" sldId="271"/>
            <ac:spMk id="2" creationId="{C157B5AF-63C5-4B6D-827B-A2D21A4ECE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208A1-6B81-4A0D-8133-0D576D5A5D66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3A14-ED39-4D24-9DCE-63865B16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7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66CF4-6878-43FB-A924-70150BF59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615C4-CBA8-46AF-AA41-F2197394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0E5A-4073-40CE-9E70-DEA57AE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ABB1A-CDB0-435E-A8C2-7F2C6EA7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152C8E-34DB-4C16-A485-C5F691C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89D6C-C8ED-4D62-B5C5-B699942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4F2F65-49BB-4EFF-9185-26867F0F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EC341-2478-4C73-A029-7E5E1E2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47F6C-7F1B-4C12-9079-A760920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16751-10F5-46FA-A5A9-8A7D9A8E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702BB-ADDC-4F09-82F0-8A901F9F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16D24D-9F05-42E3-811C-56A93EFB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B6D1D-AAB0-4B0A-917C-09A7D3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D854B-1FA4-4067-917C-B21107C6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8A345-773B-4488-9968-741AFB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63DC-10F5-48DB-8CB0-5830D3A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4919-8E5C-4F78-A8E3-0C1B5952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E4B5E-755B-401A-A46C-7112B5C1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611E0-02CA-405D-B3FA-E017F3B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F9B7-1D10-4A72-8079-0348007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EE5A8-A21A-4F8D-952A-E1E1E7A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20C57-2A74-4CFB-86B7-BC2F10D9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401D3-73DC-401A-B135-D5933626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10210-A04F-4948-BB22-AEB15A2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75353-98AF-41D9-9E7C-F2614CC1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54AC5-52AC-4F57-9CA3-900C4F78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E86D8-3D77-4429-92EC-06BCE04B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819E1-4CD4-44C5-9D9E-615DBCE8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C3961C-D4F6-4C0A-A60F-43BEAC21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B909D-888E-40B7-9E18-0C0C683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9FEA4-295C-40F6-A7B4-1CFC787D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7039-118C-44D7-A7C4-CE0818F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FC417-28CC-40F7-9C04-FF55903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DF0040-D08F-4892-8D50-484A40B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81A9C5-FAC4-4F97-939D-226C01A2E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2BE1CE-C83A-4C8B-AFA0-8B9FBD3F0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C2462F-68AC-4CD7-9D5E-994BCCF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6BF02-F795-477F-89EC-E52F42C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6DB24-E901-4D3A-BB28-240C22B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A42EC-F333-4CBE-A84F-76635E4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6C0E2-9A3A-4362-8857-0AA0840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69721-0E8A-42CA-A297-1B7F0B3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45B60-54A8-4A59-B4BB-77C0C5FA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7AD65D-6B77-4F5F-A6BF-DF9149B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63E664-DE7A-41EE-8F27-A20C954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33BD-B978-423D-8D27-6453D283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568BF-072C-4DB4-A45C-10D2B1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F268B-62BE-4D6E-8CD2-868C1FE9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86C71-C9EC-48DA-9EC4-6D643D6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CBCE94-09FB-4B41-9EFB-0A21A80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1F6D2-58D5-470E-856E-9F92C5D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4B9A90-6297-4420-8A5B-6BB3CC7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1895E-5C17-4D32-9ABA-8A79F25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897B77-9EC1-4B06-A9E4-E0DD7A59E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A7282-7F61-4F4F-87B0-D193D62E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DAD294-CC0E-45BC-9B99-2CA042D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663DD7-786B-420E-9DBB-5AD6D56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95C14-D0F8-4948-AA4A-F7B1A1EA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3A101D-0EB9-48C0-9C80-2E9666C2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3B7B-B996-426B-BF7B-A6D6A9A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A9F4-243A-4C98-9951-26405094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AFD-C978-4742-AF59-5F5AA48D2C9F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E9FC4-E6EF-4D0D-B8CB-296CCDEA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E7846-5AF6-49BF-BA4F-C8CFC1C3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7B5AF-63C5-4B6D-827B-A2D21A4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上機</a:t>
            </a:r>
            <a:r>
              <a:rPr lang="zh-CN" altLang="en-US"/>
              <a:t>考 題目三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6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0DB2-648E-499D-B77E-ED557E3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-3  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230EC-E4BD-4FA2-B3F3-8C51C1B4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</a:t>
            </a:r>
            <a:endParaRPr lang="en-US" altLang="zh-CN" dirty="0"/>
          </a:p>
          <a:p>
            <a:pPr lvl="1"/>
            <a:r>
              <a:rPr lang="en-US" altLang="zh-CN" dirty="0"/>
              <a:t>array[n]</a:t>
            </a:r>
            <a:r>
              <a:rPr lang="zh-CN" altLang="en-US" dirty="0"/>
              <a:t>中每一個點代表一個</a:t>
            </a:r>
            <a:r>
              <a:rPr lang="en-US" altLang="zh-CN" dirty="0"/>
              <a:t>leaf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建構出一個</a:t>
            </a:r>
            <a:r>
              <a:rPr lang="en-US" altLang="zh-CN" dirty="0"/>
              <a:t>binary tree</a:t>
            </a:r>
            <a:r>
              <a:rPr lang="zh-CN" altLang="en-US" dirty="0"/>
              <a:t>，</a:t>
            </a:r>
            <a:r>
              <a:rPr lang="en-US" altLang="zh-CN" dirty="0"/>
              <a:t>binary tree</a:t>
            </a:r>
            <a:r>
              <a:rPr lang="zh-CN" altLang="en-US" dirty="0"/>
              <a:t>中的每個</a:t>
            </a:r>
            <a:r>
              <a:rPr lang="en-US" altLang="zh-CN" dirty="0"/>
              <a:t>node</a:t>
            </a:r>
            <a:r>
              <a:rPr lang="zh-CN" altLang="en-US" dirty="0"/>
              <a:t>的值來自他的左右子點的值的和。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如何建構這個</a:t>
            </a:r>
            <a:r>
              <a:rPr lang="en-US" altLang="zh-CN" dirty="0">
                <a:solidFill>
                  <a:srgbClr val="FF0000"/>
                </a:solidFill>
              </a:rPr>
              <a:t>binary tree</a:t>
            </a:r>
            <a:r>
              <a:rPr lang="zh-CN" altLang="en-US" dirty="0">
                <a:solidFill>
                  <a:srgbClr val="FF0000"/>
                </a:solidFill>
              </a:rPr>
              <a:t>使得所有</a:t>
            </a:r>
            <a:r>
              <a:rPr lang="en-US" altLang="zh-CN" dirty="0">
                <a:solidFill>
                  <a:srgbClr val="FF0000"/>
                </a:solidFill>
              </a:rPr>
              <a:t>leaf</a:t>
            </a:r>
            <a:r>
              <a:rPr lang="zh-CN" altLang="en-US" dirty="0">
                <a:solidFill>
                  <a:srgbClr val="FF0000"/>
                </a:solidFill>
              </a:rPr>
              <a:t>的權重總和最小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array(int)</a:t>
            </a:r>
            <a:r>
              <a:rPr lang="zh-CN" altLang="en-US" dirty="0"/>
              <a:t>以空格間隔</a:t>
            </a: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leaf</a:t>
            </a:r>
            <a:r>
              <a:rPr lang="zh-CN" altLang="en-US" dirty="0"/>
              <a:t>的最小總和權重</a:t>
            </a:r>
            <a:r>
              <a:rPr lang="en-US" altLang="zh-CN" dirty="0"/>
              <a:t>(int)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193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2F81C-63B2-4CCC-A5DA-6FFDD473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A22DE-53B9-4D34-987E-49336D6E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4 5 2 6 3 1 9 7 8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marL="0" indent="0">
              <a:buNone/>
            </a:pPr>
            <a:r>
              <a:rPr lang="en-US" altLang="zh-CN" dirty="0"/>
              <a:t>180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//(1+2)</a:t>
            </a:r>
            <a:r>
              <a:rPr lang="zh-CN" altLang="en-US" dirty="0"/>
              <a:t>*</a:t>
            </a:r>
            <a:r>
              <a:rPr lang="en-US" altLang="zh-CN" dirty="0"/>
              <a:t>6+3</a:t>
            </a:r>
            <a:r>
              <a:rPr lang="zh-CN" altLang="en-US" dirty="0"/>
              <a:t>*</a:t>
            </a:r>
            <a:r>
              <a:rPr lang="en-US" altLang="zh-CN" dirty="0"/>
              <a:t>5+(6+7+8+4+5)</a:t>
            </a:r>
            <a:r>
              <a:rPr lang="zh-CN" altLang="en-US" dirty="0"/>
              <a:t>*</a:t>
            </a:r>
            <a:r>
              <a:rPr lang="en-US" altLang="zh-CN" dirty="0"/>
              <a:t>4+9*3</a:t>
            </a:r>
          </a:p>
          <a:p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13811B3-4842-4271-81B5-9CACB6E5D9D2}"/>
              </a:ext>
            </a:extLst>
          </p:cNvPr>
          <p:cNvSpPr/>
          <p:nvPr/>
        </p:nvSpPr>
        <p:spPr>
          <a:xfrm>
            <a:off x="8836883" y="860144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45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D9EC768-1FDD-44A1-B2B8-DCF8E2242775}"/>
              </a:ext>
            </a:extLst>
          </p:cNvPr>
          <p:cNvSpPr/>
          <p:nvPr/>
        </p:nvSpPr>
        <p:spPr>
          <a:xfrm>
            <a:off x="7837983" y="1492244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27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65E5335-C741-4977-8922-C182E3E1CA70}"/>
              </a:ext>
            </a:extLst>
          </p:cNvPr>
          <p:cNvSpPr/>
          <p:nvPr/>
        </p:nvSpPr>
        <p:spPr>
          <a:xfrm>
            <a:off x="9698597" y="1523143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E63EE9-9E86-4BEB-8F8E-3B47F2B70EA7}"/>
              </a:ext>
            </a:extLst>
          </p:cNvPr>
          <p:cNvSpPr/>
          <p:nvPr/>
        </p:nvSpPr>
        <p:spPr>
          <a:xfrm>
            <a:off x="10389956" y="2284546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94C0D1-65EC-4DB8-917A-E046E4150CB1}"/>
              </a:ext>
            </a:extLst>
          </p:cNvPr>
          <p:cNvSpPr/>
          <p:nvPr/>
        </p:nvSpPr>
        <p:spPr>
          <a:xfrm>
            <a:off x="6607701" y="3086564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C7445C7F-8C47-488F-B2A4-B8D058ED447F}"/>
              </a:ext>
            </a:extLst>
          </p:cNvPr>
          <p:cNvSpPr/>
          <p:nvPr/>
        </p:nvSpPr>
        <p:spPr>
          <a:xfrm>
            <a:off x="9356690" y="2259603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3BA0BFA-6566-4708-81AE-B4F0B3448FBD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8358309" y="1396848"/>
            <a:ext cx="567848" cy="18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99578A-0861-49C3-801D-03FC58A98E1F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9357209" y="1396848"/>
            <a:ext cx="430662" cy="2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CFC7B46-9530-4864-94B9-6F071472C5F0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9661490" y="2059847"/>
            <a:ext cx="126381" cy="19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C198EB8-69B4-4A61-8025-B4D3FBED58DB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10218923" y="2059847"/>
            <a:ext cx="260307" cy="31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78730B-5C95-42F8-9C8C-C74854E48727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H="1">
            <a:off x="6696975" y="2740663"/>
            <a:ext cx="518817" cy="4379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82184991-F3A8-4535-8ED5-09F07C47D573}"/>
              </a:ext>
            </a:extLst>
          </p:cNvPr>
          <p:cNvSpPr/>
          <p:nvPr/>
        </p:nvSpPr>
        <p:spPr>
          <a:xfrm>
            <a:off x="7126518" y="2203959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BABD5592-965C-4F5A-BDB4-AA6141C83FFC}"/>
              </a:ext>
            </a:extLst>
          </p:cNvPr>
          <p:cNvSpPr/>
          <p:nvPr/>
        </p:nvSpPr>
        <p:spPr>
          <a:xfrm>
            <a:off x="8596484" y="2284546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82087CE-EB96-4965-BD39-8942C74864DD}"/>
              </a:ext>
            </a:extLst>
          </p:cNvPr>
          <p:cNvSpPr/>
          <p:nvPr/>
        </p:nvSpPr>
        <p:spPr>
          <a:xfrm>
            <a:off x="7488294" y="3040929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F205813-D75D-4FA5-A1C3-299F2426CEBF}"/>
              </a:ext>
            </a:extLst>
          </p:cNvPr>
          <p:cNvCxnSpPr>
            <a:cxnSpLocks/>
            <a:stCxn id="39" idx="3"/>
            <a:endCxn id="49" idx="7"/>
          </p:cNvCxnSpPr>
          <p:nvPr/>
        </p:nvCxnSpPr>
        <p:spPr>
          <a:xfrm flipH="1">
            <a:off x="7646844" y="2028948"/>
            <a:ext cx="280413" cy="26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589F654-C16A-4509-A93A-DAB7B6E52698}"/>
              </a:ext>
            </a:extLst>
          </p:cNvPr>
          <p:cNvCxnSpPr>
            <a:cxnSpLocks/>
            <a:stCxn id="39" idx="5"/>
            <a:endCxn id="50" idx="1"/>
          </p:cNvCxnSpPr>
          <p:nvPr/>
        </p:nvCxnSpPr>
        <p:spPr>
          <a:xfrm>
            <a:off x="8358309" y="2028948"/>
            <a:ext cx="327449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A93CC36-DBD4-4F25-B796-FC289F665EA0}"/>
              </a:ext>
            </a:extLst>
          </p:cNvPr>
          <p:cNvCxnSpPr>
            <a:cxnSpLocks/>
            <a:stCxn id="49" idx="5"/>
            <a:endCxn id="51" idx="0"/>
          </p:cNvCxnSpPr>
          <p:nvPr/>
        </p:nvCxnSpPr>
        <p:spPr>
          <a:xfrm>
            <a:off x="7646844" y="2740663"/>
            <a:ext cx="146250" cy="30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B884E5EE-E82C-4ED7-B15D-1DAA66D2D376}"/>
              </a:ext>
            </a:extLst>
          </p:cNvPr>
          <p:cNvSpPr/>
          <p:nvPr/>
        </p:nvSpPr>
        <p:spPr>
          <a:xfrm>
            <a:off x="9909841" y="3223837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DDFDEFA-DFBA-4F48-BFFA-0602F12E58D0}"/>
              </a:ext>
            </a:extLst>
          </p:cNvPr>
          <p:cNvSpPr/>
          <p:nvPr/>
        </p:nvSpPr>
        <p:spPr>
          <a:xfrm>
            <a:off x="10977495" y="322872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6C964D28-5DB0-4804-A811-87BC61610D7B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 flipH="1">
            <a:off x="10214641" y="2821250"/>
            <a:ext cx="264589" cy="40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D0C8C59-D4C6-4132-A5A6-F49ECE5BEED4}"/>
              </a:ext>
            </a:extLst>
          </p:cNvPr>
          <p:cNvCxnSpPr>
            <a:cxnSpLocks/>
            <a:stCxn id="41" idx="5"/>
            <a:endCxn id="56" idx="0"/>
          </p:cNvCxnSpPr>
          <p:nvPr/>
        </p:nvCxnSpPr>
        <p:spPr>
          <a:xfrm>
            <a:off x="10910282" y="2821250"/>
            <a:ext cx="372013" cy="40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ED10A58F-C2E1-400E-98BA-26AE7E9F7DC2}"/>
              </a:ext>
            </a:extLst>
          </p:cNvPr>
          <p:cNvSpPr/>
          <p:nvPr/>
        </p:nvSpPr>
        <p:spPr>
          <a:xfrm>
            <a:off x="8180090" y="3086564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96875F63-86AE-4AAE-A167-398A1B4ED735}"/>
              </a:ext>
            </a:extLst>
          </p:cNvPr>
          <p:cNvSpPr/>
          <p:nvPr/>
        </p:nvSpPr>
        <p:spPr>
          <a:xfrm>
            <a:off x="9037474" y="305600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A6737F8-132E-4494-8A8A-A7F0608B6BB3}"/>
              </a:ext>
            </a:extLst>
          </p:cNvPr>
          <p:cNvCxnSpPr>
            <a:cxnSpLocks/>
            <a:stCxn id="50" idx="5"/>
            <a:endCxn id="60" idx="0"/>
          </p:cNvCxnSpPr>
          <p:nvPr/>
        </p:nvCxnSpPr>
        <p:spPr>
          <a:xfrm>
            <a:off x="9116810" y="2821250"/>
            <a:ext cx="225464" cy="2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0886E71-F8C4-44B6-9A4D-CCCDB4207350}"/>
              </a:ext>
            </a:extLst>
          </p:cNvPr>
          <p:cNvCxnSpPr>
            <a:cxnSpLocks/>
            <a:stCxn id="50" idx="3"/>
            <a:endCxn id="59" idx="0"/>
          </p:cNvCxnSpPr>
          <p:nvPr/>
        </p:nvCxnSpPr>
        <p:spPr>
          <a:xfrm flipH="1">
            <a:off x="8484890" y="2821250"/>
            <a:ext cx="200868" cy="2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8FEDEC3C-E49E-42DF-9613-CCADC85E850F}"/>
              </a:ext>
            </a:extLst>
          </p:cNvPr>
          <p:cNvSpPr/>
          <p:nvPr/>
        </p:nvSpPr>
        <p:spPr>
          <a:xfrm>
            <a:off x="7003361" y="3844356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A912E78-7675-49CC-AB2A-F453FC1403E2}"/>
              </a:ext>
            </a:extLst>
          </p:cNvPr>
          <p:cNvSpPr/>
          <p:nvPr/>
        </p:nvSpPr>
        <p:spPr>
          <a:xfrm>
            <a:off x="6516918" y="460214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6576637-DB19-4160-947C-FEE4C68DD570}"/>
              </a:ext>
            </a:extLst>
          </p:cNvPr>
          <p:cNvSpPr/>
          <p:nvPr/>
        </p:nvSpPr>
        <p:spPr>
          <a:xfrm>
            <a:off x="7442864" y="4691960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A9E5A055-E8B3-445F-A790-F8545025EC2E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6821718" y="4381060"/>
            <a:ext cx="270917" cy="22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90EF2727-D2AB-4B9E-9666-19CB308E815C}"/>
              </a:ext>
            </a:extLst>
          </p:cNvPr>
          <p:cNvCxnSpPr>
            <a:cxnSpLocks/>
            <a:stCxn id="63" idx="5"/>
            <a:endCxn id="65" idx="0"/>
          </p:cNvCxnSpPr>
          <p:nvPr/>
        </p:nvCxnSpPr>
        <p:spPr>
          <a:xfrm>
            <a:off x="7523687" y="4381060"/>
            <a:ext cx="223977" cy="3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>
            <a:extLst>
              <a:ext uri="{FF2B5EF4-FFF2-40B4-BE49-F238E27FC236}">
                <a16:creationId xmlns:a16="http://schemas.microsoft.com/office/drawing/2014/main" id="{72CE3065-A2EC-42BB-8198-647497AE9129}"/>
              </a:ext>
            </a:extLst>
          </p:cNvPr>
          <p:cNvSpPr/>
          <p:nvPr/>
        </p:nvSpPr>
        <p:spPr>
          <a:xfrm>
            <a:off x="7972147" y="393416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58E3CB8-63FD-4F0F-A6FB-61385F99EEDF}"/>
              </a:ext>
            </a:extLst>
          </p:cNvPr>
          <p:cNvCxnSpPr>
            <a:stCxn id="51" idx="3"/>
            <a:endCxn id="63" idx="0"/>
          </p:cNvCxnSpPr>
          <p:nvPr/>
        </p:nvCxnSpPr>
        <p:spPr>
          <a:xfrm flipH="1">
            <a:off x="7308161" y="3577633"/>
            <a:ext cx="269407" cy="26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D8EF3BB-2D31-41EE-BCD4-C71FE2347829}"/>
              </a:ext>
            </a:extLst>
          </p:cNvPr>
          <p:cNvCxnSpPr>
            <a:stCxn id="51" idx="5"/>
            <a:endCxn id="68" idx="0"/>
          </p:cNvCxnSpPr>
          <p:nvPr/>
        </p:nvCxnSpPr>
        <p:spPr>
          <a:xfrm>
            <a:off x="8008620" y="3577633"/>
            <a:ext cx="268327" cy="35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9061918-C89C-42B8-B4DB-F495C33C1DDD}"/>
              </a:ext>
            </a:extLst>
          </p:cNvPr>
          <p:cNvSpPr txBox="1"/>
          <p:nvPr/>
        </p:nvSpPr>
        <p:spPr>
          <a:xfrm>
            <a:off x="9114413" y="4111078"/>
            <a:ext cx="10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最佳解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2 1 3 4 5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48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99 11 2 3 33 4</a:t>
            </a:r>
          </a:p>
          <a:p>
            <a:endParaRPr lang="en-US" altLang="zh-CN" sz="2800" dirty="0"/>
          </a:p>
          <a:p>
            <a:r>
              <a:rPr lang="en-US" altLang="zh-CN" sz="2800" dirty="0"/>
              <a:t>O</a:t>
            </a:r>
            <a:r>
              <a:rPr lang="en-US" altLang="zh-CN" sz="2800"/>
              <a:t>utput</a:t>
            </a:r>
            <a:endParaRPr lang="en-US" altLang="zh-CN" sz="2800" dirty="0"/>
          </a:p>
          <a:p>
            <a:r>
              <a:rPr lang="en-US" altLang="zh-CN" sz="2800" dirty="0"/>
              <a:t>391</a:t>
            </a:r>
          </a:p>
        </p:txBody>
      </p:sp>
    </p:spTree>
    <p:extLst>
      <p:ext uri="{BB962C8B-B14F-4D97-AF65-F5344CB8AC3E}">
        <p14:creationId xmlns:p14="http://schemas.microsoft.com/office/powerpoint/2010/main" val="12197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8BCF-67CB-49DC-9410-6D22F14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E1BF-3AC5-4687-9A63-2C40F67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題目數</a:t>
            </a:r>
            <a:r>
              <a:rPr lang="en-US" altLang="zh-CN" dirty="0"/>
              <a:t>:</a:t>
            </a:r>
            <a:r>
              <a:rPr lang="zh-CN" altLang="en-US" dirty="0"/>
              <a:t>共三題，前兩題各</a:t>
            </a:r>
            <a:r>
              <a:rPr lang="en-US" altLang="zh-CN" dirty="0"/>
              <a:t>30</a:t>
            </a:r>
            <a:r>
              <a:rPr lang="zh-CN" altLang="en-US" dirty="0"/>
              <a:t>分，第三題</a:t>
            </a:r>
            <a:r>
              <a:rPr lang="en-US" altLang="zh-CN" dirty="0"/>
              <a:t>40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必須要用</a:t>
            </a:r>
            <a:r>
              <a:rPr lang="en-US" altLang="zh-CN" dirty="0"/>
              <a:t>read file</a:t>
            </a:r>
          </a:p>
          <a:p>
            <a:r>
              <a:rPr lang="zh-CN" altLang="en-US" dirty="0"/>
              <a:t>評分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現場打分數</a:t>
            </a:r>
            <a:endParaRPr lang="en-US" altLang="zh-CN" dirty="0"/>
          </a:p>
          <a:p>
            <a:pPr lvl="1"/>
            <a:r>
              <a:rPr lang="zh-CN" altLang="en-US" dirty="0"/>
              <a:t>跑出我的全部測資，結果正確</a:t>
            </a:r>
            <a:r>
              <a:rPr lang="zh-TW" altLang="en-US" dirty="0"/>
              <a:t>就</a:t>
            </a:r>
            <a:r>
              <a:rPr lang="zh-CN" altLang="en-US" dirty="0"/>
              <a:t>給全部分數</a:t>
            </a:r>
            <a:endParaRPr lang="en-US" altLang="zh-CN" dirty="0"/>
          </a:p>
          <a:p>
            <a:r>
              <a:rPr lang="zh-CN" altLang="en-US" dirty="0"/>
              <a:t>會提供</a:t>
            </a:r>
            <a:r>
              <a:rPr lang="en-US" altLang="zh-CN" dirty="0"/>
              <a:t>3</a:t>
            </a:r>
            <a:r>
              <a:rPr lang="zh-CN" altLang="en-US" dirty="0"/>
              <a:t>個測試用的測資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77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F34F9-B1E1-4C50-B149-9DAD25D5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0602C-C443-4C7C-8DA1-C2C47338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285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計算</a:t>
            </a:r>
            <a:r>
              <a:rPr lang="en-US" altLang="zh-CN" sz="2400" dirty="0"/>
              <a:t>node</a:t>
            </a:r>
            <a:r>
              <a:rPr lang="zh-CN" altLang="en-US" sz="2400" dirty="0"/>
              <a:t>的權重的方法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 node</a:t>
            </a:r>
            <a:r>
              <a:rPr lang="zh-CN" altLang="en-US" sz="2000" dirty="0"/>
              <a:t>的值乘以該</a:t>
            </a:r>
            <a:r>
              <a:rPr lang="en-US" altLang="zh-CN" sz="2000" dirty="0"/>
              <a:t>node</a:t>
            </a:r>
            <a:r>
              <a:rPr lang="zh-CN" altLang="en-US" sz="2000" dirty="0"/>
              <a:t>所在的層數，</a:t>
            </a:r>
            <a:r>
              <a:rPr lang="en-US" altLang="zh-CN" sz="2000" dirty="0"/>
              <a:t>(</a:t>
            </a:r>
            <a:r>
              <a:rPr lang="zh-CN" altLang="en-US" sz="2000" dirty="0"/>
              <a:t>層數從</a:t>
            </a:r>
            <a:r>
              <a:rPr lang="en-US" altLang="zh-CN" sz="2000" dirty="0"/>
              <a:t>level 1</a:t>
            </a:r>
            <a:r>
              <a:rPr lang="zh-CN" altLang="en-US" sz="2000" dirty="0"/>
              <a:t>開始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例如</a:t>
            </a:r>
            <a:r>
              <a:rPr lang="en-US" altLang="zh-CN" sz="2000" dirty="0"/>
              <a:t>:root</a:t>
            </a:r>
            <a:r>
              <a:rPr lang="zh-CN" altLang="en-US" sz="2000" dirty="0"/>
              <a:t> </a:t>
            </a:r>
            <a:r>
              <a:rPr lang="en-US" altLang="zh-CN" sz="2000" dirty="0"/>
              <a:t>node</a:t>
            </a:r>
            <a:r>
              <a:rPr lang="zh-CN" altLang="en-US" sz="2000" dirty="0"/>
              <a:t>的值是</a:t>
            </a:r>
            <a:r>
              <a:rPr lang="en-US" altLang="zh-CN" sz="2000" dirty="0"/>
              <a:t>23</a:t>
            </a:r>
            <a:r>
              <a:rPr lang="zh-CN" altLang="en-US" sz="2000" dirty="0"/>
              <a:t>，</a:t>
            </a:r>
            <a:r>
              <a:rPr lang="en-US" altLang="zh-CN" sz="2000" dirty="0"/>
              <a:t>root</a:t>
            </a:r>
            <a:r>
              <a:rPr lang="zh-CN" altLang="en-US" sz="2000" dirty="0"/>
              <a:t>所在層數為</a:t>
            </a:r>
            <a:r>
              <a:rPr lang="en-US" altLang="zh-CN" sz="2000" dirty="0"/>
              <a:t>1</a:t>
            </a:r>
            <a:r>
              <a:rPr lang="zh-CN" altLang="en-US" sz="2000" dirty="0"/>
              <a:t>，則</a:t>
            </a:r>
            <a:r>
              <a:rPr lang="en-US" altLang="zh-CN" sz="2000" dirty="0"/>
              <a:t>root</a:t>
            </a:r>
            <a:r>
              <a:rPr lang="zh-CN" altLang="en-US" sz="2000" dirty="0"/>
              <a:t>的權重為</a:t>
            </a:r>
            <a:r>
              <a:rPr lang="en-US" altLang="zh-CN" sz="2000" dirty="0"/>
              <a:t>23(1</a:t>
            </a:r>
            <a:r>
              <a:rPr lang="zh-CN" altLang="en-US" sz="2000" dirty="0"/>
              <a:t>*</a:t>
            </a:r>
            <a:r>
              <a:rPr lang="en-US" altLang="zh-CN" sz="2000" dirty="0"/>
              <a:t>23)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02BD45F-7445-4F1D-AEC2-D0A26130E1D2}"/>
              </a:ext>
            </a:extLst>
          </p:cNvPr>
          <p:cNvSpPr/>
          <p:nvPr/>
        </p:nvSpPr>
        <p:spPr>
          <a:xfrm>
            <a:off x="8453327" y="1769457"/>
            <a:ext cx="1864249" cy="15698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</a:p>
          <a:p>
            <a:pPr algn="ctr"/>
            <a:r>
              <a:rPr lang="zh-CN" altLang="en-US" dirty="0"/>
              <a:t>父點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FDF38C3-080E-4EBA-99A6-B0F75E0F5BB7}"/>
              </a:ext>
            </a:extLst>
          </p:cNvPr>
          <p:cNvSpPr/>
          <p:nvPr/>
        </p:nvSpPr>
        <p:spPr>
          <a:xfrm>
            <a:off x="7395899" y="3403569"/>
            <a:ext cx="1195857" cy="11278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左子點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C4CF236-B146-412F-8B47-B26BD41E0DC8}"/>
              </a:ext>
            </a:extLst>
          </p:cNvPr>
          <p:cNvSpPr/>
          <p:nvPr/>
        </p:nvSpPr>
        <p:spPr>
          <a:xfrm>
            <a:off x="10317576" y="3394991"/>
            <a:ext cx="1153227" cy="11450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右子點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A50B8D9-B186-4562-AF1D-671D00F899B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8416627" y="3109446"/>
            <a:ext cx="309713" cy="459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DE70564-CAE7-4A36-9E3E-CF22E61EA76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0044563" y="3109446"/>
            <a:ext cx="441899" cy="453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65E93AE-001D-4515-8F03-A301D9C6E172}"/>
              </a:ext>
            </a:extLst>
          </p:cNvPr>
          <p:cNvSpPr txBox="1"/>
          <p:nvPr/>
        </p:nvSpPr>
        <p:spPr>
          <a:xfrm>
            <a:off x="8853958" y="120415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array[0]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8A87D85-D00F-47B2-9DCD-D37DEE7592EF}"/>
              </a:ext>
            </a:extLst>
          </p:cNvPr>
          <p:cNvSpPr txBox="1"/>
          <p:nvPr/>
        </p:nvSpPr>
        <p:spPr>
          <a:xfrm>
            <a:off x="6624431" y="4533694"/>
            <a:ext cx="197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array[1]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1930291-BC5A-4B2E-B21B-E509216384E1}"/>
              </a:ext>
            </a:extLst>
          </p:cNvPr>
          <p:cNvSpPr txBox="1"/>
          <p:nvPr/>
        </p:nvSpPr>
        <p:spPr>
          <a:xfrm>
            <a:off x="10169360" y="45314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array[2]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292A69A-54B1-4A27-B09C-385DE8A777D4}"/>
              </a:ext>
            </a:extLst>
          </p:cNvPr>
          <p:cNvSpPr/>
          <p:nvPr/>
        </p:nvSpPr>
        <p:spPr>
          <a:xfrm>
            <a:off x="6506519" y="6006156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3FE748B-89E4-4BAB-8F84-A01FC839CC4A}"/>
              </a:ext>
            </a:extLst>
          </p:cNvPr>
          <p:cNvSpPr/>
          <p:nvPr/>
        </p:nvSpPr>
        <p:spPr>
          <a:xfrm>
            <a:off x="8336445" y="6036160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0AA5DA5-C88C-4654-9E97-31B6AB41E873}"/>
              </a:ext>
            </a:extLst>
          </p:cNvPr>
          <p:cNvSpPr/>
          <p:nvPr/>
        </p:nvSpPr>
        <p:spPr>
          <a:xfrm>
            <a:off x="9626047" y="6062701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43D3A5F-0F40-4380-97B7-82DEF4BD70EF}"/>
              </a:ext>
            </a:extLst>
          </p:cNvPr>
          <p:cNvSpPr/>
          <p:nvPr/>
        </p:nvSpPr>
        <p:spPr>
          <a:xfrm>
            <a:off x="11303282" y="6036160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B0AA75E-3A5C-44D4-B8FE-82BB001E47BE}"/>
              </a:ext>
            </a:extLst>
          </p:cNvPr>
          <p:cNvSpPr txBox="1"/>
          <p:nvPr/>
        </p:nvSpPr>
        <p:spPr>
          <a:xfrm>
            <a:off x="7602654" y="1257139"/>
            <a:ext cx="10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 1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70A4C6D-1BBB-431B-824A-9DF8728B118A}"/>
              </a:ext>
            </a:extLst>
          </p:cNvPr>
          <p:cNvSpPr txBox="1"/>
          <p:nvPr/>
        </p:nvSpPr>
        <p:spPr>
          <a:xfrm>
            <a:off x="6490858" y="3509838"/>
            <a:ext cx="10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 2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825FE5B-49D4-4D59-AF66-723E1FF33003}"/>
              </a:ext>
            </a:extLst>
          </p:cNvPr>
          <p:cNvSpPr txBox="1"/>
          <p:nvPr/>
        </p:nvSpPr>
        <p:spPr>
          <a:xfrm>
            <a:off x="4878687" y="6215908"/>
            <a:ext cx="10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 3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7998D12-4126-48E4-A5B5-1FB59E04A0FC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 flipH="1">
            <a:off x="6770735" y="4366279"/>
            <a:ext cx="800293" cy="1639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036635B-B451-4889-B891-B7A8C6C621E3}"/>
              </a:ext>
            </a:extLst>
          </p:cNvPr>
          <p:cNvCxnSpPr>
            <a:cxnSpLocks/>
            <a:stCxn id="37" idx="0"/>
            <a:endCxn id="5" idx="5"/>
          </p:cNvCxnSpPr>
          <p:nvPr/>
        </p:nvCxnSpPr>
        <p:spPr>
          <a:xfrm flipH="1" flipV="1">
            <a:off x="8416627" y="4366279"/>
            <a:ext cx="184034" cy="166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72C2237-7C58-4BE4-853A-B4FBDD8325AE}"/>
              </a:ext>
            </a:extLst>
          </p:cNvPr>
          <p:cNvCxnSpPr>
            <a:stCxn id="6" idx="3"/>
            <a:endCxn id="38" idx="0"/>
          </p:cNvCxnSpPr>
          <p:nvPr/>
        </p:nvCxnSpPr>
        <p:spPr>
          <a:xfrm flipH="1">
            <a:off x="9890263" y="4372343"/>
            <a:ext cx="596199" cy="1690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A21BBD-07C7-4F5C-A7A0-04ADDB91DCC9}"/>
              </a:ext>
            </a:extLst>
          </p:cNvPr>
          <p:cNvCxnSpPr>
            <a:stCxn id="6" idx="5"/>
            <a:endCxn id="39" idx="0"/>
          </p:cNvCxnSpPr>
          <p:nvPr/>
        </p:nvCxnSpPr>
        <p:spPr>
          <a:xfrm>
            <a:off x="11301917" y="4372343"/>
            <a:ext cx="265581" cy="166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1E0B7-F995-4993-8EBE-84F1615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</a:t>
            </a:r>
            <a:r>
              <a:rPr lang="en-US" altLang="zh-CN"/>
              <a:t>1 (30</a:t>
            </a:r>
            <a:r>
              <a:rPr lang="en-US" altLang="zh-CN" dirty="0"/>
              <a:t>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EF1DE-7E1A-4FBC-9FFD-8F524E7D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0"/>
            <a:ext cx="10515600" cy="5400260"/>
          </a:xfrm>
        </p:spPr>
        <p:txBody>
          <a:bodyPr>
            <a:normAutofit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array1[n]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，且皆不相同。代表一個</a:t>
            </a:r>
            <a:r>
              <a:rPr lang="en-US" altLang="zh-CN" dirty="0"/>
              <a:t>tree</a:t>
            </a:r>
            <a:r>
              <a:rPr lang="zh-CN" altLang="en-US" dirty="0"/>
              <a:t>的後序。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array2[n]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，且皆不相同。代表一個</a:t>
            </a:r>
            <a:r>
              <a:rPr lang="en-US" altLang="zh-CN" dirty="0"/>
              <a:t>tree</a:t>
            </a:r>
            <a:r>
              <a:rPr lang="zh-CN" altLang="en-US" dirty="0"/>
              <a:t>的中序。</a:t>
            </a:r>
            <a:endParaRPr lang="en-US" altLang="zh-CN" dirty="0"/>
          </a:p>
          <a:p>
            <a:pPr lvl="1"/>
            <a:r>
              <a:rPr lang="zh-CN" altLang="en-US" dirty="0"/>
              <a:t>根據</a:t>
            </a:r>
            <a:r>
              <a:rPr lang="en-US" altLang="zh-CN" dirty="0"/>
              <a:t>array1</a:t>
            </a:r>
            <a:r>
              <a:rPr lang="zh-CN" altLang="en-US" dirty="0"/>
              <a:t>與</a:t>
            </a:r>
            <a:r>
              <a:rPr lang="en-US" altLang="zh-CN" dirty="0"/>
              <a:t>array2</a:t>
            </a:r>
            <a:r>
              <a:rPr lang="zh-CN" altLang="en-US" dirty="0"/>
              <a:t>建構出</a:t>
            </a:r>
            <a:r>
              <a:rPr lang="en-US" altLang="zh-CN" dirty="0"/>
              <a:t>binary tree</a:t>
            </a:r>
            <a:r>
              <a:rPr lang="zh-CN" altLang="en-US" dirty="0"/>
              <a:t>。並且</a:t>
            </a:r>
            <a:r>
              <a:rPr lang="zh-CN" altLang="en-US" dirty="0">
                <a:solidFill>
                  <a:srgbClr val="FF0000"/>
                </a:solidFill>
              </a:rPr>
              <a:t>以前序輸出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n (int)  //</a:t>
            </a:r>
            <a:r>
              <a:rPr lang="zh-CN" altLang="en-US" dirty="0"/>
              <a:t>代表兩個</a:t>
            </a:r>
            <a:r>
              <a:rPr lang="en-US" altLang="zh-CN" dirty="0"/>
              <a:t>array</a:t>
            </a:r>
            <a:r>
              <a:rPr lang="zh-CN" altLang="en-US"/>
              <a:t>的大小</a:t>
            </a:r>
            <a:endParaRPr lang="en-US" altLang="zh-CN" dirty="0"/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array1(int)</a:t>
            </a:r>
            <a:r>
              <a:rPr lang="zh-CN" altLang="en-US" dirty="0"/>
              <a:t>以空格間隔，代表後序。</a:t>
            </a:r>
            <a:endParaRPr lang="en-US" altLang="zh-CN" dirty="0"/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array2(int)</a:t>
            </a:r>
            <a:r>
              <a:rPr lang="zh-CN" altLang="en-US" dirty="0"/>
              <a:t>以空格間隔，代表中序。</a:t>
            </a: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zh-TW" altLang="en-US" dirty="0"/>
              <a:t>前序輸出</a:t>
            </a:r>
            <a:r>
              <a:rPr lang="en-US" altLang="zh-TW" dirty="0"/>
              <a:t>tree(int)</a:t>
            </a:r>
            <a:r>
              <a:rPr lang="zh-CN" altLang="en-US" dirty="0"/>
              <a:t>以空格間隔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9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09265-C3D7-43F3-8205-6D45F3B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EAC2F-EB34-4693-88F6-1178BF63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26 5 80 49 13 2 1</a:t>
            </a:r>
          </a:p>
          <a:p>
            <a:pPr marL="0" indent="0">
              <a:buNone/>
            </a:pPr>
            <a:r>
              <a:rPr lang="en-US" altLang="zh-CN" dirty="0"/>
              <a:t>26 5 2 80 49 13 1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marL="0" indent="0">
              <a:buNone/>
            </a:pPr>
            <a:r>
              <a:rPr lang="en-US" altLang="zh-CN" dirty="0"/>
              <a:t>1 2 5 26 13 49 80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CADEEF39-1D1D-4C16-B6FC-81F7D5260CE1}"/>
              </a:ext>
            </a:extLst>
          </p:cNvPr>
          <p:cNvSpPr/>
          <p:nvPr/>
        </p:nvSpPr>
        <p:spPr>
          <a:xfrm>
            <a:off x="6357732" y="3048387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ED61D4BF-1BEA-4201-83D0-288F0FB93A37}"/>
              </a:ext>
            </a:extLst>
          </p:cNvPr>
          <p:cNvSpPr/>
          <p:nvPr/>
        </p:nvSpPr>
        <p:spPr>
          <a:xfrm>
            <a:off x="7380629" y="2203180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468992F6-C85E-4D68-A5B2-1AB278EFFB2C}"/>
              </a:ext>
            </a:extLst>
          </p:cNvPr>
          <p:cNvSpPr/>
          <p:nvPr/>
        </p:nvSpPr>
        <p:spPr>
          <a:xfrm>
            <a:off x="8504715" y="2956303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712E22EE-BE63-4314-AE91-BF6A2EC02300}"/>
              </a:ext>
            </a:extLst>
          </p:cNvPr>
          <p:cNvSpPr/>
          <p:nvPr/>
        </p:nvSpPr>
        <p:spPr>
          <a:xfrm>
            <a:off x="7924279" y="3983887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49</a:t>
            </a:r>
            <a:endParaRPr lang="zh-TW" altLang="en-US" dirty="0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16E572D5-C891-4380-ACDE-2555D8D22BC0}"/>
              </a:ext>
            </a:extLst>
          </p:cNvPr>
          <p:cNvSpPr/>
          <p:nvPr/>
        </p:nvSpPr>
        <p:spPr>
          <a:xfrm>
            <a:off x="5794398" y="3987179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26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AFD244F5-5FBE-425F-8BD4-5553A3855960}"/>
              </a:ext>
            </a:extLst>
          </p:cNvPr>
          <p:cNvCxnSpPr>
            <a:cxnSpLocks/>
            <a:stCxn id="123" idx="7"/>
            <a:endCxn id="124" idx="3"/>
          </p:cNvCxnSpPr>
          <p:nvPr/>
        </p:nvCxnSpPr>
        <p:spPr>
          <a:xfrm flipV="1">
            <a:off x="6878058" y="2739884"/>
            <a:ext cx="591845" cy="40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381D8E5-1EAB-4143-98D5-A38A71CDA3B8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>
          <a:xfrm>
            <a:off x="7900955" y="2739884"/>
            <a:ext cx="693034" cy="30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4E1EF935-917E-4F36-8038-A0A4A74DBAFC}"/>
              </a:ext>
            </a:extLst>
          </p:cNvPr>
          <p:cNvCxnSpPr>
            <a:cxnSpLocks/>
            <a:stCxn id="123" idx="3"/>
            <a:endCxn id="127" idx="0"/>
          </p:cNvCxnSpPr>
          <p:nvPr/>
        </p:nvCxnSpPr>
        <p:spPr>
          <a:xfrm flipH="1">
            <a:off x="6099198" y="3585091"/>
            <a:ext cx="347808" cy="40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BA82428-8165-4CCF-B90C-BA32CFDAD04E}"/>
              </a:ext>
            </a:extLst>
          </p:cNvPr>
          <p:cNvCxnSpPr>
            <a:cxnSpLocks/>
            <a:stCxn id="125" idx="3"/>
            <a:endCxn id="126" idx="0"/>
          </p:cNvCxnSpPr>
          <p:nvPr/>
        </p:nvCxnSpPr>
        <p:spPr>
          <a:xfrm flipH="1">
            <a:off x="8229079" y="3493007"/>
            <a:ext cx="364910" cy="4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橢圓 131">
            <a:extLst>
              <a:ext uri="{FF2B5EF4-FFF2-40B4-BE49-F238E27FC236}">
                <a16:creationId xmlns:a16="http://schemas.microsoft.com/office/drawing/2014/main" id="{337DCD8C-18A3-4008-84E7-58B08A19335F}"/>
              </a:ext>
            </a:extLst>
          </p:cNvPr>
          <p:cNvSpPr/>
          <p:nvPr/>
        </p:nvSpPr>
        <p:spPr>
          <a:xfrm>
            <a:off x="7380629" y="5061531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7F995F6-5B80-4A19-8E19-432BDEA5A8B1}"/>
              </a:ext>
            </a:extLst>
          </p:cNvPr>
          <p:cNvCxnSpPr>
            <a:cxnSpLocks/>
            <a:stCxn id="126" idx="3"/>
            <a:endCxn id="132" idx="0"/>
          </p:cNvCxnSpPr>
          <p:nvPr/>
        </p:nvCxnSpPr>
        <p:spPr>
          <a:xfrm flipH="1">
            <a:off x="7685429" y="4520591"/>
            <a:ext cx="328124" cy="54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橢圓 135">
            <a:extLst>
              <a:ext uri="{FF2B5EF4-FFF2-40B4-BE49-F238E27FC236}">
                <a16:creationId xmlns:a16="http://schemas.microsoft.com/office/drawing/2014/main" id="{C13BCD96-0164-49BF-A8F9-BBA5F4A6F4C2}"/>
              </a:ext>
            </a:extLst>
          </p:cNvPr>
          <p:cNvSpPr/>
          <p:nvPr/>
        </p:nvSpPr>
        <p:spPr>
          <a:xfrm>
            <a:off x="8069742" y="1210090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09804734-D908-4939-9C9E-04DA2485AC70}"/>
              </a:ext>
            </a:extLst>
          </p:cNvPr>
          <p:cNvCxnSpPr>
            <a:cxnSpLocks/>
            <a:stCxn id="136" idx="3"/>
            <a:endCxn id="124" idx="0"/>
          </p:cNvCxnSpPr>
          <p:nvPr/>
        </p:nvCxnSpPr>
        <p:spPr>
          <a:xfrm flipH="1">
            <a:off x="7685429" y="1746794"/>
            <a:ext cx="473587" cy="45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16 23 28 41 99 57 43</a:t>
            </a:r>
          </a:p>
          <a:p>
            <a:r>
              <a:rPr lang="en-US" altLang="zh-CN" sz="2800" dirty="0"/>
              <a:t>16 28 23 43 41 57 99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43 28 16 </a:t>
            </a:r>
            <a:r>
              <a:rPr lang="en-US" altLang="zh-TW" sz="2800"/>
              <a:t>23 </a:t>
            </a:r>
            <a:r>
              <a:rPr lang="en-US" altLang="zh-TW" sz="2800" smtClean="0"/>
              <a:t>57 </a:t>
            </a:r>
            <a:r>
              <a:rPr lang="en-US" altLang="zh-TW" sz="2800" dirty="0"/>
              <a:t>41 99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10 8 6 4 2</a:t>
            </a:r>
          </a:p>
          <a:p>
            <a:r>
              <a:rPr lang="en-US" altLang="zh-CN" sz="2800" dirty="0"/>
              <a:t>10 8 6 4 2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2 4 6 8 10</a:t>
            </a:r>
          </a:p>
          <a:p>
            <a:endParaRPr lang="en-US" altLang="zh-TW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53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0B952-D314-4537-AEC2-00A98E8A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-2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321BDD-A320-4C70-BA8F-B4FF06CC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5493025"/>
          </a:xfrm>
        </p:spPr>
        <p:txBody>
          <a:bodyPr>
            <a:normAutofit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從下往上建立</a:t>
            </a:r>
            <a:r>
              <a:rPr lang="en-US" altLang="zh-CN" dirty="0">
                <a:solidFill>
                  <a:srgbClr val="FF0000"/>
                </a:solidFill>
              </a:rPr>
              <a:t>min-heap</a:t>
            </a:r>
            <a:r>
              <a:rPr lang="zh-CN" altLang="en-US" dirty="0">
                <a:solidFill>
                  <a:srgbClr val="FF0000"/>
                </a:solidFill>
              </a:rPr>
              <a:t>，建完之後以中序輸出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方式如下</a:t>
            </a:r>
            <a:endParaRPr lang="en-US" altLang="zh-CN" dirty="0"/>
          </a:p>
          <a:p>
            <a:pPr lvl="2"/>
            <a:r>
              <a:rPr lang="en-US" altLang="zh-CN" dirty="0"/>
              <a:t>Step1: </a:t>
            </a:r>
            <a:r>
              <a:rPr lang="zh-CN" altLang="en-US" dirty="0"/>
              <a:t>先建構出</a:t>
            </a:r>
            <a:r>
              <a:rPr lang="en-US" altLang="zh-CN" dirty="0"/>
              <a:t>complete binary tree</a:t>
            </a:r>
          </a:p>
          <a:p>
            <a:pPr lvl="2"/>
            <a:r>
              <a:rPr lang="en-US" altLang="zh-CN" dirty="0"/>
              <a:t>Step2: </a:t>
            </a:r>
            <a:r>
              <a:rPr lang="zh-CN" altLang="en-US" dirty="0"/>
              <a:t>找到最後一個父點，是</a:t>
            </a:r>
            <a:r>
              <a:rPr lang="en-US" altLang="zh-CN" dirty="0"/>
              <a:t>array[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Step3: for (; </a:t>
            </a:r>
            <a:r>
              <a:rPr lang="en-US" altLang="zh-CN" dirty="0" err="1"/>
              <a:t>i</a:t>
            </a:r>
            <a:r>
              <a:rPr lang="en-US" altLang="zh-CN" dirty="0"/>
              <a:t> &gt;= 0 ; </a:t>
            </a:r>
            <a:r>
              <a:rPr lang="en-US" altLang="zh-CN" dirty="0" err="1"/>
              <a:t>i</a:t>
            </a:r>
            <a:r>
              <a:rPr lang="en-US" altLang="zh-CN" dirty="0"/>
              <a:t>--)   </a:t>
            </a:r>
            <a:r>
              <a:rPr lang="zh-CN" altLang="en-US" dirty="0"/>
              <a:t>調整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Step4: </a:t>
            </a:r>
            <a:r>
              <a:rPr lang="zh-CN" altLang="en-US" dirty="0"/>
              <a:t>中序輸出</a:t>
            </a:r>
            <a:r>
              <a:rPr lang="en-US" altLang="zh-CN" dirty="0"/>
              <a:t>tree</a:t>
            </a:r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array(int)</a:t>
            </a:r>
            <a:r>
              <a:rPr lang="zh-CN" altLang="en-US" dirty="0"/>
              <a:t>以空格間隔</a:t>
            </a:r>
            <a:endParaRPr lang="en-US" altLang="zh-CN" dirty="0"/>
          </a:p>
          <a:p>
            <a:r>
              <a:rPr lang="en-US" altLang="zh-CN" dirty="0"/>
              <a:t>Output</a:t>
            </a:r>
            <a:endParaRPr lang="en-US" altLang="zh-CN" sz="3600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把調整之後的</a:t>
            </a:r>
            <a:r>
              <a:rPr lang="en-US" altLang="zh-CN" dirty="0"/>
              <a:t>tree</a:t>
            </a:r>
            <a:r>
              <a:rPr lang="zh-CN" altLang="en-US" dirty="0"/>
              <a:t>以中序輸出</a:t>
            </a:r>
            <a:r>
              <a:rPr lang="en-US" altLang="zh-CN" dirty="0"/>
              <a:t>(int)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EF485-8851-4C84-A9CA-C88AD34E07CE}"/>
              </a:ext>
            </a:extLst>
          </p:cNvPr>
          <p:cNvSpPr/>
          <p:nvPr/>
        </p:nvSpPr>
        <p:spPr>
          <a:xfrm>
            <a:off x="6736660" y="3353554"/>
            <a:ext cx="545534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調整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r>
              <a:rPr lang="en-US" altLang="zh-CN" dirty="0"/>
              <a:t>{</a:t>
            </a:r>
          </a:p>
          <a:p>
            <a:r>
              <a:rPr lang="zh-CN" altLang="en-US" dirty="0"/>
              <a:t>     比較 </a:t>
            </a:r>
            <a:r>
              <a:rPr lang="en-US" altLang="zh-CN" dirty="0"/>
              <a:t>i</a:t>
            </a:r>
            <a:r>
              <a:rPr lang="zh-CN" altLang="en-US" dirty="0"/>
              <a:t>的左右子點值</a:t>
            </a:r>
            <a:r>
              <a:rPr lang="en-US" altLang="zh-CN" dirty="0"/>
              <a:t>;	//</a:t>
            </a:r>
            <a:r>
              <a:rPr lang="zh-CN" altLang="en-US" dirty="0"/>
              <a:t>假設</a:t>
            </a:r>
            <a:r>
              <a:rPr lang="en-US" altLang="zh-CN" dirty="0" err="1"/>
              <a:t>i</a:t>
            </a:r>
            <a:r>
              <a:rPr lang="zh-CN" altLang="en-US" dirty="0"/>
              <a:t>的左子點值比較小</a:t>
            </a:r>
            <a:endParaRPr lang="en-US" altLang="zh-CN" dirty="0"/>
          </a:p>
          <a:p>
            <a:r>
              <a:rPr lang="en-US" altLang="zh-TW" dirty="0"/>
              <a:t>     </a:t>
            </a:r>
            <a:r>
              <a:rPr lang="en-US" altLang="zh-CN" dirty="0"/>
              <a:t>if (</a:t>
            </a:r>
            <a:r>
              <a:rPr lang="en-US" altLang="zh-CN" dirty="0" err="1"/>
              <a:t>i</a:t>
            </a:r>
            <a:r>
              <a:rPr lang="zh-CN" altLang="en-US" dirty="0"/>
              <a:t>的值 </a:t>
            </a:r>
            <a:r>
              <a:rPr lang="en-US" altLang="zh-CN" dirty="0"/>
              <a:t>&gt; </a:t>
            </a:r>
            <a:r>
              <a:rPr lang="en-US" altLang="zh-CN" dirty="0" err="1"/>
              <a:t>i</a:t>
            </a:r>
            <a:r>
              <a:rPr lang="zh-CN" altLang="en-US" dirty="0"/>
              <a:t>的左子點的值</a:t>
            </a:r>
            <a:r>
              <a:rPr lang="en-US" altLang="zh-CN" dirty="0"/>
              <a:t>){  </a:t>
            </a:r>
          </a:p>
          <a:p>
            <a:r>
              <a:rPr lang="en-US" altLang="zh-TW" dirty="0"/>
              <a:t>            </a:t>
            </a:r>
            <a:r>
              <a:rPr lang="zh-CN" altLang="en-US" dirty="0"/>
              <a:t>把</a:t>
            </a:r>
            <a:r>
              <a:rPr lang="en-US" altLang="zh-CN" dirty="0"/>
              <a:t>i</a:t>
            </a:r>
            <a:r>
              <a:rPr lang="zh-CN" altLang="en-US" dirty="0"/>
              <a:t>的值與</a:t>
            </a:r>
            <a:r>
              <a:rPr lang="en-US" altLang="zh-CN" dirty="0"/>
              <a:t>i</a:t>
            </a:r>
            <a:r>
              <a:rPr lang="zh-CN" altLang="en-US" dirty="0"/>
              <a:t>的左子點的值交換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調整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zh-CN" altLang="en-US" dirty="0"/>
              <a:t>的左子點</a:t>
            </a:r>
            <a:r>
              <a:rPr lang="en-US" altLang="zh-CN" dirty="0"/>
              <a:t>);	//</a:t>
            </a:r>
            <a:r>
              <a:rPr lang="zh-CN" altLang="en-US" dirty="0"/>
              <a:t>右子點同理</a:t>
            </a:r>
            <a:endParaRPr lang="en-US" altLang="zh-TW" dirty="0"/>
          </a:p>
          <a:p>
            <a:r>
              <a:rPr lang="en-US" altLang="zh-TW" dirty="0"/>
              <a:t>     }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TW" dirty="0"/>
              <a:t>             </a:t>
            </a:r>
            <a:r>
              <a:rPr lang="en-US" altLang="zh-CN" dirty="0"/>
              <a:t>return;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09265-C3D7-43F3-8205-6D45F3B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/>
              <a:t>-2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EAC2F-EB34-4693-88F6-1178BF63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26 49 13 77 2 60 90 50 99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marL="0" indent="0">
              <a:buNone/>
            </a:pPr>
            <a:r>
              <a:rPr lang="en-US" altLang="zh-CN" dirty="0"/>
              <a:t>77 50 99 26 49 2 60 13 90</a:t>
            </a:r>
          </a:p>
        </p:txBody>
      </p:sp>
    </p:spTree>
    <p:extLst>
      <p:ext uri="{BB962C8B-B14F-4D97-AF65-F5344CB8AC3E}">
        <p14:creationId xmlns:p14="http://schemas.microsoft.com/office/powerpoint/2010/main" val="22787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10 9 8 7 6 5 4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7 6 9 4 10 5 8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99 88 77 66 55 44 33 22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88 66 55 99 22 44 33 77</a:t>
            </a:r>
          </a:p>
        </p:txBody>
      </p:sp>
    </p:spTree>
    <p:extLst>
      <p:ext uri="{BB962C8B-B14F-4D97-AF65-F5344CB8AC3E}">
        <p14:creationId xmlns:p14="http://schemas.microsoft.com/office/powerpoint/2010/main" val="6656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718</Words>
  <Application>Microsoft Office PowerPoint</Application>
  <PresentationFormat>寬螢幕</PresentationFormat>
  <Paragraphs>149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Office 佈景主題</vt:lpstr>
      <vt:lpstr>上機考 題目三</vt:lpstr>
      <vt:lpstr>注意事項</vt:lpstr>
      <vt:lpstr>製作樹</vt:lpstr>
      <vt:lpstr>製作樹-1 (30%)</vt:lpstr>
      <vt:lpstr>製作樹-1 example</vt:lpstr>
      <vt:lpstr>製作樹-1 額外測資</vt:lpstr>
      <vt:lpstr>製作樹-2 (30%)</vt:lpstr>
      <vt:lpstr>製作樹-2 example</vt:lpstr>
      <vt:lpstr>製作樹-2 額外測資</vt:lpstr>
      <vt:lpstr>製作樹-3  (40%)</vt:lpstr>
      <vt:lpstr>製作樹-3 example</vt:lpstr>
      <vt:lpstr>製作樹-3 額外測資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大瘋狗</cp:lastModifiedBy>
  <cp:revision>112</cp:revision>
  <dcterms:created xsi:type="dcterms:W3CDTF">2019-10-03T08:36:18Z</dcterms:created>
  <dcterms:modified xsi:type="dcterms:W3CDTF">2019-12-22T07:00:37Z</dcterms:modified>
</cp:coreProperties>
</file>