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6" r:id="rId3"/>
    <p:sldId id="272" r:id="rId4"/>
    <p:sldId id="287" r:id="rId5"/>
    <p:sldId id="289" r:id="rId6"/>
    <p:sldId id="290" r:id="rId7"/>
    <p:sldId id="281" r:id="rId8"/>
    <p:sldId id="276" r:id="rId9"/>
    <p:sldId id="293" r:id="rId10"/>
    <p:sldId id="277" r:id="rId11"/>
    <p:sldId id="278" r:id="rId12"/>
    <p:sldId id="29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柏凱 劉" userId="3cb717f99a26f958" providerId="LiveId" clId="{213C0B16-BCCE-4351-B518-2E75E439D941}"/>
    <pc:docChg chg="modSld">
      <pc:chgData name="柏凱 劉" userId="3cb717f99a26f958" providerId="LiveId" clId="{213C0B16-BCCE-4351-B518-2E75E439D941}" dt="2019-12-09T14:14:21.385" v="1"/>
      <pc:docMkLst>
        <pc:docMk/>
      </pc:docMkLst>
    </pc:docChg>
  </pc:docChgLst>
  <pc:docChgLst>
    <pc:chgData name="柏凱 劉" userId="3cb717f99a26f958" providerId="LiveId" clId="{28BFB931-0683-464C-8E14-1FF5E91D1174}"/>
    <pc:docChg chg="undo redo custSel addSld delSld modSld sldOrd">
      <pc:chgData name="柏凱 劉" userId="3cb717f99a26f958" providerId="LiveId" clId="{28BFB931-0683-464C-8E14-1FF5E91D1174}" dt="2019-12-17T03:23:47.370" v="350"/>
      <pc:docMkLst>
        <pc:docMk/>
      </pc:docMkLst>
      <pc:sldChg chg="modSp">
        <pc:chgData name="柏凱 劉" userId="3cb717f99a26f958" providerId="LiveId" clId="{28BFB931-0683-464C-8E14-1FF5E91D1174}" dt="2019-12-13T04:37:59.911" v="3"/>
        <pc:sldMkLst>
          <pc:docMk/>
          <pc:sldMk cId="1032673977" sldId="271"/>
        </pc:sldMkLst>
        <pc:spChg chg="mod">
          <ac:chgData name="柏凱 劉" userId="3cb717f99a26f958" providerId="LiveId" clId="{28BFB931-0683-464C-8E14-1FF5E91D1174}" dt="2019-12-13T04:37:59.911" v="3"/>
          <ac:spMkLst>
            <pc:docMk/>
            <pc:sldMk cId="1032673977" sldId="271"/>
            <ac:spMk id="2" creationId="{C157B5AF-63C5-4B6D-827B-A2D21A4ECEAB}"/>
          </ac:spMkLst>
        </pc:spChg>
      </pc:sldChg>
      <pc:sldChg chg="modSp">
        <pc:chgData name="柏凱 劉" userId="3cb717f99a26f958" providerId="LiveId" clId="{28BFB931-0683-464C-8E14-1FF5E91D1174}" dt="2019-12-16T13:26:41.251" v="344"/>
        <pc:sldMkLst>
          <pc:docMk/>
          <pc:sldMk cId="2770014088" sldId="272"/>
        </pc:sldMkLst>
        <pc:spChg chg="mod">
          <ac:chgData name="柏凱 劉" userId="3cb717f99a26f958" providerId="LiveId" clId="{28BFB931-0683-464C-8E14-1FF5E91D1174}" dt="2019-12-16T13:26:41.251" v="344"/>
          <ac:spMkLst>
            <pc:docMk/>
            <pc:sldMk cId="2770014088" sldId="272"/>
            <ac:spMk id="3" creationId="{B45C88F2-2278-4D6C-A82A-473D4332F375}"/>
          </ac:spMkLst>
        </pc:spChg>
      </pc:sldChg>
      <pc:sldChg chg="modSp ord">
        <pc:chgData name="柏凱 劉" userId="3cb717f99a26f958" providerId="LiveId" clId="{28BFB931-0683-464C-8E14-1FF5E91D1174}" dt="2019-12-17T03:23:47.370" v="350"/>
        <pc:sldMkLst>
          <pc:docMk/>
          <pc:sldMk cId="3058193926" sldId="277"/>
        </pc:sldMkLst>
        <pc:spChg chg="mod">
          <ac:chgData name="柏凱 劉" userId="3cb717f99a26f958" providerId="LiveId" clId="{28BFB931-0683-464C-8E14-1FF5E91D1174}" dt="2019-12-13T05:06:57.682" v="213" actId="20577"/>
          <ac:spMkLst>
            <pc:docMk/>
            <pc:sldMk cId="3058193926" sldId="277"/>
            <ac:spMk id="2" creationId="{73D43176-1EBB-46D6-9FB4-8513CDCA3487}"/>
          </ac:spMkLst>
        </pc:spChg>
        <pc:spChg chg="mod">
          <ac:chgData name="柏凱 劉" userId="3cb717f99a26f958" providerId="LiveId" clId="{28BFB931-0683-464C-8E14-1FF5E91D1174}" dt="2019-12-16T13:26:41.251" v="344"/>
          <ac:spMkLst>
            <pc:docMk/>
            <pc:sldMk cId="3058193926" sldId="277"/>
            <ac:spMk id="3" creationId="{DFC00772-C157-4995-B157-56064D9592FF}"/>
          </ac:spMkLst>
        </pc:spChg>
      </pc:sldChg>
      <pc:sldChg chg="delSp modSp">
        <pc:chgData name="柏凱 劉" userId="3cb717f99a26f958" providerId="LiveId" clId="{28BFB931-0683-464C-8E14-1FF5E91D1174}" dt="2019-12-13T05:09:50.382" v="240"/>
        <pc:sldMkLst>
          <pc:docMk/>
          <pc:sldMk cId="3099462962" sldId="278"/>
        </pc:sldMkLst>
        <pc:spChg chg="mod">
          <ac:chgData name="柏凱 劉" userId="3cb717f99a26f958" providerId="LiveId" clId="{28BFB931-0683-464C-8E14-1FF5E91D1174}" dt="2019-12-13T05:07:02.060" v="214" actId="20577"/>
          <ac:spMkLst>
            <pc:docMk/>
            <pc:sldMk cId="3099462962" sldId="278"/>
            <ac:spMk id="2" creationId="{06FF73B5-67E9-453C-9CC9-7ABF567BF716}"/>
          </ac:spMkLst>
        </pc:spChg>
        <pc:spChg chg="del mod">
          <ac:chgData name="柏凱 劉" userId="3cb717f99a26f958" providerId="LiveId" clId="{28BFB931-0683-464C-8E14-1FF5E91D1174}" dt="2019-12-13T05:09:50.382" v="240"/>
          <ac:spMkLst>
            <pc:docMk/>
            <pc:sldMk cId="3099462962" sldId="278"/>
            <ac:spMk id="13" creationId="{60904AE4-554C-493E-ACC9-9A92D593A9EB}"/>
          </ac:spMkLst>
        </pc:spChg>
      </pc:sldChg>
      <pc:sldChg chg="modSp add">
        <pc:chgData name="柏凱 劉" userId="3cb717f99a26f958" providerId="LiveId" clId="{28BFB931-0683-464C-8E14-1FF5E91D1174}" dt="2019-12-16T14:02:23.673" v="347"/>
        <pc:sldMkLst>
          <pc:docMk/>
          <pc:sldMk cId="1866294298" sldId="286"/>
        </pc:sldMkLst>
        <pc:spChg chg="mod">
          <ac:chgData name="柏凱 劉" userId="3cb717f99a26f958" providerId="LiveId" clId="{28BFB931-0683-464C-8E14-1FF5E91D1174}" dt="2019-12-16T14:02:23.673" v="347"/>
          <ac:spMkLst>
            <pc:docMk/>
            <pc:sldMk cId="1866294298" sldId="286"/>
            <ac:spMk id="3" creationId="{C9DAE1BF-3AC5-4687-9A63-2C40F6724E0F}"/>
          </ac:spMkLst>
        </pc:spChg>
      </pc:sldChg>
      <pc:sldChg chg="modSp add">
        <pc:chgData name="柏凱 劉" userId="3cb717f99a26f958" providerId="LiveId" clId="{28BFB931-0683-464C-8E14-1FF5E91D1174}" dt="2019-12-16T13:28:57.890" v="345"/>
        <pc:sldMkLst>
          <pc:docMk/>
          <pc:sldMk cId="1602487749" sldId="287"/>
        </pc:sldMkLst>
        <pc:spChg chg="mod">
          <ac:chgData name="柏凱 劉" userId="3cb717f99a26f958" providerId="LiveId" clId="{28BFB931-0683-464C-8E14-1FF5E91D1174}" dt="2019-12-16T13:28:57.890" v="345"/>
          <ac:spMkLst>
            <pc:docMk/>
            <pc:sldMk cId="1602487749" sldId="287"/>
            <ac:spMk id="3" creationId="{DFC00772-C157-4995-B157-56064D9592FF}"/>
          </ac:spMkLst>
        </pc:spChg>
      </pc:sldChg>
      <pc:sldChg chg="modSp add">
        <pc:chgData name="柏凱 劉" userId="3cb717f99a26f958" providerId="LiveId" clId="{28BFB931-0683-464C-8E14-1FF5E91D1174}" dt="2019-12-14T14:25:23.419" v="291" actId="20577"/>
        <pc:sldMkLst>
          <pc:docMk/>
          <pc:sldMk cId="2399439850" sldId="289"/>
        </pc:sldMkLst>
        <pc:spChg chg="mod">
          <ac:chgData name="柏凱 劉" userId="3cb717f99a26f958" providerId="LiveId" clId="{28BFB931-0683-464C-8E14-1FF5E91D1174}" dt="2019-12-14T14:25:23.419" v="291" actId="20577"/>
          <ac:spMkLst>
            <pc:docMk/>
            <pc:sldMk cId="2399439850" sldId="289"/>
            <ac:spMk id="2" creationId="{06FF73B5-67E9-453C-9CC9-7ABF567BF716}"/>
          </ac:spMkLst>
        </pc:spChg>
      </pc:sldChg>
      <pc:sldChg chg="modSp add">
        <pc:chgData name="柏凱 劉" userId="3cb717f99a26f958" providerId="LiveId" clId="{28BFB931-0683-464C-8E14-1FF5E91D1174}" dt="2019-12-14T14:28:52.119" v="318"/>
        <pc:sldMkLst>
          <pc:docMk/>
          <pc:sldMk cId="2099815346" sldId="290"/>
        </pc:sldMkLst>
        <pc:spChg chg="mod">
          <ac:chgData name="柏凱 劉" userId="3cb717f99a26f958" providerId="LiveId" clId="{28BFB931-0683-464C-8E14-1FF5E91D1174}" dt="2019-12-14T14:26:49.229" v="302"/>
          <ac:spMkLst>
            <pc:docMk/>
            <pc:sldMk cId="2099815346" sldId="290"/>
            <ac:spMk id="2" creationId="{C1DBDD4C-20F7-44EC-AAAE-61A6FCF0C575}"/>
          </ac:spMkLst>
        </pc:spChg>
        <pc:spChg chg="mod">
          <ac:chgData name="柏凱 劉" userId="3cb717f99a26f958" providerId="LiveId" clId="{28BFB931-0683-464C-8E14-1FF5E91D1174}" dt="2019-12-14T14:28:41.347" v="316"/>
          <ac:spMkLst>
            <pc:docMk/>
            <pc:sldMk cId="2099815346" sldId="290"/>
            <ac:spMk id="3" creationId="{790CDB47-2675-4F9B-88DC-86C4A8888507}"/>
          </ac:spMkLst>
        </pc:spChg>
        <pc:spChg chg="mod">
          <ac:chgData name="柏凱 劉" userId="3cb717f99a26f958" providerId="LiveId" clId="{28BFB931-0683-464C-8E14-1FF5E91D1174}" dt="2019-12-14T14:28:26.958" v="315"/>
          <ac:spMkLst>
            <pc:docMk/>
            <pc:sldMk cId="2099815346" sldId="290"/>
            <ac:spMk id="4" creationId="{6F4EA8FA-13E1-4348-9A40-569B7B03E2D2}"/>
          </ac:spMkLst>
        </pc:spChg>
        <pc:spChg chg="mod">
          <ac:chgData name="柏凱 劉" userId="3cb717f99a26f958" providerId="LiveId" clId="{28BFB931-0683-464C-8E14-1FF5E91D1174}" dt="2019-12-14T14:28:47.417" v="317"/>
          <ac:spMkLst>
            <pc:docMk/>
            <pc:sldMk cId="2099815346" sldId="290"/>
            <ac:spMk id="6" creationId="{AAE5D300-1635-4B43-8EC1-0983E56C0989}"/>
          </ac:spMkLst>
        </pc:spChg>
        <pc:spChg chg="mod">
          <ac:chgData name="柏凱 劉" userId="3cb717f99a26f958" providerId="LiveId" clId="{28BFB931-0683-464C-8E14-1FF5E91D1174}" dt="2019-12-14T14:28:52.119" v="318"/>
          <ac:spMkLst>
            <pc:docMk/>
            <pc:sldMk cId="2099815346" sldId="290"/>
            <ac:spMk id="7" creationId="{72755FF5-4A08-437F-9ADF-78FB3A3ECEE8}"/>
          </ac:spMkLst>
        </pc:spChg>
      </pc:sldChg>
      <pc:sldChg chg="modSp add">
        <pc:chgData name="柏凱 劉" userId="3cb717f99a26f958" providerId="LiveId" clId="{28BFB931-0683-464C-8E14-1FF5E91D1174}" dt="2019-12-16T14:05:11.253" v="349" actId="20577"/>
        <pc:sldMkLst>
          <pc:docMk/>
          <pc:sldMk cId="1896429806" sldId="292"/>
        </pc:sldMkLst>
        <pc:spChg chg="mod">
          <ac:chgData name="柏凱 劉" userId="3cb717f99a26f958" providerId="LiveId" clId="{28BFB931-0683-464C-8E14-1FF5E91D1174}" dt="2019-12-16T14:05:11.253" v="349" actId="20577"/>
          <ac:spMkLst>
            <pc:docMk/>
            <pc:sldMk cId="1896429806" sldId="292"/>
            <ac:spMk id="2" creationId="{C1DBDD4C-20F7-44EC-AAAE-61A6FCF0C575}"/>
          </ac:spMkLst>
        </pc:spChg>
        <pc:spChg chg="mod">
          <ac:chgData name="柏凱 劉" userId="3cb717f99a26f958" providerId="LiveId" clId="{28BFB931-0683-464C-8E14-1FF5E91D1174}" dt="2019-12-14T14:32:09.621" v="329"/>
          <ac:spMkLst>
            <pc:docMk/>
            <pc:sldMk cId="1896429806" sldId="292"/>
            <ac:spMk id="3" creationId="{790CDB47-2675-4F9B-88DC-86C4A8888507}"/>
          </ac:spMkLst>
        </pc:spChg>
        <pc:spChg chg="mod">
          <ac:chgData name="柏凱 劉" userId="3cb717f99a26f958" providerId="LiveId" clId="{28BFB931-0683-464C-8E14-1FF5E91D1174}" dt="2019-12-14T14:32:01.756" v="327"/>
          <ac:spMkLst>
            <pc:docMk/>
            <pc:sldMk cId="1896429806" sldId="292"/>
            <ac:spMk id="4" creationId="{6F4EA8FA-13E1-4348-9A40-569B7B03E2D2}"/>
          </ac:spMkLst>
        </pc:spChg>
        <pc:spChg chg="mod">
          <ac:chgData name="柏凱 劉" userId="3cb717f99a26f958" providerId="LiveId" clId="{28BFB931-0683-464C-8E14-1FF5E91D1174}" dt="2019-12-14T14:32:15.740" v="330"/>
          <ac:spMkLst>
            <pc:docMk/>
            <pc:sldMk cId="1896429806" sldId="292"/>
            <ac:spMk id="6" creationId="{AAE5D300-1635-4B43-8EC1-0983E56C0989}"/>
          </ac:spMkLst>
        </pc:spChg>
        <pc:spChg chg="mod">
          <ac:chgData name="柏凱 劉" userId="3cb717f99a26f958" providerId="LiveId" clId="{28BFB931-0683-464C-8E14-1FF5E91D1174}" dt="2019-12-14T14:32:20.795" v="331"/>
          <ac:spMkLst>
            <pc:docMk/>
            <pc:sldMk cId="1896429806" sldId="292"/>
            <ac:spMk id="7" creationId="{72755FF5-4A08-437F-9ADF-78FB3A3ECEE8}"/>
          </ac:spMkLst>
        </pc:spChg>
      </pc:sldChg>
    </pc:docChg>
  </pc:docChgLst>
  <pc:docChgLst>
    <pc:chgData name="柏凱 劉" userId="3cb717f99a26f958" providerId="LiveId" clId="{9D89F0A3-C502-44CA-8B26-2DCFB692DF49}"/>
    <pc:docChg chg="undo redo custSel addSld delSld modSld sldOrd">
      <pc:chgData name="柏凱 劉" userId="3cb717f99a26f958" providerId="LiveId" clId="{9D89F0A3-C502-44CA-8B26-2DCFB692DF49}" dt="2019-12-18T11:57:09.445" v="135"/>
      <pc:docMkLst>
        <pc:docMk/>
      </pc:docMkLst>
      <pc:sldChg chg="modSp">
        <pc:chgData name="柏凱 劉" userId="3cb717f99a26f958" providerId="LiveId" clId="{9D89F0A3-C502-44CA-8B26-2DCFB692DF49}" dt="2019-12-18T11:57:09.445" v="135"/>
        <pc:sldMkLst>
          <pc:docMk/>
          <pc:sldMk cId="2770014088" sldId="272"/>
        </pc:sldMkLst>
        <pc:spChg chg="mod">
          <ac:chgData name="柏凱 劉" userId="3cb717f99a26f958" providerId="LiveId" clId="{9D89F0A3-C502-44CA-8B26-2DCFB692DF49}" dt="2019-12-18T11:57:09.445" v="135"/>
          <ac:spMkLst>
            <pc:docMk/>
            <pc:sldMk cId="2770014088" sldId="272"/>
            <ac:spMk id="3" creationId="{B45C88F2-2278-4D6C-A82A-473D4332F375}"/>
          </ac:spMkLst>
        </pc:spChg>
      </pc:sldChg>
      <pc:sldChg chg="modSp add ord">
        <pc:chgData name="柏凱 劉" userId="3cb717f99a26f958" providerId="LiveId" clId="{9D89F0A3-C502-44CA-8B26-2DCFB692DF49}" dt="2019-12-18T11:57:09.445" v="135"/>
        <pc:sldMkLst>
          <pc:docMk/>
          <pc:sldMk cId="3502502188" sldId="276"/>
        </pc:sldMkLst>
        <pc:spChg chg="mod">
          <ac:chgData name="柏凱 劉" userId="3cb717f99a26f958" providerId="LiveId" clId="{9D89F0A3-C502-44CA-8B26-2DCFB692DF49}" dt="2019-12-18T05:42:57.725" v="131" actId="20577"/>
          <ac:spMkLst>
            <pc:docMk/>
            <pc:sldMk cId="3502502188" sldId="276"/>
            <ac:spMk id="2" creationId="{06FF73B5-67E9-453C-9CC9-7ABF567BF716}"/>
          </ac:spMkLst>
        </pc:spChg>
        <pc:spChg chg="mod">
          <ac:chgData name="柏凱 劉" userId="3cb717f99a26f958" providerId="LiveId" clId="{9D89F0A3-C502-44CA-8B26-2DCFB692DF49}" dt="2019-12-18T11:57:09.445" v="135"/>
          <ac:spMkLst>
            <pc:docMk/>
            <pc:sldMk cId="3502502188" sldId="276"/>
            <ac:spMk id="12" creationId="{89AF0700-6E5A-4DE2-A7AF-684A7F71B680}"/>
          </ac:spMkLst>
        </pc:spChg>
      </pc:sldChg>
      <pc:sldChg chg="modSp">
        <pc:chgData name="柏凱 劉" userId="3cb717f99a26f958" providerId="LiveId" clId="{9D89F0A3-C502-44CA-8B26-2DCFB692DF49}" dt="2019-12-18T11:57:09.445" v="135"/>
        <pc:sldMkLst>
          <pc:docMk/>
          <pc:sldMk cId="3058193926" sldId="277"/>
        </pc:sldMkLst>
        <pc:spChg chg="mod">
          <ac:chgData name="柏凱 劉" userId="3cb717f99a26f958" providerId="LiveId" clId="{9D89F0A3-C502-44CA-8B26-2DCFB692DF49}" dt="2019-12-18T05:42:01.177" v="119" actId="20577"/>
          <ac:spMkLst>
            <pc:docMk/>
            <pc:sldMk cId="3058193926" sldId="277"/>
            <ac:spMk id="2" creationId="{73D43176-1EBB-46D6-9FB4-8513CDCA3487}"/>
          </ac:spMkLst>
        </pc:spChg>
        <pc:spChg chg="mod">
          <ac:chgData name="柏凱 劉" userId="3cb717f99a26f958" providerId="LiveId" clId="{9D89F0A3-C502-44CA-8B26-2DCFB692DF49}" dt="2019-12-18T11:57:09.445" v="135"/>
          <ac:spMkLst>
            <pc:docMk/>
            <pc:sldMk cId="3058193926" sldId="277"/>
            <ac:spMk id="3" creationId="{DFC00772-C157-4995-B157-56064D9592FF}"/>
          </ac:spMkLst>
        </pc:spChg>
      </pc:sldChg>
      <pc:sldChg chg="modSp">
        <pc:chgData name="柏凱 劉" userId="3cb717f99a26f958" providerId="LiveId" clId="{9D89F0A3-C502-44CA-8B26-2DCFB692DF49}" dt="2019-12-18T05:42:08.618" v="121" actId="20577"/>
        <pc:sldMkLst>
          <pc:docMk/>
          <pc:sldMk cId="3099462962" sldId="278"/>
        </pc:sldMkLst>
        <pc:spChg chg="mod">
          <ac:chgData name="柏凱 劉" userId="3cb717f99a26f958" providerId="LiveId" clId="{9D89F0A3-C502-44CA-8B26-2DCFB692DF49}" dt="2019-12-18T05:42:08.618" v="121" actId="20577"/>
          <ac:spMkLst>
            <pc:docMk/>
            <pc:sldMk cId="3099462962" sldId="278"/>
            <ac:spMk id="2" creationId="{06FF73B5-67E9-453C-9CC9-7ABF567BF716}"/>
          </ac:spMkLst>
        </pc:spChg>
      </pc:sldChg>
      <pc:sldChg chg="modSp add ord">
        <pc:chgData name="柏凱 劉" userId="3cb717f99a26f958" providerId="LiveId" clId="{9D89F0A3-C502-44CA-8B26-2DCFB692DF49}" dt="2019-12-18T11:57:09.445" v="135"/>
        <pc:sldMkLst>
          <pc:docMk/>
          <pc:sldMk cId="2319555391" sldId="281"/>
        </pc:sldMkLst>
        <pc:spChg chg="mod">
          <ac:chgData name="柏凱 劉" userId="3cb717f99a26f958" providerId="LiveId" clId="{9D89F0A3-C502-44CA-8B26-2DCFB692DF49}" dt="2019-12-18T05:42:54.308" v="129" actId="20577"/>
          <ac:spMkLst>
            <pc:docMk/>
            <pc:sldMk cId="2319555391" sldId="281"/>
            <ac:spMk id="2" creationId="{73D43176-1EBB-46D6-9FB4-8513CDCA3487}"/>
          </ac:spMkLst>
        </pc:spChg>
        <pc:spChg chg="mod">
          <ac:chgData name="柏凱 劉" userId="3cb717f99a26f958" providerId="LiveId" clId="{9D89F0A3-C502-44CA-8B26-2DCFB692DF49}" dt="2019-12-18T11:57:09.445" v="135"/>
          <ac:spMkLst>
            <pc:docMk/>
            <pc:sldMk cId="2319555391" sldId="281"/>
            <ac:spMk id="3" creationId="{DFC00772-C157-4995-B157-56064D9592FF}"/>
          </ac:spMkLst>
        </pc:spChg>
      </pc:sldChg>
      <pc:sldChg chg="modSp">
        <pc:chgData name="柏凱 劉" userId="3cb717f99a26f958" providerId="LiveId" clId="{9D89F0A3-C502-44CA-8B26-2DCFB692DF49}" dt="2019-12-18T11:57:09.445" v="135"/>
        <pc:sldMkLst>
          <pc:docMk/>
          <pc:sldMk cId="1866294298" sldId="286"/>
        </pc:sldMkLst>
        <pc:spChg chg="mod">
          <ac:chgData name="柏凱 劉" userId="3cb717f99a26f958" providerId="LiveId" clId="{9D89F0A3-C502-44CA-8B26-2DCFB692DF49}" dt="2019-12-18T11:57:09.445" v="135"/>
          <ac:spMkLst>
            <pc:docMk/>
            <pc:sldMk cId="1866294298" sldId="286"/>
            <ac:spMk id="3" creationId="{C9DAE1BF-3AC5-4687-9A63-2C40F6724E0F}"/>
          </ac:spMkLst>
        </pc:spChg>
      </pc:sldChg>
      <pc:sldChg chg="modSp">
        <pc:chgData name="柏凱 劉" userId="3cb717f99a26f958" providerId="LiveId" clId="{9D89F0A3-C502-44CA-8B26-2DCFB692DF49}" dt="2019-12-18T11:57:09.445" v="135"/>
        <pc:sldMkLst>
          <pc:docMk/>
          <pc:sldMk cId="1602487749" sldId="287"/>
        </pc:sldMkLst>
        <pc:spChg chg="mod">
          <ac:chgData name="柏凱 劉" userId="3cb717f99a26f958" providerId="LiveId" clId="{9D89F0A3-C502-44CA-8B26-2DCFB692DF49}" dt="2019-12-18T11:57:09.445" v="135"/>
          <ac:spMkLst>
            <pc:docMk/>
            <pc:sldMk cId="1602487749" sldId="287"/>
            <ac:spMk id="3" creationId="{DFC00772-C157-4995-B157-56064D9592FF}"/>
          </ac:spMkLst>
        </pc:spChg>
      </pc:sldChg>
      <pc:sldChg chg="modSp">
        <pc:chgData name="柏凱 劉" userId="3cb717f99a26f958" providerId="LiveId" clId="{9D89F0A3-C502-44CA-8B26-2DCFB692DF49}" dt="2019-12-18T05:42:14.314" v="125" actId="20577"/>
        <pc:sldMkLst>
          <pc:docMk/>
          <pc:sldMk cId="1896429806" sldId="292"/>
        </pc:sldMkLst>
        <pc:spChg chg="mod">
          <ac:chgData name="柏凱 劉" userId="3cb717f99a26f958" providerId="LiveId" clId="{9D89F0A3-C502-44CA-8B26-2DCFB692DF49}" dt="2019-12-18T05:42:14.314" v="125" actId="20577"/>
          <ac:spMkLst>
            <pc:docMk/>
            <pc:sldMk cId="1896429806" sldId="292"/>
            <ac:spMk id="2" creationId="{C1DBDD4C-20F7-44EC-AAAE-61A6FCF0C575}"/>
          </ac:spMkLst>
        </pc:spChg>
      </pc:sldChg>
      <pc:sldChg chg="modSp add ord">
        <pc:chgData name="柏凱 劉" userId="3cb717f99a26f958" providerId="LiveId" clId="{9D89F0A3-C502-44CA-8B26-2DCFB692DF49}" dt="2019-12-18T05:43:03.771" v="133" actId="20577"/>
        <pc:sldMkLst>
          <pc:docMk/>
          <pc:sldMk cId="411829289" sldId="293"/>
        </pc:sldMkLst>
        <pc:spChg chg="mod">
          <ac:chgData name="柏凱 劉" userId="3cb717f99a26f958" providerId="LiveId" clId="{9D89F0A3-C502-44CA-8B26-2DCFB692DF49}" dt="2019-12-18T05:43:03.771" v="133" actId="20577"/>
          <ac:spMkLst>
            <pc:docMk/>
            <pc:sldMk cId="411829289" sldId="293"/>
            <ac:spMk id="2" creationId="{C1DBDD4C-20F7-44EC-AAAE-61A6FCF0C575}"/>
          </ac:spMkLst>
        </pc:spChg>
        <pc:spChg chg="mod">
          <ac:chgData name="柏凱 劉" userId="3cb717f99a26f958" providerId="LiveId" clId="{9D89F0A3-C502-44CA-8B26-2DCFB692DF49}" dt="2019-12-17T14:11:10.621" v="110"/>
          <ac:spMkLst>
            <pc:docMk/>
            <pc:sldMk cId="411829289" sldId="293"/>
            <ac:spMk id="3" creationId="{790CDB47-2675-4F9B-88DC-86C4A8888507}"/>
          </ac:spMkLst>
        </pc:spChg>
        <pc:spChg chg="mod">
          <ac:chgData name="柏凱 劉" userId="3cb717f99a26f958" providerId="LiveId" clId="{9D89F0A3-C502-44CA-8B26-2DCFB692DF49}" dt="2019-12-17T14:10:56.756" v="107"/>
          <ac:spMkLst>
            <pc:docMk/>
            <pc:sldMk cId="411829289" sldId="293"/>
            <ac:spMk id="4" creationId="{6F4EA8FA-13E1-4348-9A40-569B7B03E2D2}"/>
          </ac:spMkLst>
        </pc:spChg>
        <pc:spChg chg="mod">
          <ac:chgData name="柏凱 劉" userId="3cb717f99a26f958" providerId="LiveId" clId="{9D89F0A3-C502-44CA-8B26-2DCFB692DF49}" dt="2019-12-17T14:11:19.235" v="111"/>
          <ac:spMkLst>
            <pc:docMk/>
            <pc:sldMk cId="411829289" sldId="293"/>
            <ac:spMk id="6" creationId="{AAE5D300-1635-4B43-8EC1-0983E56C0989}"/>
          </ac:spMkLst>
        </pc:spChg>
        <pc:spChg chg="mod">
          <ac:chgData name="柏凱 劉" userId="3cb717f99a26f958" providerId="LiveId" clId="{9D89F0A3-C502-44CA-8B26-2DCFB692DF49}" dt="2019-12-17T14:11:27.513" v="114"/>
          <ac:spMkLst>
            <pc:docMk/>
            <pc:sldMk cId="411829289" sldId="293"/>
            <ac:spMk id="7" creationId="{72755FF5-4A08-437F-9ADF-78FB3A3ECEE8}"/>
          </ac:spMkLst>
        </pc:spChg>
      </pc:sldChg>
    </pc:docChg>
  </pc:docChgLst>
  <pc:docChgLst>
    <pc:chgData name="柏凱 劉" userId="3cb717f99a26f958" providerId="LiveId" clId="{6DC48AF0-E4E5-4826-BDF9-F8DBB23C0F12}"/>
    <pc:docChg chg="modSld">
      <pc:chgData name="柏凱 劉" userId="3cb717f99a26f958" providerId="LiveId" clId="{6DC48AF0-E4E5-4826-BDF9-F8DBB23C0F12}" dt="2019-12-20T07:57:09.614" v="65" actId="20577"/>
      <pc:docMkLst>
        <pc:docMk/>
      </pc:docMkLst>
      <pc:sldChg chg="delSp modSp">
        <pc:chgData name="柏凱 劉" userId="3cb717f99a26f958" providerId="LiveId" clId="{6DC48AF0-E4E5-4826-BDF9-F8DBB23C0F12}" dt="2019-12-20T03:57:21.677" v="6"/>
        <pc:sldMkLst>
          <pc:docMk/>
          <pc:sldMk cId="3502502188" sldId="276"/>
        </pc:sldMkLst>
        <pc:spChg chg="del mod">
          <ac:chgData name="柏凱 劉" userId="3cb717f99a26f958" providerId="LiveId" clId="{6DC48AF0-E4E5-4826-BDF9-F8DBB23C0F12}" dt="2019-12-20T03:57:21.677" v="6"/>
          <ac:spMkLst>
            <pc:docMk/>
            <pc:sldMk cId="3502502188" sldId="276"/>
            <ac:spMk id="12" creationId="{89AF0700-6E5A-4DE2-A7AF-684A7F71B680}"/>
          </ac:spMkLst>
        </pc:spChg>
      </pc:sldChg>
      <pc:sldChg chg="modSp">
        <pc:chgData name="柏凱 劉" userId="3cb717f99a26f958" providerId="LiveId" clId="{6DC48AF0-E4E5-4826-BDF9-F8DBB23C0F12}" dt="2019-12-20T04:07:36.501" v="39"/>
        <pc:sldMkLst>
          <pc:docMk/>
          <pc:sldMk cId="2319555391" sldId="281"/>
        </pc:sldMkLst>
        <pc:spChg chg="mod">
          <ac:chgData name="柏凱 劉" userId="3cb717f99a26f958" providerId="LiveId" clId="{6DC48AF0-E4E5-4826-BDF9-F8DBB23C0F12}" dt="2019-12-20T04:07:36.501" v="39"/>
          <ac:spMkLst>
            <pc:docMk/>
            <pc:sldMk cId="2319555391" sldId="281"/>
            <ac:spMk id="3" creationId="{DFC00772-C157-4995-B157-56064D9592FF}"/>
          </ac:spMkLst>
        </pc:spChg>
      </pc:sldChg>
      <pc:sldChg chg="modSp">
        <pc:chgData name="柏凱 劉" userId="3cb717f99a26f958" providerId="LiveId" clId="{6DC48AF0-E4E5-4826-BDF9-F8DBB23C0F12}" dt="2019-12-19T12:30:57.592" v="0"/>
        <pc:sldMkLst>
          <pc:docMk/>
          <pc:sldMk cId="1866294298" sldId="286"/>
        </pc:sldMkLst>
        <pc:spChg chg="mod">
          <ac:chgData name="柏凱 劉" userId="3cb717f99a26f958" providerId="LiveId" clId="{6DC48AF0-E4E5-4826-BDF9-F8DBB23C0F12}" dt="2019-12-19T12:30:57.592" v="0"/>
          <ac:spMkLst>
            <pc:docMk/>
            <pc:sldMk cId="1866294298" sldId="286"/>
            <ac:spMk id="3" creationId="{C9DAE1BF-3AC5-4687-9A63-2C40F6724E0F}"/>
          </ac:spMkLst>
        </pc:spChg>
      </pc:sldChg>
      <pc:sldChg chg="modSp">
        <pc:chgData name="柏凱 劉" userId="3cb717f99a26f958" providerId="LiveId" clId="{6DC48AF0-E4E5-4826-BDF9-F8DBB23C0F12}" dt="2019-12-20T07:57:09.614" v="65" actId="20577"/>
        <pc:sldMkLst>
          <pc:docMk/>
          <pc:sldMk cId="2399439850" sldId="289"/>
        </pc:sldMkLst>
        <pc:spChg chg="mod">
          <ac:chgData name="柏凱 劉" userId="3cb717f99a26f958" providerId="LiveId" clId="{6DC48AF0-E4E5-4826-BDF9-F8DBB23C0F12}" dt="2019-12-20T07:57:09.614" v="65" actId="20577"/>
          <ac:spMkLst>
            <pc:docMk/>
            <pc:sldMk cId="2399439850" sldId="289"/>
            <ac:spMk id="3" creationId="{3DEE670B-E26D-48BE-B422-4C5D3F2B9EFF}"/>
          </ac:spMkLst>
        </pc:spChg>
      </pc:sldChg>
      <pc:sldChg chg="modSp">
        <pc:chgData name="柏凱 劉" userId="3cb717f99a26f958" providerId="LiveId" clId="{6DC48AF0-E4E5-4826-BDF9-F8DBB23C0F12}" dt="2019-12-20T07:56:28.551" v="47" actId="20577"/>
        <pc:sldMkLst>
          <pc:docMk/>
          <pc:sldMk cId="2099815346" sldId="290"/>
        </pc:sldMkLst>
        <pc:spChg chg="mod">
          <ac:chgData name="柏凱 劉" userId="3cb717f99a26f958" providerId="LiveId" clId="{6DC48AF0-E4E5-4826-BDF9-F8DBB23C0F12}" dt="2019-12-20T07:56:24.007" v="43" actId="20577"/>
          <ac:spMkLst>
            <pc:docMk/>
            <pc:sldMk cId="2099815346" sldId="290"/>
            <ac:spMk id="3" creationId="{790CDB47-2675-4F9B-88DC-86C4A8888507}"/>
          </ac:spMkLst>
        </pc:spChg>
        <pc:spChg chg="mod">
          <ac:chgData name="柏凱 劉" userId="3cb717f99a26f958" providerId="LiveId" clId="{6DC48AF0-E4E5-4826-BDF9-F8DBB23C0F12}" dt="2019-12-20T07:56:20.941" v="41" actId="20577"/>
          <ac:spMkLst>
            <pc:docMk/>
            <pc:sldMk cId="2099815346" sldId="290"/>
            <ac:spMk id="4" creationId="{6F4EA8FA-13E1-4348-9A40-569B7B03E2D2}"/>
          </ac:spMkLst>
        </pc:spChg>
        <pc:spChg chg="mod">
          <ac:chgData name="柏凱 劉" userId="3cb717f99a26f958" providerId="LiveId" clId="{6DC48AF0-E4E5-4826-BDF9-F8DBB23C0F12}" dt="2019-12-20T07:56:26.249" v="45" actId="20577"/>
          <ac:spMkLst>
            <pc:docMk/>
            <pc:sldMk cId="2099815346" sldId="290"/>
            <ac:spMk id="6" creationId="{AAE5D300-1635-4B43-8EC1-0983E56C0989}"/>
          </ac:spMkLst>
        </pc:spChg>
        <pc:spChg chg="mod">
          <ac:chgData name="柏凱 劉" userId="3cb717f99a26f958" providerId="LiveId" clId="{6DC48AF0-E4E5-4826-BDF9-F8DBB23C0F12}" dt="2019-12-20T07:56:28.551" v="47" actId="20577"/>
          <ac:spMkLst>
            <pc:docMk/>
            <pc:sldMk cId="2099815346" sldId="290"/>
            <ac:spMk id="7" creationId="{72755FF5-4A08-437F-9ADF-78FB3A3ECEE8}"/>
          </ac:spMkLst>
        </pc:spChg>
      </pc:sldChg>
      <pc:sldChg chg="modSp">
        <pc:chgData name="柏凱 劉" userId="3cb717f99a26f958" providerId="LiveId" clId="{6DC48AF0-E4E5-4826-BDF9-F8DBB23C0F12}" dt="2019-12-20T07:56:55.365" v="63" actId="20577"/>
        <pc:sldMkLst>
          <pc:docMk/>
          <pc:sldMk cId="1896429806" sldId="292"/>
        </pc:sldMkLst>
        <pc:spChg chg="mod">
          <ac:chgData name="柏凱 劉" userId="3cb717f99a26f958" providerId="LiveId" clId="{6DC48AF0-E4E5-4826-BDF9-F8DBB23C0F12}" dt="2019-12-20T07:56:50.472" v="59" actId="20577"/>
          <ac:spMkLst>
            <pc:docMk/>
            <pc:sldMk cId="1896429806" sldId="292"/>
            <ac:spMk id="3" creationId="{790CDB47-2675-4F9B-88DC-86C4A8888507}"/>
          </ac:spMkLst>
        </pc:spChg>
        <pc:spChg chg="mod">
          <ac:chgData name="柏凱 劉" userId="3cb717f99a26f958" providerId="LiveId" clId="{6DC48AF0-E4E5-4826-BDF9-F8DBB23C0F12}" dt="2019-12-20T07:56:48.234" v="57" actId="20577"/>
          <ac:spMkLst>
            <pc:docMk/>
            <pc:sldMk cId="1896429806" sldId="292"/>
            <ac:spMk id="4" creationId="{6F4EA8FA-13E1-4348-9A40-569B7B03E2D2}"/>
          </ac:spMkLst>
        </pc:spChg>
        <pc:spChg chg="mod">
          <ac:chgData name="柏凱 劉" userId="3cb717f99a26f958" providerId="LiveId" clId="{6DC48AF0-E4E5-4826-BDF9-F8DBB23C0F12}" dt="2019-12-20T07:56:52.604" v="61" actId="20577"/>
          <ac:spMkLst>
            <pc:docMk/>
            <pc:sldMk cId="1896429806" sldId="292"/>
            <ac:spMk id="6" creationId="{AAE5D300-1635-4B43-8EC1-0983E56C0989}"/>
          </ac:spMkLst>
        </pc:spChg>
        <pc:spChg chg="mod">
          <ac:chgData name="柏凱 劉" userId="3cb717f99a26f958" providerId="LiveId" clId="{6DC48AF0-E4E5-4826-BDF9-F8DBB23C0F12}" dt="2019-12-20T07:56:55.365" v="63" actId="20577"/>
          <ac:spMkLst>
            <pc:docMk/>
            <pc:sldMk cId="1896429806" sldId="292"/>
            <ac:spMk id="7" creationId="{72755FF5-4A08-437F-9ADF-78FB3A3ECEE8}"/>
          </ac:spMkLst>
        </pc:spChg>
      </pc:sldChg>
      <pc:sldChg chg="modSp">
        <pc:chgData name="柏凱 劉" userId="3cb717f99a26f958" providerId="LiveId" clId="{6DC48AF0-E4E5-4826-BDF9-F8DBB23C0F12}" dt="2019-12-20T07:56:44.155" v="55" actId="20577"/>
        <pc:sldMkLst>
          <pc:docMk/>
          <pc:sldMk cId="411829289" sldId="293"/>
        </pc:sldMkLst>
        <pc:spChg chg="mod">
          <ac:chgData name="柏凱 劉" userId="3cb717f99a26f958" providerId="LiveId" clId="{6DC48AF0-E4E5-4826-BDF9-F8DBB23C0F12}" dt="2019-12-20T07:56:39" v="51" actId="20577"/>
          <ac:spMkLst>
            <pc:docMk/>
            <pc:sldMk cId="411829289" sldId="293"/>
            <ac:spMk id="3" creationId="{790CDB47-2675-4F9B-88DC-86C4A8888507}"/>
          </ac:spMkLst>
        </pc:spChg>
        <pc:spChg chg="mod">
          <ac:chgData name="柏凱 劉" userId="3cb717f99a26f958" providerId="LiveId" clId="{6DC48AF0-E4E5-4826-BDF9-F8DBB23C0F12}" dt="2019-12-20T07:56:36.434" v="49" actId="20577"/>
          <ac:spMkLst>
            <pc:docMk/>
            <pc:sldMk cId="411829289" sldId="293"/>
            <ac:spMk id="4" creationId="{6F4EA8FA-13E1-4348-9A40-569B7B03E2D2}"/>
          </ac:spMkLst>
        </pc:spChg>
        <pc:spChg chg="mod">
          <ac:chgData name="柏凱 劉" userId="3cb717f99a26f958" providerId="LiveId" clId="{6DC48AF0-E4E5-4826-BDF9-F8DBB23C0F12}" dt="2019-12-20T07:56:41.812" v="53" actId="20577"/>
          <ac:spMkLst>
            <pc:docMk/>
            <pc:sldMk cId="411829289" sldId="293"/>
            <ac:spMk id="6" creationId="{AAE5D300-1635-4B43-8EC1-0983E56C0989}"/>
          </ac:spMkLst>
        </pc:spChg>
        <pc:spChg chg="mod">
          <ac:chgData name="柏凱 劉" userId="3cb717f99a26f958" providerId="LiveId" clId="{6DC48AF0-E4E5-4826-BDF9-F8DBB23C0F12}" dt="2019-12-20T07:56:44.155" v="55" actId="20577"/>
          <ac:spMkLst>
            <pc:docMk/>
            <pc:sldMk cId="411829289" sldId="293"/>
            <ac:spMk id="7" creationId="{72755FF5-4A08-437F-9ADF-78FB3A3ECEE8}"/>
          </ac:spMkLst>
        </pc:spChg>
      </pc:sldChg>
    </pc:docChg>
  </pc:docChgLst>
  <pc:docChgLst>
    <pc:chgData name="柏凱 劉" userId="3cb717f99a26f958" providerId="LiveId" clId="{8862DC6F-7312-49E3-B6A8-AF532C2C86C2}"/>
    <pc:docChg chg="undo custSel addSld delSld modSld">
      <pc:chgData name="柏凱 劉" userId="3cb717f99a26f958" providerId="LiveId" clId="{8862DC6F-7312-49E3-B6A8-AF532C2C86C2}" dt="2019-12-11T10:25:05.796" v="772" actId="1076"/>
      <pc:docMkLst>
        <pc:docMk/>
      </pc:docMkLst>
      <pc:sldChg chg="modSp">
        <pc:chgData name="柏凱 劉" userId="3cb717f99a26f958" providerId="LiveId" clId="{8862DC6F-7312-49E3-B6A8-AF532C2C86C2}" dt="2019-12-10T10:45:42.649" v="769"/>
        <pc:sldMkLst>
          <pc:docMk/>
          <pc:sldMk cId="2770014088" sldId="272"/>
        </pc:sldMkLst>
        <pc:spChg chg="mod">
          <ac:chgData name="柏凱 劉" userId="3cb717f99a26f958" providerId="LiveId" clId="{8862DC6F-7312-49E3-B6A8-AF532C2C86C2}" dt="2019-12-10T10:45:42.649" v="769"/>
          <ac:spMkLst>
            <pc:docMk/>
            <pc:sldMk cId="2770014088" sldId="272"/>
            <ac:spMk id="3" creationId="{B45C88F2-2278-4D6C-A82A-473D4332F375}"/>
          </ac:spMkLst>
        </pc:spChg>
      </pc:sldChg>
      <pc:sldChg chg="modSp">
        <pc:chgData name="柏凱 劉" userId="3cb717f99a26f958" providerId="LiveId" clId="{8862DC6F-7312-49E3-B6A8-AF532C2C86C2}" dt="2019-12-10T10:45:42.649" v="769"/>
        <pc:sldMkLst>
          <pc:docMk/>
          <pc:sldMk cId="3058193926" sldId="277"/>
        </pc:sldMkLst>
        <pc:spChg chg="mod">
          <ac:chgData name="柏凱 劉" userId="3cb717f99a26f958" providerId="LiveId" clId="{8862DC6F-7312-49E3-B6A8-AF532C2C86C2}" dt="2019-12-10T10:45:42.649" v="769"/>
          <ac:spMkLst>
            <pc:docMk/>
            <pc:sldMk cId="3058193926" sldId="277"/>
            <ac:spMk id="3" creationId="{DFC00772-C157-4995-B157-56064D9592FF}"/>
          </ac:spMkLst>
        </pc:spChg>
      </pc:sldChg>
      <pc:sldChg chg="modSp">
        <pc:chgData name="柏凱 劉" userId="3cb717f99a26f958" providerId="LiveId" clId="{8862DC6F-7312-49E3-B6A8-AF532C2C86C2}" dt="2019-12-10T10:55:58.602" v="770" actId="20577"/>
        <pc:sldMkLst>
          <pc:docMk/>
          <pc:sldMk cId="3099462962" sldId="278"/>
        </pc:sldMkLst>
        <pc:spChg chg="mod">
          <ac:chgData name="柏凱 劉" userId="3cb717f99a26f958" providerId="LiveId" clId="{8862DC6F-7312-49E3-B6A8-AF532C2C86C2}" dt="2019-12-10T10:55:58.602" v="770" actId="20577"/>
          <ac:spMkLst>
            <pc:docMk/>
            <pc:sldMk cId="3099462962" sldId="278"/>
            <ac:spMk id="13" creationId="{60904AE4-554C-493E-ACC9-9A92D593A9EB}"/>
          </ac:spMkLst>
        </pc:spChg>
      </pc:sldChg>
    </pc:docChg>
  </pc:docChgLst>
  <pc:docChgLst>
    <pc:chgData name="柏凱 劉" userId="3cb717f99a26f958" providerId="LiveId" clId="{4EE2556D-43A5-44D3-9B08-28394498144A}"/>
    <pc:docChg chg="undo custSel modSld">
      <pc:chgData name="柏凱 劉" userId="3cb717f99a26f958" providerId="LiveId" clId="{4EE2556D-43A5-44D3-9B08-28394498144A}" dt="2019-12-09T14:10:05.431" v="264" actId="20577"/>
      <pc:docMkLst>
        <pc:docMk/>
      </pc:docMkLst>
    </pc:docChg>
  </pc:docChgLst>
  <pc:docChgLst>
    <pc:chgData name="柏凱 劉" userId="3cb717f99a26f958" providerId="LiveId" clId="{D3A94311-D9DF-4D04-A007-DC950DEE2E73}"/>
    <pc:docChg chg="custSel modSld">
      <pc:chgData name="柏凱 劉" userId="3cb717f99a26f958" providerId="LiveId" clId="{D3A94311-D9DF-4D04-A007-DC950DEE2E73}" dt="2019-12-19T07:32:52.470" v="67"/>
      <pc:docMkLst>
        <pc:docMk/>
      </pc:docMkLst>
      <pc:sldChg chg="modSp">
        <pc:chgData name="柏凱 劉" userId="3cb717f99a26f958" providerId="LiveId" clId="{D3A94311-D9DF-4D04-A007-DC950DEE2E73}" dt="2019-12-19T07:32:52.470" v="67"/>
        <pc:sldMkLst>
          <pc:docMk/>
          <pc:sldMk cId="2770014088" sldId="272"/>
        </pc:sldMkLst>
        <pc:spChg chg="mod">
          <ac:chgData name="柏凱 劉" userId="3cb717f99a26f958" providerId="LiveId" clId="{D3A94311-D9DF-4D04-A007-DC950DEE2E73}" dt="2019-12-19T07:32:52.470" v="67"/>
          <ac:spMkLst>
            <pc:docMk/>
            <pc:sldMk cId="2770014088" sldId="272"/>
            <ac:spMk id="3" creationId="{B45C88F2-2278-4D6C-A82A-473D4332F375}"/>
          </ac:spMkLst>
        </pc:spChg>
      </pc:sldChg>
      <pc:sldChg chg="modSp">
        <pc:chgData name="柏凱 劉" userId="3cb717f99a26f958" providerId="LiveId" clId="{D3A94311-D9DF-4D04-A007-DC950DEE2E73}" dt="2019-12-19T07:32:52.470" v="67"/>
        <pc:sldMkLst>
          <pc:docMk/>
          <pc:sldMk cId="3502502188" sldId="276"/>
        </pc:sldMkLst>
        <pc:spChg chg="mod">
          <ac:chgData name="柏凱 劉" userId="3cb717f99a26f958" providerId="LiveId" clId="{D3A94311-D9DF-4D04-A007-DC950DEE2E73}" dt="2019-12-19T07:32:52.470" v="67"/>
          <ac:spMkLst>
            <pc:docMk/>
            <pc:sldMk cId="3502502188" sldId="276"/>
            <ac:spMk id="12" creationId="{89AF0700-6E5A-4DE2-A7AF-684A7F71B680}"/>
          </ac:spMkLst>
        </pc:spChg>
      </pc:sldChg>
      <pc:sldChg chg="modSp">
        <pc:chgData name="柏凱 劉" userId="3cb717f99a26f958" providerId="LiveId" clId="{D3A94311-D9DF-4D04-A007-DC950DEE2E73}" dt="2019-12-19T07:32:52.470" v="67"/>
        <pc:sldMkLst>
          <pc:docMk/>
          <pc:sldMk cId="3058193926" sldId="277"/>
        </pc:sldMkLst>
        <pc:spChg chg="mod">
          <ac:chgData name="柏凱 劉" userId="3cb717f99a26f958" providerId="LiveId" clId="{D3A94311-D9DF-4D04-A007-DC950DEE2E73}" dt="2019-12-19T07:32:52.470" v="67"/>
          <ac:spMkLst>
            <pc:docMk/>
            <pc:sldMk cId="3058193926" sldId="277"/>
            <ac:spMk id="3" creationId="{DFC00772-C157-4995-B157-56064D9592FF}"/>
          </ac:spMkLst>
        </pc:spChg>
      </pc:sldChg>
      <pc:sldChg chg="modSp">
        <pc:chgData name="柏凱 劉" userId="3cb717f99a26f958" providerId="LiveId" clId="{D3A94311-D9DF-4D04-A007-DC950DEE2E73}" dt="2019-12-19T07:32:52.470" v="67"/>
        <pc:sldMkLst>
          <pc:docMk/>
          <pc:sldMk cId="2319555391" sldId="281"/>
        </pc:sldMkLst>
        <pc:spChg chg="mod">
          <ac:chgData name="柏凱 劉" userId="3cb717f99a26f958" providerId="LiveId" clId="{D3A94311-D9DF-4D04-A007-DC950DEE2E73}" dt="2019-12-19T07:32:52.470" v="67"/>
          <ac:spMkLst>
            <pc:docMk/>
            <pc:sldMk cId="2319555391" sldId="281"/>
            <ac:spMk id="3" creationId="{DFC00772-C157-4995-B157-56064D9592FF}"/>
          </ac:spMkLst>
        </pc:spChg>
      </pc:sldChg>
      <pc:sldChg chg="modSp">
        <pc:chgData name="柏凱 劉" userId="3cb717f99a26f958" providerId="LiveId" clId="{D3A94311-D9DF-4D04-A007-DC950DEE2E73}" dt="2019-12-19T07:32:52.470" v="67"/>
        <pc:sldMkLst>
          <pc:docMk/>
          <pc:sldMk cId="1866294298" sldId="286"/>
        </pc:sldMkLst>
        <pc:spChg chg="mod">
          <ac:chgData name="柏凱 劉" userId="3cb717f99a26f958" providerId="LiveId" clId="{D3A94311-D9DF-4D04-A007-DC950DEE2E73}" dt="2019-12-19T07:32:52.470" v="67"/>
          <ac:spMkLst>
            <pc:docMk/>
            <pc:sldMk cId="1866294298" sldId="286"/>
            <ac:spMk id="3" creationId="{C9DAE1BF-3AC5-4687-9A63-2C40F6724E0F}"/>
          </ac:spMkLst>
        </pc:spChg>
      </pc:sldChg>
      <pc:sldChg chg="modSp">
        <pc:chgData name="柏凱 劉" userId="3cb717f99a26f958" providerId="LiveId" clId="{D3A94311-D9DF-4D04-A007-DC950DEE2E73}" dt="2019-12-19T07:32:52.470" v="67"/>
        <pc:sldMkLst>
          <pc:docMk/>
          <pc:sldMk cId="1602487749" sldId="287"/>
        </pc:sldMkLst>
        <pc:spChg chg="mod">
          <ac:chgData name="柏凱 劉" userId="3cb717f99a26f958" providerId="LiveId" clId="{D3A94311-D9DF-4D04-A007-DC950DEE2E73}" dt="2019-12-19T07:32:52.470" v="67"/>
          <ac:spMkLst>
            <pc:docMk/>
            <pc:sldMk cId="1602487749" sldId="287"/>
            <ac:spMk id="3" creationId="{DFC00772-C157-4995-B157-56064D9592FF}"/>
          </ac:spMkLst>
        </pc:spChg>
      </pc:sldChg>
      <pc:sldChg chg="modSp">
        <pc:chgData name="柏凱 劉" userId="3cb717f99a26f958" providerId="LiveId" clId="{D3A94311-D9DF-4D04-A007-DC950DEE2E73}" dt="2019-12-19T07:32:52.470" v="67"/>
        <pc:sldMkLst>
          <pc:docMk/>
          <pc:sldMk cId="411829289" sldId="293"/>
        </pc:sldMkLst>
        <pc:spChg chg="mod">
          <ac:chgData name="柏凱 劉" userId="3cb717f99a26f958" providerId="LiveId" clId="{D3A94311-D9DF-4D04-A007-DC950DEE2E73}" dt="2019-12-19T07:32:52.470" v="67"/>
          <ac:spMkLst>
            <pc:docMk/>
            <pc:sldMk cId="411829289" sldId="293"/>
            <ac:spMk id="3" creationId="{790CDB47-2675-4F9B-88DC-86C4A88885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66CF4-6878-43FB-A924-70150BF59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F615C4-CBA8-46AF-AA41-F2197394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90E5A-4073-40CE-9E70-DEA57AEC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6ABB1A-CDB0-435E-A8C2-7F2C6EA7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152C8E-34DB-4C16-A485-C5F691C0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3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89D6C-C8ED-4D62-B5C5-B699942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4F2F65-49BB-4EFF-9185-26867F0F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EC341-2478-4C73-A029-7E5E1E26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47F6C-7F1B-4C12-9079-A760920F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16751-10F5-46FA-A5A9-8A7D9A8E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9702BB-ADDC-4F09-82F0-8A901F9F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16D24D-9F05-42E3-811C-56A93EFB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B6D1D-AAB0-4B0A-917C-09A7D3F9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D854B-1FA4-4067-917C-B21107C6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8A345-773B-4488-9968-741AFBD4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563DC-10F5-48DB-8CB0-5830D3AE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4919-8E5C-4F78-A8E3-0C1B5952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4E4B5E-755B-401A-A46C-7112B5C1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611E0-02CA-405D-B3FA-E017F3B9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9F9B7-1D10-4A72-8079-03480077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EE5A8-A21A-4F8D-952A-E1E1E7A4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F20C57-2A74-4CFB-86B7-BC2F10D9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401D3-73DC-401A-B135-D5933626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10210-A04F-4948-BB22-AEB15A2E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75353-98AF-41D9-9E7C-F2614CC1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8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54AC5-52AC-4F57-9CA3-900C4F78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E86D8-3D77-4429-92EC-06BCE04B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6819E1-4CD4-44C5-9D9E-615DBCE8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C3961C-D4F6-4C0A-A60F-43BEAC21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B909D-888E-40B7-9E18-0C0C6832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9FEA4-295C-40F6-A7B4-1CFC787D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7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B7039-118C-44D7-A7C4-CE0818F6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FC417-28CC-40F7-9C04-FF559038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DF0040-D08F-4892-8D50-484A40B6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81A9C5-FAC4-4F97-939D-226C01A2E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2BE1CE-C83A-4C8B-AFA0-8B9FBD3F0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C2462F-68AC-4CD7-9D5E-994BCCF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26BF02-F795-477F-89EC-E52F42C9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6DB24-E901-4D3A-BB28-240C22BD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A42EC-F333-4CBE-A84F-76635E4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C6C0E2-9A3A-4362-8857-0AA0840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C69721-0E8A-42CA-A297-1B7F0B3E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945B60-54A8-4A59-B4BB-77C0C5FA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7AD65D-6B77-4F5F-A6BF-DF9149B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63E664-DE7A-41EE-8F27-A20C9541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A33BD-B978-423D-8D27-6453D283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92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568BF-072C-4DB4-A45C-10D2B107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F268B-62BE-4D6E-8CD2-868C1FE9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786C71-C9EC-48DA-9EC4-6D643D60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CBCE94-09FB-4B41-9EFB-0A21A806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E1F6D2-58D5-470E-856E-9F92C5D9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4B9A90-6297-4420-8A5B-6BB3CC78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9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1895E-5C17-4D32-9ABA-8A79F257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897B77-9EC1-4B06-A9E4-E0DD7A59E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A7282-7F61-4F4F-87B0-D193D62E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DAD294-CC0E-45BC-9B99-2CA042D4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663DD7-786B-420E-9DBB-5AD6D566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E95C14-D0F8-4948-AA4A-F7B1A1EA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3A101D-0EB9-48C0-9C80-2E9666C2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23B7B-B996-426B-BF7B-A6D6A9AA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AA9F4-243A-4C98-9951-26405094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6AFD-C978-4742-AF59-5F5AA48D2C9F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E9FC4-E6EF-4D0D-B8CB-296CCDEA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E7846-5AF6-49BF-BA4F-C8CFC1C31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7B5AF-63C5-4B6D-827B-A2D21A4E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上機考 題目四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6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43176-1EBB-46D6-9FB4-8513CDC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-3(40%)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00772-C157-4995-B157-56064D9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以一個大小是</a:t>
            </a:r>
            <a:r>
              <a:rPr lang="en-US" altLang="zh-CN" dirty="0"/>
              <a:t>m*n(m=n)</a:t>
            </a:r>
            <a:r>
              <a:rPr lang="zh-CN" altLang="en-US" dirty="0"/>
              <a:t>的嚴格上三角</a:t>
            </a:r>
            <a:r>
              <a:rPr lang="en-US" altLang="zh-CN" dirty="0"/>
              <a:t>matrix</a:t>
            </a:r>
            <a:r>
              <a:rPr lang="zh-CN" altLang="en-US" dirty="0"/>
              <a:t>表示拓撲圖，</a:t>
            </a:r>
            <a:r>
              <a:rPr lang="en-US" altLang="zh-CN" dirty="0"/>
              <a:t>1&lt;=m&lt;=99</a:t>
            </a:r>
            <a:r>
              <a:rPr lang="zh-CN" altLang="en-US" dirty="0"/>
              <a:t>。</a:t>
            </a:r>
            <a:endParaRPr lang="en-US" altLang="zh-TW" dirty="0"/>
          </a:p>
          <a:p>
            <a:pPr lvl="1"/>
            <a:r>
              <a:rPr lang="zh-CN" altLang="en-US" dirty="0"/>
              <a:t>矩陣中所有點的值介於</a:t>
            </a:r>
            <a:r>
              <a:rPr lang="en-US" altLang="zh-CN" dirty="0"/>
              <a:t>0~99</a:t>
            </a:r>
            <a:r>
              <a:rPr lang="zh-CN" altLang="en-US" dirty="0"/>
              <a:t>。</a:t>
            </a:r>
            <a:r>
              <a:rPr lang="en-US" altLang="zh-TW" dirty="0"/>
              <a:t>0</a:t>
            </a:r>
            <a:r>
              <a:rPr lang="zh-CN" altLang="en-US" dirty="0"/>
              <a:t>代表兩</a:t>
            </a:r>
            <a:r>
              <a:rPr lang="en-US" altLang="zh-CN" dirty="0"/>
              <a:t>node</a:t>
            </a:r>
            <a:r>
              <a:rPr lang="zh-CN" altLang="en-US" dirty="0"/>
              <a:t>之間沒有</a:t>
            </a:r>
            <a:r>
              <a:rPr lang="en-US" altLang="zh-CN" dirty="0"/>
              <a:t>edge</a:t>
            </a:r>
            <a:r>
              <a:rPr lang="zh-CN" altLang="en-US" dirty="0"/>
              <a:t>，</a:t>
            </a:r>
            <a:r>
              <a:rPr lang="en-US" altLang="zh-CN" dirty="0"/>
              <a:t>1~99</a:t>
            </a:r>
            <a:r>
              <a:rPr lang="zh-CN" altLang="en-US" dirty="0"/>
              <a:t>代表此</a:t>
            </a:r>
            <a:r>
              <a:rPr lang="en-US" altLang="zh-CN" dirty="0"/>
              <a:t>edge</a:t>
            </a:r>
            <a:r>
              <a:rPr lang="zh-CN" altLang="en-US" dirty="0"/>
              <a:t>最大可接受</a:t>
            </a:r>
            <a:r>
              <a:rPr lang="en-US" altLang="zh-CN" dirty="0"/>
              <a:t>packet</a:t>
            </a:r>
            <a:r>
              <a:rPr lang="zh-CN" altLang="en-US" dirty="0"/>
              <a:t>數。</a:t>
            </a:r>
            <a:endParaRPr lang="en-US" altLang="zh-CN" dirty="0"/>
          </a:p>
          <a:p>
            <a:pPr lvl="1"/>
            <a:r>
              <a:rPr lang="zh-CN" altLang="en-US" dirty="0"/>
              <a:t>假設所有</a:t>
            </a:r>
            <a:r>
              <a:rPr lang="en-US" altLang="zh-CN" dirty="0"/>
              <a:t>node</a:t>
            </a:r>
            <a:r>
              <a:rPr lang="zh-CN" altLang="en-US" dirty="0"/>
              <a:t>皆相連且都至少有一進一出</a:t>
            </a:r>
            <a:r>
              <a:rPr lang="en-US" altLang="zh-CN" dirty="0"/>
              <a:t>(</a:t>
            </a:r>
            <a:r>
              <a:rPr lang="zh-CN" altLang="en-US" dirty="0"/>
              <a:t>起點</a:t>
            </a:r>
            <a:r>
              <a:rPr lang="en-US" altLang="zh-CN" dirty="0"/>
              <a:t>node</a:t>
            </a:r>
            <a:r>
              <a:rPr lang="zh-CN" altLang="en-US" dirty="0"/>
              <a:t>只有出，終點</a:t>
            </a:r>
            <a:r>
              <a:rPr lang="en-US" altLang="zh-CN" dirty="0"/>
              <a:t>node</a:t>
            </a:r>
            <a:r>
              <a:rPr lang="zh-CN" altLang="en-US" dirty="0"/>
              <a:t>只有進</a:t>
            </a:r>
            <a:r>
              <a:rPr lang="en-US" altLang="zh-CN" dirty="0"/>
              <a:t>)</a:t>
            </a:r>
            <a:r>
              <a:rPr lang="zh-CN" altLang="en-US" dirty="0"/>
              <a:t>，每個</a:t>
            </a:r>
            <a:r>
              <a:rPr lang="en-US" altLang="zh-CN" dirty="0"/>
              <a:t>node</a:t>
            </a:r>
            <a:r>
              <a:rPr lang="zh-CN" altLang="en-US" dirty="0"/>
              <a:t>的進入的</a:t>
            </a:r>
            <a:r>
              <a:rPr lang="en-US" altLang="zh-CN" dirty="0"/>
              <a:t>packet</a:t>
            </a:r>
            <a:r>
              <a:rPr lang="zh-CN" altLang="en-US" dirty="0"/>
              <a:t>數皆等於出去的</a:t>
            </a:r>
            <a:r>
              <a:rPr lang="en-US" altLang="zh-CN" dirty="0"/>
              <a:t>packet</a:t>
            </a:r>
            <a:r>
              <a:rPr lang="zh-CN" altLang="en-US" dirty="0"/>
              <a:t>數。</a:t>
            </a:r>
            <a:endParaRPr lang="en-US" altLang="zh-CN" dirty="0"/>
          </a:p>
          <a:p>
            <a:pPr lvl="1"/>
            <a:r>
              <a:rPr lang="zh-CN" altLang="en-US" dirty="0"/>
              <a:t>起點</a:t>
            </a:r>
            <a:r>
              <a:rPr lang="en-US" altLang="zh-CN" dirty="0"/>
              <a:t>(1)</a:t>
            </a:r>
            <a:r>
              <a:rPr lang="zh-CN" altLang="en-US" dirty="0"/>
              <a:t>到終點</a:t>
            </a:r>
            <a:r>
              <a:rPr lang="en-US" altLang="zh-CN" dirty="0"/>
              <a:t>(m)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求起點所能丟出的最大</a:t>
            </a:r>
            <a:r>
              <a:rPr lang="en-US" altLang="zh-CN" dirty="0">
                <a:solidFill>
                  <a:srgbClr val="FF0000"/>
                </a:solidFill>
              </a:rPr>
              <a:t>packet</a:t>
            </a:r>
            <a:r>
              <a:rPr lang="zh-CN" altLang="en-US" dirty="0">
                <a:solidFill>
                  <a:srgbClr val="FF0000"/>
                </a:solidFill>
              </a:rPr>
              <a:t>數使得這個拓撲中的任何</a:t>
            </a:r>
            <a:r>
              <a:rPr lang="en-US" altLang="zh-CN" dirty="0">
                <a:solidFill>
                  <a:srgbClr val="FF0000"/>
                </a:solidFill>
              </a:rPr>
              <a:t>edge</a:t>
            </a:r>
            <a:r>
              <a:rPr lang="zh-CN" altLang="en-US" dirty="0">
                <a:solidFill>
                  <a:srgbClr val="FF0000"/>
                </a:solidFill>
              </a:rPr>
              <a:t>不會被塞爆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一個</a:t>
            </a:r>
            <a:r>
              <a:rPr lang="en-US" altLang="zh-CN" dirty="0"/>
              <a:t>matrix(int)</a:t>
            </a:r>
          </a:p>
          <a:p>
            <a:r>
              <a:rPr lang="en-US" altLang="zh-CN" dirty="0"/>
              <a:t>Output</a:t>
            </a:r>
          </a:p>
          <a:p>
            <a:pPr lvl="1"/>
            <a:r>
              <a:rPr lang="zh-CN" altLang="en-US" dirty="0"/>
              <a:t>起點可以丟出的最大</a:t>
            </a:r>
            <a:r>
              <a:rPr lang="en-US" altLang="zh-CN" dirty="0"/>
              <a:t>packet</a:t>
            </a:r>
            <a:r>
              <a:rPr lang="zh-CN" altLang="en-US" dirty="0"/>
              <a:t>數</a:t>
            </a:r>
            <a:r>
              <a:rPr lang="en-US" altLang="zh-CN" dirty="0"/>
              <a:t>(int)</a:t>
            </a:r>
          </a:p>
        </p:txBody>
      </p:sp>
    </p:spTree>
    <p:extLst>
      <p:ext uri="{BB962C8B-B14F-4D97-AF65-F5344CB8AC3E}">
        <p14:creationId xmlns:p14="http://schemas.microsoft.com/office/powerpoint/2010/main" val="30581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F73B5-67E9-453C-9CC9-7ABF567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E670B-E26D-48BE-B422-4C5D3F2B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en-US" altLang="zh-CN" dirty="0"/>
              <a:t>0 10 0 5 0 15 0 0</a:t>
            </a:r>
          </a:p>
          <a:p>
            <a:pPr marL="0" indent="0">
              <a:buNone/>
            </a:pPr>
            <a:r>
              <a:rPr lang="en-US" altLang="zh-CN" dirty="0"/>
              <a:t>0 0 9 4 15 0 0 0</a:t>
            </a:r>
          </a:p>
          <a:p>
            <a:pPr marL="0" indent="0">
              <a:buNone/>
            </a:pPr>
            <a:r>
              <a:rPr lang="en-US" altLang="zh-CN" dirty="0"/>
              <a:t>0 0 0 0 15 0 0 10</a:t>
            </a:r>
          </a:p>
          <a:p>
            <a:pPr marL="0" indent="0">
              <a:buNone/>
            </a:pPr>
            <a:r>
              <a:rPr lang="en-US" altLang="zh-CN" dirty="0"/>
              <a:t>0 0 0 0 8 4 0 0</a:t>
            </a:r>
          </a:p>
          <a:p>
            <a:pPr marL="0" indent="0">
              <a:buNone/>
            </a:pPr>
            <a:r>
              <a:rPr lang="en-US" altLang="zh-CN" dirty="0"/>
              <a:t>0 0 0 0 0 0 15 10</a:t>
            </a:r>
          </a:p>
          <a:p>
            <a:pPr marL="0" indent="0">
              <a:buNone/>
            </a:pPr>
            <a:r>
              <a:rPr lang="en-US" altLang="zh-CN" dirty="0"/>
              <a:t>0 0 0 0 0 0 30 0</a:t>
            </a:r>
          </a:p>
          <a:p>
            <a:pPr marL="0" indent="0">
              <a:buNone/>
            </a:pPr>
            <a:r>
              <a:rPr lang="en-US" altLang="zh-CN" dirty="0"/>
              <a:t>0 0 0 0 0 0 0 10</a:t>
            </a:r>
          </a:p>
          <a:p>
            <a:pPr marL="0" indent="0">
              <a:buNone/>
            </a:pPr>
            <a:r>
              <a:rPr lang="en-US" altLang="zh-CN" dirty="0"/>
              <a:t>0 0 0 0 0 0 0 0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A29C2B-4097-43BF-9AF5-3498BAA36227}"/>
              </a:ext>
            </a:extLst>
          </p:cNvPr>
          <p:cNvSpPr/>
          <p:nvPr/>
        </p:nvSpPr>
        <p:spPr>
          <a:xfrm>
            <a:off x="6096000" y="16906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25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AC9CFAA-436B-4984-B2A9-55FCA247D13E}"/>
              </a:ext>
            </a:extLst>
          </p:cNvPr>
          <p:cNvSpPr/>
          <p:nvPr/>
        </p:nvSpPr>
        <p:spPr>
          <a:xfrm>
            <a:off x="5541067" y="4032697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37347C0-933E-4438-806D-5E22C41F9A6B}"/>
              </a:ext>
            </a:extLst>
          </p:cNvPr>
          <p:cNvSpPr/>
          <p:nvPr/>
        </p:nvSpPr>
        <p:spPr>
          <a:xfrm>
            <a:off x="6611180" y="2915477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321AF51-6AFF-4F51-8628-B8C26E3E94F9}"/>
              </a:ext>
            </a:extLst>
          </p:cNvPr>
          <p:cNvSpPr/>
          <p:nvPr/>
        </p:nvSpPr>
        <p:spPr>
          <a:xfrm>
            <a:off x="7459316" y="4121841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12C1A7E-ABD7-4D2E-9319-A5414F4069DB}"/>
              </a:ext>
            </a:extLst>
          </p:cNvPr>
          <p:cNvSpPr/>
          <p:nvPr/>
        </p:nvSpPr>
        <p:spPr>
          <a:xfrm>
            <a:off x="9788385" y="2869796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7AF3CDB-1681-4C2F-A912-1CB9F27E9D63}"/>
              </a:ext>
            </a:extLst>
          </p:cNvPr>
          <p:cNvSpPr/>
          <p:nvPr/>
        </p:nvSpPr>
        <p:spPr>
          <a:xfrm>
            <a:off x="6611180" y="5167312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622E888-0205-4B70-8911-A7DBCEFFD09B}"/>
              </a:ext>
            </a:extLst>
          </p:cNvPr>
          <p:cNvSpPr/>
          <p:nvPr/>
        </p:nvSpPr>
        <p:spPr>
          <a:xfrm>
            <a:off x="9788385" y="5181185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815A09-0C49-440D-A4B7-FDAB88C88ADE}"/>
              </a:ext>
            </a:extLst>
          </p:cNvPr>
          <p:cNvSpPr/>
          <p:nvPr/>
        </p:nvSpPr>
        <p:spPr>
          <a:xfrm>
            <a:off x="9079393" y="4154117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050D20F-FBE6-4DD8-BA65-8EA4B65D5A28}"/>
              </a:ext>
            </a:extLst>
          </p:cNvPr>
          <p:cNvSpPr/>
          <p:nvPr/>
        </p:nvSpPr>
        <p:spPr>
          <a:xfrm>
            <a:off x="10840277" y="4032697"/>
            <a:ext cx="513523" cy="513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686F9C-5E8B-43FB-B1EC-33D19E15DC79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5979390" y="3353796"/>
            <a:ext cx="706999" cy="754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FF5AB5-0A1C-4E0C-80BE-6AD421107DD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7124707" y="3167735"/>
            <a:ext cx="2814511" cy="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ADC19DD-E268-4F7A-B9E9-320A1E40C3B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6867945" y="3429001"/>
            <a:ext cx="666579" cy="76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030B328-991E-43BD-8898-436D19EF1E24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049503" y="3353797"/>
            <a:ext cx="2105099" cy="87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83A2C3D-718A-4E2C-970E-3AB2D550D839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9336155" y="3308115"/>
            <a:ext cx="527436" cy="84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D44C270-C7DA-4A65-8648-EFA9B761E24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7972843" y="4378603"/>
            <a:ext cx="1106555" cy="32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C0C8670-02E0-42DB-BA48-51CB725A937B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6867945" y="4560160"/>
            <a:ext cx="666579" cy="60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8532C62-8DD9-4E44-A977-667C6CF92F5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6054594" y="4289459"/>
            <a:ext cx="1404727" cy="8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41A90ED-82EB-4708-9C44-21621445DC2B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979390" y="4471017"/>
            <a:ext cx="706999" cy="77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A5EBB4A-613D-469C-862E-DB8F96F5E61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124703" y="5424078"/>
            <a:ext cx="2663684" cy="13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C698DA4-C8FC-4780-8B9D-E37F3D2AAFE8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10226704" y="4471020"/>
            <a:ext cx="688779" cy="785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24036BC-D732-4024-92D7-3982C0D2010A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9517711" y="4592440"/>
            <a:ext cx="527436" cy="58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EEEED6D-3224-4E2E-A675-5AB9360F2B9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592920" y="4289459"/>
            <a:ext cx="1247363" cy="121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37BD8B6-6735-41FC-941E-4749B0118F2D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10226710" y="3308115"/>
            <a:ext cx="870335" cy="724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49898C9-1B58-4825-A29B-09A82DC0300A}"/>
              </a:ext>
            </a:extLst>
          </p:cNvPr>
          <p:cNvSpPr txBox="1"/>
          <p:nvPr/>
        </p:nvSpPr>
        <p:spPr>
          <a:xfrm>
            <a:off x="5846840" y="3432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DF8470-40C2-4F76-987B-12418C48838D}"/>
              </a:ext>
            </a:extLst>
          </p:cNvPr>
          <p:cNvSpPr txBox="1"/>
          <p:nvPr/>
        </p:nvSpPr>
        <p:spPr>
          <a:xfrm>
            <a:off x="7972837" y="264943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0E08829-6220-4B55-A7FE-D93DD1412EF2}"/>
              </a:ext>
            </a:extLst>
          </p:cNvPr>
          <p:cNvSpPr txBox="1"/>
          <p:nvPr/>
        </p:nvSpPr>
        <p:spPr>
          <a:xfrm>
            <a:off x="6927865" y="373617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CDFAB68-4D42-4BEA-BC93-C0840CA43AA2}"/>
              </a:ext>
            </a:extLst>
          </p:cNvPr>
          <p:cNvSpPr txBox="1"/>
          <p:nvPr/>
        </p:nvSpPr>
        <p:spPr>
          <a:xfrm>
            <a:off x="6874219" y="478130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7058C18-9CC6-4B24-B939-6070A25ADDF3}"/>
              </a:ext>
            </a:extLst>
          </p:cNvPr>
          <p:cNvSpPr txBox="1"/>
          <p:nvPr/>
        </p:nvSpPr>
        <p:spPr>
          <a:xfrm>
            <a:off x="6025535" y="4807594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4B103E9-9220-4866-873D-BB65E956DB2C}"/>
              </a:ext>
            </a:extLst>
          </p:cNvPr>
          <p:cNvSpPr txBox="1"/>
          <p:nvPr/>
        </p:nvSpPr>
        <p:spPr>
          <a:xfrm>
            <a:off x="6449603" y="414462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819871F-0329-46BF-A889-33EC5D123CE6}"/>
              </a:ext>
            </a:extLst>
          </p:cNvPr>
          <p:cNvSpPr txBox="1"/>
          <p:nvPr/>
        </p:nvSpPr>
        <p:spPr>
          <a:xfrm>
            <a:off x="7905708" y="540341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1A1783B-5E54-42FC-B51B-ECE71FEDF960}"/>
              </a:ext>
            </a:extLst>
          </p:cNvPr>
          <p:cNvSpPr txBox="1"/>
          <p:nvPr/>
        </p:nvSpPr>
        <p:spPr>
          <a:xfrm>
            <a:off x="8146772" y="430469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1CE3726-8294-4B82-83FE-65C00BF308D8}"/>
              </a:ext>
            </a:extLst>
          </p:cNvPr>
          <p:cNvSpPr txBox="1"/>
          <p:nvPr/>
        </p:nvSpPr>
        <p:spPr>
          <a:xfrm>
            <a:off x="8041045" y="3590534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9F170B5-77D9-42A2-A11B-78A6F5AB3F29}"/>
              </a:ext>
            </a:extLst>
          </p:cNvPr>
          <p:cNvSpPr txBox="1"/>
          <p:nvPr/>
        </p:nvSpPr>
        <p:spPr>
          <a:xfrm>
            <a:off x="9538223" y="350934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E00FB9D-EFDB-4448-9467-210D43EE2409}"/>
              </a:ext>
            </a:extLst>
          </p:cNvPr>
          <p:cNvSpPr txBox="1"/>
          <p:nvPr/>
        </p:nvSpPr>
        <p:spPr>
          <a:xfrm>
            <a:off x="10334372" y="342960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B372861-59FA-4612-A557-95D62F131C72}"/>
              </a:ext>
            </a:extLst>
          </p:cNvPr>
          <p:cNvSpPr txBox="1"/>
          <p:nvPr/>
        </p:nvSpPr>
        <p:spPr>
          <a:xfrm>
            <a:off x="9952501" y="412002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9A72AC6-E057-4599-903B-A40C41306932}"/>
              </a:ext>
            </a:extLst>
          </p:cNvPr>
          <p:cNvSpPr txBox="1"/>
          <p:nvPr/>
        </p:nvSpPr>
        <p:spPr>
          <a:xfrm>
            <a:off x="9405381" y="486207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C201635-71A5-476C-9EEA-C19D409ACFDE}"/>
              </a:ext>
            </a:extLst>
          </p:cNvPr>
          <p:cNvSpPr txBox="1"/>
          <p:nvPr/>
        </p:nvSpPr>
        <p:spPr>
          <a:xfrm>
            <a:off x="10353193" y="484732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5262C9-E406-4452-8B57-A4491A2C960B}"/>
              </a:ext>
            </a:extLst>
          </p:cNvPr>
          <p:cNvSpPr/>
          <p:nvPr/>
        </p:nvSpPr>
        <p:spPr>
          <a:xfrm>
            <a:off x="8656851" y="26506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EE9C70-4887-40D6-BB86-13B0FBDBCA4A}"/>
              </a:ext>
            </a:extLst>
          </p:cNvPr>
          <p:cNvSpPr/>
          <p:nvPr/>
        </p:nvSpPr>
        <p:spPr>
          <a:xfrm>
            <a:off x="5457534" y="32892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03D302B-A8C4-409F-A1E2-744A20590D11}"/>
              </a:ext>
            </a:extLst>
          </p:cNvPr>
          <p:cNvSpPr/>
          <p:nvPr/>
        </p:nvSpPr>
        <p:spPr>
          <a:xfrm>
            <a:off x="5432286" y="48116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FB88ACA-04DC-45C8-B72C-5354293FE9FD}"/>
              </a:ext>
            </a:extLst>
          </p:cNvPr>
          <p:cNvSpPr/>
          <p:nvPr/>
        </p:nvSpPr>
        <p:spPr>
          <a:xfrm>
            <a:off x="6639315" y="437238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8AEFE1-F632-4876-991E-A8C2D7CB1026}"/>
              </a:ext>
            </a:extLst>
          </p:cNvPr>
          <p:cNvSpPr/>
          <p:nvPr/>
        </p:nvSpPr>
        <p:spPr>
          <a:xfrm>
            <a:off x="8530315" y="450999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FCC7D6E-C3D6-4F0C-817A-435B4EC84FBB}"/>
              </a:ext>
            </a:extLst>
          </p:cNvPr>
          <p:cNvSpPr/>
          <p:nvPr/>
        </p:nvSpPr>
        <p:spPr>
          <a:xfrm>
            <a:off x="8256416" y="55100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42F4E03-4DD9-42D3-9CDF-3A265A6F5330}"/>
              </a:ext>
            </a:extLst>
          </p:cNvPr>
          <p:cNvSpPr/>
          <p:nvPr/>
        </p:nvSpPr>
        <p:spPr>
          <a:xfrm>
            <a:off x="10142219" y="43167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F5B5C4A-EB79-4C44-9762-4ECFEAA75AD6}"/>
              </a:ext>
            </a:extLst>
          </p:cNvPr>
          <p:cNvSpPr/>
          <p:nvPr/>
        </p:nvSpPr>
        <p:spPr>
          <a:xfrm>
            <a:off x="10816695" y="33081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FAE3564-F7FE-474B-A925-ED6414D7C7BD}"/>
              </a:ext>
            </a:extLst>
          </p:cNvPr>
          <p:cNvSpPr/>
          <p:nvPr/>
        </p:nvSpPr>
        <p:spPr>
          <a:xfrm>
            <a:off x="10966768" y="49659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FADF237-C2EE-4287-8CDE-F84B67309B87}"/>
              </a:ext>
            </a:extLst>
          </p:cNvPr>
          <p:cNvSpPr/>
          <p:nvPr/>
        </p:nvSpPr>
        <p:spPr>
          <a:xfrm>
            <a:off x="8412230" y="34582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2628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TW" sz="2800" dirty="0"/>
              <a:t>0 9 8 7 0</a:t>
            </a:r>
          </a:p>
          <a:p>
            <a:r>
              <a:rPr lang="en-US" altLang="zh-TW" sz="2800" dirty="0"/>
              <a:t>0 0 0 6 0</a:t>
            </a:r>
          </a:p>
          <a:p>
            <a:r>
              <a:rPr lang="en-US" altLang="zh-TW" sz="2800" dirty="0"/>
              <a:t>0 0 0 5 0</a:t>
            </a:r>
          </a:p>
          <a:p>
            <a:r>
              <a:rPr lang="en-US" altLang="zh-TW" sz="2800" dirty="0"/>
              <a:t>0 0 0 0 3</a:t>
            </a:r>
          </a:p>
          <a:p>
            <a:r>
              <a:rPr lang="en-US" altLang="zh-TW" sz="2800" dirty="0"/>
              <a:t>0 0 0 0 0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0CDB47-2675-4F9B-88DC-86C4A8888507}"/>
              </a:ext>
            </a:extLst>
          </p:cNvPr>
          <p:cNvSpPr/>
          <p:nvPr/>
        </p:nvSpPr>
        <p:spPr>
          <a:xfrm>
            <a:off x="3467101" y="1899885"/>
            <a:ext cx="2628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  <a:endParaRPr lang="en-US" altLang="zh-TW" sz="2800" dirty="0"/>
          </a:p>
          <a:p>
            <a:r>
              <a:rPr lang="en-US" altLang="zh-CN" sz="2800" dirty="0"/>
              <a:t>0 90 0 0 0 0</a:t>
            </a:r>
          </a:p>
          <a:p>
            <a:r>
              <a:rPr lang="en-US" altLang="zh-CN" sz="2800" dirty="0"/>
              <a:t>0 0 80 0 0 0</a:t>
            </a:r>
          </a:p>
          <a:p>
            <a:r>
              <a:rPr lang="en-US" altLang="zh-CN" sz="2800" dirty="0"/>
              <a:t>0 0 0 20 30 0</a:t>
            </a:r>
          </a:p>
          <a:p>
            <a:r>
              <a:rPr lang="en-US" altLang="zh-CN" sz="2800" dirty="0"/>
              <a:t>0 0 0 0 0 70</a:t>
            </a:r>
          </a:p>
          <a:p>
            <a:r>
              <a:rPr lang="en-US" altLang="zh-CN" sz="2800" dirty="0"/>
              <a:t>0 0 0 0 0 60</a:t>
            </a:r>
          </a:p>
          <a:p>
            <a:r>
              <a:rPr lang="en-US" altLang="zh-CN" sz="2800" dirty="0"/>
              <a:t>0 0 0 0 0 0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55FF5-4A08-437F-9ADF-78FB3A3ECEE8}"/>
              </a:ext>
            </a:extLst>
          </p:cNvPr>
          <p:cNvSpPr/>
          <p:nvPr/>
        </p:nvSpPr>
        <p:spPr>
          <a:xfrm>
            <a:off x="8724900" y="1899886"/>
            <a:ext cx="3467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8964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B8BCF-67CB-49DC-9410-6D22F141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E1BF-3AC5-4687-9A63-2C40F672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題目數</a:t>
            </a:r>
            <a:r>
              <a:rPr lang="en-US" altLang="zh-CN" dirty="0"/>
              <a:t>:</a:t>
            </a:r>
            <a:r>
              <a:rPr lang="zh-CN" altLang="en-US" dirty="0"/>
              <a:t>共三題，前兩題各</a:t>
            </a:r>
            <a:r>
              <a:rPr lang="en-US" altLang="zh-CN" dirty="0"/>
              <a:t>30</a:t>
            </a:r>
            <a:r>
              <a:rPr lang="zh-CN" altLang="en-US" dirty="0"/>
              <a:t>分，第三題</a:t>
            </a:r>
            <a:r>
              <a:rPr lang="en-US" altLang="zh-CN" dirty="0"/>
              <a:t>40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必須要用</a:t>
            </a:r>
            <a:r>
              <a:rPr lang="en-US" altLang="zh-CN" dirty="0"/>
              <a:t>read file</a:t>
            </a:r>
          </a:p>
          <a:p>
            <a:r>
              <a:rPr lang="zh-CN" altLang="en-US" dirty="0"/>
              <a:t>評分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現場打分數</a:t>
            </a:r>
            <a:endParaRPr lang="en-US" altLang="zh-CN" dirty="0"/>
          </a:p>
          <a:p>
            <a:pPr lvl="1"/>
            <a:r>
              <a:rPr lang="zh-CN" altLang="en-US" dirty="0"/>
              <a:t>跑出我的全部測資，結果正確</a:t>
            </a:r>
            <a:r>
              <a:rPr lang="zh-TW" altLang="en-US" dirty="0"/>
              <a:t>就</a:t>
            </a:r>
            <a:r>
              <a:rPr lang="zh-CN" altLang="en-US" dirty="0"/>
              <a:t>給全部分數</a:t>
            </a:r>
            <a:endParaRPr lang="en-US" altLang="zh-CN" dirty="0"/>
          </a:p>
          <a:p>
            <a:r>
              <a:rPr lang="zh-CN" altLang="en-US" dirty="0"/>
              <a:t>會提供</a:t>
            </a:r>
            <a:r>
              <a:rPr lang="en-US" altLang="zh-CN" dirty="0"/>
              <a:t>3</a:t>
            </a:r>
            <a:r>
              <a:rPr lang="zh-CN" altLang="en-US" dirty="0"/>
              <a:t>個測試用的測資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62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08770-CA44-4F5D-9888-A33A6F9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C88F2-2278-4D6C-A82A-473D4332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網路拓</a:t>
            </a:r>
            <a:r>
              <a:rPr lang="zh-CN" altLang="en-US" dirty="0">
                <a:latin typeface="+mj-ea"/>
                <a:ea typeface="+mj-ea"/>
              </a:rPr>
              <a:t>撲有很多的節點與連線，它們構成一個巨大而複雜的圖。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/>
              <a:t>名詞</a:t>
            </a:r>
            <a:endParaRPr lang="en-US" altLang="zh-CN" dirty="0"/>
          </a:p>
          <a:p>
            <a:pPr lvl="1"/>
            <a:r>
              <a:rPr lang="zh-CN" altLang="en-US" dirty="0"/>
              <a:t>節點稱為</a:t>
            </a:r>
            <a:r>
              <a:rPr lang="en-US" altLang="zh-CN" dirty="0"/>
              <a:t>node</a:t>
            </a:r>
          </a:p>
          <a:p>
            <a:pPr lvl="1"/>
            <a:r>
              <a:rPr lang="zh-CN" altLang="en-US" dirty="0"/>
              <a:t>連線稱為</a:t>
            </a:r>
            <a:r>
              <a:rPr lang="en-US" altLang="zh-CN" dirty="0"/>
              <a:t>edge</a:t>
            </a:r>
          </a:p>
          <a:p>
            <a:pPr lvl="1"/>
            <a:r>
              <a:rPr lang="zh-CN" altLang="en-US" dirty="0"/>
              <a:t>封包稱為</a:t>
            </a:r>
            <a:r>
              <a:rPr lang="en-US" altLang="zh-CN" dirty="0"/>
              <a:t>packet</a:t>
            </a:r>
          </a:p>
          <a:p>
            <a:pPr lvl="1"/>
            <a:r>
              <a:rPr lang="zh-CN" altLang="en-US" dirty="0"/>
              <a:t>嚴格上三角矩陣意義為一個矩陣的對角線下半部</a:t>
            </a:r>
            <a:r>
              <a:rPr lang="en-US" altLang="zh-CN" dirty="0"/>
              <a:t>(</a:t>
            </a:r>
            <a:r>
              <a:rPr lang="zh-CN" altLang="en-US" dirty="0"/>
              <a:t>含對角線</a:t>
            </a:r>
            <a:r>
              <a:rPr lang="en-US" altLang="zh-CN" dirty="0"/>
              <a:t>)</a:t>
            </a:r>
            <a:r>
              <a:rPr lang="zh-CN" altLang="en-US" dirty="0"/>
              <a:t>全為</a:t>
            </a:r>
            <a:r>
              <a:rPr lang="en-US" altLang="zh-CN" dirty="0"/>
              <a:t>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00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43176-1EBB-46D6-9FB4-8513CDC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-1(30%)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00772-C157-4995-B157-56064D9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以一個大小是</a:t>
            </a:r>
            <a:r>
              <a:rPr lang="en-US" altLang="zh-CN" dirty="0"/>
              <a:t>m*n(m=n)</a:t>
            </a:r>
            <a:r>
              <a:rPr lang="zh-CN" altLang="en-US" dirty="0"/>
              <a:t>的</a:t>
            </a:r>
            <a:r>
              <a:rPr lang="en-US" altLang="zh-CN" dirty="0"/>
              <a:t>matrix</a:t>
            </a:r>
            <a:r>
              <a:rPr lang="zh-CN" altLang="en-US" dirty="0"/>
              <a:t>表示拓撲圖。</a:t>
            </a:r>
            <a:r>
              <a:rPr lang="en-US" altLang="zh-CN" dirty="0"/>
              <a:t> m</a:t>
            </a:r>
            <a:r>
              <a:rPr lang="zh-CN" altLang="en-US" dirty="0"/>
              <a:t>是射出</a:t>
            </a:r>
            <a:r>
              <a:rPr lang="en-US" altLang="zh-CN" dirty="0"/>
              <a:t>node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是射入</a:t>
            </a:r>
            <a:r>
              <a:rPr lang="en-US" altLang="zh-CN" dirty="0"/>
              <a:t>node </a:t>
            </a:r>
            <a:r>
              <a:rPr lang="zh-CN" altLang="en-US" dirty="0"/>
              <a:t>，</a:t>
            </a:r>
            <a:r>
              <a:rPr lang="en-US" altLang="zh-CN" dirty="0"/>
              <a:t>1&lt;=m&lt;=99</a:t>
            </a:r>
            <a:r>
              <a:rPr lang="zh-CN" altLang="en-US" dirty="0"/>
              <a:t>。</a:t>
            </a:r>
            <a:endParaRPr lang="en-US" altLang="zh-TW" dirty="0"/>
          </a:p>
          <a:p>
            <a:pPr lvl="1"/>
            <a:r>
              <a:rPr lang="zh-CN" altLang="en-US" dirty="0"/>
              <a:t>矩陣由數字</a:t>
            </a:r>
            <a:r>
              <a:rPr lang="en-US" altLang="zh-CN" dirty="0"/>
              <a:t>0~99</a:t>
            </a:r>
            <a:r>
              <a:rPr lang="zh-CN" altLang="en-US" dirty="0"/>
              <a:t>組成。</a:t>
            </a:r>
            <a:r>
              <a:rPr lang="en-US" altLang="zh-TW" dirty="0"/>
              <a:t>0</a:t>
            </a:r>
            <a:r>
              <a:rPr lang="zh-CN" altLang="en-US" dirty="0"/>
              <a:t>代表兩</a:t>
            </a:r>
            <a:r>
              <a:rPr lang="en-US" altLang="zh-CN" dirty="0"/>
              <a:t>node</a:t>
            </a:r>
            <a:r>
              <a:rPr lang="zh-CN" altLang="en-US" dirty="0"/>
              <a:t>之間沒有</a:t>
            </a:r>
            <a:r>
              <a:rPr lang="en-US" altLang="zh-CN" dirty="0"/>
              <a:t>edge</a:t>
            </a:r>
            <a:r>
              <a:rPr lang="zh-CN" altLang="en-US" dirty="0"/>
              <a:t>，</a:t>
            </a:r>
            <a:r>
              <a:rPr lang="en-US" altLang="zh-CN" dirty="0"/>
              <a:t>1~99</a:t>
            </a:r>
            <a:r>
              <a:rPr lang="zh-CN" altLang="en-US" dirty="0"/>
              <a:t>代表兩</a:t>
            </a:r>
            <a:r>
              <a:rPr lang="en-US" altLang="zh-CN" dirty="0"/>
              <a:t>node</a:t>
            </a:r>
            <a:r>
              <a:rPr lang="zh-CN" altLang="en-US" dirty="0"/>
              <a:t>之間有</a:t>
            </a:r>
            <a:r>
              <a:rPr lang="en-US" altLang="zh-CN" dirty="0"/>
              <a:t>edge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找出這個拓撲圖有幾個最大子拓撲</a:t>
            </a:r>
            <a:r>
              <a:rPr lang="zh-CN" altLang="en-US" dirty="0"/>
              <a:t>。最大子拓撲指一個至少有兩個</a:t>
            </a:r>
            <a:r>
              <a:rPr lang="en-US" altLang="zh-CN" dirty="0"/>
              <a:t>node</a:t>
            </a:r>
            <a:r>
              <a:rPr lang="zh-CN" altLang="en-US" dirty="0"/>
              <a:t>的拓撲無法再加入任何一個</a:t>
            </a:r>
            <a:r>
              <a:rPr lang="en-US" altLang="zh-CN" dirty="0"/>
              <a:t>node</a:t>
            </a:r>
            <a:r>
              <a:rPr lang="zh-CN" altLang="en-US" dirty="0"/>
              <a:t>使此拓撲保持連通，若一個拓撲只含一個</a:t>
            </a:r>
            <a:r>
              <a:rPr lang="en-US" altLang="zh-CN" dirty="0"/>
              <a:t>node</a:t>
            </a:r>
            <a:r>
              <a:rPr lang="zh-CN" altLang="en-US" dirty="0"/>
              <a:t>則被視為一個最大子拓撲。</a:t>
            </a:r>
            <a:endParaRPr lang="en-US" altLang="zh-CN" dirty="0"/>
          </a:p>
          <a:p>
            <a:pPr lvl="1"/>
            <a:r>
              <a:rPr lang="zh-CN" altLang="en-US" dirty="0"/>
              <a:t>連通判斷依據是拓撲中任意一個</a:t>
            </a:r>
            <a:r>
              <a:rPr lang="en-US" altLang="zh-CN" dirty="0"/>
              <a:t>node</a:t>
            </a:r>
            <a:r>
              <a:rPr lang="zh-CN" altLang="en-US" dirty="0"/>
              <a:t>到其他任意一個</a:t>
            </a:r>
            <a:r>
              <a:rPr lang="en-US" altLang="zh-CN" dirty="0"/>
              <a:t>node</a:t>
            </a:r>
            <a:r>
              <a:rPr lang="zh-CN" altLang="en-US" dirty="0"/>
              <a:t>可去或可回</a:t>
            </a:r>
            <a:r>
              <a:rPr lang="en-US" altLang="zh-CN" dirty="0"/>
              <a:t>(</a:t>
            </a:r>
            <a:r>
              <a:rPr lang="zh-TW" altLang="en-US" dirty="0"/>
              <a:t>兩者都不滿足才不算連通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一個</a:t>
            </a:r>
            <a:r>
              <a:rPr lang="en-US" altLang="zh-CN" dirty="0"/>
              <a:t>matrix(int)</a:t>
            </a:r>
          </a:p>
          <a:p>
            <a:r>
              <a:rPr lang="en-US" altLang="zh-CN" dirty="0"/>
              <a:t>Output</a:t>
            </a:r>
          </a:p>
          <a:p>
            <a:pPr lvl="1"/>
            <a:r>
              <a:rPr lang="zh-CN" altLang="en-US" dirty="0"/>
              <a:t>最大子拓撲數</a:t>
            </a:r>
            <a:r>
              <a:rPr lang="en-US" altLang="zh-CN" dirty="0"/>
              <a:t>(int)</a:t>
            </a:r>
          </a:p>
        </p:txBody>
      </p:sp>
    </p:spTree>
    <p:extLst>
      <p:ext uri="{BB962C8B-B14F-4D97-AF65-F5344CB8AC3E}">
        <p14:creationId xmlns:p14="http://schemas.microsoft.com/office/powerpoint/2010/main" val="16024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F73B5-67E9-453C-9CC9-7ABF567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E670B-E26D-48BE-B422-4C5D3F2B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7" y="1583281"/>
            <a:ext cx="5257800" cy="5264287"/>
          </a:xfrm>
        </p:spPr>
        <p:txBody>
          <a:bodyPr>
            <a:normAutofit lnSpcReduction="10000"/>
          </a:bodyPr>
          <a:lstStyle/>
          <a:p>
            <a:r>
              <a:rPr lang="en-US" altLang="zh-CN" sz="1000"/>
              <a:t>Input</a:t>
            </a:r>
            <a:endParaRPr lang="en-US" altLang="zh-TW" sz="1000" dirty="0"/>
          </a:p>
          <a:p>
            <a:pPr marL="0" indent="0">
              <a:buNone/>
            </a:pPr>
            <a:r>
              <a:rPr lang="en-US" altLang="zh-TW" sz="1000" dirty="0"/>
              <a:t>0 0 0 0 0 0 0 0 0 0 0 0 0 0 0 0 0 0 0 8</a:t>
            </a:r>
          </a:p>
          <a:p>
            <a:pPr marL="0" indent="0">
              <a:buNone/>
            </a:pPr>
            <a:r>
              <a:rPr lang="en-US" altLang="zh-TW" sz="1000" dirty="0"/>
              <a:t>0 5 0 0 0 0 0 4 0 0 0 1 0 0 0 0 0 0 0 0</a:t>
            </a:r>
          </a:p>
          <a:p>
            <a:pPr marL="0" indent="0">
              <a:buNone/>
            </a:pPr>
            <a:r>
              <a:rPr lang="en-US" altLang="zh-TW" sz="1000" dirty="0"/>
              <a:t>0 0 6 0 0 0 0 2 0 0 0 0 4 0 0 0 0 0 0 0</a:t>
            </a:r>
          </a:p>
          <a:p>
            <a:pPr marL="0" indent="0">
              <a:buNone/>
            </a:pPr>
            <a:r>
              <a:rPr lang="en-US" altLang="zh-TW" sz="1000" dirty="0"/>
              <a:t>0 0 0 0 0 0 4 0 0 3 0 0 0 0 0 0 0 0 0 0</a:t>
            </a:r>
          </a:p>
          <a:p>
            <a:pPr marL="0" indent="0">
              <a:buNone/>
            </a:pPr>
            <a:r>
              <a:rPr lang="en-US" altLang="zh-TW" sz="1000" dirty="0"/>
              <a:t>0 0 0 0 0 7 0 0 0 0 0 0 0 0 0 0 0 0 0 0</a:t>
            </a:r>
          </a:p>
          <a:p>
            <a:pPr marL="0" indent="0">
              <a:buNone/>
            </a:pPr>
            <a:r>
              <a:rPr lang="en-US" altLang="zh-TW" sz="1000" dirty="0"/>
              <a:t>0 0 0 0 8 0 0 0 0 0 0 0 0 0 0 0 0 0 0 0</a:t>
            </a:r>
          </a:p>
          <a:p>
            <a:pPr marL="0" indent="0">
              <a:buNone/>
            </a:pPr>
            <a:r>
              <a:rPr lang="en-US" altLang="zh-TW" sz="1000" dirty="0"/>
              <a:t>0 0 0 0 0 0 0 0 0 0 9 0 0 0 0 0 0 0 3 0</a:t>
            </a:r>
          </a:p>
          <a:p>
            <a:pPr marL="0" indent="0">
              <a:buNone/>
            </a:pPr>
            <a:r>
              <a:rPr lang="en-US" altLang="zh-TW" sz="1000" dirty="0"/>
              <a:t>0 0 0 0 0 0 0 0 0 0 0 0 9 3 0 0 0 0 0 0</a:t>
            </a:r>
          </a:p>
          <a:p>
            <a:pPr marL="0" indent="0">
              <a:buNone/>
            </a:pPr>
            <a:r>
              <a:rPr lang="en-US" altLang="zh-TW" sz="1000" dirty="0"/>
              <a:t>7 0 0 0 0 0 0 0 0 0 0 0 0 0 0 6 0 6 0 0</a:t>
            </a:r>
          </a:p>
          <a:p>
            <a:pPr marL="0" indent="0">
              <a:buNone/>
            </a:pPr>
            <a:r>
              <a:rPr lang="en-US" altLang="zh-TW" sz="1000" dirty="0"/>
              <a:t>0 0 0 0 0 0 4 0 0 0 0 0 0 0 0 0 0 0 8 0</a:t>
            </a:r>
          </a:p>
          <a:p>
            <a:pPr marL="0" indent="0">
              <a:buNone/>
            </a:pPr>
            <a:r>
              <a:rPr lang="en-US" altLang="zh-TW" sz="1000" dirty="0"/>
              <a:t>0 0 0 0 0 0 3 0 0 0 0 0 0 0 0 0 2 0 0 0</a:t>
            </a:r>
          </a:p>
          <a:p>
            <a:pPr marL="0" indent="0">
              <a:buNone/>
            </a:pPr>
            <a:r>
              <a:rPr lang="en-US" altLang="zh-TW" sz="1000" dirty="0"/>
              <a:t>0 0 0 0 0 0 0 0 0 0 0 0 0 6 0 0 0 0 0 0</a:t>
            </a:r>
          </a:p>
          <a:p>
            <a:pPr marL="0" indent="0">
              <a:buNone/>
            </a:pPr>
            <a:r>
              <a:rPr lang="en-US" altLang="zh-TW" sz="1000" dirty="0"/>
              <a:t>0 5 0 0 0 0 0 0 0 0 0 0 0 0 0 0 0 0 0 0</a:t>
            </a:r>
          </a:p>
          <a:p>
            <a:pPr marL="0" indent="0">
              <a:buNone/>
            </a:pPr>
            <a:r>
              <a:rPr lang="en-US" altLang="zh-TW" sz="1000" dirty="0"/>
              <a:t>0 0 9 0 0 0 0 0 0 0 0 0 0 0 0 0 0 0 0 0</a:t>
            </a:r>
          </a:p>
          <a:p>
            <a:pPr marL="0" indent="0">
              <a:buNone/>
            </a:pPr>
            <a:r>
              <a:rPr lang="en-US" altLang="zh-TW" sz="1000" dirty="0"/>
              <a:t>0 0 0 0 0 0 2 0 0 0 0 0 0 0 2 0 0 0 0 0</a:t>
            </a:r>
          </a:p>
          <a:p>
            <a:pPr marL="0" indent="0">
              <a:buNone/>
            </a:pPr>
            <a:r>
              <a:rPr lang="en-US" altLang="zh-TW" sz="1000" dirty="0"/>
              <a:t>0 0 0 0 0 0 0 0 5 0 0 0 0 0 0 0 0 5 0 0</a:t>
            </a:r>
          </a:p>
          <a:p>
            <a:pPr marL="0" indent="0">
              <a:buNone/>
            </a:pPr>
            <a:r>
              <a:rPr lang="en-US" altLang="zh-TW" sz="1000" dirty="0"/>
              <a:t>0 0 0 0 0 0 0 0 0 0 0 0 0 0 1 0 0 0 0 0</a:t>
            </a:r>
          </a:p>
          <a:p>
            <a:pPr marL="0" indent="0">
              <a:buNone/>
            </a:pPr>
            <a:r>
              <a:rPr lang="en-US" altLang="zh-TW" sz="1000" dirty="0"/>
              <a:t>0 0 0 0 0 0 0 0 0 0 0 0 0 0 0 0 0 0 0 1</a:t>
            </a:r>
          </a:p>
          <a:p>
            <a:pPr marL="0" indent="0">
              <a:buNone/>
            </a:pPr>
            <a:r>
              <a:rPr lang="en-US" altLang="zh-TW" sz="1000" dirty="0"/>
              <a:t>0 0 0 0 0 0 0 0 0 0 0 0 0 0 0 0 1 0 0 0</a:t>
            </a:r>
          </a:p>
          <a:p>
            <a:pPr marL="0" indent="0">
              <a:buNone/>
            </a:pPr>
            <a:r>
              <a:rPr lang="en-US" altLang="zh-TW" sz="1000" dirty="0"/>
              <a:t>7 0 0 0 0 0 0 0 0 0 0 0 0 0 0 0 0 0 0 0</a:t>
            </a:r>
            <a:endParaRPr lang="zh-TW" altLang="en-US" sz="1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3C1D66-1EC0-46B2-8000-0656915A05B9}"/>
              </a:ext>
            </a:extLst>
          </p:cNvPr>
          <p:cNvSpPr txBox="1"/>
          <p:nvPr/>
        </p:nvSpPr>
        <p:spPr>
          <a:xfrm>
            <a:off x="7407967" y="169068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dirty="0"/>
              <a:t>Output</a:t>
            </a:r>
          </a:p>
          <a:p>
            <a:r>
              <a:rPr lang="en-US" altLang="zh-TW" dirty="0"/>
              <a:t>4</a:t>
            </a:r>
          </a:p>
          <a:p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D09C76C-6058-484D-9C80-DD4C654930AE}"/>
              </a:ext>
            </a:extLst>
          </p:cNvPr>
          <p:cNvSpPr/>
          <p:nvPr/>
        </p:nvSpPr>
        <p:spPr>
          <a:xfrm>
            <a:off x="4255605" y="128905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0BA46195-B344-4ACB-8791-F4AE6290A95D}"/>
              </a:ext>
            </a:extLst>
          </p:cNvPr>
          <p:cNvSpPr/>
          <p:nvPr/>
        </p:nvSpPr>
        <p:spPr>
          <a:xfrm>
            <a:off x="5322405" y="128905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5862394-7877-4D6D-9AD5-4763425F8657}"/>
              </a:ext>
            </a:extLst>
          </p:cNvPr>
          <p:cNvSpPr/>
          <p:nvPr/>
        </p:nvSpPr>
        <p:spPr>
          <a:xfrm>
            <a:off x="6586331" y="128905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EB4FA82-C564-42BE-9138-A4B08CF3BC64}"/>
              </a:ext>
            </a:extLst>
          </p:cNvPr>
          <p:cNvSpPr/>
          <p:nvPr/>
        </p:nvSpPr>
        <p:spPr>
          <a:xfrm>
            <a:off x="5328203" y="5800455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6951E31-8337-485F-9CEC-9BFC5B94BC4D}"/>
              </a:ext>
            </a:extLst>
          </p:cNvPr>
          <p:cNvSpPr/>
          <p:nvPr/>
        </p:nvSpPr>
        <p:spPr>
          <a:xfrm>
            <a:off x="5327375" y="2260310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EDA84AC-5E5B-4253-97F7-8A67F0986289}"/>
              </a:ext>
            </a:extLst>
          </p:cNvPr>
          <p:cNvSpPr/>
          <p:nvPr/>
        </p:nvSpPr>
        <p:spPr>
          <a:xfrm>
            <a:off x="4326059" y="3074413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D1BD61D-7B3B-40A7-8FDF-0EF5A41A2FA8}"/>
              </a:ext>
            </a:extLst>
          </p:cNvPr>
          <p:cNvSpPr/>
          <p:nvPr/>
        </p:nvSpPr>
        <p:spPr>
          <a:xfrm>
            <a:off x="6185453" y="3117575"/>
            <a:ext cx="622852" cy="6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51B2801-3DC9-4419-8D46-B5D39EBE80F0}"/>
              </a:ext>
            </a:extLst>
          </p:cNvPr>
          <p:cNvSpPr/>
          <p:nvPr/>
        </p:nvSpPr>
        <p:spPr>
          <a:xfrm>
            <a:off x="10896602" y="3662583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CA6CF79-7DB5-4395-8E21-207BF3107F0E}"/>
              </a:ext>
            </a:extLst>
          </p:cNvPr>
          <p:cNvSpPr/>
          <p:nvPr/>
        </p:nvSpPr>
        <p:spPr>
          <a:xfrm>
            <a:off x="4858579" y="485977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823D3AB-2A56-4E3D-BAA3-0C2A17634CB1}"/>
              </a:ext>
            </a:extLst>
          </p:cNvPr>
          <p:cNvSpPr/>
          <p:nvPr/>
        </p:nvSpPr>
        <p:spPr>
          <a:xfrm>
            <a:off x="6172202" y="484673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171942F4-B416-49B5-9328-8839111277C1}"/>
              </a:ext>
            </a:extLst>
          </p:cNvPr>
          <p:cNvSpPr/>
          <p:nvPr/>
        </p:nvSpPr>
        <p:spPr>
          <a:xfrm>
            <a:off x="6743649" y="590435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3DD3B8D-43FA-41AC-8EDE-8052CD27BAA7}"/>
              </a:ext>
            </a:extLst>
          </p:cNvPr>
          <p:cNvSpPr/>
          <p:nvPr/>
        </p:nvSpPr>
        <p:spPr>
          <a:xfrm>
            <a:off x="10896602" y="4975477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674551C-A205-4EAA-B7FC-CA349F45CFDB}"/>
              </a:ext>
            </a:extLst>
          </p:cNvPr>
          <p:cNvSpPr/>
          <p:nvPr/>
        </p:nvSpPr>
        <p:spPr>
          <a:xfrm>
            <a:off x="4144619" y="3950334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FB3B69F-8D69-4A38-B8FD-37FDEBC9A765}"/>
              </a:ext>
            </a:extLst>
          </p:cNvPr>
          <p:cNvSpPr/>
          <p:nvPr/>
        </p:nvSpPr>
        <p:spPr>
          <a:xfrm>
            <a:off x="5431735" y="3947111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4699F101-25B3-49B3-B278-DA144C093F52}"/>
              </a:ext>
            </a:extLst>
          </p:cNvPr>
          <p:cNvSpPr/>
          <p:nvPr/>
        </p:nvSpPr>
        <p:spPr>
          <a:xfrm>
            <a:off x="6735419" y="3792679"/>
            <a:ext cx="622852" cy="6228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5E7DFA7-CE31-4445-BB92-954AE603F92D}"/>
              </a:ext>
            </a:extLst>
          </p:cNvPr>
          <p:cNvSpPr/>
          <p:nvPr/>
        </p:nvSpPr>
        <p:spPr>
          <a:xfrm>
            <a:off x="10184298" y="6077215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7CB793D-8079-40B1-9BE1-75EFF0565C7E}"/>
              </a:ext>
            </a:extLst>
          </p:cNvPr>
          <p:cNvSpPr/>
          <p:nvPr/>
        </p:nvSpPr>
        <p:spPr>
          <a:xfrm>
            <a:off x="8729871" y="2544418"/>
            <a:ext cx="622852" cy="6228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EE81CAC-B392-4158-8BC0-CEB110940C7E}"/>
              </a:ext>
            </a:extLst>
          </p:cNvPr>
          <p:cNvSpPr/>
          <p:nvPr/>
        </p:nvSpPr>
        <p:spPr>
          <a:xfrm>
            <a:off x="10061715" y="2465997"/>
            <a:ext cx="622852" cy="6228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612A71C-1DB3-4A8B-B5DE-E31187308192}"/>
              </a:ext>
            </a:extLst>
          </p:cNvPr>
          <p:cNvSpPr/>
          <p:nvPr/>
        </p:nvSpPr>
        <p:spPr>
          <a:xfrm>
            <a:off x="8469879" y="3858453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3469D603-084B-4B76-BF26-038EA8985E85}"/>
              </a:ext>
            </a:extLst>
          </p:cNvPr>
          <p:cNvSpPr/>
          <p:nvPr/>
        </p:nvSpPr>
        <p:spPr>
          <a:xfrm>
            <a:off x="8772941" y="5118653"/>
            <a:ext cx="622852" cy="6228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CD512B2-0AB0-4B0F-B99D-30758EFFA910}"/>
              </a:ext>
            </a:extLst>
          </p:cNvPr>
          <p:cNvCxnSpPr>
            <a:cxnSpLocks/>
            <a:stCxn id="29" idx="2"/>
            <a:endCxn id="7" idx="6"/>
          </p:cNvCxnSpPr>
          <p:nvPr/>
        </p:nvCxnSpPr>
        <p:spPr>
          <a:xfrm flipH="1">
            <a:off x="4878457" y="1600480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68FB2C-A2CC-4445-B5BB-E1AC8E61FB82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5633829" y="1911911"/>
            <a:ext cx="4971" cy="34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81BD313-B389-4A99-8DFE-3DA038AC9949}"/>
              </a:ext>
            </a:extLst>
          </p:cNvPr>
          <p:cNvCxnSpPr>
            <a:cxnSpLocks/>
            <a:stCxn id="7" idx="4"/>
            <a:endCxn id="33" idx="0"/>
          </p:cNvCxnSpPr>
          <p:nvPr/>
        </p:nvCxnSpPr>
        <p:spPr>
          <a:xfrm>
            <a:off x="4567035" y="1911905"/>
            <a:ext cx="70455" cy="116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CEBFFB7-A5A1-4AEB-B8DA-76F835577F89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>
            <a:off x="5945256" y="1600480"/>
            <a:ext cx="64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CA02B4E-1CE4-4809-93A6-D6579EE09601}"/>
              </a:ext>
            </a:extLst>
          </p:cNvPr>
          <p:cNvCxnSpPr>
            <a:cxnSpLocks/>
            <a:stCxn id="32" idx="7"/>
            <a:endCxn id="30" idx="4"/>
          </p:cNvCxnSpPr>
          <p:nvPr/>
        </p:nvCxnSpPr>
        <p:spPr>
          <a:xfrm flipV="1">
            <a:off x="5859017" y="1911905"/>
            <a:ext cx="1038745" cy="43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6EF210F-CF3F-4FC8-94DF-2C3AC649377E}"/>
              </a:ext>
            </a:extLst>
          </p:cNvPr>
          <p:cNvCxnSpPr>
            <a:cxnSpLocks/>
            <a:stCxn id="34" idx="0"/>
            <a:endCxn id="30" idx="5"/>
          </p:cNvCxnSpPr>
          <p:nvPr/>
        </p:nvCxnSpPr>
        <p:spPr>
          <a:xfrm flipV="1">
            <a:off x="6496884" y="1820696"/>
            <a:ext cx="621089" cy="1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1463154-85F9-4CC8-B240-B19F2430817B}"/>
              </a:ext>
            </a:extLst>
          </p:cNvPr>
          <p:cNvCxnSpPr>
            <a:cxnSpLocks/>
            <a:stCxn id="34" idx="1"/>
            <a:endCxn id="32" idx="5"/>
          </p:cNvCxnSpPr>
          <p:nvPr/>
        </p:nvCxnSpPr>
        <p:spPr>
          <a:xfrm flipH="1" flipV="1">
            <a:off x="5859011" y="2791951"/>
            <a:ext cx="417656" cy="41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C1032902-6D03-4B6B-A28F-D522AC897801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4857700" y="2791952"/>
            <a:ext cx="560893" cy="37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EF9F6E3-0079-48FB-8B9C-B130D9FE23D9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4948916" y="3385837"/>
            <a:ext cx="1236541" cy="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16B2DA0E-CBC9-449D-B718-66E8C9F3BFF2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9352723" y="2777427"/>
            <a:ext cx="708992" cy="7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C794D8A0-714A-4405-90E2-9E336FA48922}"/>
              </a:ext>
            </a:extLst>
          </p:cNvPr>
          <p:cNvCxnSpPr>
            <a:cxnSpLocks/>
            <a:stCxn id="45" idx="0"/>
            <a:endCxn id="44" idx="0"/>
          </p:cNvCxnSpPr>
          <p:nvPr/>
        </p:nvCxnSpPr>
        <p:spPr>
          <a:xfrm flipH="1">
            <a:off x="9041297" y="2466000"/>
            <a:ext cx="1331844" cy="7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接點: 肘形 89">
            <a:extLst>
              <a:ext uri="{FF2B5EF4-FFF2-40B4-BE49-F238E27FC236}">
                <a16:creationId xmlns:a16="http://schemas.microsoft.com/office/drawing/2014/main" id="{24427A91-1168-4656-8448-120CCC5CB0F3}"/>
              </a:ext>
            </a:extLst>
          </p:cNvPr>
          <p:cNvCxnSpPr>
            <a:cxnSpLocks/>
            <a:stCxn id="29" idx="1"/>
            <a:endCxn id="29" idx="7"/>
          </p:cNvCxnSpPr>
          <p:nvPr/>
        </p:nvCxnSpPr>
        <p:spPr>
          <a:xfrm rot="5400000" flipH="1" flipV="1">
            <a:off x="5633831" y="1160058"/>
            <a:ext cx="12700" cy="440423"/>
          </a:xfrm>
          <a:prstGeom prst="bentConnector3">
            <a:avLst>
              <a:gd name="adj1" fmla="val 543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815C1769-EB96-4B4A-BA5F-6104D344C203}"/>
              </a:ext>
            </a:extLst>
          </p:cNvPr>
          <p:cNvCxnSpPr>
            <a:cxnSpLocks/>
            <a:stCxn id="34" idx="7"/>
            <a:endCxn id="34" idx="6"/>
          </p:cNvCxnSpPr>
          <p:nvPr/>
        </p:nvCxnSpPr>
        <p:spPr>
          <a:xfrm rot="16200000" flipH="1">
            <a:off x="6652595" y="3273293"/>
            <a:ext cx="220211" cy="91215"/>
          </a:xfrm>
          <a:prstGeom prst="bentConnector4">
            <a:avLst>
              <a:gd name="adj1" fmla="val -145231"/>
              <a:gd name="adj2" fmla="val 350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3520B6F8-87AD-4685-A295-11D3622F92A8}"/>
              </a:ext>
            </a:extLst>
          </p:cNvPr>
          <p:cNvCxnSpPr>
            <a:cxnSpLocks/>
            <a:stCxn id="40" idx="5"/>
            <a:endCxn id="36" idx="1"/>
          </p:cNvCxnSpPr>
          <p:nvPr/>
        </p:nvCxnSpPr>
        <p:spPr>
          <a:xfrm>
            <a:off x="4676260" y="4481971"/>
            <a:ext cx="273539" cy="46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8CFBA2BE-A4ED-431B-919E-B2AA3027C12B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4767476" y="4258538"/>
            <a:ext cx="664265" cy="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386E6F46-9F65-49E4-BD0A-D357B2B5A886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6054587" y="4104109"/>
            <a:ext cx="680832" cy="15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C81878A-BDFD-4BC8-B9E0-DCC7C2B61094}"/>
              </a:ext>
            </a:extLst>
          </p:cNvPr>
          <p:cNvCxnSpPr>
            <a:cxnSpLocks/>
            <a:stCxn id="36" idx="0"/>
            <a:endCxn id="41" idx="3"/>
          </p:cNvCxnSpPr>
          <p:nvPr/>
        </p:nvCxnSpPr>
        <p:spPr>
          <a:xfrm flipV="1">
            <a:off x="5170010" y="4478754"/>
            <a:ext cx="352945" cy="3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720EEFE-A3A8-40C1-ACB7-5E3CA6FECA29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>
          <a:xfrm flipH="1">
            <a:off x="5639630" y="4569963"/>
            <a:ext cx="103532" cy="123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DF22BB62-C12F-4236-A731-C5E4280038AE}"/>
              </a:ext>
            </a:extLst>
          </p:cNvPr>
          <p:cNvCxnSpPr>
            <a:cxnSpLocks/>
            <a:stCxn id="36" idx="4"/>
            <a:endCxn id="31" idx="1"/>
          </p:cNvCxnSpPr>
          <p:nvPr/>
        </p:nvCxnSpPr>
        <p:spPr>
          <a:xfrm>
            <a:off x="5170010" y="5482629"/>
            <a:ext cx="249413" cy="40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7CC0CFA8-8EB6-4083-8DCA-47CBC752EABA}"/>
              </a:ext>
            </a:extLst>
          </p:cNvPr>
          <p:cNvCxnSpPr>
            <a:cxnSpLocks/>
            <a:stCxn id="37" idx="1"/>
            <a:endCxn id="41" idx="5"/>
          </p:cNvCxnSpPr>
          <p:nvPr/>
        </p:nvCxnSpPr>
        <p:spPr>
          <a:xfrm flipH="1" flipV="1">
            <a:off x="5963373" y="4478749"/>
            <a:ext cx="300044" cy="45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E8C6B723-FE23-402E-ADA8-58D3477B0303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6703839" y="5378374"/>
            <a:ext cx="351236" cy="5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C893D0D8-C26F-46C3-81DA-FE6CFE0A9693}"/>
              </a:ext>
            </a:extLst>
          </p:cNvPr>
          <p:cNvCxnSpPr>
            <a:cxnSpLocks/>
            <a:stCxn id="38" idx="7"/>
            <a:endCxn id="42" idx="4"/>
          </p:cNvCxnSpPr>
          <p:nvPr/>
        </p:nvCxnSpPr>
        <p:spPr>
          <a:xfrm flipH="1" flipV="1">
            <a:off x="7046845" y="4415531"/>
            <a:ext cx="228440" cy="158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C0153819-E037-4E6C-9956-B06E155B96AB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5951061" y="6111881"/>
            <a:ext cx="792593" cy="10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128FBF-7D3B-4944-A5EB-02D570EEB18A}"/>
              </a:ext>
            </a:extLst>
          </p:cNvPr>
          <p:cNvCxnSpPr>
            <a:cxnSpLocks/>
            <a:stCxn id="41" idx="6"/>
            <a:endCxn id="37" idx="0"/>
          </p:cNvCxnSpPr>
          <p:nvPr/>
        </p:nvCxnSpPr>
        <p:spPr>
          <a:xfrm>
            <a:off x="6054587" y="4258537"/>
            <a:ext cx="429040" cy="58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73C36664-E9E3-40B1-905E-DBAEF1EEE51E}"/>
              </a:ext>
            </a:extLst>
          </p:cNvPr>
          <p:cNvCxnSpPr>
            <a:cxnSpLocks/>
            <a:stCxn id="35" idx="2"/>
            <a:endCxn id="46" idx="6"/>
          </p:cNvCxnSpPr>
          <p:nvPr/>
        </p:nvCxnSpPr>
        <p:spPr>
          <a:xfrm flipH="1">
            <a:off x="9092735" y="3974009"/>
            <a:ext cx="1803871" cy="1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9332D677-5827-4EEE-B3CE-675974F36B87}"/>
              </a:ext>
            </a:extLst>
          </p:cNvPr>
          <p:cNvCxnSpPr>
            <a:cxnSpLocks/>
            <a:stCxn id="46" idx="7"/>
            <a:endCxn id="35" idx="1"/>
          </p:cNvCxnSpPr>
          <p:nvPr/>
        </p:nvCxnSpPr>
        <p:spPr>
          <a:xfrm flipV="1">
            <a:off x="9001520" y="3753798"/>
            <a:ext cx="1986301" cy="19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E43F62CC-4BCA-49A5-9307-242BF3C1B93D}"/>
              </a:ext>
            </a:extLst>
          </p:cNvPr>
          <p:cNvCxnSpPr>
            <a:cxnSpLocks/>
            <a:stCxn id="46" idx="4"/>
            <a:endCxn id="47" idx="1"/>
          </p:cNvCxnSpPr>
          <p:nvPr/>
        </p:nvCxnSpPr>
        <p:spPr>
          <a:xfrm>
            <a:off x="8781309" y="4481309"/>
            <a:ext cx="82851" cy="72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8BE6D81B-FE83-47F3-BB8A-3E1C818BFF4C}"/>
              </a:ext>
            </a:extLst>
          </p:cNvPr>
          <p:cNvCxnSpPr>
            <a:cxnSpLocks/>
            <a:stCxn id="47" idx="5"/>
            <a:endCxn id="43" idx="1"/>
          </p:cNvCxnSpPr>
          <p:nvPr/>
        </p:nvCxnSpPr>
        <p:spPr>
          <a:xfrm>
            <a:off x="9304582" y="5650290"/>
            <a:ext cx="970935" cy="5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69B61FEF-BE27-4107-AD32-CFA621308E3A}"/>
              </a:ext>
            </a:extLst>
          </p:cNvPr>
          <p:cNvCxnSpPr>
            <a:cxnSpLocks/>
            <a:stCxn id="43" idx="3"/>
            <a:endCxn id="47" idx="4"/>
          </p:cNvCxnSpPr>
          <p:nvPr/>
        </p:nvCxnSpPr>
        <p:spPr>
          <a:xfrm flipH="1" flipV="1">
            <a:off x="9084365" y="5741509"/>
            <a:ext cx="1191147" cy="8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91BC16B-7C76-46FE-A7B6-C872505B9C60}"/>
              </a:ext>
            </a:extLst>
          </p:cNvPr>
          <p:cNvCxnSpPr>
            <a:cxnSpLocks/>
            <a:stCxn id="39" idx="4"/>
            <a:endCxn id="43" idx="7"/>
          </p:cNvCxnSpPr>
          <p:nvPr/>
        </p:nvCxnSpPr>
        <p:spPr>
          <a:xfrm flipH="1">
            <a:off x="10715935" y="5598328"/>
            <a:ext cx="492093" cy="57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B7B2BCCD-EED5-4AC9-9496-54272416466C}"/>
              </a:ext>
            </a:extLst>
          </p:cNvPr>
          <p:cNvCxnSpPr>
            <a:cxnSpLocks/>
            <a:stCxn id="46" idx="5"/>
            <a:endCxn id="39" idx="2"/>
          </p:cNvCxnSpPr>
          <p:nvPr/>
        </p:nvCxnSpPr>
        <p:spPr>
          <a:xfrm>
            <a:off x="9001515" y="4390094"/>
            <a:ext cx="1895087" cy="8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932656E-510B-4709-89CB-5A862100C801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11208027" y="4285433"/>
            <a:ext cx="0" cy="69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845990E-1E49-47CC-B514-50FED965F957}"/>
              </a:ext>
            </a:extLst>
          </p:cNvPr>
          <p:cNvSpPr txBox="1"/>
          <p:nvPr/>
        </p:nvSpPr>
        <p:spPr>
          <a:xfrm>
            <a:off x="5511628" y="41046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814467F-8113-4545-9ACB-9EC9200E552C}"/>
              </a:ext>
            </a:extLst>
          </p:cNvPr>
          <p:cNvSpPr txBox="1"/>
          <p:nvPr/>
        </p:nvSpPr>
        <p:spPr>
          <a:xfrm>
            <a:off x="6078607" y="117711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128759B-63B1-4B44-8ABB-2D18F44BD64D}"/>
              </a:ext>
            </a:extLst>
          </p:cNvPr>
          <p:cNvSpPr txBox="1"/>
          <p:nvPr/>
        </p:nvSpPr>
        <p:spPr>
          <a:xfrm>
            <a:off x="4858124" y="114999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697473F-A410-44EF-8C6C-B30FB682E2B7}"/>
              </a:ext>
            </a:extLst>
          </p:cNvPr>
          <p:cNvSpPr txBox="1"/>
          <p:nvPr/>
        </p:nvSpPr>
        <p:spPr>
          <a:xfrm>
            <a:off x="4102087" y="215590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E0338EF-9749-4E8F-8FC3-8C5F6B731D21}"/>
              </a:ext>
            </a:extLst>
          </p:cNvPr>
          <p:cNvSpPr txBox="1"/>
          <p:nvPr/>
        </p:nvSpPr>
        <p:spPr>
          <a:xfrm>
            <a:off x="5098432" y="186217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73F64C8-D6DA-4C11-B487-4F510AABECBE}"/>
              </a:ext>
            </a:extLst>
          </p:cNvPr>
          <p:cNvSpPr txBox="1"/>
          <p:nvPr/>
        </p:nvSpPr>
        <p:spPr>
          <a:xfrm>
            <a:off x="6092041" y="210146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9C46B37-C3AF-4B44-9924-001A083FCFDF}"/>
              </a:ext>
            </a:extLst>
          </p:cNvPr>
          <p:cNvSpPr txBox="1"/>
          <p:nvPr/>
        </p:nvSpPr>
        <p:spPr>
          <a:xfrm>
            <a:off x="6701012" y="223150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630A52D-85CA-4985-9899-438ADF33EB33}"/>
              </a:ext>
            </a:extLst>
          </p:cNvPr>
          <p:cNvSpPr txBox="1"/>
          <p:nvPr/>
        </p:nvSpPr>
        <p:spPr>
          <a:xfrm>
            <a:off x="6966936" y="290540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8E8300A-8070-4DBC-93F1-D28FBD689661}"/>
              </a:ext>
            </a:extLst>
          </p:cNvPr>
          <p:cNvSpPr txBox="1"/>
          <p:nvPr/>
        </p:nvSpPr>
        <p:spPr>
          <a:xfrm>
            <a:off x="5759817" y="283878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36CEA2F-4F6D-42AA-AD1B-43792E974221}"/>
              </a:ext>
            </a:extLst>
          </p:cNvPr>
          <p:cNvSpPr txBox="1"/>
          <p:nvPr/>
        </p:nvSpPr>
        <p:spPr>
          <a:xfrm>
            <a:off x="4938289" y="279858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BAE018C-6D20-442B-A52D-52954D3BCFB1}"/>
              </a:ext>
            </a:extLst>
          </p:cNvPr>
          <p:cNvSpPr txBox="1"/>
          <p:nvPr/>
        </p:nvSpPr>
        <p:spPr>
          <a:xfrm>
            <a:off x="5193052" y="311589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B1C5C5-1878-43D1-9AB0-9A591BD1F9CD}"/>
              </a:ext>
            </a:extLst>
          </p:cNvPr>
          <p:cNvSpPr txBox="1"/>
          <p:nvPr/>
        </p:nvSpPr>
        <p:spPr>
          <a:xfrm>
            <a:off x="5179889" y="4512684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C04AA71-FD6D-4730-B95E-1B20E4E99212}"/>
              </a:ext>
            </a:extLst>
          </p:cNvPr>
          <p:cNvSpPr txBox="1"/>
          <p:nvPr/>
        </p:nvSpPr>
        <p:spPr>
          <a:xfrm>
            <a:off x="4478077" y="462304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CA62A35-A8D7-426F-BFFC-9B3B54CBA143}"/>
              </a:ext>
            </a:extLst>
          </p:cNvPr>
          <p:cNvSpPr txBox="1"/>
          <p:nvPr/>
        </p:nvSpPr>
        <p:spPr>
          <a:xfrm>
            <a:off x="4955329" y="552333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4367BBD-D71F-4E85-857A-F48DCC060BF1}"/>
              </a:ext>
            </a:extLst>
          </p:cNvPr>
          <p:cNvSpPr txBox="1"/>
          <p:nvPr/>
        </p:nvSpPr>
        <p:spPr>
          <a:xfrm>
            <a:off x="5523095" y="527202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BE0E660-AFC0-418C-94F1-7D712ECC6BE5}"/>
              </a:ext>
            </a:extLst>
          </p:cNvPr>
          <p:cNvSpPr txBox="1"/>
          <p:nvPr/>
        </p:nvSpPr>
        <p:spPr>
          <a:xfrm>
            <a:off x="5932977" y="595919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9FC80A3-FF2C-41E8-8A2B-7F180F1B8C0C}"/>
              </a:ext>
            </a:extLst>
          </p:cNvPr>
          <p:cNvSpPr txBox="1"/>
          <p:nvPr/>
        </p:nvSpPr>
        <p:spPr>
          <a:xfrm>
            <a:off x="6609935" y="545669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7657D3C-DFE6-413D-BEA2-813841DC653B}"/>
              </a:ext>
            </a:extLst>
          </p:cNvPr>
          <p:cNvSpPr txBox="1"/>
          <p:nvPr/>
        </p:nvSpPr>
        <p:spPr>
          <a:xfrm>
            <a:off x="7137964" y="496663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38FBB9F-CC8D-471F-B804-E6A2212B0E07}"/>
              </a:ext>
            </a:extLst>
          </p:cNvPr>
          <p:cNvSpPr txBox="1"/>
          <p:nvPr/>
        </p:nvSpPr>
        <p:spPr>
          <a:xfrm>
            <a:off x="6184195" y="439803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44CC4A3-5CBA-4984-9746-DE1F3156B902}"/>
              </a:ext>
            </a:extLst>
          </p:cNvPr>
          <p:cNvSpPr txBox="1"/>
          <p:nvPr/>
        </p:nvSpPr>
        <p:spPr>
          <a:xfrm>
            <a:off x="5957164" y="456996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FE02707-8EC4-4BE3-A247-F29FDE236DE8}"/>
              </a:ext>
            </a:extLst>
          </p:cNvPr>
          <p:cNvSpPr txBox="1"/>
          <p:nvPr/>
        </p:nvSpPr>
        <p:spPr>
          <a:xfrm>
            <a:off x="6076267" y="388097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3C752F5-C9E1-4840-B7EC-0C8E48C2A262}"/>
              </a:ext>
            </a:extLst>
          </p:cNvPr>
          <p:cNvSpPr txBox="1"/>
          <p:nvPr/>
        </p:nvSpPr>
        <p:spPr>
          <a:xfrm>
            <a:off x="9306581" y="209189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3C9165F-388F-471B-A928-9EBD0305C782}"/>
              </a:ext>
            </a:extLst>
          </p:cNvPr>
          <p:cNvSpPr txBox="1"/>
          <p:nvPr/>
        </p:nvSpPr>
        <p:spPr>
          <a:xfrm>
            <a:off x="9334789" y="2702352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8D1BEDD-E80C-4D74-A48A-62B1FAA2B311}"/>
              </a:ext>
            </a:extLst>
          </p:cNvPr>
          <p:cNvSpPr txBox="1"/>
          <p:nvPr/>
        </p:nvSpPr>
        <p:spPr>
          <a:xfrm>
            <a:off x="9768799" y="355138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91AF989-8344-4126-B6F2-5FD4A15FC7EC}"/>
              </a:ext>
            </a:extLst>
          </p:cNvPr>
          <p:cNvSpPr txBox="1"/>
          <p:nvPr/>
        </p:nvSpPr>
        <p:spPr>
          <a:xfrm>
            <a:off x="9817521" y="4013916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5A33FEA-3550-49EE-878F-766A2C82D691}"/>
              </a:ext>
            </a:extLst>
          </p:cNvPr>
          <p:cNvSpPr txBox="1"/>
          <p:nvPr/>
        </p:nvSpPr>
        <p:spPr>
          <a:xfrm>
            <a:off x="9989429" y="476632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25AE77B-0FFE-4AF9-BA3E-02B2B008CA4E}"/>
              </a:ext>
            </a:extLst>
          </p:cNvPr>
          <p:cNvSpPr txBox="1"/>
          <p:nvPr/>
        </p:nvSpPr>
        <p:spPr>
          <a:xfrm>
            <a:off x="8598924" y="4593880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A550BA-5A66-490F-A4D5-2323D57DECC2}"/>
              </a:ext>
            </a:extLst>
          </p:cNvPr>
          <p:cNvSpPr txBox="1"/>
          <p:nvPr/>
        </p:nvSpPr>
        <p:spPr>
          <a:xfrm>
            <a:off x="9687524" y="5655328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615CA2D2-4462-4CCB-9CF6-1A2D14F897A2}"/>
              </a:ext>
            </a:extLst>
          </p:cNvPr>
          <p:cNvSpPr txBox="1"/>
          <p:nvPr/>
        </p:nvSpPr>
        <p:spPr>
          <a:xfrm>
            <a:off x="9316477" y="5959191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9A53CA1-FB24-483E-B5ED-C9BCD8F6C468}"/>
              </a:ext>
            </a:extLst>
          </p:cNvPr>
          <p:cNvSpPr txBox="1"/>
          <p:nvPr/>
        </p:nvSpPr>
        <p:spPr>
          <a:xfrm>
            <a:off x="10888424" y="5667475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0D0EF4A-9663-42ED-B3EE-CFBFCDA1D4BF}"/>
              </a:ext>
            </a:extLst>
          </p:cNvPr>
          <p:cNvSpPr txBox="1"/>
          <p:nvPr/>
        </p:nvSpPr>
        <p:spPr>
          <a:xfrm>
            <a:off x="11015793" y="440921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95EFBFD1-25CE-4102-9914-BA9CE51575E1}"/>
              </a:ext>
            </a:extLst>
          </p:cNvPr>
          <p:cNvSpPr txBox="1"/>
          <p:nvPr/>
        </p:nvSpPr>
        <p:spPr>
          <a:xfrm>
            <a:off x="4846589" y="3994573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94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262889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TW" sz="2800" dirty="0"/>
              <a:t>0 8 16 0 0</a:t>
            </a:r>
          </a:p>
          <a:p>
            <a:r>
              <a:rPr lang="en-US" altLang="zh-TW" sz="2800" dirty="0"/>
              <a:t>0 0 9 0 81</a:t>
            </a:r>
          </a:p>
          <a:p>
            <a:r>
              <a:rPr lang="en-US" altLang="zh-TW" sz="2800" dirty="0"/>
              <a:t>0 0 77 66 0</a:t>
            </a:r>
          </a:p>
          <a:p>
            <a:r>
              <a:rPr lang="en-US" altLang="zh-TW" sz="2800" dirty="0"/>
              <a:t>0 0 0 0 18</a:t>
            </a:r>
          </a:p>
          <a:p>
            <a:r>
              <a:rPr lang="en-US" altLang="zh-TW" sz="2800" dirty="0"/>
              <a:t>2 0 0 91 0</a:t>
            </a:r>
          </a:p>
          <a:p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0CDB47-2675-4F9B-88DC-86C4A8888507}"/>
              </a:ext>
            </a:extLst>
          </p:cNvPr>
          <p:cNvSpPr/>
          <p:nvPr/>
        </p:nvSpPr>
        <p:spPr>
          <a:xfrm>
            <a:off x="3467101" y="1899885"/>
            <a:ext cx="2628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  <a:endParaRPr lang="en-US" altLang="zh-TW" sz="2800" dirty="0"/>
          </a:p>
          <a:p>
            <a:r>
              <a:rPr lang="en-US" altLang="zh-CN" sz="2800" dirty="0"/>
              <a:t>0 2 0 0 0 0 0 </a:t>
            </a:r>
          </a:p>
          <a:p>
            <a:r>
              <a:rPr lang="en-US" altLang="zh-CN" sz="2800" dirty="0"/>
              <a:t>0 0 0 0 0 0 7</a:t>
            </a:r>
          </a:p>
          <a:p>
            <a:r>
              <a:rPr lang="en-US" altLang="zh-CN" sz="2800" dirty="0"/>
              <a:t>0 0 0 0 0 0 0</a:t>
            </a:r>
          </a:p>
          <a:p>
            <a:r>
              <a:rPr lang="en-US" altLang="zh-CN" sz="2800" dirty="0"/>
              <a:t>0 0 0 0 0 0 0</a:t>
            </a:r>
          </a:p>
          <a:p>
            <a:r>
              <a:rPr lang="en-US" altLang="zh-CN" sz="2800" dirty="0"/>
              <a:t>0 0 3 4 0 6 0</a:t>
            </a:r>
          </a:p>
          <a:p>
            <a:r>
              <a:rPr lang="en-US" altLang="zh-CN" sz="2800" dirty="0"/>
              <a:t>0 0 0 0 0 0 0</a:t>
            </a:r>
          </a:p>
          <a:p>
            <a:r>
              <a:rPr lang="en-US" altLang="zh-CN" sz="2800" dirty="0"/>
              <a:t>0 0 0 0 0 0 0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55FF5-4A08-437F-9ADF-78FB3A3ECEE8}"/>
              </a:ext>
            </a:extLst>
          </p:cNvPr>
          <p:cNvSpPr/>
          <p:nvPr/>
        </p:nvSpPr>
        <p:spPr>
          <a:xfrm>
            <a:off x="8724900" y="1899886"/>
            <a:ext cx="3467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98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43176-1EBB-46D6-9FB4-8513CDC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-2(30%)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00772-C157-4995-B157-56064D95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0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zh-CN" altLang="en-US" dirty="0"/>
              <a:t>以一個大小是</a:t>
            </a:r>
            <a:r>
              <a:rPr lang="en-US" altLang="zh-CN" dirty="0"/>
              <a:t>m*n(m=n)</a:t>
            </a:r>
            <a:r>
              <a:rPr lang="zh-CN" altLang="en-US" dirty="0"/>
              <a:t>的</a:t>
            </a:r>
            <a:r>
              <a:rPr lang="en-US" altLang="zh-CN" dirty="0"/>
              <a:t>matrix</a:t>
            </a:r>
            <a:r>
              <a:rPr lang="zh-CN" altLang="en-US" dirty="0"/>
              <a:t>表示拓撲圖，</a:t>
            </a:r>
            <a:r>
              <a:rPr lang="en-US" altLang="zh-CN" dirty="0"/>
              <a:t>1&lt;=m&lt;=99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矩陣中所有點的值介於</a:t>
            </a:r>
            <a:r>
              <a:rPr lang="en-US" altLang="zh-CN" dirty="0"/>
              <a:t>-99~99</a:t>
            </a:r>
            <a:r>
              <a:rPr lang="zh-CN" altLang="en-US" dirty="0"/>
              <a:t>。</a:t>
            </a:r>
            <a:r>
              <a:rPr lang="en-US" altLang="zh-TW" dirty="0"/>
              <a:t>0</a:t>
            </a:r>
            <a:r>
              <a:rPr lang="zh-CN" altLang="en-US" dirty="0"/>
              <a:t>代表兩</a:t>
            </a:r>
            <a:r>
              <a:rPr lang="en-US" altLang="zh-CN" dirty="0"/>
              <a:t>node</a:t>
            </a:r>
            <a:r>
              <a:rPr lang="zh-CN" altLang="en-US" dirty="0"/>
              <a:t>之間沒有</a:t>
            </a:r>
            <a:r>
              <a:rPr lang="en-US" altLang="zh-CN" dirty="0"/>
              <a:t>edge</a:t>
            </a:r>
            <a:r>
              <a:rPr lang="zh-CN" altLang="en-US" dirty="0"/>
              <a:t>。</a:t>
            </a:r>
            <a:r>
              <a:rPr lang="en-US" altLang="zh-CN" dirty="0"/>
              <a:t>-99~-1</a:t>
            </a:r>
            <a:r>
              <a:rPr lang="zh-CN" altLang="en-US" dirty="0"/>
              <a:t>，</a:t>
            </a:r>
            <a:r>
              <a:rPr lang="en-US" altLang="zh-CN" dirty="0"/>
              <a:t>1~99</a:t>
            </a:r>
            <a:r>
              <a:rPr lang="zh-CN" altLang="en-US" dirty="0"/>
              <a:t>代表</a:t>
            </a:r>
            <a:r>
              <a:rPr lang="en-US" altLang="zh-CN" dirty="0"/>
              <a:t>packet</a:t>
            </a:r>
            <a:r>
              <a:rPr lang="zh-CN" altLang="en-US" dirty="0"/>
              <a:t>通過這個</a:t>
            </a:r>
            <a:r>
              <a:rPr lang="en-US" altLang="zh-CN" dirty="0"/>
              <a:t>edge</a:t>
            </a:r>
            <a:r>
              <a:rPr lang="zh-CN" altLang="en-US" dirty="0"/>
              <a:t>所需要花的時間。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判斷這個拓撲中有沒有負循環</a:t>
            </a:r>
            <a:r>
              <a:rPr lang="en-US" altLang="zh-CN" dirty="0"/>
              <a:t>(</a:t>
            </a:r>
            <a:r>
              <a:rPr lang="zh-CN" altLang="en-US" dirty="0"/>
              <a:t>負循環的意思就是反復走負邊可以使</a:t>
            </a:r>
            <a:r>
              <a:rPr lang="en-US" altLang="zh-CN" dirty="0"/>
              <a:t>packet</a:t>
            </a:r>
            <a:r>
              <a:rPr lang="zh-CN" altLang="en-US" dirty="0"/>
              <a:t>時間越來越短</a:t>
            </a:r>
            <a:r>
              <a:rPr lang="en-US" altLang="zh-CN" dirty="0"/>
              <a:t>)</a:t>
            </a:r>
            <a:r>
              <a:rPr lang="zh-CN" altLang="en-US" dirty="0"/>
              <a:t>，若有輸出在負循環中的</a:t>
            </a:r>
            <a:r>
              <a:rPr lang="en-US" altLang="zh-CN" dirty="0"/>
              <a:t>node</a:t>
            </a:r>
            <a:r>
              <a:rPr lang="zh-CN" altLang="en-US" dirty="0"/>
              <a:t>。若沒有，找到</a:t>
            </a:r>
            <a:r>
              <a:rPr lang="en-US" altLang="zh-CN" dirty="0"/>
              <a:t>packet</a:t>
            </a:r>
            <a:r>
              <a:rPr lang="zh-CN" altLang="en-US" dirty="0"/>
              <a:t>到達目的地的最短時間。若有多個負循環則找到一個負循環</a:t>
            </a:r>
            <a:r>
              <a:rPr lang="zh-CN" altLang="en-US"/>
              <a:t>就好。</a:t>
            </a:r>
            <a:endParaRPr lang="en-US" altLang="zh-CN" dirty="0"/>
          </a:p>
          <a:p>
            <a:pPr lvl="1"/>
            <a:r>
              <a:rPr lang="zh-CN" altLang="en-US" dirty="0"/>
              <a:t>輸入任意一對數字</a:t>
            </a:r>
            <a:r>
              <a:rPr lang="en-US" altLang="zh-CN" dirty="0"/>
              <a:t>i(</a:t>
            </a:r>
            <a:r>
              <a:rPr lang="zh-CN" altLang="en-US" dirty="0"/>
              <a:t>代表起點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j(</a:t>
            </a:r>
            <a:r>
              <a:rPr lang="zh-CN" altLang="en-US" dirty="0"/>
              <a:t>代表終點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輸出</a:t>
            </a:r>
            <a:r>
              <a:rPr lang="en-US" altLang="zh-CN" dirty="0">
                <a:solidFill>
                  <a:srgbClr val="FF0000"/>
                </a:solidFill>
              </a:rPr>
              <a:t>packet</a:t>
            </a:r>
            <a:r>
              <a:rPr lang="zh-CN" altLang="en-US" dirty="0">
                <a:solidFill>
                  <a:srgbClr val="FF0000"/>
                </a:solidFill>
              </a:rPr>
              <a:t>從</a:t>
            </a:r>
            <a:r>
              <a:rPr lang="en-US" altLang="zh-CN" dirty="0">
                <a:solidFill>
                  <a:srgbClr val="FF0000"/>
                </a:solidFill>
              </a:rPr>
              <a:t>node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node j</a:t>
            </a:r>
            <a:r>
              <a:rPr lang="zh-CN" altLang="en-US" dirty="0">
                <a:solidFill>
                  <a:srgbClr val="FF0000"/>
                </a:solidFill>
              </a:rPr>
              <a:t>的最短時間。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一個</a:t>
            </a:r>
            <a:r>
              <a:rPr lang="en-US" altLang="zh-CN" dirty="0"/>
              <a:t>matrix(int)</a:t>
            </a:r>
          </a:p>
          <a:p>
            <a:pPr lvl="1"/>
            <a:r>
              <a:rPr lang="zh-CN" altLang="en-US" dirty="0"/>
              <a:t>一對數字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中間以空格間隔</a:t>
            </a:r>
            <a:r>
              <a:rPr lang="en-US" altLang="zh-CN" dirty="0"/>
              <a:t>(int)</a:t>
            </a:r>
          </a:p>
          <a:p>
            <a:r>
              <a:rPr lang="en-US" altLang="zh-CN" dirty="0"/>
              <a:t>Output</a:t>
            </a:r>
          </a:p>
          <a:p>
            <a:pPr lvl="1"/>
            <a:r>
              <a:rPr lang="zh-CN" altLang="en-US" dirty="0"/>
              <a:t>負循環中的</a:t>
            </a:r>
            <a:r>
              <a:rPr lang="en-US" altLang="zh-CN" dirty="0"/>
              <a:t>node</a:t>
            </a:r>
            <a:r>
              <a:rPr lang="zh-CN" altLang="en-US" dirty="0"/>
              <a:t>或最短時間</a:t>
            </a:r>
            <a:r>
              <a:rPr lang="en-US" altLang="zh-CN" dirty="0"/>
              <a:t>(int)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F73B5-67E9-453C-9CC9-7ABF567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 dirty="0"/>
              <a:t>-2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E670B-E26D-48BE-B422-4C5D3F2B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9"/>
          </a:xfrm>
        </p:spPr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0 -2 -1 5 0</a:t>
            </a:r>
          </a:p>
          <a:p>
            <a:pPr marL="0" indent="0">
              <a:buNone/>
            </a:pPr>
            <a:r>
              <a:rPr lang="en-US" altLang="zh-TW" dirty="0"/>
              <a:t>6 0 0 </a:t>
            </a:r>
            <a:r>
              <a:rPr lang="en-US" altLang="zh-TW" dirty="0" smtClean="0"/>
              <a:t>-5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r>
              <a:rPr lang="en-US" altLang="zh-TW" dirty="0"/>
              <a:t>0 2 3 3 0</a:t>
            </a:r>
          </a:p>
          <a:p>
            <a:pPr marL="0" indent="0">
              <a:buNone/>
            </a:pPr>
            <a:r>
              <a:rPr lang="en-US" altLang="zh-TW" dirty="0"/>
              <a:t>0 3 0 0 7</a:t>
            </a:r>
          </a:p>
          <a:p>
            <a:pPr marL="0" indent="0">
              <a:buNone/>
            </a:pPr>
            <a:r>
              <a:rPr lang="en-US" altLang="zh-TW" dirty="0"/>
              <a:t>1 -3 0 2 0</a:t>
            </a:r>
          </a:p>
          <a:p>
            <a:pPr marL="0" indent="0">
              <a:buNone/>
            </a:pPr>
            <a:r>
              <a:rPr lang="en-US" altLang="zh-TW" dirty="0"/>
              <a:t>3 4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776EEE-9B97-4778-B828-D20AA46726CC}"/>
              </a:ext>
            </a:extLst>
          </p:cNvPr>
          <p:cNvSpPr/>
          <p:nvPr/>
        </p:nvSpPr>
        <p:spPr>
          <a:xfrm>
            <a:off x="6096000" y="1825630"/>
            <a:ext cx="5257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TW" sz="2800" dirty="0"/>
              <a:t>Output</a:t>
            </a:r>
          </a:p>
          <a:p>
            <a:r>
              <a:rPr lang="en-US" altLang="zh-TW" sz="2800" dirty="0"/>
              <a:t>3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95076B1-D746-42D9-97F0-720DF438BA3A}"/>
              </a:ext>
            </a:extLst>
          </p:cNvPr>
          <p:cNvSpPr/>
          <p:nvPr/>
        </p:nvSpPr>
        <p:spPr>
          <a:xfrm>
            <a:off x="4028666" y="3034753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550FF96-301E-402F-958D-843EDEEA6E93}"/>
              </a:ext>
            </a:extLst>
          </p:cNvPr>
          <p:cNvSpPr/>
          <p:nvPr/>
        </p:nvSpPr>
        <p:spPr>
          <a:xfrm>
            <a:off x="5963484" y="2914674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292088C-CF2B-457C-91B9-918D701D9362}"/>
              </a:ext>
            </a:extLst>
          </p:cNvPr>
          <p:cNvSpPr/>
          <p:nvPr/>
        </p:nvSpPr>
        <p:spPr>
          <a:xfrm>
            <a:off x="8009288" y="4361526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19F2A38-D208-4659-A8FC-EBD2F66C3E7A}"/>
              </a:ext>
            </a:extLst>
          </p:cNvPr>
          <p:cNvSpPr/>
          <p:nvPr/>
        </p:nvSpPr>
        <p:spPr>
          <a:xfrm>
            <a:off x="4386474" y="5596289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FAEB5B6-E6E0-48F3-AEBB-F19DA2295A6C}"/>
              </a:ext>
            </a:extLst>
          </p:cNvPr>
          <p:cNvSpPr/>
          <p:nvPr/>
        </p:nvSpPr>
        <p:spPr>
          <a:xfrm>
            <a:off x="6732109" y="5596289"/>
            <a:ext cx="715617" cy="715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C215566-5971-4BC2-B467-FE376656A30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744279" y="3272483"/>
            <a:ext cx="1219200" cy="12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1C22AE9-C920-469A-9806-5FFB64703E9B}"/>
              </a:ext>
            </a:extLst>
          </p:cNvPr>
          <p:cNvCxnSpPr>
            <a:cxnSpLocks/>
            <a:stCxn id="7" idx="1"/>
            <a:endCxn id="6" idx="6"/>
          </p:cNvCxnSpPr>
          <p:nvPr/>
        </p:nvCxnSpPr>
        <p:spPr>
          <a:xfrm flipH="1" flipV="1">
            <a:off x="6679100" y="3272483"/>
            <a:ext cx="1434987" cy="119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2BC989-917C-4362-81D4-80B2EC6CD1D6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6574301" y="3525491"/>
            <a:ext cx="515617" cy="207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11C657D-1CCB-4D22-BB6D-6A8414626045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342920" y="4972344"/>
            <a:ext cx="771163" cy="728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E6037811-BB4D-4207-8B42-31461166141E}"/>
              </a:ext>
            </a:extLst>
          </p:cNvPr>
          <p:cNvCxnSpPr>
            <a:cxnSpLocks/>
            <a:stCxn id="7" idx="7"/>
            <a:endCxn id="7" idx="6"/>
          </p:cNvCxnSpPr>
          <p:nvPr/>
        </p:nvCxnSpPr>
        <p:spPr>
          <a:xfrm rot="16200000" flipH="1">
            <a:off x="8546000" y="4540425"/>
            <a:ext cx="253009" cy="104800"/>
          </a:xfrm>
          <a:prstGeom prst="bentConnector4">
            <a:avLst>
              <a:gd name="adj1" fmla="val -131774"/>
              <a:gd name="adj2" fmla="val 318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2025530B-623F-4B38-B4E3-0387BE08D1EB}"/>
              </a:ext>
            </a:extLst>
          </p:cNvPr>
          <p:cNvCxnSpPr>
            <a:cxnSpLocks/>
            <a:stCxn id="9" idx="6"/>
            <a:endCxn id="6" idx="7"/>
          </p:cNvCxnSpPr>
          <p:nvPr/>
        </p:nvCxnSpPr>
        <p:spPr>
          <a:xfrm flipH="1" flipV="1">
            <a:off x="6574301" y="3019474"/>
            <a:ext cx="873425" cy="2934623"/>
          </a:xfrm>
          <a:prstGeom prst="bentConnector4">
            <a:avLst>
              <a:gd name="adj1" fmla="val -296246"/>
              <a:gd name="adj2" fmla="val 111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68A86B6-8AF2-4F8C-B04E-CFC18C6B9550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4386471" y="3750366"/>
            <a:ext cx="357808" cy="184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57A68DD-E184-4BC3-938C-F3CEEA416638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4639479" y="3645570"/>
            <a:ext cx="3369804" cy="107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0CECDBB-3A80-47AB-A00F-CE38D5A07CBC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4639484" y="3645570"/>
            <a:ext cx="2092625" cy="230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C08AB98-7A41-4652-8E23-0559E8DC3E5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102092" y="5954092"/>
            <a:ext cx="163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902B087-96B2-4423-B3FB-B081CA046B5C}"/>
              </a:ext>
            </a:extLst>
          </p:cNvPr>
          <p:cNvCxnSpPr>
            <a:cxnSpLocks/>
            <a:stCxn id="9" idx="4"/>
            <a:endCxn id="8" idx="4"/>
          </p:cNvCxnSpPr>
          <p:nvPr/>
        </p:nvCxnSpPr>
        <p:spPr>
          <a:xfrm flipH="1">
            <a:off x="4744277" y="6311900"/>
            <a:ext cx="234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FF426A8-9EDD-4E58-8027-F3608FD4FC5B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4997287" y="3525491"/>
            <a:ext cx="1070992" cy="217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BC38AF4-B5D3-42A7-98AC-2C91E6639688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flipH="1">
            <a:off x="4386476" y="2914674"/>
            <a:ext cx="1934817" cy="12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257BA4A-E25E-4A98-84B0-DB15E1564F98}"/>
              </a:ext>
            </a:extLst>
          </p:cNvPr>
          <p:cNvSpPr txBox="1"/>
          <p:nvPr/>
        </p:nvSpPr>
        <p:spPr>
          <a:xfrm>
            <a:off x="4952046" y="25253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1DD4CB8-564F-4952-A03C-D0079287C4B1}"/>
              </a:ext>
            </a:extLst>
          </p:cNvPr>
          <p:cNvSpPr txBox="1"/>
          <p:nvPr/>
        </p:nvSpPr>
        <p:spPr>
          <a:xfrm>
            <a:off x="7480819" y="33525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1A1BD20-E06E-43BA-91B0-86A9FA09C41C}"/>
              </a:ext>
            </a:extLst>
          </p:cNvPr>
          <p:cNvSpPr txBox="1"/>
          <p:nvPr/>
        </p:nvSpPr>
        <p:spPr>
          <a:xfrm>
            <a:off x="8424817" y="2286172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FE08A05-D863-4FE6-AE19-7BDBA4E5982A}"/>
              </a:ext>
            </a:extLst>
          </p:cNvPr>
          <p:cNvSpPr txBox="1"/>
          <p:nvPr/>
        </p:nvSpPr>
        <p:spPr>
          <a:xfrm>
            <a:off x="9100677" y="3968336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F743BE4-1C8A-4E79-AB91-52D1D73461C9}"/>
              </a:ext>
            </a:extLst>
          </p:cNvPr>
          <p:cNvSpPr txBox="1"/>
          <p:nvPr/>
        </p:nvSpPr>
        <p:spPr>
          <a:xfrm>
            <a:off x="7700728" y="5181413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6397297-AC13-4D78-BFC1-413B149A90A8}"/>
              </a:ext>
            </a:extLst>
          </p:cNvPr>
          <p:cNvSpPr txBox="1"/>
          <p:nvPr/>
        </p:nvSpPr>
        <p:spPr>
          <a:xfrm>
            <a:off x="6546581" y="4577125"/>
            <a:ext cx="4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-5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FFCBE65-DF0C-4813-88BC-037B18BE67E4}"/>
              </a:ext>
            </a:extLst>
          </p:cNvPr>
          <p:cNvSpPr txBox="1"/>
          <p:nvPr/>
        </p:nvSpPr>
        <p:spPr>
          <a:xfrm>
            <a:off x="7184301" y="4296934"/>
            <a:ext cx="45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3D65FCB-551D-49F6-9472-DAEF7A78905F}"/>
              </a:ext>
            </a:extLst>
          </p:cNvPr>
          <p:cNvSpPr txBox="1"/>
          <p:nvPr/>
        </p:nvSpPr>
        <p:spPr>
          <a:xfrm>
            <a:off x="5951285" y="5026949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146A224-82E3-485F-9E73-0AA217C2F6E5}"/>
              </a:ext>
            </a:extLst>
          </p:cNvPr>
          <p:cNvSpPr txBox="1"/>
          <p:nvPr/>
        </p:nvSpPr>
        <p:spPr>
          <a:xfrm>
            <a:off x="5072532" y="4948046"/>
            <a:ext cx="4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-3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3250C42-EB19-41F3-89C9-195A7EC247B5}"/>
              </a:ext>
            </a:extLst>
          </p:cNvPr>
          <p:cNvSpPr txBox="1"/>
          <p:nvPr/>
        </p:nvSpPr>
        <p:spPr>
          <a:xfrm>
            <a:off x="4226827" y="4763380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DCE741B-D11A-44D6-94AF-73E2CF314E8A}"/>
              </a:ext>
            </a:extLst>
          </p:cNvPr>
          <p:cNvSpPr txBox="1"/>
          <p:nvPr/>
        </p:nvSpPr>
        <p:spPr>
          <a:xfrm>
            <a:off x="5558596" y="5454551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A40703B-C317-4194-B527-1F80697107B9}"/>
              </a:ext>
            </a:extLst>
          </p:cNvPr>
          <p:cNvSpPr txBox="1"/>
          <p:nvPr/>
        </p:nvSpPr>
        <p:spPr>
          <a:xfrm>
            <a:off x="5709244" y="6414693"/>
            <a:ext cx="30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689188F-430A-4FE2-B461-E611345AB595}"/>
              </a:ext>
            </a:extLst>
          </p:cNvPr>
          <p:cNvSpPr txBox="1"/>
          <p:nvPr/>
        </p:nvSpPr>
        <p:spPr>
          <a:xfrm>
            <a:off x="5240543" y="31737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077CA3-E5F4-45F7-AB66-013DB7B3739C}"/>
              </a:ext>
            </a:extLst>
          </p:cNvPr>
          <p:cNvSpPr txBox="1"/>
          <p:nvPr/>
        </p:nvSpPr>
        <p:spPr>
          <a:xfrm>
            <a:off x="8211042" y="532826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紅色</a:t>
            </a:r>
            <a:r>
              <a:rPr lang="zh-CN" altLang="en-US" dirty="0"/>
              <a:t>是最短時間所走的路徑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5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網路拓撲問題</a:t>
            </a:r>
            <a:r>
              <a:rPr lang="en-US" altLang="zh-CN"/>
              <a:t>-2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26288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TW" sz="2800" dirty="0"/>
              <a:t>0 0 0 29 6 0</a:t>
            </a:r>
          </a:p>
          <a:p>
            <a:r>
              <a:rPr lang="en-US" altLang="zh-TW" sz="2800" dirty="0"/>
              <a:t>0 0 0 -1 9 0</a:t>
            </a:r>
          </a:p>
          <a:p>
            <a:r>
              <a:rPr lang="en-US" altLang="zh-TW" sz="2800" dirty="0"/>
              <a:t>3 0 0 0 0 0</a:t>
            </a:r>
          </a:p>
          <a:p>
            <a:r>
              <a:rPr lang="en-US" altLang="zh-TW" sz="2800" dirty="0"/>
              <a:t>0 0 0 0 0 -2</a:t>
            </a:r>
          </a:p>
          <a:p>
            <a:r>
              <a:rPr lang="en-US" altLang="zh-TW" sz="2800" dirty="0"/>
              <a:t>0 0 4 0 -1 1</a:t>
            </a:r>
          </a:p>
          <a:p>
            <a:r>
              <a:rPr lang="en-US" altLang="zh-TW" sz="2800" dirty="0"/>
              <a:t>0 3 0 0 0 0</a:t>
            </a:r>
          </a:p>
          <a:p>
            <a:r>
              <a:rPr lang="en-US" altLang="zh-TW" sz="2800" dirty="0"/>
              <a:t>1 2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0CDB47-2675-4F9B-88DC-86C4A8888507}"/>
              </a:ext>
            </a:extLst>
          </p:cNvPr>
          <p:cNvSpPr/>
          <p:nvPr/>
        </p:nvSpPr>
        <p:spPr>
          <a:xfrm>
            <a:off x="3467101" y="1899885"/>
            <a:ext cx="26288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5</a:t>
            </a:r>
          </a:p>
          <a:p>
            <a:endParaRPr lang="en-US" altLang="zh-CN" sz="28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因為</a:t>
            </a:r>
            <a:r>
              <a:rPr lang="en-US" altLang="zh-CN" sz="2400" dirty="0"/>
              <a:t>node5</a:t>
            </a:r>
            <a:r>
              <a:rPr lang="zh-CN" altLang="en-US" sz="2400" dirty="0"/>
              <a:t>到</a:t>
            </a:r>
            <a:r>
              <a:rPr lang="en-US" altLang="zh-CN" sz="2400" dirty="0"/>
              <a:t>node5</a:t>
            </a:r>
            <a:r>
              <a:rPr lang="zh-CN" altLang="en-US" sz="2400" dirty="0"/>
              <a:t>是</a:t>
            </a:r>
            <a:r>
              <a:rPr lang="en-US" altLang="zh-CN" sz="2400" dirty="0"/>
              <a:t>-1</a:t>
            </a:r>
            <a:r>
              <a:rPr lang="zh-CN" altLang="en-US" sz="2400" dirty="0"/>
              <a:t>，形成了一個負循環，所以輸出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TW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  <a:endParaRPr lang="en-US" altLang="zh-TW" sz="2800" dirty="0"/>
          </a:p>
          <a:p>
            <a:r>
              <a:rPr lang="en-US" altLang="zh-CN" sz="2800" dirty="0"/>
              <a:t>0 -2 -1 5 0</a:t>
            </a:r>
          </a:p>
          <a:p>
            <a:r>
              <a:rPr lang="en-US" altLang="zh-CN" sz="2800" dirty="0"/>
              <a:t>6 0 0 4 0</a:t>
            </a:r>
          </a:p>
          <a:p>
            <a:r>
              <a:rPr lang="en-US" altLang="zh-CN" sz="2800" dirty="0"/>
              <a:t>0 2 3 3 0</a:t>
            </a:r>
          </a:p>
          <a:p>
            <a:r>
              <a:rPr lang="en-US" altLang="zh-CN" sz="2800" dirty="0"/>
              <a:t>0 3 0 0 7</a:t>
            </a:r>
          </a:p>
          <a:p>
            <a:r>
              <a:rPr lang="en-US" altLang="zh-CN" sz="2800" dirty="0"/>
              <a:t>1 -3 0 2 0</a:t>
            </a:r>
          </a:p>
          <a:p>
            <a:r>
              <a:rPr lang="en-US" altLang="zh-CN" sz="2800" dirty="0"/>
              <a:t>1 4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55FF5-4A08-437F-9ADF-78FB3A3ECEE8}"/>
              </a:ext>
            </a:extLst>
          </p:cNvPr>
          <p:cNvSpPr/>
          <p:nvPr/>
        </p:nvSpPr>
        <p:spPr>
          <a:xfrm>
            <a:off x="8724900" y="1899886"/>
            <a:ext cx="3467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8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11449</TotalTime>
  <Words>1496</Words>
  <Application>Microsoft Office PowerPoint</Application>
  <PresentationFormat>寬螢幕</PresentationFormat>
  <Paragraphs>255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標楷體</vt:lpstr>
      <vt:lpstr>Arial</vt:lpstr>
      <vt:lpstr>Times New Roman</vt:lpstr>
      <vt:lpstr>Office 佈景主題</vt:lpstr>
      <vt:lpstr>上機考 題目四</vt:lpstr>
      <vt:lpstr>注意事項</vt:lpstr>
      <vt:lpstr>網路拓撲問題</vt:lpstr>
      <vt:lpstr>網路拓撲問題-1(30%)</vt:lpstr>
      <vt:lpstr>網路拓撲問題-1 example</vt:lpstr>
      <vt:lpstr>網路拓撲問題-1 額外測資</vt:lpstr>
      <vt:lpstr>網路拓撲問題-2(30%)</vt:lpstr>
      <vt:lpstr>網路拓撲問題-2 example</vt:lpstr>
      <vt:lpstr>網路拓撲問題-2 額外測資</vt:lpstr>
      <vt:lpstr>網路拓撲問題-3(40%)</vt:lpstr>
      <vt:lpstr>網路拓撲問題-3 example</vt:lpstr>
      <vt:lpstr>網路拓撲問題-3 額外測資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大瘋狗</cp:lastModifiedBy>
  <cp:revision>247</cp:revision>
  <dcterms:created xsi:type="dcterms:W3CDTF">2019-10-03T08:36:18Z</dcterms:created>
  <dcterms:modified xsi:type="dcterms:W3CDTF">2019-12-23T11:47:48Z</dcterms:modified>
</cp:coreProperties>
</file>