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1" r:id="rId2"/>
    <p:sldId id="277" r:id="rId3"/>
    <p:sldId id="276" r:id="rId4"/>
    <p:sldId id="283" r:id="rId5"/>
    <p:sldId id="272" r:id="rId6"/>
    <p:sldId id="273" r:id="rId7"/>
    <p:sldId id="278" r:id="rId8"/>
    <p:sldId id="288" r:id="rId9"/>
    <p:sldId id="275" r:id="rId10"/>
    <p:sldId id="282" r:id="rId11"/>
    <p:sldId id="289" r:id="rId12"/>
    <p:sldId id="274" r:id="rId13"/>
    <p:sldId id="287" r:id="rId14"/>
    <p:sldId id="284" r:id="rId15"/>
    <p:sldId id="290" r:id="rId16"/>
    <p:sldId id="285" r:id="rId17"/>
    <p:sldId id="286" r:id="rId18"/>
    <p:sldId id="291" r:id="rId19"/>
    <p:sldId id="270"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柏凱 劉" userId="3cb717f99a26f958" providerId="LiveId" clId="{30490206-3F60-454F-96A5-5720D1B69C80}"/>
    <pc:docChg chg="modSld">
      <pc:chgData name="柏凱 劉" userId="3cb717f99a26f958" providerId="LiveId" clId="{30490206-3F60-454F-96A5-5720D1B69C80}" dt="2019-12-03T02:38:31.431" v="0" actId="20577"/>
      <pc:docMkLst>
        <pc:docMk/>
      </pc:docMkLst>
      <pc:sldChg chg="modSp">
        <pc:chgData name="柏凱 劉" userId="3cb717f99a26f958" providerId="LiveId" clId="{30490206-3F60-454F-96A5-5720D1B69C80}" dt="2019-12-03T02:38:31.431" v="0" actId="20577"/>
        <pc:sldMkLst>
          <pc:docMk/>
          <pc:sldMk cId="3263493702" sldId="290"/>
        </pc:sldMkLst>
        <pc:spChg chg="mod">
          <ac:chgData name="柏凱 劉" userId="3cb717f99a26f958" providerId="LiveId" clId="{30490206-3F60-454F-96A5-5720D1B69C80}" dt="2019-12-03T02:38:31.431" v="0" actId="20577"/>
          <ac:spMkLst>
            <pc:docMk/>
            <pc:sldMk cId="3263493702" sldId="290"/>
            <ac:spMk id="6" creationId="{9BBBD9C4-D11D-4FEA-8B0D-0B43A40DAF49}"/>
          </ac:spMkLst>
        </pc:spChg>
      </pc:sldChg>
    </pc:docChg>
  </pc:docChgLst>
  <pc:docChgLst>
    <pc:chgData name="柏凱 劉" userId="3cb717f99a26f958" providerId="LiveId" clId="{E279C783-AA44-4FBF-B1D1-A3E8D5FFA7C2}"/>
    <pc:docChg chg="custSel addSld modSld">
      <pc:chgData name="柏凱 劉" userId="3cb717f99a26f958" providerId="LiveId" clId="{E279C783-AA44-4FBF-B1D1-A3E8D5FFA7C2}" dt="2019-12-03T09:05:18.401" v="96" actId="20577"/>
      <pc:docMkLst>
        <pc:docMk/>
      </pc:docMkLst>
      <pc:sldChg chg="modSp">
        <pc:chgData name="柏凱 劉" userId="3cb717f99a26f958" providerId="LiveId" clId="{E279C783-AA44-4FBF-B1D1-A3E8D5FFA7C2}" dt="2019-12-03T02:45:53.154" v="1" actId="20577"/>
        <pc:sldMkLst>
          <pc:docMk/>
          <pc:sldMk cId="3009462523" sldId="272"/>
        </pc:sldMkLst>
        <pc:spChg chg="mod">
          <ac:chgData name="柏凱 劉" userId="3cb717f99a26f958" providerId="LiveId" clId="{E279C783-AA44-4FBF-B1D1-A3E8D5FFA7C2}" dt="2019-12-03T02:45:53.154" v="1" actId="20577"/>
          <ac:spMkLst>
            <pc:docMk/>
            <pc:sldMk cId="3009462523" sldId="272"/>
            <ac:spMk id="3" creationId="{DE14E34A-E495-479D-B566-30909246F429}"/>
          </ac:spMkLst>
        </pc:spChg>
      </pc:sldChg>
      <pc:sldChg chg="modSp">
        <pc:chgData name="柏凱 劉" userId="3cb717f99a26f958" providerId="LiveId" clId="{E279C783-AA44-4FBF-B1D1-A3E8D5FFA7C2}" dt="2019-12-03T04:07:45.464" v="4" actId="20577"/>
        <pc:sldMkLst>
          <pc:docMk/>
          <pc:sldMk cId="1280186096" sldId="278"/>
        </pc:sldMkLst>
        <pc:spChg chg="mod">
          <ac:chgData name="柏凱 劉" userId="3cb717f99a26f958" providerId="LiveId" clId="{E279C783-AA44-4FBF-B1D1-A3E8D5FFA7C2}" dt="2019-12-03T04:07:45.464" v="4" actId="20577"/>
          <ac:spMkLst>
            <pc:docMk/>
            <pc:sldMk cId="1280186096" sldId="278"/>
            <ac:spMk id="87" creationId="{64BCF1A8-A5BB-45D2-A30A-1AF7C355C791}"/>
          </ac:spMkLst>
        </pc:spChg>
      </pc:sldChg>
      <pc:sldChg chg="modSp">
        <pc:chgData name="柏凱 劉" userId="3cb717f99a26f958" providerId="LiveId" clId="{E279C783-AA44-4FBF-B1D1-A3E8D5FFA7C2}" dt="2019-12-03T02:46:17.753" v="2" actId="20577"/>
        <pc:sldMkLst>
          <pc:docMk/>
          <pc:sldMk cId="2153826434" sldId="288"/>
        </pc:sldMkLst>
        <pc:spChg chg="mod">
          <ac:chgData name="柏凱 劉" userId="3cb717f99a26f958" providerId="LiveId" clId="{E279C783-AA44-4FBF-B1D1-A3E8D5FFA7C2}" dt="2019-12-03T02:46:17.753" v="2" actId="20577"/>
          <ac:spMkLst>
            <pc:docMk/>
            <pc:sldMk cId="2153826434" sldId="288"/>
            <ac:spMk id="5" creationId="{36386518-ECB0-4781-A860-765906E3DC19}"/>
          </ac:spMkLst>
        </pc:spChg>
      </pc:sldChg>
      <pc:sldChg chg="addSp modSp">
        <pc:chgData name="柏凱 劉" userId="3cb717f99a26f958" providerId="LiveId" clId="{E279C783-AA44-4FBF-B1D1-A3E8D5FFA7C2}" dt="2019-12-03T09:05:18.401" v="96" actId="20577"/>
        <pc:sldMkLst>
          <pc:docMk/>
          <pc:sldMk cId="3263493702" sldId="290"/>
        </pc:sldMkLst>
        <pc:spChg chg="mod">
          <ac:chgData name="柏凱 劉" userId="3cb717f99a26f958" providerId="LiveId" clId="{E279C783-AA44-4FBF-B1D1-A3E8D5FFA7C2}" dt="2019-12-03T09:05:18.401" v="96" actId="20577"/>
          <ac:spMkLst>
            <pc:docMk/>
            <pc:sldMk cId="3263493702" sldId="290"/>
            <ac:spMk id="3" creationId="{95AD6B50-70B5-4296-82BE-11BD42165950}"/>
          </ac:spMkLst>
        </pc:spChg>
        <pc:spChg chg="add mod">
          <ac:chgData name="柏凱 劉" userId="3cb717f99a26f958" providerId="LiveId" clId="{E279C783-AA44-4FBF-B1D1-A3E8D5FFA7C2}" dt="2019-12-03T08:50:21.547" v="51" actId="1076"/>
          <ac:spMkLst>
            <pc:docMk/>
            <pc:sldMk cId="3263493702" sldId="290"/>
            <ac:spMk id="7" creationId="{D76C4473-EB71-4EEF-9458-8AE2CC5EE552}"/>
          </ac:spMkLst>
        </pc:spChg>
      </pc:sldChg>
      <pc:sldChg chg="modSp add">
        <pc:chgData name="柏凱 劉" userId="3cb717f99a26f958" providerId="LiveId" clId="{E279C783-AA44-4FBF-B1D1-A3E8D5FFA7C2}" dt="2019-12-03T09:05:04.857" v="94" actId="20577"/>
        <pc:sldMkLst>
          <pc:docMk/>
          <pc:sldMk cId="4208953273" sldId="291"/>
        </pc:sldMkLst>
        <pc:spChg chg="mod">
          <ac:chgData name="柏凱 劉" userId="3cb717f99a26f958" providerId="LiveId" clId="{E279C783-AA44-4FBF-B1D1-A3E8D5FFA7C2}" dt="2019-12-03T08:50:15.255" v="50" actId="20577"/>
          <ac:spMkLst>
            <pc:docMk/>
            <pc:sldMk cId="4208953273" sldId="291"/>
            <ac:spMk id="2" creationId="{1B2F1649-2E1D-4AD4-A7F3-8F8023EE3650}"/>
          </ac:spMkLst>
        </pc:spChg>
        <pc:spChg chg="mod">
          <ac:chgData name="柏凱 劉" userId="3cb717f99a26f958" providerId="LiveId" clId="{E279C783-AA44-4FBF-B1D1-A3E8D5FFA7C2}" dt="2019-12-03T08:55:01.362" v="72" actId="20577"/>
          <ac:spMkLst>
            <pc:docMk/>
            <pc:sldMk cId="4208953273" sldId="291"/>
            <ac:spMk id="3" creationId="{95AD6B50-70B5-4296-82BE-11BD42165950}"/>
          </ac:spMkLst>
        </pc:spChg>
        <pc:spChg chg="mod">
          <ac:chgData name="柏凱 劉" userId="3cb717f99a26f958" providerId="LiveId" clId="{E279C783-AA44-4FBF-B1D1-A3E8D5FFA7C2}" dt="2019-12-03T09:05:04.857" v="94" actId="20577"/>
          <ac:spMkLst>
            <pc:docMk/>
            <pc:sldMk cId="4208953273" sldId="291"/>
            <ac:spMk id="7" creationId="{D76C4473-EB71-4EEF-9458-8AE2CC5EE5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208A1-6B81-4A0D-8133-0D576D5A5D66}" type="datetimeFigureOut">
              <a:rPr lang="zh-TW" altLang="en-US" smtClean="0"/>
              <a:t>2019/12/9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93A14-ED39-4D24-9DCE-63865B1629EF}" type="slidenum">
              <a:rPr lang="zh-TW" altLang="en-US" smtClean="0"/>
              <a:t>‹#›</a:t>
            </a:fld>
            <a:endParaRPr lang="zh-TW" altLang="en-US"/>
          </a:p>
        </p:txBody>
      </p:sp>
    </p:spTree>
    <p:extLst>
      <p:ext uri="{BB962C8B-B14F-4D97-AF65-F5344CB8AC3E}">
        <p14:creationId xmlns:p14="http://schemas.microsoft.com/office/powerpoint/2010/main" val="51377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8693A14-ED39-4D24-9DCE-63865B1629EF}" type="slidenum">
              <a:rPr lang="zh-TW" altLang="en-US" smtClean="0"/>
              <a:t>7</a:t>
            </a:fld>
            <a:endParaRPr lang="zh-TW" altLang="en-US"/>
          </a:p>
        </p:txBody>
      </p:sp>
    </p:spTree>
    <p:extLst>
      <p:ext uri="{BB962C8B-B14F-4D97-AF65-F5344CB8AC3E}">
        <p14:creationId xmlns:p14="http://schemas.microsoft.com/office/powerpoint/2010/main" val="3241862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E66CF4-6878-43FB-A924-70150BF59CD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8F615C4-CBA8-46AF-AA41-F21973942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A090E5A-4073-40CE-9E70-DEA57AEC0159}"/>
              </a:ext>
            </a:extLst>
          </p:cNvPr>
          <p:cNvSpPr>
            <a:spLocks noGrp="1"/>
          </p:cNvSpPr>
          <p:nvPr>
            <p:ph type="dt" sz="half" idx="10"/>
          </p:nvPr>
        </p:nvSpPr>
        <p:spPr/>
        <p:txBody>
          <a:bodyPr/>
          <a:lstStyle/>
          <a:p>
            <a:fld id="{D6B46AFD-C978-4742-AF59-5F5AA48D2C9F}" type="datetimeFigureOut">
              <a:rPr lang="zh-TW" altLang="en-US" smtClean="0"/>
              <a:t>2019/12/9</a:t>
            </a:fld>
            <a:endParaRPr lang="zh-TW" altLang="en-US"/>
          </a:p>
        </p:txBody>
      </p:sp>
      <p:sp>
        <p:nvSpPr>
          <p:cNvPr id="5" name="頁尾版面配置區 4">
            <a:extLst>
              <a:ext uri="{FF2B5EF4-FFF2-40B4-BE49-F238E27FC236}">
                <a16:creationId xmlns:a16="http://schemas.microsoft.com/office/drawing/2014/main" id="{3D6ABB1A-CDB0-435E-A8C2-7F2C6EA7A47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0152C8E-34DB-4C16-A485-C5F691C0D8B3}"/>
              </a:ext>
            </a:extLst>
          </p:cNvPr>
          <p:cNvSpPr>
            <a:spLocks noGrp="1"/>
          </p:cNvSpPr>
          <p:nvPr>
            <p:ph type="sldNum" sz="quarter" idx="12"/>
          </p:nvPr>
        </p:nvSpPr>
        <p:spPr/>
        <p:txBody>
          <a:body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347153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D89D6C-C8ED-4D62-B5C5-B69994275DC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F4F2F65-49BB-4EFF-9185-26867F0F572A}"/>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D0EC341-2478-4C73-A029-7E5E1E26D4A8}"/>
              </a:ext>
            </a:extLst>
          </p:cNvPr>
          <p:cNvSpPr>
            <a:spLocks noGrp="1"/>
          </p:cNvSpPr>
          <p:nvPr>
            <p:ph type="dt" sz="half" idx="10"/>
          </p:nvPr>
        </p:nvSpPr>
        <p:spPr/>
        <p:txBody>
          <a:bodyPr/>
          <a:lstStyle/>
          <a:p>
            <a:fld id="{D6B46AFD-C978-4742-AF59-5F5AA48D2C9F}" type="datetimeFigureOut">
              <a:rPr lang="zh-TW" altLang="en-US" smtClean="0"/>
              <a:t>2019/12/9</a:t>
            </a:fld>
            <a:endParaRPr lang="zh-TW" altLang="en-US"/>
          </a:p>
        </p:txBody>
      </p:sp>
      <p:sp>
        <p:nvSpPr>
          <p:cNvPr id="5" name="頁尾版面配置區 4">
            <a:extLst>
              <a:ext uri="{FF2B5EF4-FFF2-40B4-BE49-F238E27FC236}">
                <a16:creationId xmlns:a16="http://schemas.microsoft.com/office/drawing/2014/main" id="{9DA47F6C-7F1B-4C12-9079-A760920FFB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016751-10F5-46FA-A5A9-8A7D9A8E172A}"/>
              </a:ext>
            </a:extLst>
          </p:cNvPr>
          <p:cNvSpPr>
            <a:spLocks noGrp="1"/>
          </p:cNvSpPr>
          <p:nvPr>
            <p:ph type="sldNum" sz="quarter" idx="12"/>
          </p:nvPr>
        </p:nvSpPr>
        <p:spPr/>
        <p:txBody>
          <a:body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265013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59702BB-ADDC-4F09-82F0-8A901F9FF21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516D24D-9F05-42E3-811C-56A93EFB6F1C}"/>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FDB6D1D-AAB0-4B0A-917C-09A7D3F99C88}"/>
              </a:ext>
            </a:extLst>
          </p:cNvPr>
          <p:cNvSpPr>
            <a:spLocks noGrp="1"/>
          </p:cNvSpPr>
          <p:nvPr>
            <p:ph type="dt" sz="half" idx="10"/>
          </p:nvPr>
        </p:nvSpPr>
        <p:spPr/>
        <p:txBody>
          <a:bodyPr/>
          <a:lstStyle/>
          <a:p>
            <a:fld id="{D6B46AFD-C978-4742-AF59-5F5AA48D2C9F}" type="datetimeFigureOut">
              <a:rPr lang="zh-TW" altLang="en-US" smtClean="0"/>
              <a:t>2019/12/9</a:t>
            </a:fld>
            <a:endParaRPr lang="zh-TW" altLang="en-US"/>
          </a:p>
        </p:txBody>
      </p:sp>
      <p:sp>
        <p:nvSpPr>
          <p:cNvPr id="5" name="頁尾版面配置區 4">
            <a:extLst>
              <a:ext uri="{FF2B5EF4-FFF2-40B4-BE49-F238E27FC236}">
                <a16:creationId xmlns:a16="http://schemas.microsoft.com/office/drawing/2014/main" id="{94FD854B-1FA4-4067-917C-B21107C6D9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298A345-773B-4488-9968-741AFBD4CE23}"/>
              </a:ext>
            </a:extLst>
          </p:cNvPr>
          <p:cNvSpPr>
            <a:spLocks noGrp="1"/>
          </p:cNvSpPr>
          <p:nvPr>
            <p:ph type="sldNum" sz="quarter" idx="12"/>
          </p:nvPr>
        </p:nvSpPr>
        <p:spPr/>
        <p:txBody>
          <a:body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202270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9563DC-10F5-48DB-8CB0-5830D3AEE7D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94A4919-8E5C-4F78-A8E3-0C1B59524316}"/>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4E4B5E-755B-401A-A46C-7112B5C10597}"/>
              </a:ext>
            </a:extLst>
          </p:cNvPr>
          <p:cNvSpPr>
            <a:spLocks noGrp="1"/>
          </p:cNvSpPr>
          <p:nvPr>
            <p:ph type="dt" sz="half" idx="10"/>
          </p:nvPr>
        </p:nvSpPr>
        <p:spPr/>
        <p:txBody>
          <a:bodyPr/>
          <a:lstStyle/>
          <a:p>
            <a:fld id="{D6B46AFD-C978-4742-AF59-5F5AA48D2C9F}" type="datetimeFigureOut">
              <a:rPr lang="zh-TW" altLang="en-US" smtClean="0"/>
              <a:t>2019/12/9</a:t>
            </a:fld>
            <a:endParaRPr lang="zh-TW" altLang="en-US"/>
          </a:p>
        </p:txBody>
      </p:sp>
      <p:sp>
        <p:nvSpPr>
          <p:cNvPr id="5" name="頁尾版面配置區 4">
            <a:extLst>
              <a:ext uri="{FF2B5EF4-FFF2-40B4-BE49-F238E27FC236}">
                <a16:creationId xmlns:a16="http://schemas.microsoft.com/office/drawing/2014/main" id="{A6E611E0-02CA-405D-B3FA-E017F3B9FF7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C89F9B7-1D10-4A72-8079-03480077B82A}"/>
              </a:ext>
            </a:extLst>
          </p:cNvPr>
          <p:cNvSpPr>
            <a:spLocks noGrp="1"/>
          </p:cNvSpPr>
          <p:nvPr>
            <p:ph type="sldNum" sz="quarter" idx="12"/>
          </p:nvPr>
        </p:nvSpPr>
        <p:spPr/>
        <p:txBody>
          <a:body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224193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EE5A8-A21A-4F8D-952A-E1E1E7A4E7B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CF20C57-2A74-4CFB-86B7-BC2F10D9B5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8C9401D3-73DC-401A-B135-D59336265EEF}"/>
              </a:ext>
            </a:extLst>
          </p:cNvPr>
          <p:cNvSpPr>
            <a:spLocks noGrp="1"/>
          </p:cNvSpPr>
          <p:nvPr>
            <p:ph type="dt" sz="half" idx="10"/>
          </p:nvPr>
        </p:nvSpPr>
        <p:spPr/>
        <p:txBody>
          <a:bodyPr/>
          <a:lstStyle/>
          <a:p>
            <a:fld id="{D6B46AFD-C978-4742-AF59-5F5AA48D2C9F}" type="datetimeFigureOut">
              <a:rPr lang="zh-TW" altLang="en-US" smtClean="0"/>
              <a:t>2019/12/9</a:t>
            </a:fld>
            <a:endParaRPr lang="zh-TW" altLang="en-US"/>
          </a:p>
        </p:txBody>
      </p:sp>
      <p:sp>
        <p:nvSpPr>
          <p:cNvPr id="5" name="頁尾版面配置區 4">
            <a:extLst>
              <a:ext uri="{FF2B5EF4-FFF2-40B4-BE49-F238E27FC236}">
                <a16:creationId xmlns:a16="http://schemas.microsoft.com/office/drawing/2014/main" id="{AE810210-A04F-4948-BB22-AEB15A2E7E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B875353-98AF-41D9-9E7C-F2614CC13E54}"/>
              </a:ext>
            </a:extLst>
          </p:cNvPr>
          <p:cNvSpPr>
            <a:spLocks noGrp="1"/>
          </p:cNvSpPr>
          <p:nvPr>
            <p:ph type="sldNum" sz="quarter" idx="12"/>
          </p:nvPr>
        </p:nvSpPr>
        <p:spPr/>
        <p:txBody>
          <a:body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107888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654AC5-52AC-4F57-9CA3-900C4F78E54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B0E86D8-3D77-4429-92EC-06BCE04BF92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76819E1-4CD4-44C5-9D9E-615DBCE81D1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4C3961C-D4F6-4C0A-A60F-43BEAC21138B}"/>
              </a:ext>
            </a:extLst>
          </p:cNvPr>
          <p:cNvSpPr>
            <a:spLocks noGrp="1"/>
          </p:cNvSpPr>
          <p:nvPr>
            <p:ph type="dt" sz="half" idx="10"/>
          </p:nvPr>
        </p:nvSpPr>
        <p:spPr/>
        <p:txBody>
          <a:bodyPr/>
          <a:lstStyle/>
          <a:p>
            <a:fld id="{D6B46AFD-C978-4742-AF59-5F5AA48D2C9F}" type="datetimeFigureOut">
              <a:rPr lang="zh-TW" altLang="en-US" smtClean="0"/>
              <a:t>2019/12/9</a:t>
            </a:fld>
            <a:endParaRPr lang="zh-TW" altLang="en-US"/>
          </a:p>
        </p:txBody>
      </p:sp>
      <p:sp>
        <p:nvSpPr>
          <p:cNvPr id="6" name="頁尾版面配置區 5">
            <a:extLst>
              <a:ext uri="{FF2B5EF4-FFF2-40B4-BE49-F238E27FC236}">
                <a16:creationId xmlns:a16="http://schemas.microsoft.com/office/drawing/2014/main" id="{150B909D-888E-40B7-9E18-0C0C6832B4B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819FEA4-295C-40F6-A7B4-1CFC787D59E1}"/>
              </a:ext>
            </a:extLst>
          </p:cNvPr>
          <p:cNvSpPr>
            <a:spLocks noGrp="1"/>
          </p:cNvSpPr>
          <p:nvPr>
            <p:ph type="sldNum" sz="quarter" idx="12"/>
          </p:nvPr>
        </p:nvSpPr>
        <p:spPr/>
        <p:txBody>
          <a:body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262837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1B7039-118C-44D7-A7C4-CE0818F6FCA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B1FC417-28CC-40F7-9C04-FF5590381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D4DF0040-D08F-4892-8D50-484A40B6B7B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D81A9C5-FAC4-4F97-939D-226C01A2E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F32BE1CE-C83A-4C8B-AFA0-8B9FBD3F06CE}"/>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BC2462F-68AC-4CD7-9D5E-994BCCF38890}"/>
              </a:ext>
            </a:extLst>
          </p:cNvPr>
          <p:cNvSpPr>
            <a:spLocks noGrp="1"/>
          </p:cNvSpPr>
          <p:nvPr>
            <p:ph type="dt" sz="half" idx="10"/>
          </p:nvPr>
        </p:nvSpPr>
        <p:spPr/>
        <p:txBody>
          <a:bodyPr/>
          <a:lstStyle/>
          <a:p>
            <a:fld id="{D6B46AFD-C978-4742-AF59-5F5AA48D2C9F}" type="datetimeFigureOut">
              <a:rPr lang="zh-TW" altLang="en-US" smtClean="0"/>
              <a:t>2019/12/9</a:t>
            </a:fld>
            <a:endParaRPr lang="zh-TW" altLang="en-US"/>
          </a:p>
        </p:txBody>
      </p:sp>
      <p:sp>
        <p:nvSpPr>
          <p:cNvPr id="8" name="頁尾版面配置區 7">
            <a:extLst>
              <a:ext uri="{FF2B5EF4-FFF2-40B4-BE49-F238E27FC236}">
                <a16:creationId xmlns:a16="http://schemas.microsoft.com/office/drawing/2014/main" id="{7426BF02-F795-477F-89EC-E52F42C986A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086DB24-E901-4D3A-BB28-240C22BDE547}"/>
              </a:ext>
            </a:extLst>
          </p:cNvPr>
          <p:cNvSpPr>
            <a:spLocks noGrp="1"/>
          </p:cNvSpPr>
          <p:nvPr>
            <p:ph type="sldNum" sz="quarter" idx="12"/>
          </p:nvPr>
        </p:nvSpPr>
        <p:spPr/>
        <p:txBody>
          <a:body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341247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AA42EC-F333-4CBE-A84F-76635E412B7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5C6C0E2-9A3A-4362-8857-0AA08408F908}"/>
              </a:ext>
            </a:extLst>
          </p:cNvPr>
          <p:cNvSpPr>
            <a:spLocks noGrp="1"/>
          </p:cNvSpPr>
          <p:nvPr>
            <p:ph type="dt" sz="half" idx="10"/>
          </p:nvPr>
        </p:nvSpPr>
        <p:spPr/>
        <p:txBody>
          <a:bodyPr/>
          <a:lstStyle/>
          <a:p>
            <a:fld id="{D6B46AFD-C978-4742-AF59-5F5AA48D2C9F}" type="datetimeFigureOut">
              <a:rPr lang="zh-TW" altLang="en-US" smtClean="0"/>
              <a:t>2019/12/9</a:t>
            </a:fld>
            <a:endParaRPr lang="zh-TW" altLang="en-US"/>
          </a:p>
        </p:txBody>
      </p:sp>
      <p:sp>
        <p:nvSpPr>
          <p:cNvPr id="4" name="頁尾版面配置區 3">
            <a:extLst>
              <a:ext uri="{FF2B5EF4-FFF2-40B4-BE49-F238E27FC236}">
                <a16:creationId xmlns:a16="http://schemas.microsoft.com/office/drawing/2014/main" id="{56C69721-0E8A-42CA-A297-1B7F0B3E893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3945B60-54A8-4A59-B4BB-77C0C5FA1C12}"/>
              </a:ext>
            </a:extLst>
          </p:cNvPr>
          <p:cNvSpPr>
            <a:spLocks noGrp="1"/>
          </p:cNvSpPr>
          <p:nvPr>
            <p:ph type="sldNum" sz="quarter" idx="12"/>
          </p:nvPr>
        </p:nvSpPr>
        <p:spPr/>
        <p:txBody>
          <a:body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315138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27AD65D-6B77-4F5F-A6BF-DF9149B7F754}"/>
              </a:ext>
            </a:extLst>
          </p:cNvPr>
          <p:cNvSpPr>
            <a:spLocks noGrp="1"/>
          </p:cNvSpPr>
          <p:nvPr>
            <p:ph type="dt" sz="half" idx="10"/>
          </p:nvPr>
        </p:nvSpPr>
        <p:spPr/>
        <p:txBody>
          <a:bodyPr/>
          <a:lstStyle/>
          <a:p>
            <a:fld id="{D6B46AFD-C978-4742-AF59-5F5AA48D2C9F}" type="datetimeFigureOut">
              <a:rPr lang="zh-TW" altLang="en-US" smtClean="0"/>
              <a:t>2019/12/9</a:t>
            </a:fld>
            <a:endParaRPr lang="zh-TW" altLang="en-US"/>
          </a:p>
        </p:txBody>
      </p:sp>
      <p:sp>
        <p:nvSpPr>
          <p:cNvPr id="3" name="頁尾版面配置區 2">
            <a:extLst>
              <a:ext uri="{FF2B5EF4-FFF2-40B4-BE49-F238E27FC236}">
                <a16:creationId xmlns:a16="http://schemas.microsoft.com/office/drawing/2014/main" id="{5C63E664-DE7A-41EE-8F27-A20C9541B8C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41A33BD-B978-423D-8D27-6453D28347E2}"/>
              </a:ext>
            </a:extLst>
          </p:cNvPr>
          <p:cNvSpPr>
            <a:spLocks noGrp="1"/>
          </p:cNvSpPr>
          <p:nvPr>
            <p:ph type="sldNum" sz="quarter" idx="12"/>
          </p:nvPr>
        </p:nvSpPr>
        <p:spPr/>
        <p:txBody>
          <a:body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263792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E568BF-072C-4DB4-A45C-10D2B107D7E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66F268B-62BE-4D6E-8CD2-868C1FE94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5786C71-C9EC-48DA-9EC4-6D643D605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4CBCE94-09FB-4B41-9EFB-0A21A806AEF0}"/>
              </a:ext>
            </a:extLst>
          </p:cNvPr>
          <p:cNvSpPr>
            <a:spLocks noGrp="1"/>
          </p:cNvSpPr>
          <p:nvPr>
            <p:ph type="dt" sz="half" idx="10"/>
          </p:nvPr>
        </p:nvSpPr>
        <p:spPr/>
        <p:txBody>
          <a:bodyPr/>
          <a:lstStyle/>
          <a:p>
            <a:fld id="{D6B46AFD-C978-4742-AF59-5F5AA48D2C9F}" type="datetimeFigureOut">
              <a:rPr lang="zh-TW" altLang="en-US" smtClean="0"/>
              <a:t>2019/12/9</a:t>
            </a:fld>
            <a:endParaRPr lang="zh-TW" altLang="en-US"/>
          </a:p>
        </p:txBody>
      </p:sp>
      <p:sp>
        <p:nvSpPr>
          <p:cNvPr id="6" name="頁尾版面配置區 5">
            <a:extLst>
              <a:ext uri="{FF2B5EF4-FFF2-40B4-BE49-F238E27FC236}">
                <a16:creationId xmlns:a16="http://schemas.microsoft.com/office/drawing/2014/main" id="{07E1F6D2-58D5-470E-856E-9F92C5D95E2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94B9A90-6297-4420-8A5B-6BB3CC78248C}"/>
              </a:ext>
            </a:extLst>
          </p:cNvPr>
          <p:cNvSpPr>
            <a:spLocks noGrp="1"/>
          </p:cNvSpPr>
          <p:nvPr>
            <p:ph type="sldNum" sz="quarter" idx="12"/>
          </p:nvPr>
        </p:nvSpPr>
        <p:spPr/>
        <p:txBody>
          <a:body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130698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41895E-5C17-4D32-9ABA-8A79F2578BA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1897B77-9EC1-4B06-A9E4-E0DD7A59E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06A7282-7F61-4F4F-87B0-D193D62E2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9DAD294-CC0E-45BC-9B99-2CA042D46638}"/>
              </a:ext>
            </a:extLst>
          </p:cNvPr>
          <p:cNvSpPr>
            <a:spLocks noGrp="1"/>
          </p:cNvSpPr>
          <p:nvPr>
            <p:ph type="dt" sz="half" idx="10"/>
          </p:nvPr>
        </p:nvSpPr>
        <p:spPr/>
        <p:txBody>
          <a:bodyPr/>
          <a:lstStyle/>
          <a:p>
            <a:fld id="{D6B46AFD-C978-4742-AF59-5F5AA48D2C9F}" type="datetimeFigureOut">
              <a:rPr lang="zh-TW" altLang="en-US" smtClean="0"/>
              <a:t>2019/12/9</a:t>
            </a:fld>
            <a:endParaRPr lang="zh-TW" altLang="en-US"/>
          </a:p>
        </p:txBody>
      </p:sp>
      <p:sp>
        <p:nvSpPr>
          <p:cNvPr id="6" name="頁尾版面配置區 5">
            <a:extLst>
              <a:ext uri="{FF2B5EF4-FFF2-40B4-BE49-F238E27FC236}">
                <a16:creationId xmlns:a16="http://schemas.microsoft.com/office/drawing/2014/main" id="{D6663DD7-786B-420E-9DBB-5AD6D566579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7E95C14-D0F8-4948-AA4A-F7B1A1EA13CA}"/>
              </a:ext>
            </a:extLst>
          </p:cNvPr>
          <p:cNvSpPr>
            <a:spLocks noGrp="1"/>
          </p:cNvSpPr>
          <p:nvPr>
            <p:ph type="sldNum" sz="quarter" idx="12"/>
          </p:nvPr>
        </p:nvSpPr>
        <p:spPr/>
        <p:txBody>
          <a:body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363704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93A101D-0EB9-48C0-9C80-2E9666C25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8123B7B-B996-426B-BF7B-A6D6A9AA0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5AAA9F4-243A-4C98-9951-2640509415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46AFD-C978-4742-AF59-5F5AA48D2C9F}" type="datetimeFigureOut">
              <a:rPr lang="zh-TW" altLang="en-US" smtClean="0"/>
              <a:t>2019/12/9</a:t>
            </a:fld>
            <a:endParaRPr lang="zh-TW" altLang="en-US"/>
          </a:p>
        </p:txBody>
      </p:sp>
      <p:sp>
        <p:nvSpPr>
          <p:cNvPr id="5" name="頁尾版面配置區 4">
            <a:extLst>
              <a:ext uri="{FF2B5EF4-FFF2-40B4-BE49-F238E27FC236}">
                <a16:creationId xmlns:a16="http://schemas.microsoft.com/office/drawing/2014/main" id="{AB1E9FC4-E6EF-4D0D-B8CB-296CCDEA6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46E7846-5AF6-49BF-BA4F-C8CFC1C31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D9AA3-6217-44ED-8C02-F717D223EF52}" type="slidenum">
              <a:rPr lang="zh-TW" altLang="en-US" smtClean="0"/>
              <a:t>‹#›</a:t>
            </a:fld>
            <a:endParaRPr lang="zh-TW" altLang="en-US"/>
          </a:p>
        </p:txBody>
      </p:sp>
    </p:spTree>
    <p:extLst>
      <p:ext uri="{BB962C8B-B14F-4D97-AF65-F5344CB8AC3E}">
        <p14:creationId xmlns:p14="http://schemas.microsoft.com/office/powerpoint/2010/main" val="1368080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7B5AF-63C5-4B6D-827B-A2D21A4ECEAB}"/>
              </a:ext>
            </a:extLst>
          </p:cNvPr>
          <p:cNvSpPr>
            <a:spLocks noGrp="1"/>
          </p:cNvSpPr>
          <p:nvPr>
            <p:ph type="title"/>
          </p:nvPr>
        </p:nvSpPr>
        <p:spPr>
          <a:xfrm>
            <a:off x="838200" y="2766218"/>
            <a:ext cx="10515600" cy="1325563"/>
          </a:xfrm>
        </p:spPr>
        <p:txBody>
          <a:bodyPr>
            <a:normAutofit/>
          </a:bodyPr>
          <a:lstStyle/>
          <a:p>
            <a:pPr algn="ctr"/>
            <a:r>
              <a:rPr lang="en-US" altLang="zh-CN" dirty="0"/>
              <a:t>108</a:t>
            </a:r>
            <a:r>
              <a:rPr lang="zh-CN" altLang="en-US" dirty="0"/>
              <a:t>資料結構</a:t>
            </a:r>
            <a:br>
              <a:rPr lang="en-US" altLang="zh-CN" dirty="0"/>
            </a:br>
            <a:r>
              <a:rPr lang="zh-CN" altLang="en-US" sz="3600" dirty="0"/>
              <a:t>第三次作業</a:t>
            </a:r>
            <a:endParaRPr lang="zh-TW" altLang="en-US" dirty="0"/>
          </a:p>
        </p:txBody>
      </p:sp>
    </p:spTree>
    <p:extLst>
      <p:ext uri="{BB962C8B-B14F-4D97-AF65-F5344CB8AC3E}">
        <p14:creationId xmlns:p14="http://schemas.microsoft.com/office/powerpoint/2010/main" val="103267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F09265-C3D7-43F3-8205-6D45F3BE3CFB}"/>
              </a:ext>
            </a:extLst>
          </p:cNvPr>
          <p:cNvSpPr>
            <a:spLocks noGrp="1"/>
          </p:cNvSpPr>
          <p:nvPr>
            <p:ph type="title"/>
          </p:nvPr>
        </p:nvSpPr>
        <p:spPr>
          <a:xfrm>
            <a:off x="838200" y="365125"/>
            <a:ext cx="10515600" cy="1325563"/>
          </a:xfrm>
        </p:spPr>
        <p:txBody>
          <a:bodyPr/>
          <a:lstStyle/>
          <a:p>
            <a:r>
              <a:rPr lang="zh-CN" altLang="en-US" dirty="0"/>
              <a:t>製作樹</a:t>
            </a:r>
            <a:r>
              <a:rPr lang="en-US" altLang="zh-CN" dirty="0"/>
              <a:t>-3</a:t>
            </a:r>
            <a:br>
              <a:rPr lang="en-US" altLang="zh-CN" dirty="0"/>
            </a:br>
            <a:r>
              <a:rPr lang="en-US" altLang="zh-CN" dirty="0"/>
              <a:t>example</a:t>
            </a:r>
            <a:endParaRPr lang="zh-TW" altLang="en-US" dirty="0"/>
          </a:p>
        </p:txBody>
      </p:sp>
      <p:sp>
        <p:nvSpPr>
          <p:cNvPr id="3" name="內容版面配置區 2">
            <a:extLst>
              <a:ext uri="{FF2B5EF4-FFF2-40B4-BE49-F238E27FC236}">
                <a16:creationId xmlns:a16="http://schemas.microsoft.com/office/drawing/2014/main" id="{21DEAC2F-EB34-4693-88F6-1178BF63CEC5}"/>
              </a:ext>
            </a:extLst>
          </p:cNvPr>
          <p:cNvSpPr>
            <a:spLocks noGrp="1"/>
          </p:cNvSpPr>
          <p:nvPr>
            <p:ph idx="1"/>
          </p:nvPr>
        </p:nvSpPr>
        <p:spPr>
          <a:xfrm>
            <a:off x="838200" y="1825625"/>
            <a:ext cx="10515600" cy="4351338"/>
          </a:xfrm>
        </p:spPr>
        <p:txBody>
          <a:bodyPr>
            <a:normAutofit/>
          </a:bodyPr>
          <a:lstStyle/>
          <a:p>
            <a:r>
              <a:rPr lang="en-US" altLang="zh-CN" dirty="0"/>
              <a:t>Input</a:t>
            </a:r>
          </a:p>
          <a:p>
            <a:pPr marL="0" indent="0">
              <a:buNone/>
            </a:pPr>
            <a:r>
              <a:rPr lang="en-US" altLang="zh-CN" dirty="0"/>
              <a:t>max</a:t>
            </a:r>
          </a:p>
          <a:p>
            <a:pPr marL="0" indent="0">
              <a:buNone/>
            </a:pPr>
            <a:r>
              <a:rPr lang="en-US" altLang="zh-CN" dirty="0"/>
              <a:t>26 49 13 77 2 60 90 50</a:t>
            </a:r>
          </a:p>
          <a:p>
            <a:pPr marL="0" indent="0">
              <a:buNone/>
            </a:pPr>
            <a:endParaRPr lang="en-US" altLang="zh-CN" dirty="0"/>
          </a:p>
          <a:p>
            <a:r>
              <a:rPr lang="en-US" altLang="zh-CN" dirty="0"/>
              <a:t>Output</a:t>
            </a:r>
          </a:p>
          <a:p>
            <a:pPr marL="0" indent="0">
              <a:buNone/>
            </a:pPr>
            <a:r>
              <a:rPr lang="en-US" altLang="zh-CN" dirty="0"/>
              <a:t>49 50 77 2 90 26 60 13</a:t>
            </a:r>
          </a:p>
        </p:txBody>
      </p:sp>
      <p:sp>
        <p:nvSpPr>
          <p:cNvPr id="46" name="橢圓 45">
            <a:extLst>
              <a:ext uri="{FF2B5EF4-FFF2-40B4-BE49-F238E27FC236}">
                <a16:creationId xmlns:a16="http://schemas.microsoft.com/office/drawing/2014/main" id="{523CAE98-1800-4C3B-ACFC-394FD6C87E78}"/>
              </a:ext>
            </a:extLst>
          </p:cNvPr>
          <p:cNvSpPr/>
          <p:nvPr/>
        </p:nvSpPr>
        <p:spPr>
          <a:xfrm>
            <a:off x="3517493" y="1511231"/>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77</a:t>
            </a:r>
            <a:endParaRPr lang="zh-TW" altLang="en-US" dirty="0"/>
          </a:p>
        </p:txBody>
      </p:sp>
      <p:sp>
        <p:nvSpPr>
          <p:cNvPr id="48" name="橢圓 47">
            <a:extLst>
              <a:ext uri="{FF2B5EF4-FFF2-40B4-BE49-F238E27FC236}">
                <a16:creationId xmlns:a16="http://schemas.microsoft.com/office/drawing/2014/main" id="{13898D3A-05DE-4EDD-A1B5-C02BCAC3E391}"/>
              </a:ext>
            </a:extLst>
          </p:cNvPr>
          <p:cNvSpPr/>
          <p:nvPr/>
        </p:nvSpPr>
        <p:spPr>
          <a:xfrm>
            <a:off x="4594281" y="150279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50" name="橢圓 49">
            <a:extLst>
              <a:ext uri="{FF2B5EF4-FFF2-40B4-BE49-F238E27FC236}">
                <a16:creationId xmlns:a16="http://schemas.microsoft.com/office/drawing/2014/main" id="{FFB5C199-5F8C-4457-BDA6-A71117CE21BE}"/>
              </a:ext>
            </a:extLst>
          </p:cNvPr>
          <p:cNvSpPr/>
          <p:nvPr/>
        </p:nvSpPr>
        <p:spPr>
          <a:xfrm>
            <a:off x="4138386" y="78769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49</a:t>
            </a:r>
            <a:endParaRPr lang="zh-TW" altLang="en-US" dirty="0"/>
          </a:p>
        </p:txBody>
      </p:sp>
      <p:sp>
        <p:nvSpPr>
          <p:cNvPr id="51" name="橢圓 50">
            <a:extLst>
              <a:ext uri="{FF2B5EF4-FFF2-40B4-BE49-F238E27FC236}">
                <a16:creationId xmlns:a16="http://schemas.microsoft.com/office/drawing/2014/main" id="{BFBBA3AD-F4B8-48C3-9265-2B4C40D6EDB1}"/>
              </a:ext>
            </a:extLst>
          </p:cNvPr>
          <p:cNvSpPr/>
          <p:nvPr/>
        </p:nvSpPr>
        <p:spPr>
          <a:xfrm>
            <a:off x="5653870" y="674627"/>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13</a:t>
            </a:r>
            <a:endParaRPr lang="zh-TW" altLang="en-US" dirty="0"/>
          </a:p>
        </p:txBody>
      </p:sp>
      <p:sp>
        <p:nvSpPr>
          <p:cNvPr id="52" name="橢圓 51">
            <a:extLst>
              <a:ext uri="{FF2B5EF4-FFF2-40B4-BE49-F238E27FC236}">
                <a16:creationId xmlns:a16="http://schemas.microsoft.com/office/drawing/2014/main" id="{B98DC796-393D-46A6-B7D8-DB559EABDBE5}"/>
              </a:ext>
            </a:extLst>
          </p:cNvPr>
          <p:cNvSpPr/>
          <p:nvPr/>
        </p:nvSpPr>
        <p:spPr>
          <a:xfrm>
            <a:off x="4932898" y="5224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26</a:t>
            </a:r>
            <a:endParaRPr lang="zh-TW" altLang="en-US" dirty="0"/>
          </a:p>
        </p:txBody>
      </p:sp>
      <p:cxnSp>
        <p:nvCxnSpPr>
          <p:cNvPr id="54" name="直線接點 53">
            <a:extLst>
              <a:ext uri="{FF2B5EF4-FFF2-40B4-BE49-F238E27FC236}">
                <a16:creationId xmlns:a16="http://schemas.microsoft.com/office/drawing/2014/main" id="{7B746CE9-CDFF-42D6-ADA6-72E62763DCD3}"/>
              </a:ext>
            </a:extLst>
          </p:cNvPr>
          <p:cNvCxnSpPr>
            <a:cxnSpLocks/>
            <a:endCxn id="46" idx="7"/>
          </p:cNvCxnSpPr>
          <p:nvPr/>
        </p:nvCxnSpPr>
        <p:spPr>
          <a:xfrm flipH="1">
            <a:off x="4037819" y="1283490"/>
            <a:ext cx="201134" cy="319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E344FEDC-0C19-4B8E-9ED0-D8FF59F73CB9}"/>
              </a:ext>
            </a:extLst>
          </p:cNvPr>
          <p:cNvCxnSpPr>
            <a:cxnSpLocks/>
            <a:stCxn id="52" idx="3"/>
            <a:endCxn id="50" idx="0"/>
          </p:cNvCxnSpPr>
          <p:nvPr/>
        </p:nvCxnSpPr>
        <p:spPr>
          <a:xfrm flipH="1">
            <a:off x="4443186" y="588953"/>
            <a:ext cx="578986" cy="19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1934BA85-DD6F-495D-9A40-29C38EF2FFBE}"/>
              </a:ext>
            </a:extLst>
          </p:cNvPr>
          <p:cNvCxnSpPr>
            <a:cxnSpLocks/>
            <a:stCxn id="52" idx="5"/>
            <a:endCxn id="51" idx="1"/>
          </p:cNvCxnSpPr>
          <p:nvPr/>
        </p:nvCxnSpPr>
        <p:spPr>
          <a:xfrm>
            <a:off x="5453224" y="588953"/>
            <a:ext cx="289920" cy="177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3396B32C-018E-448F-B962-D2F538F11DC5}"/>
              </a:ext>
            </a:extLst>
          </p:cNvPr>
          <p:cNvCxnSpPr>
            <a:cxnSpLocks/>
            <a:stCxn id="50" idx="5"/>
            <a:endCxn id="48" idx="0"/>
          </p:cNvCxnSpPr>
          <p:nvPr/>
        </p:nvCxnSpPr>
        <p:spPr>
          <a:xfrm>
            <a:off x="4658712" y="1324397"/>
            <a:ext cx="240369" cy="178397"/>
          </a:xfrm>
          <a:prstGeom prst="line">
            <a:avLst/>
          </a:prstGeom>
        </p:spPr>
        <p:style>
          <a:lnRef idx="1">
            <a:schemeClr val="accent1"/>
          </a:lnRef>
          <a:fillRef idx="0">
            <a:schemeClr val="accent1"/>
          </a:fillRef>
          <a:effectRef idx="0">
            <a:schemeClr val="accent1"/>
          </a:effectRef>
          <a:fontRef idx="minor">
            <a:schemeClr val="tx1"/>
          </a:fontRef>
        </p:style>
      </p:cxnSp>
      <p:sp>
        <p:nvSpPr>
          <p:cNvPr id="56" name="橢圓 55">
            <a:extLst>
              <a:ext uri="{FF2B5EF4-FFF2-40B4-BE49-F238E27FC236}">
                <a16:creationId xmlns:a16="http://schemas.microsoft.com/office/drawing/2014/main" id="{C7E8923C-CB73-4E1B-9207-F17B6826853A}"/>
              </a:ext>
            </a:extLst>
          </p:cNvPr>
          <p:cNvSpPr/>
          <p:nvPr/>
        </p:nvSpPr>
        <p:spPr>
          <a:xfrm>
            <a:off x="5294230" y="1511231"/>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60</a:t>
            </a:r>
            <a:endParaRPr lang="zh-TW" altLang="en-US" dirty="0"/>
          </a:p>
        </p:txBody>
      </p:sp>
      <p:sp>
        <p:nvSpPr>
          <p:cNvPr id="57" name="橢圓 56">
            <a:extLst>
              <a:ext uri="{FF2B5EF4-FFF2-40B4-BE49-F238E27FC236}">
                <a16:creationId xmlns:a16="http://schemas.microsoft.com/office/drawing/2014/main" id="{98E3533E-3B0D-4732-9F86-F39D1DD3E0E9}"/>
              </a:ext>
            </a:extLst>
          </p:cNvPr>
          <p:cNvSpPr/>
          <p:nvPr/>
        </p:nvSpPr>
        <p:spPr>
          <a:xfrm>
            <a:off x="6179090" y="1497940"/>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90</a:t>
            </a:r>
            <a:endParaRPr lang="zh-TW" altLang="en-US" dirty="0"/>
          </a:p>
        </p:txBody>
      </p:sp>
      <p:sp>
        <p:nvSpPr>
          <p:cNvPr id="59" name="橢圓 58">
            <a:extLst>
              <a:ext uri="{FF2B5EF4-FFF2-40B4-BE49-F238E27FC236}">
                <a16:creationId xmlns:a16="http://schemas.microsoft.com/office/drawing/2014/main" id="{4B1E1980-2CCF-4636-855B-28A9BF0E0475}"/>
              </a:ext>
            </a:extLst>
          </p:cNvPr>
          <p:cNvSpPr/>
          <p:nvPr/>
        </p:nvSpPr>
        <p:spPr>
          <a:xfrm>
            <a:off x="3165628" y="2215230"/>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50</a:t>
            </a:r>
            <a:endParaRPr lang="zh-TW" altLang="en-US" dirty="0"/>
          </a:p>
        </p:txBody>
      </p:sp>
      <p:cxnSp>
        <p:nvCxnSpPr>
          <p:cNvPr id="60" name="直線接點 59">
            <a:extLst>
              <a:ext uri="{FF2B5EF4-FFF2-40B4-BE49-F238E27FC236}">
                <a16:creationId xmlns:a16="http://schemas.microsoft.com/office/drawing/2014/main" id="{D159D18D-20D0-4256-A39E-80137D94A8A4}"/>
              </a:ext>
            </a:extLst>
          </p:cNvPr>
          <p:cNvCxnSpPr>
            <a:cxnSpLocks/>
            <a:stCxn id="46" idx="3"/>
            <a:endCxn id="59" idx="0"/>
          </p:cNvCxnSpPr>
          <p:nvPr/>
        </p:nvCxnSpPr>
        <p:spPr>
          <a:xfrm flipH="1">
            <a:off x="3470428" y="2047935"/>
            <a:ext cx="136339" cy="167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999A3D85-08D4-4327-91CC-DABE00AC5CFA}"/>
              </a:ext>
            </a:extLst>
          </p:cNvPr>
          <p:cNvCxnSpPr>
            <a:cxnSpLocks/>
            <a:stCxn id="51" idx="3"/>
            <a:endCxn id="56" idx="0"/>
          </p:cNvCxnSpPr>
          <p:nvPr/>
        </p:nvCxnSpPr>
        <p:spPr>
          <a:xfrm flipH="1">
            <a:off x="5599030" y="1211331"/>
            <a:ext cx="144114" cy="29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F4120F36-A4EE-4921-9083-5ECFE71CA221}"/>
              </a:ext>
            </a:extLst>
          </p:cNvPr>
          <p:cNvCxnSpPr>
            <a:cxnSpLocks/>
            <a:stCxn id="51" idx="5"/>
            <a:endCxn id="57" idx="0"/>
          </p:cNvCxnSpPr>
          <p:nvPr/>
        </p:nvCxnSpPr>
        <p:spPr>
          <a:xfrm>
            <a:off x="6174196" y="1211331"/>
            <a:ext cx="309694" cy="286609"/>
          </a:xfrm>
          <a:prstGeom prst="line">
            <a:avLst/>
          </a:prstGeom>
        </p:spPr>
        <p:style>
          <a:lnRef idx="1">
            <a:schemeClr val="accent1"/>
          </a:lnRef>
          <a:fillRef idx="0">
            <a:schemeClr val="accent1"/>
          </a:fillRef>
          <a:effectRef idx="0">
            <a:schemeClr val="accent1"/>
          </a:effectRef>
          <a:fontRef idx="minor">
            <a:schemeClr val="tx1"/>
          </a:fontRef>
        </p:style>
      </p:cxnSp>
      <p:sp>
        <p:nvSpPr>
          <p:cNvPr id="72" name="橢圓 71">
            <a:extLst>
              <a:ext uri="{FF2B5EF4-FFF2-40B4-BE49-F238E27FC236}">
                <a16:creationId xmlns:a16="http://schemas.microsoft.com/office/drawing/2014/main" id="{DB6098FB-0BF6-4778-B1D9-549BC803894B}"/>
              </a:ext>
            </a:extLst>
          </p:cNvPr>
          <p:cNvSpPr/>
          <p:nvPr/>
        </p:nvSpPr>
        <p:spPr>
          <a:xfrm>
            <a:off x="1018893" y="549767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50</a:t>
            </a:r>
            <a:endParaRPr lang="zh-TW" altLang="en-US" dirty="0"/>
          </a:p>
        </p:txBody>
      </p:sp>
      <p:sp>
        <p:nvSpPr>
          <p:cNvPr id="73" name="橢圓 72">
            <a:extLst>
              <a:ext uri="{FF2B5EF4-FFF2-40B4-BE49-F238E27FC236}">
                <a16:creationId xmlns:a16="http://schemas.microsoft.com/office/drawing/2014/main" id="{A3F78C93-E219-47A4-8074-5DD6CC2A8608}"/>
              </a:ext>
            </a:extLst>
          </p:cNvPr>
          <p:cNvSpPr/>
          <p:nvPr/>
        </p:nvSpPr>
        <p:spPr>
          <a:xfrm>
            <a:off x="2271351" y="5557227"/>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74" name="橢圓 73">
            <a:extLst>
              <a:ext uri="{FF2B5EF4-FFF2-40B4-BE49-F238E27FC236}">
                <a16:creationId xmlns:a16="http://schemas.microsoft.com/office/drawing/2014/main" id="{DC76D42E-8BF3-4A27-95A6-FB2CA0D36A91}"/>
              </a:ext>
            </a:extLst>
          </p:cNvPr>
          <p:cNvSpPr/>
          <p:nvPr/>
        </p:nvSpPr>
        <p:spPr>
          <a:xfrm>
            <a:off x="1733184" y="4786370"/>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77</a:t>
            </a:r>
            <a:endParaRPr lang="zh-TW" altLang="en-US" dirty="0"/>
          </a:p>
        </p:txBody>
      </p:sp>
      <p:sp>
        <p:nvSpPr>
          <p:cNvPr id="75" name="橢圓 74">
            <a:extLst>
              <a:ext uri="{FF2B5EF4-FFF2-40B4-BE49-F238E27FC236}">
                <a16:creationId xmlns:a16="http://schemas.microsoft.com/office/drawing/2014/main" id="{E91A9307-AF37-4357-B95B-438439200002}"/>
              </a:ext>
            </a:extLst>
          </p:cNvPr>
          <p:cNvSpPr/>
          <p:nvPr/>
        </p:nvSpPr>
        <p:spPr>
          <a:xfrm>
            <a:off x="3804092" y="481128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60</a:t>
            </a:r>
            <a:endParaRPr lang="zh-TW" altLang="en-US" dirty="0"/>
          </a:p>
        </p:txBody>
      </p:sp>
      <p:sp>
        <p:nvSpPr>
          <p:cNvPr id="76" name="橢圓 75">
            <a:extLst>
              <a:ext uri="{FF2B5EF4-FFF2-40B4-BE49-F238E27FC236}">
                <a16:creationId xmlns:a16="http://schemas.microsoft.com/office/drawing/2014/main" id="{A8DB66E1-A02B-4B8F-8A92-145EA7B55180}"/>
              </a:ext>
            </a:extLst>
          </p:cNvPr>
          <p:cNvSpPr/>
          <p:nvPr/>
        </p:nvSpPr>
        <p:spPr>
          <a:xfrm>
            <a:off x="2697262" y="371617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90</a:t>
            </a:r>
            <a:endParaRPr lang="zh-TW" altLang="en-US" dirty="0"/>
          </a:p>
        </p:txBody>
      </p:sp>
      <p:cxnSp>
        <p:nvCxnSpPr>
          <p:cNvPr id="77" name="直線接點 76">
            <a:extLst>
              <a:ext uri="{FF2B5EF4-FFF2-40B4-BE49-F238E27FC236}">
                <a16:creationId xmlns:a16="http://schemas.microsoft.com/office/drawing/2014/main" id="{F4A3B6FC-F4C0-4D4C-81EC-5FAA9031E9CF}"/>
              </a:ext>
            </a:extLst>
          </p:cNvPr>
          <p:cNvCxnSpPr>
            <a:cxnSpLocks/>
            <a:stCxn id="74" idx="3"/>
            <a:endCxn id="72" idx="7"/>
          </p:cNvCxnSpPr>
          <p:nvPr/>
        </p:nvCxnSpPr>
        <p:spPr>
          <a:xfrm flipH="1">
            <a:off x="1539219" y="5323074"/>
            <a:ext cx="283239" cy="266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642FE8D7-9CDA-4E53-B3C1-8DF3533DAC8B}"/>
              </a:ext>
            </a:extLst>
          </p:cNvPr>
          <p:cNvCxnSpPr>
            <a:cxnSpLocks/>
            <a:stCxn id="76" idx="3"/>
            <a:endCxn id="74" idx="0"/>
          </p:cNvCxnSpPr>
          <p:nvPr/>
        </p:nvCxnSpPr>
        <p:spPr>
          <a:xfrm flipH="1">
            <a:off x="2037984" y="4252877"/>
            <a:ext cx="748552" cy="53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接點 78">
            <a:extLst>
              <a:ext uri="{FF2B5EF4-FFF2-40B4-BE49-F238E27FC236}">
                <a16:creationId xmlns:a16="http://schemas.microsoft.com/office/drawing/2014/main" id="{BE49DA19-7B1F-4C47-AE98-899064ADCA7C}"/>
              </a:ext>
            </a:extLst>
          </p:cNvPr>
          <p:cNvCxnSpPr>
            <a:cxnSpLocks/>
            <a:stCxn id="76" idx="5"/>
            <a:endCxn id="75" idx="1"/>
          </p:cNvCxnSpPr>
          <p:nvPr/>
        </p:nvCxnSpPr>
        <p:spPr>
          <a:xfrm>
            <a:off x="3217588" y="4252877"/>
            <a:ext cx="675778" cy="650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5E0CBCB2-9039-498B-9AFF-77B618BCCB9A}"/>
              </a:ext>
            </a:extLst>
          </p:cNvPr>
          <p:cNvCxnSpPr>
            <a:cxnSpLocks/>
            <a:stCxn id="74" idx="5"/>
            <a:endCxn id="73" idx="0"/>
          </p:cNvCxnSpPr>
          <p:nvPr/>
        </p:nvCxnSpPr>
        <p:spPr>
          <a:xfrm>
            <a:off x="2253510" y="5323074"/>
            <a:ext cx="322641" cy="234153"/>
          </a:xfrm>
          <a:prstGeom prst="line">
            <a:avLst/>
          </a:prstGeom>
        </p:spPr>
        <p:style>
          <a:lnRef idx="1">
            <a:schemeClr val="accent1"/>
          </a:lnRef>
          <a:fillRef idx="0">
            <a:schemeClr val="accent1"/>
          </a:fillRef>
          <a:effectRef idx="0">
            <a:schemeClr val="accent1"/>
          </a:effectRef>
          <a:fontRef idx="minor">
            <a:schemeClr val="tx1"/>
          </a:fontRef>
        </p:style>
      </p:cxnSp>
      <p:sp>
        <p:nvSpPr>
          <p:cNvPr id="81" name="橢圓 80">
            <a:extLst>
              <a:ext uri="{FF2B5EF4-FFF2-40B4-BE49-F238E27FC236}">
                <a16:creationId xmlns:a16="http://schemas.microsoft.com/office/drawing/2014/main" id="{B6452360-6E16-4D1D-B945-591D3B776B9F}"/>
              </a:ext>
            </a:extLst>
          </p:cNvPr>
          <p:cNvSpPr/>
          <p:nvPr/>
        </p:nvSpPr>
        <p:spPr>
          <a:xfrm>
            <a:off x="3290392" y="559964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26</a:t>
            </a:r>
            <a:endParaRPr lang="zh-TW" altLang="en-US" dirty="0"/>
          </a:p>
        </p:txBody>
      </p:sp>
      <p:sp>
        <p:nvSpPr>
          <p:cNvPr id="83" name="橢圓 82">
            <a:extLst>
              <a:ext uri="{FF2B5EF4-FFF2-40B4-BE49-F238E27FC236}">
                <a16:creationId xmlns:a16="http://schemas.microsoft.com/office/drawing/2014/main" id="{C2251EDD-46BD-4693-A706-950D3B10C8FE}"/>
              </a:ext>
            </a:extLst>
          </p:cNvPr>
          <p:cNvSpPr/>
          <p:nvPr/>
        </p:nvSpPr>
        <p:spPr>
          <a:xfrm>
            <a:off x="4406403" y="5593035"/>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13</a:t>
            </a:r>
            <a:endParaRPr lang="zh-TW" altLang="en-US" dirty="0"/>
          </a:p>
        </p:txBody>
      </p:sp>
      <p:sp>
        <p:nvSpPr>
          <p:cNvPr id="84" name="橢圓 83">
            <a:extLst>
              <a:ext uri="{FF2B5EF4-FFF2-40B4-BE49-F238E27FC236}">
                <a16:creationId xmlns:a16="http://schemas.microsoft.com/office/drawing/2014/main" id="{F7770173-59D8-40C3-9818-973618C8ACF1}"/>
              </a:ext>
            </a:extLst>
          </p:cNvPr>
          <p:cNvSpPr/>
          <p:nvPr/>
        </p:nvSpPr>
        <p:spPr>
          <a:xfrm>
            <a:off x="537898" y="619506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49</a:t>
            </a:r>
            <a:endParaRPr lang="zh-TW" altLang="en-US" dirty="0"/>
          </a:p>
        </p:txBody>
      </p:sp>
      <p:cxnSp>
        <p:nvCxnSpPr>
          <p:cNvPr id="85" name="直線接點 84">
            <a:extLst>
              <a:ext uri="{FF2B5EF4-FFF2-40B4-BE49-F238E27FC236}">
                <a16:creationId xmlns:a16="http://schemas.microsoft.com/office/drawing/2014/main" id="{47951056-05B2-46A0-BBFD-FEBC37A34B02}"/>
              </a:ext>
            </a:extLst>
          </p:cNvPr>
          <p:cNvCxnSpPr>
            <a:cxnSpLocks/>
            <a:stCxn id="72" idx="3"/>
            <a:endCxn id="84" idx="0"/>
          </p:cNvCxnSpPr>
          <p:nvPr/>
        </p:nvCxnSpPr>
        <p:spPr>
          <a:xfrm flipH="1">
            <a:off x="842698" y="6034377"/>
            <a:ext cx="265469" cy="160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接點 86">
            <a:extLst>
              <a:ext uri="{FF2B5EF4-FFF2-40B4-BE49-F238E27FC236}">
                <a16:creationId xmlns:a16="http://schemas.microsoft.com/office/drawing/2014/main" id="{C04229CF-6D5F-4D14-91CB-53F39E2636B1}"/>
              </a:ext>
            </a:extLst>
          </p:cNvPr>
          <p:cNvCxnSpPr>
            <a:cxnSpLocks/>
            <a:stCxn id="75" idx="3"/>
            <a:endCxn id="81" idx="0"/>
          </p:cNvCxnSpPr>
          <p:nvPr/>
        </p:nvCxnSpPr>
        <p:spPr>
          <a:xfrm flipH="1">
            <a:off x="3595192" y="5347990"/>
            <a:ext cx="298174" cy="25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接點 87">
            <a:extLst>
              <a:ext uri="{FF2B5EF4-FFF2-40B4-BE49-F238E27FC236}">
                <a16:creationId xmlns:a16="http://schemas.microsoft.com/office/drawing/2014/main" id="{326D0328-C3C7-441B-8A1A-82B8B257C76B}"/>
              </a:ext>
            </a:extLst>
          </p:cNvPr>
          <p:cNvCxnSpPr>
            <a:cxnSpLocks/>
            <a:stCxn id="75" idx="5"/>
            <a:endCxn id="83" idx="0"/>
          </p:cNvCxnSpPr>
          <p:nvPr/>
        </p:nvCxnSpPr>
        <p:spPr>
          <a:xfrm>
            <a:off x="4324418" y="5347990"/>
            <a:ext cx="386785" cy="245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28FC2DEF-69B4-4A90-AAA5-0E51BAB37FF5}"/>
              </a:ext>
            </a:extLst>
          </p:cNvPr>
          <p:cNvCxnSpPr>
            <a:cxnSpLocks/>
          </p:cNvCxnSpPr>
          <p:nvPr/>
        </p:nvCxnSpPr>
        <p:spPr>
          <a:xfrm>
            <a:off x="6383582" y="893605"/>
            <a:ext cx="923218" cy="1383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0" name="文字方塊 89">
            <a:extLst>
              <a:ext uri="{FF2B5EF4-FFF2-40B4-BE49-F238E27FC236}">
                <a16:creationId xmlns:a16="http://schemas.microsoft.com/office/drawing/2014/main" id="{9278C0DB-0C89-4DBB-BE20-7E9AA628D4CC}"/>
              </a:ext>
            </a:extLst>
          </p:cNvPr>
          <p:cNvSpPr txBox="1"/>
          <p:nvPr/>
        </p:nvSpPr>
        <p:spPr>
          <a:xfrm>
            <a:off x="2329572" y="58643"/>
            <a:ext cx="2857036" cy="369332"/>
          </a:xfrm>
          <a:prstGeom prst="rect">
            <a:avLst/>
          </a:prstGeom>
          <a:noFill/>
        </p:spPr>
        <p:txBody>
          <a:bodyPr wrap="square" rtlCol="0">
            <a:spAutoFit/>
          </a:bodyPr>
          <a:lstStyle/>
          <a:p>
            <a:r>
              <a:rPr lang="zh-CN" altLang="en-US" b="1" dirty="0">
                <a:solidFill>
                  <a:srgbClr val="C00000"/>
                </a:solidFill>
              </a:rPr>
              <a:t>建好</a:t>
            </a:r>
            <a:r>
              <a:rPr lang="en-US" altLang="zh-CN" b="1" dirty="0">
                <a:solidFill>
                  <a:srgbClr val="C00000"/>
                </a:solidFill>
              </a:rPr>
              <a:t>complete binary tree</a:t>
            </a:r>
            <a:endParaRPr lang="zh-TW" altLang="en-US" b="1" dirty="0">
              <a:solidFill>
                <a:srgbClr val="C00000"/>
              </a:solidFill>
            </a:endParaRPr>
          </a:p>
        </p:txBody>
      </p:sp>
      <p:sp>
        <p:nvSpPr>
          <p:cNvPr id="91" name="文字方塊 90">
            <a:extLst>
              <a:ext uri="{FF2B5EF4-FFF2-40B4-BE49-F238E27FC236}">
                <a16:creationId xmlns:a16="http://schemas.microsoft.com/office/drawing/2014/main" id="{CA6E2A35-0C3B-41DD-843F-02DC540D1103}"/>
              </a:ext>
            </a:extLst>
          </p:cNvPr>
          <p:cNvSpPr txBox="1"/>
          <p:nvPr/>
        </p:nvSpPr>
        <p:spPr>
          <a:xfrm>
            <a:off x="2081212" y="6227309"/>
            <a:ext cx="702367" cy="369332"/>
          </a:xfrm>
          <a:prstGeom prst="rect">
            <a:avLst/>
          </a:prstGeom>
          <a:noFill/>
        </p:spPr>
        <p:txBody>
          <a:bodyPr wrap="square" rtlCol="0">
            <a:spAutoFit/>
          </a:bodyPr>
          <a:lstStyle/>
          <a:p>
            <a:r>
              <a:rPr lang="zh-CN" altLang="en-US" b="1" dirty="0">
                <a:solidFill>
                  <a:srgbClr val="0070C0"/>
                </a:solidFill>
              </a:rPr>
              <a:t>結果</a:t>
            </a:r>
            <a:endParaRPr lang="zh-TW" altLang="en-US" b="1" dirty="0">
              <a:solidFill>
                <a:srgbClr val="0070C0"/>
              </a:solidFill>
            </a:endParaRPr>
          </a:p>
        </p:txBody>
      </p:sp>
      <p:sp>
        <p:nvSpPr>
          <p:cNvPr id="92" name="文字方塊 91">
            <a:extLst>
              <a:ext uri="{FF2B5EF4-FFF2-40B4-BE49-F238E27FC236}">
                <a16:creationId xmlns:a16="http://schemas.microsoft.com/office/drawing/2014/main" id="{3B502440-B47D-48DF-B5A3-B5FF19F0605A}"/>
              </a:ext>
            </a:extLst>
          </p:cNvPr>
          <p:cNvSpPr txBox="1"/>
          <p:nvPr/>
        </p:nvSpPr>
        <p:spPr>
          <a:xfrm>
            <a:off x="9159288" y="298061"/>
            <a:ext cx="1221712" cy="369332"/>
          </a:xfrm>
          <a:prstGeom prst="rect">
            <a:avLst/>
          </a:prstGeom>
          <a:noFill/>
        </p:spPr>
        <p:txBody>
          <a:bodyPr wrap="square" rtlCol="0">
            <a:spAutoFit/>
          </a:bodyPr>
          <a:lstStyle/>
          <a:p>
            <a:r>
              <a:rPr lang="zh-CN" altLang="en-US" b="1">
                <a:solidFill>
                  <a:srgbClr val="0070C0"/>
                </a:solidFill>
              </a:rPr>
              <a:t>交換</a:t>
            </a:r>
            <a:r>
              <a:rPr lang="en-US" altLang="zh-CN" b="1">
                <a:solidFill>
                  <a:srgbClr val="0070C0"/>
                </a:solidFill>
              </a:rPr>
              <a:t>90, 13</a:t>
            </a:r>
            <a:endParaRPr lang="zh-TW" altLang="en-US" b="1" dirty="0">
              <a:solidFill>
                <a:srgbClr val="0070C0"/>
              </a:solidFill>
            </a:endParaRPr>
          </a:p>
        </p:txBody>
      </p:sp>
      <p:sp>
        <p:nvSpPr>
          <p:cNvPr id="110" name="文字方塊 109">
            <a:extLst>
              <a:ext uri="{FF2B5EF4-FFF2-40B4-BE49-F238E27FC236}">
                <a16:creationId xmlns:a16="http://schemas.microsoft.com/office/drawing/2014/main" id="{CB7FD963-F17E-4C3E-91E8-F9CC900E4553}"/>
              </a:ext>
            </a:extLst>
          </p:cNvPr>
          <p:cNvSpPr txBox="1"/>
          <p:nvPr/>
        </p:nvSpPr>
        <p:spPr>
          <a:xfrm>
            <a:off x="6248521" y="458949"/>
            <a:ext cx="1056426" cy="369332"/>
          </a:xfrm>
          <a:prstGeom prst="rect">
            <a:avLst/>
          </a:prstGeom>
          <a:noFill/>
        </p:spPr>
        <p:txBody>
          <a:bodyPr wrap="square" rtlCol="0">
            <a:spAutoFit/>
          </a:bodyPr>
          <a:lstStyle/>
          <a:p>
            <a:r>
              <a:rPr lang="zh-CN" altLang="en-US" b="1" dirty="0">
                <a:solidFill>
                  <a:srgbClr val="C00000"/>
                </a:solidFill>
              </a:rPr>
              <a:t>檢查</a:t>
            </a:r>
            <a:r>
              <a:rPr lang="en-US" altLang="zh-CN" b="1" dirty="0">
                <a:solidFill>
                  <a:srgbClr val="C00000"/>
                </a:solidFill>
              </a:rPr>
              <a:t>77</a:t>
            </a:r>
            <a:endParaRPr lang="zh-TW" altLang="en-US" b="1" dirty="0">
              <a:solidFill>
                <a:srgbClr val="C00000"/>
              </a:solidFill>
            </a:endParaRPr>
          </a:p>
        </p:txBody>
      </p:sp>
      <p:sp>
        <p:nvSpPr>
          <p:cNvPr id="112" name="文字方塊 111">
            <a:extLst>
              <a:ext uri="{FF2B5EF4-FFF2-40B4-BE49-F238E27FC236}">
                <a16:creationId xmlns:a16="http://schemas.microsoft.com/office/drawing/2014/main" id="{4719C9ED-1690-4018-B8CD-378D2278EF6F}"/>
              </a:ext>
            </a:extLst>
          </p:cNvPr>
          <p:cNvSpPr txBox="1"/>
          <p:nvPr/>
        </p:nvSpPr>
        <p:spPr>
          <a:xfrm>
            <a:off x="7289468" y="733290"/>
            <a:ext cx="1033616" cy="369332"/>
          </a:xfrm>
          <a:prstGeom prst="rect">
            <a:avLst/>
          </a:prstGeom>
          <a:noFill/>
        </p:spPr>
        <p:txBody>
          <a:bodyPr wrap="square" rtlCol="0">
            <a:spAutoFit/>
          </a:bodyPr>
          <a:lstStyle/>
          <a:p>
            <a:r>
              <a:rPr lang="en-US" altLang="zh-CN" b="1" dirty="0">
                <a:solidFill>
                  <a:srgbClr val="0070C0"/>
                </a:solidFill>
              </a:rPr>
              <a:t>tree</a:t>
            </a:r>
            <a:r>
              <a:rPr lang="zh-CN" altLang="en-US" b="1" dirty="0">
                <a:solidFill>
                  <a:srgbClr val="0070C0"/>
                </a:solidFill>
              </a:rPr>
              <a:t>不變</a:t>
            </a:r>
            <a:endParaRPr lang="zh-TW" altLang="en-US" b="1" dirty="0">
              <a:solidFill>
                <a:srgbClr val="0070C0"/>
              </a:solidFill>
            </a:endParaRPr>
          </a:p>
        </p:txBody>
      </p:sp>
      <p:sp>
        <p:nvSpPr>
          <p:cNvPr id="113" name="橢圓 112">
            <a:extLst>
              <a:ext uri="{FF2B5EF4-FFF2-40B4-BE49-F238E27FC236}">
                <a16:creationId xmlns:a16="http://schemas.microsoft.com/office/drawing/2014/main" id="{5273D187-76E6-4433-AC67-2962A0513F8F}"/>
              </a:ext>
            </a:extLst>
          </p:cNvPr>
          <p:cNvSpPr/>
          <p:nvPr/>
        </p:nvSpPr>
        <p:spPr>
          <a:xfrm>
            <a:off x="8893289" y="161714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77</a:t>
            </a:r>
            <a:endParaRPr lang="zh-TW" altLang="en-US" dirty="0"/>
          </a:p>
        </p:txBody>
      </p:sp>
      <p:sp>
        <p:nvSpPr>
          <p:cNvPr id="114" name="橢圓 113">
            <a:extLst>
              <a:ext uri="{FF2B5EF4-FFF2-40B4-BE49-F238E27FC236}">
                <a16:creationId xmlns:a16="http://schemas.microsoft.com/office/drawing/2014/main" id="{ADF698C8-C44E-4439-94E5-A5797AE08910}"/>
              </a:ext>
            </a:extLst>
          </p:cNvPr>
          <p:cNvSpPr/>
          <p:nvPr/>
        </p:nvSpPr>
        <p:spPr>
          <a:xfrm>
            <a:off x="9970077" y="160870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115" name="橢圓 114">
            <a:extLst>
              <a:ext uri="{FF2B5EF4-FFF2-40B4-BE49-F238E27FC236}">
                <a16:creationId xmlns:a16="http://schemas.microsoft.com/office/drawing/2014/main" id="{BC7E26A2-C53C-4E96-A999-2C67552B24B0}"/>
              </a:ext>
            </a:extLst>
          </p:cNvPr>
          <p:cNvSpPr/>
          <p:nvPr/>
        </p:nvSpPr>
        <p:spPr>
          <a:xfrm>
            <a:off x="9514182" y="893605"/>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49</a:t>
            </a:r>
            <a:endParaRPr lang="zh-TW" altLang="en-US" dirty="0"/>
          </a:p>
        </p:txBody>
      </p:sp>
      <p:sp>
        <p:nvSpPr>
          <p:cNvPr id="116" name="橢圓 115">
            <a:extLst>
              <a:ext uri="{FF2B5EF4-FFF2-40B4-BE49-F238E27FC236}">
                <a16:creationId xmlns:a16="http://schemas.microsoft.com/office/drawing/2014/main" id="{9548CB1A-B33B-42AC-8FC9-E98FE1796E11}"/>
              </a:ext>
            </a:extLst>
          </p:cNvPr>
          <p:cNvSpPr/>
          <p:nvPr/>
        </p:nvSpPr>
        <p:spPr>
          <a:xfrm>
            <a:off x="11029666" y="780539"/>
            <a:ext cx="609600" cy="6287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90</a:t>
            </a:r>
            <a:endParaRPr lang="zh-TW" altLang="en-US" dirty="0"/>
          </a:p>
        </p:txBody>
      </p:sp>
      <p:sp>
        <p:nvSpPr>
          <p:cNvPr id="117" name="橢圓 116">
            <a:extLst>
              <a:ext uri="{FF2B5EF4-FFF2-40B4-BE49-F238E27FC236}">
                <a16:creationId xmlns:a16="http://schemas.microsoft.com/office/drawing/2014/main" id="{E73DDF4D-DC00-4D5F-AA92-CD803C57A3F4}"/>
              </a:ext>
            </a:extLst>
          </p:cNvPr>
          <p:cNvSpPr/>
          <p:nvPr/>
        </p:nvSpPr>
        <p:spPr>
          <a:xfrm>
            <a:off x="10308694" y="158161"/>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26</a:t>
            </a:r>
            <a:endParaRPr lang="zh-TW" altLang="en-US" dirty="0"/>
          </a:p>
        </p:txBody>
      </p:sp>
      <p:cxnSp>
        <p:nvCxnSpPr>
          <p:cNvPr id="118" name="直線接點 117">
            <a:extLst>
              <a:ext uri="{FF2B5EF4-FFF2-40B4-BE49-F238E27FC236}">
                <a16:creationId xmlns:a16="http://schemas.microsoft.com/office/drawing/2014/main" id="{F837E876-D457-4EE4-8B49-8BD29F0A660D}"/>
              </a:ext>
            </a:extLst>
          </p:cNvPr>
          <p:cNvCxnSpPr>
            <a:cxnSpLocks/>
            <a:endCxn id="113" idx="7"/>
          </p:cNvCxnSpPr>
          <p:nvPr/>
        </p:nvCxnSpPr>
        <p:spPr>
          <a:xfrm flipH="1">
            <a:off x="9413615" y="1389402"/>
            <a:ext cx="201134" cy="319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接點 118">
            <a:extLst>
              <a:ext uri="{FF2B5EF4-FFF2-40B4-BE49-F238E27FC236}">
                <a16:creationId xmlns:a16="http://schemas.microsoft.com/office/drawing/2014/main" id="{60AFAC82-93BA-4D8D-9BA7-1D110A8240EB}"/>
              </a:ext>
            </a:extLst>
          </p:cNvPr>
          <p:cNvCxnSpPr>
            <a:cxnSpLocks/>
            <a:stCxn id="117" idx="3"/>
            <a:endCxn id="115" idx="0"/>
          </p:cNvCxnSpPr>
          <p:nvPr/>
        </p:nvCxnSpPr>
        <p:spPr>
          <a:xfrm flipH="1">
            <a:off x="9818982" y="694865"/>
            <a:ext cx="578986" cy="19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接點 119">
            <a:extLst>
              <a:ext uri="{FF2B5EF4-FFF2-40B4-BE49-F238E27FC236}">
                <a16:creationId xmlns:a16="http://schemas.microsoft.com/office/drawing/2014/main" id="{119870CE-6195-4F0D-8807-0A280F113D73}"/>
              </a:ext>
            </a:extLst>
          </p:cNvPr>
          <p:cNvCxnSpPr>
            <a:cxnSpLocks/>
            <a:stCxn id="117" idx="5"/>
            <a:endCxn id="116" idx="1"/>
          </p:cNvCxnSpPr>
          <p:nvPr/>
        </p:nvCxnSpPr>
        <p:spPr>
          <a:xfrm>
            <a:off x="10829020" y="694865"/>
            <a:ext cx="289920" cy="177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接點 120">
            <a:extLst>
              <a:ext uri="{FF2B5EF4-FFF2-40B4-BE49-F238E27FC236}">
                <a16:creationId xmlns:a16="http://schemas.microsoft.com/office/drawing/2014/main" id="{B4C0782C-3A91-473E-8B48-8E3F6241F8E0}"/>
              </a:ext>
            </a:extLst>
          </p:cNvPr>
          <p:cNvCxnSpPr>
            <a:cxnSpLocks/>
            <a:stCxn id="115" idx="5"/>
            <a:endCxn id="114" idx="0"/>
          </p:cNvCxnSpPr>
          <p:nvPr/>
        </p:nvCxnSpPr>
        <p:spPr>
          <a:xfrm>
            <a:off x="10034508" y="1430309"/>
            <a:ext cx="240369" cy="178397"/>
          </a:xfrm>
          <a:prstGeom prst="line">
            <a:avLst/>
          </a:prstGeom>
        </p:spPr>
        <p:style>
          <a:lnRef idx="1">
            <a:schemeClr val="accent1"/>
          </a:lnRef>
          <a:fillRef idx="0">
            <a:schemeClr val="accent1"/>
          </a:fillRef>
          <a:effectRef idx="0">
            <a:schemeClr val="accent1"/>
          </a:effectRef>
          <a:fontRef idx="minor">
            <a:schemeClr val="tx1"/>
          </a:fontRef>
        </p:style>
      </p:cxnSp>
      <p:sp>
        <p:nvSpPr>
          <p:cNvPr id="122" name="橢圓 121">
            <a:extLst>
              <a:ext uri="{FF2B5EF4-FFF2-40B4-BE49-F238E27FC236}">
                <a16:creationId xmlns:a16="http://schemas.microsoft.com/office/drawing/2014/main" id="{2C958123-A200-4902-8AF1-52733CC0A120}"/>
              </a:ext>
            </a:extLst>
          </p:cNvPr>
          <p:cNvSpPr/>
          <p:nvPr/>
        </p:nvSpPr>
        <p:spPr>
          <a:xfrm>
            <a:off x="10670026" y="161714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60</a:t>
            </a:r>
            <a:endParaRPr lang="zh-TW" altLang="en-US" dirty="0"/>
          </a:p>
        </p:txBody>
      </p:sp>
      <p:sp>
        <p:nvSpPr>
          <p:cNvPr id="123" name="橢圓 122">
            <a:extLst>
              <a:ext uri="{FF2B5EF4-FFF2-40B4-BE49-F238E27FC236}">
                <a16:creationId xmlns:a16="http://schemas.microsoft.com/office/drawing/2014/main" id="{E3C9A9B5-751B-4C12-92E1-54AF42D198F5}"/>
              </a:ext>
            </a:extLst>
          </p:cNvPr>
          <p:cNvSpPr/>
          <p:nvPr/>
        </p:nvSpPr>
        <p:spPr>
          <a:xfrm>
            <a:off x="11554886" y="1603852"/>
            <a:ext cx="609600" cy="6287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13</a:t>
            </a:r>
            <a:endParaRPr lang="zh-TW" altLang="en-US" dirty="0"/>
          </a:p>
        </p:txBody>
      </p:sp>
      <p:sp>
        <p:nvSpPr>
          <p:cNvPr id="124" name="橢圓 123">
            <a:extLst>
              <a:ext uri="{FF2B5EF4-FFF2-40B4-BE49-F238E27FC236}">
                <a16:creationId xmlns:a16="http://schemas.microsoft.com/office/drawing/2014/main" id="{BEA3FACC-7BFA-4466-893A-0A874DD42C83}"/>
              </a:ext>
            </a:extLst>
          </p:cNvPr>
          <p:cNvSpPr/>
          <p:nvPr/>
        </p:nvSpPr>
        <p:spPr>
          <a:xfrm>
            <a:off x="8541424" y="2321142"/>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50</a:t>
            </a:r>
            <a:endParaRPr lang="zh-TW" altLang="en-US" dirty="0"/>
          </a:p>
        </p:txBody>
      </p:sp>
      <p:cxnSp>
        <p:nvCxnSpPr>
          <p:cNvPr id="125" name="直線接點 124">
            <a:extLst>
              <a:ext uri="{FF2B5EF4-FFF2-40B4-BE49-F238E27FC236}">
                <a16:creationId xmlns:a16="http://schemas.microsoft.com/office/drawing/2014/main" id="{74EEA7FD-F4E8-40DA-AB56-C55D65FAA7F7}"/>
              </a:ext>
            </a:extLst>
          </p:cNvPr>
          <p:cNvCxnSpPr>
            <a:cxnSpLocks/>
            <a:stCxn id="113" idx="3"/>
            <a:endCxn id="124" idx="0"/>
          </p:cNvCxnSpPr>
          <p:nvPr/>
        </p:nvCxnSpPr>
        <p:spPr>
          <a:xfrm flipH="1">
            <a:off x="8846224" y="2153847"/>
            <a:ext cx="136339" cy="167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線接點 125">
            <a:extLst>
              <a:ext uri="{FF2B5EF4-FFF2-40B4-BE49-F238E27FC236}">
                <a16:creationId xmlns:a16="http://schemas.microsoft.com/office/drawing/2014/main" id="{2C9D78CB-D33E-4038-8180-7969D4FE8A4D}"/>
              </a:ext>
            </a:extLst>
          </p:cNvPr>
          <p:cNvCxnSpPr>
            <a:cxnSpLocks/>
            <a:stCxn id="116" idx="3"/>
            <a:endCxn id="122" idx="0"/>
          </p:cNvCxnSpPr>
          <p:nvPr/>
        </p:nvCxnSpPr>
        <p:spPr>
          <a:xfrm flipH="1">
            <a:off x="10974826" y="1317243"/>
            <a:ext cx="144114" cy="29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接點 126">
            <a:extLst>
              <a:ext uri="{FF2B5EF4-FFF2-40B4-BE49-F238E27FC236}">
                <a16:creationId xmlns:a16="http://schemas.microsoft.com/office/drawing/2014/main" id="{4F9CAE69-82E3-4A79-A24C-7035B811476A}"/>
              </a:ext>
            </a:extLst>
          </p:cNvPr>
          <p:cNvCxnSpPr>
            <a:cxnSpLocks/>
            <a:stCxn id="116" idx="5"/>
            <a:endCxn id="123" idx="0"/>
          </p:cNvCxnSpPr>
          <p:nvPr/>
        </p:nvCxnSpPr>
        <p:spPr>
          <a:xfrm>
            <a:off x="11549992" y="1317243"/>
            <a:ext cx="309694" cy="286609"/>
          </a:xfrm>
          <a:prstGeom prst="line">
            <a:avLst/>
          </a:prstGeom>
        </p:spPr>
        <p:style>
          <a:lnRef idx="1">
            <a:schemeClr val="accent1"/>
          </a:lnRef>
          <a:fillRef idx="0">
            <a:schemeClr val="accent1"/>
          </a:fillRef>
          <a:effectRef idx="0">
            <a:schemeClr val="accent1"/>
          </a:effectRef>
          <a:fontRef idx="minor">
            <a:schemeClr val="tx1"/>
          </a:fontRef>
        </p:style>
      </p:cxnSp>
      <p:sp>
        <p:nvSpPr>
          <p:cNvPr id="130" name="文字方塊 129">
            <a:extLst>
              <a:ext uri="{FF2B5EF4-FFF2-40B4-BE49-F238E27FC236}">
                <a16:creationId xmlns:a16="http://schemas.microsoft.com/office/drawing/2014/main" id="{420D1A84-E144-42A9-8BFF-9A701F6BABB9}"/>
              </a:ext>
            </a:extLst>
          </p:cNvPr>
          <p:cNvSpPr txBox="1"/>
          <p:nvPr/>
        </p:nvSpPr>
        <p:spPr>
          <a:xfrm>
            <a:off x="10493566" y="2473791"/>
            <a:ext cx="1512904" cy="369332"/>
          </a:xfrm>
          <a:prstGeom prst="rect">
            <a:avLst/>
          </a:prstGeom>
          <a:noFill/>
        </p:spPr>
        <p:txBody>
          <a:bodyPr wrap="square" rtlCol="0">
            <a:spAutoFit/>
          </a:bodyPr>
          <a:lstStyle/>
          <a:p>
            <a:r>
              <a:rPr lang="zh-CN" altLang="en-US" b="1" dirty="0">
                <a:solidFill>
                  <a:srgbClr val="C00000"/>
                </a:solidFill>
              </a:rPr>
              <a:t>檢查</a:t>
            </a:r>
            <a:r>
              <a:rPr lang="en-US" altLang="zh-CN" b="1" dirty="0">
                <a:solidFill>
                  <a:srgbClr val="C00000"/>
                </a:solidFill>
              </a:rPr>
              <a:t>13</a:t>
            </a:r>
            <a:endParaRPr lang="zh-TW" altLang="en-US" b="1" dirty="0">
              <a:solidFill>
                <a:srgbClr val="C00000"/>
              </a:solidFill>
            </a:endParaRPr>
          </a:p>
        </p:txBody>
      </p:sp>
      <p:cxnSp>
        <p:nvCxnSpPr>
          <p:cNvPr id="131" name="直線單箭頭接點 130">
            <a:extLst>
              <a:ext uri="{FF2B5EF4-FFF2-40B4-BE49-F238E27FC236}">
                <a16:creationId xmlns:a16="http://schemas.microsoft.com/office/drawing/2014/main" id="{50CC6E8B-9893-4031-AC08-73A17E9FC853}"/>
              </a:ext>
            </a:extLst>
          </p:cNvPr>
          <p:cNvCxnSpPr>
            <a:cxnSpLocks/>
          </p:cNvCxnSpPr>
          <p:nvPr/>
        </p:nvCxnSpPr>
        <p:spPr>
          <a:xfrm>
            <a:off x="8165442" y="1211331"/>
            <a:ext cx="923218" cy="1383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a:extLst>
              <a:ext uri="{FF2B5EF4-FFF2-40B4-BE49-F238E27FC236}">
                <a16:creationId xmlns:a16="http://schemas.microsoft.com/office/drawing/2014/main" id="{B7FC989A-016F-4999-AE2C-43F43713D5A5}"/>
              </a:ext>
            </a:extLst>
          </p:cNvPr>
          <p:cNvCxnSpPr>
            <a:cxnSpLocks/>
          </p:cNvCxnSpPr>
          <p:nvPr/>
        </p:nvCxnSpPr>
        <p:spPr>
          <a:xfrm>
            <a:off x="10397968" y="2430463"/>
            <a:ext cx="161207" cy="60724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3" name="文字方塊 132">
            <a:extLst>
              <a:ext uri="{FF2B5EF4-FFF2-40B4-BE49-F238E27FC236}">
                <a16:creationId xmlns:a16="http://schemas.microsoft.com/office/drawing/2014/main" id="{F06FB726-EFD5-479F-8EA3-467CE321182A}"/>
              </a:ext>
            </a:extLst>
          </p:cNvPr>
          <p:cNvSpPr txBox="1"/>
          <p:nvPr/>
        </p:nvSpPr>
        <p:spPr>
          <a:xfrm>
            <a:off x="8332798" y="828988"/>
            <a:ext cx="1056426" cy="369332"/>
          </a:xfrm>
          <a:prstGeom prst="rect">
            <a:avLst/>
          </a:prstGeom>
          <a:noFill/>
        </p:spPr>
        <p:txBody>
          <a:bodyPr wrap="square" rtlCol="0">
            <a:spAutoFit/>
          </a:bodyPr>
          <a:lstStyle/>
          <a:p>
            <a:r>
              <a:rPr lang="zh-CN" altLang="en-US" b="1" dirty="0">
                <a:solidFill>
                  <a:srgbClr val="C00000"/>
                </a:solidFill>
              </a:rPr>
              <a:t>檢查</a:t>
            </a:r>
            <a:r>
              <a:rPr lang="en-US" altLang="zh-CN" b="1" dirty="0">
                <a:solidFill>
                  <a:srgbClr val="C00000"/>
                </a:solidFill>
              </a:rPr>
              <a:t>13</a:t>
            </a:r>
            <a:endParaRPr lang="zh-TW" altLang="en-US" b="1" dirty="0">
              <a:solidFill>
                <a:srgbClr val="C00000"/>
              </a:solidFill>
            </a:endParaRPr>
          </a:p>
        </p:txBody>
      </p:sp>
      <p:sp>
        <p:nvSpPr>
          <p:cNvPr id="135" name="文字方塊 134">
            <a:extLst>
              <a:ext uri="{FF2B5EF4-FFF2-40B4-BE49-F238E27FC236}">
                <a16:creationId xmlns:a16="http://schemas.microsoft.com/office/drawing/2014/main" id="{8F34B130-D74C-4C46-9612-E843A532309B}"/>
              </a:ext>
            </a:extLst>
          </p:cNvPr>
          <p:cNvSpPr txBox="1"/>
          <p:nvPr/>
        </p:nvSpPr>
        <p:spPr>
          <a:xfrm>
            <a:off x="10085324" y="3037711"/>
            <a:ext cx="1033616" cy="369332"/>
          </a:xfrm>
          <a:prstGeom prst="rect">
            <a:avLst/>
          </a:prstGeom>
          <a:noFill/>
        </p:spPr>
        <p:txBody>
          <a:bodyPr wrap="square" rtlCol="0">
            <a:spAutoFit/>
          </a:bodyPr>
          <a:lstStyle/>
          <a:p>
            <a:r>
              <a:rPr lang="en-US" altLang="zh-CN" b="1" dirty="0">
                <a:solidFill>
                  <a:srgbClr val="0070C0"/>
                </a:solidFill>
              </a:rPr>
              <a:t>tree</a:t>
            </a:r>
            <a:r>
              <a:rPr lang="zh-CN" altLang="en-US" b="1" dirty="0">
                <a:solidFill>
                  <a:srgbClr val="0070C0"/>
                </a:solidFill>
              </a:rPr>
              <a:t>不變</a:t>
            </a:r>
            <a:endParaRPr lang="zh-TW" altLang="en-US" b="1" dirty="0">
              <a:solidFill>
                <a:srgbClr val="0070C0"/>
              </a:solidFill>
            </a:endParaRPr>
          </a:p>
        </p:txBody>
      </p:sp>
      <p:cxnSp>
        <p:nvCxnSpPr>
          <p:cNvPr id="137" name="直線單箭頭接點 136">
            <a:extLst>
              <a:ext uri="{FF2B5EF4-FFF2-40B4-BE49-F238E27FC236}">
                <a16:creationId xmlns:a16="http://schemas.microsoft.com/office/drawing/2014/main" id="{1E766684-BDA1-4A22-A20F-2A7AAAE97EAD}"/>
              </a:ext>
            </a:extLst>
          </p:cNvPr>
          <p:cNvCxnSpPr>
            <a:cxnSpLocks/>
          </p:cNvCxnSpPr>
          <p:nvPr/>
        </p:nvCxnSpPr>
        <p:spPr>
          <a:xfrm>
            <a:off x="10579677" y="3470489"/>
            <a:ext cx="161207" cy="60724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71151AFC-B682-4800-9042-6B07FB977EF1}"/>
              </a:ext>
            </a:extLst>
          </p:cNvPr>
          <p:cNvSpPr txBox="1"/>
          <p:nvPr/>
        </p:nvSpPr>
        <p:spPr>
          <a:xfrm>
            <a:off x="10793540" y="3466162"/>
            <a:ext cx="1512904" cy="369332"/>
          </a:xfrm>
          <a:prstGeom prst="rect">
            <a:avLst/>
          </a:prstGeom>
          <a:noFill/>
        </p:spPr>
        <p:txBody>
          <a:bodyPr wrap="square" rtlCol="0">
            <a:spAutoFit/>
          </a:bodyPr>
          <a:lstStyle/>
          <a:p>
            <a:r>
              <a:rPr lang="zh-CN" altLang="en-US" b="1" dirty="0">
                <a:solidFill>
                  <a:srgbClr val="C00000"/>
                </a:solidFill>
              </a:rPr>
              <a:t>檢查</a:t>
            </a:r>
            <a:r>
              <a:rPr lang="en-US" altLang="zh-CN" b="1" dirty="0">
                <a:solidFill>
                  <a:srgbClr val="C00000"/>
                </a:solidFill>
              </a:rPr>
              <a:t>49</a:t>
            </a:r>
            <a:endParaRPr lang="zh-TW" altLang="en-US" b="1" dirty="0">
              <a:solidFill>
                <a:srgbClr val="C00000"/>
              </a:solidFill>
            </a:endParaRPr>
          </a:p>
        </p:txBody>
      </p:sp>
      <p:sp>
        <p:nvSpPr>
          <p:cNvPr id="139" name="橢圓 138">
            <a:extLst>
              <a:ext uri="{FF2B5EF4-FFF2-40B4-BE49-F238E27FC236}">
                <a16:creationId xmlns:a16="http://schemas.microsoft.com/office/drawing/2014/main" id="{2327B23E-D704-4B23-82B5-82769C1A773B}"/>
              </a:ext>
            </a:extLst>
          </p:cNvPr>
          <p:cNvSpPr/>
          <p:nvPr/>
        </p:nvSpPr>
        <p:spPr>
          <a:xfrm>
            <a:off x="8544176" y="5447805"/>
            <a:ext cx="609600" cy="6287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49</a:t>
            </a:r>
            <a:endParaRPr lang="zh-TW" altLang="en-US" dirty="0"/>
          </a:p>
        </p:txBody>
      </p:sp>
      <p:sp>
        <p:nvSpPr>
          <p:cNvPr id="140" name="橢圓 139">
            <a:extLst>
              <a:ext uri="{FF2B5EF4-FFF2-40B4-BE49-F238E27FC236}">
                <a16:creationId xmlns:a16="http://schemas.microsoft.com/office/drawing/2014/main" id="{CE08C279-B6FC-445A-9483-7322456B3B4C}"/>
              </a:ext>
            </a:extLst>
          </p:cNvPr>
          <p:cNvSpPr/>
          <p:nvPr/>
        </p:nvSpPr>
        <p:spPr>
          <a:xfrm>
            <a:off x="9620964" y="5439368"/>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141" name="橢圓 140">
            <a:extLst>
              <a:ext uri="{FF2B5EF4-FFF2-40B4-BE49-F238E27FC236}">
                <a16:creationId xmlns:a16="http://schemas.microsoft.com/office/drawing/2014/main" id="{E58F1F14-4FA6-43EC-98AF-389E02A08D86}"/>
              </a:ext>
            </a:extLst>
          </p:cNvPr>
          <p:cNvSpPr/>
          <p:nvPr/>
        </p:nvSpPr>
        <p:spPr>
          <a:xfrm>
            <a:off x="9165069" y="4724267"/>
            <a:ext cx="609600" cy="6287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77</a:t>
            </a:r>
            <a:endParaRPr lang="zh-TW" altLang="en-US" dirty="0"/>
          </a:p>
        </p:txBody>
      </p:sp>
      <p:sp>
        <p:nvSpPr>
          <p:cNvPr id="142" name="橢圓 141">
            <a:extLst>
              <a:ext uri="{FF2B5EF4-FFF2-40B4-BE49-F238E27FC236}">
                <a16:creationId xmlns:a16="http://schemas.microsoft.com/office/drawing/2014/main" id="{932E9E18-BED7-44B4-92D6-B2F3533F8CB6}"/>
              </a:ext>
            </a:extLst>
          </p:cNvPr>
          <p:cNvSpPr/>
          <p:nvPr/>
        </p:nvSpPr>
        <p:spPr>
          <a:xfrm>
            <a:off x="10680553" y="4611201"/>
            <a:ext cx="609600" cy="62878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90</a:t>
            </a:r>
            <a:endParaRPr lang="zh-TW" altLang="en-US" dirty="0"/>
          </a:p>
        </p:txBody>
      </p:sp>
      <p:sp>
        <p:nvSpPr>
          <p:cNvPr id="143" name="橢圓 142">
            <a:extLst>
              <a:ext uri="{FF2B5EF4-FFF2-40B4-BE49-F238E27FC236}">
                <a16:creationId xmlns:a16="http://schemas.microsoft.com/office/drawing/2014/main" id="{DD4D8503-8DB1-4137-AF5E-6E2FB6DCEC59}"/>
              </a:ext>
            </a:extLst>
          </p:cNvPr>
          <p:cNvSpPr/>
          <p:nvPr/>
        </p:nvSpPr>
        <p:spPr>
          <a:xfrm>
            <a:off x="9959581" y="398882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26</a:t>
            </a:r>
            <a:endParaRPr lang="zh-TW" altLang="en-US" dirty="0"/>
          </a:p>
        </p:txBody>
      </p:sp>
      <p:cxnSp>
        <p:nvCxnSpPr>
          <p:cNvPr id="144" name="直線接點 143">
            <a:extLst>
              <a:ext uri="{FF2B5EF4-FFF2-40B4-BE49-F238E27FC236}">
                <a16:creationId xmlns:a16="http://schemas.microsoft.com/office/drawing/2014/main" id="{6C04E448-6CFC-4118-B8B5-45CCB2397EA3}"/>
              </a:ext>
            </a:extLst>
          </p:cNvPr>
          <p:cNvCxnSpPr>
            <a:cxnSpLocks/>
            <a:endCxn id="139" idx="7"/>
          </p:cNvCxnSpPr>
          <p:nvPr/>
        </p:nvCxnSpPr>
        <p:spPr>
          <a:xfrm flipH="1">
            <a:off x="9064502" y="5220064"/>
            <a:ext cx="201134" cy="319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線接點 144">
            <a:extLst>
              <a:ext uri="{FF2B5EF4-FFF2-40B4-BE49-F238E27FC236}">
                <a16:creationId xmlns:a16="http://schemas.microsoft.com/office/drawing/2014/main" id="{6CF17FF3-385C-42DC-BBF9-7CCB35C31608}"/>
              </a:ext>
            </a:extLst>
          </p:cNvPr>
          <p:cNvCxnSpPr>
            <a:cxnSpLocks/>
            <a:stCxn id="143" idx="3"/>
            <a:endCxn id="141" idx="0"/>
          </p:cNvCxnSpPr>
          <p:nvPr/>
        </p:nvCxnSpPr>
        <p:spPr>
          <a:xfrm flipH="1">
            <a:off x="9469869" y="4525527"/>
            <a:ext cx="578986" cy="19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線接點 145">
            <a:extLst>
              <a:ext uri="{FF2B5EF4-FFF2-40B4-BE49-F238E27FC236}">
                <a16:creationId xmlns:a16="http://schemas.microsoft.com/office/drawing/2014/main" id="{FB6D7C3C-DF63-48CA-9B84-2FA282FD79D3}"/>
              </a:ext>
            </a:extLst>
          </p:cNvPr>
          <p:cNvCxnSpPr>
            <a:cxnSpLocks/>
            <a:stCxn id="143" idx="5"/>
            <a:endCxn id="142" idx="1"/>
          </p:cNvCxnSpPr>
          <p:nvPr/>
        </p:nvCxnSpPr>
        <p:spPr>
          <a:xfrm>
            <a:off x="10479907" y="4525527"/>
            <a:ext cx="289920" cy="177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線接點 146">
            <a:extLst>
              <a:ext uri="{FF2B5EF4-FFF2-40B4-BE49-F238E27FC236}">
                <a16:creationId xmlns:a16="http://schemas.microsoft.com/office/drawing/2014/main" id="{77F158A1-46FA-4E42-A63E-504183B25305}"/>
              </a:ext>
            </a:extLst>
          </p:cNvPr>
          <p:cNvCxnSpPr>
            <a:cxnSpLocks/>
            <a:stCxn id="141" idx="5"/>
            <a:endCxn id="140" idx="0"/>
          </p:cNvCxnSpPr>
          <p:nvPr/>
        </p:nvCxnSpPr>
        <p:spPr>
          <a:xfrm>
            <a:off x="9685395" y="5260971"/>
            <a:ext cx="240369" cy="178397"/>
          </a:xfrm>
          <a:prstGeom prst="line">
            <a:avLst/>
          </a:prstGeom>
        </p:spPr>
        <p:style>
          <a:lnRef idx="1">
            <a:schemeClr val="accent1"/>
          </a:lnRef>
          <a:fillRef idx="0">
            <a:schemeClr val="accent1"/>
          </a:fillRef>
          <a:effectRef idx="0">
            <a:schemeClr val="accent1"/>
          </a:effectRef>
          <a:fontRef idx="minor">
            <a:schemeClr val="tx1"/>
          </a:fontRef>
        </p:style>
      </p:cxnSp>
      <p:sp>
        <p:nvSpPr>
          <p:cNvPr id="148" name="橢圓 147">
            <a:extLst>
              <a:ext uri="{FF2B5EF4-FFF2-40B4-BE49-F238E27FC236}">
                <a16:creationId xmlns:a16="http://schemas.microsoft.com/office/drawing/2014/main" id="{B9709F9A-9AD1-44D9-8722-33BF1389C67B}"/>
              </a:ext>
            </a:extLst>
          </p:cNvPr>
          <p:cNvSpPr/>
          <p:nvPr/>
        </p:nvSpPr>
        <p:spPr>
          <a:xfrm>
            <a:off x="10320913" y="5447805"/>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60</a:t>
            </a:r>
            <a:endParaRPr lang="zh-TW" altLang="en-US" dirty="0"/>
          </a:p>
        </p:txBody>
      </p:sp>
      <p:sp>
        <p:nvSpPr>
          <p:cNvPr id="149" name="橢圓 148">
            <a:extLst>
              <a:ext uri="{FF2B5EF4-FFF2-40B4-BE49-F238E27FC236}">
                <a16:creationId xmlns:a16="http://schemas.microsoft.com/office/drawing/2014/main" id="{BEEA3A8F-6B16-49BC-9C40-A20585E48817}"/>
              </a:ext>
            </a:extLst>
          </p:cNvPr>
          <p:cNvSpPr/>
          <p:nvPr/>
        </p:nvSpPr>
        <p:spPr>
          <a:xfrm>
            <a:off x="11205773" y="5434514"/>
            <a:ext cx="609600" cy="62878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13</a:t>
            </a:r>
            <a:endParaRPr lang="zh-TW" altLang="en-US" dirty="0"/>
          </a:p>
        </p:txBody>
      </p:sp>
      <p:sp>
        <p:nvSpPr>
          <p:cNvPr id="150" name="橢圓 149">
            <a:extLst>
              <a:ext uri="{FF2B5EF4-FFF2-40B4-BE49-F238E27FC236}">
                <a16:creationId xmlns:a16="http://schemas.microsoft.com/office/drawing/2014/main" id="{6D0E1534-47ED-436C-8C92-23E41CE6E65E}"/>
              </a:ext>
            </a:extLst>
          </p:cNvPr>
          <p:cNvSpPr/>
          <p:nvPr/>
        </p:nvSpPr>
        <p:spPr>
          <a:xfrm>
            <a:off x="8192311" y="615180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50</a:t>
            </a:r>
            <a:endParaRPr lang="zh-TW" altLang="en-US" dirty="0"/>
          </a:p>
        </p:txBody>
      </p:sp>
      <p:cxnSp>
        <p:nvCxnSpPr>
          <p:cNvPr id="151" name="直線接點 150">
            <a:extLst>
              <a:ext uri="{FF2B5EF4-FFF2-40B4-BE49-F238E27FC236}">
                <a16:creationId xmlns:a16="http://schemas.microsoft.com/office/drawing/2014/main" id="{98A3165E-56FE-4701-A04C-D0D22FE9A35B}"/>
              </a:ext>
            </a:extLst>
          </p:cNvPr>
          <p:cNvCxnSpPr>
            <a:cxnSpLocks/>
            <a:stCxn id="139" idx="3"/>
            <a:endCxn id="150" idx="0"/>
          </p:cNvCxnSpPr>
          <p:nvPr/>
        </p:nvCxnSpPr>
        <p:spPr>
          <a:xfrm flipH="1">
            <a:off x="8497111" y="5984509"/>
            <a:ext cx="136339" cy="167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線接點 151">
            <a:extLst>
              <a:ext uri="{FF2B5EF4-FFF2-40B4-BE49-F238E27FC236}">
                <a16:creationId xmlns:a16="http://schemas.microsoft.com/office/drawing/2014/main" id="{74D252EF-5C8C-40D0-A50E-4F37AC0498A7}"/>
              </a:ext>
            </a:extLst>
          </p:cNvPr>
          <p:cNvCxnSpPr>
            <a:cxnSpLocks/>
            <a:stCxn id="142" idx="3"/>
            <a:endCxn id="148" idx="0"/>
          </p:cNvCxnSpPr>
          <p:nvPr/>
        </p:nvCxnSpPr>
        <p:spPr>
          <a:xfrm flipH="1">
            <a:off x="10625713" y="5147905"/>
            <a:ext cx="144114" cy="29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接點 152">
            <a:extLst>
              <a:ext uri="{FF2B5EF4-FFF2-40B4-BE49-F238E27FC236}">
                <a16:creationId xmlns:a16="http://schemas.microsoft.com/office/drawing/2014/main" id="{28CFED93-B005-4B00-A9E0-B61E81367D4D}"/>
              </a:ext>
            </a:extLst>
          </p:cNvPr>
          <p:cNvCxnSpPr>
            <a:cxnSpLocks/>
            <a:stCxn id="142" idx="5"/>
            <a:endCxn id="149" idx="0"/>
          </p:cNvCxnSpPr>
          <p:nvPr/>
        </p:nvCxnSpPr>
        <p:spPr>
          <a:xfrm>
            <a:off x="11200879" y="5147905"/>
            <a:ext cx="309694" cy="286609"/>
          </a:xfrm>
          <a:prstGeom prst="line">
            <a:avLst/>
          </a:prstGeom>
        </p:spPr>
        <p:style>
          <a:lnRef idx="1">
            <a:schemeClr val="accent1"/>
          </a:lnRef>
          <a:fillRef idx="0">
            <a:schemeClr val="accent1"/>
          </a:fillRef>
          <a:effectRef idx="0">
            <a:schemeClr val="accent1"/>
          </a:effectRef>
          <a:fontRef idx="minor">
            <a:schemeClr val="tx1"/>
          </a:fontRef>
        </p:style>
      </p:cxnSp>
      <p:sp>
        <p:nvSpPr>
          <p:cNvPr id="154" name="文字方塊 153">
            <a:extLst>
              <a:ext uri="{FF2B5EF4-FFF2-40B4-BE49-F238E27FC236}">
                <a16:creationId xmlns:a16="http://schemas.microsoft.com/office/drawing/2014/main" id="{6AFB3F3B-6F13-4CEE-A0FA-E1E99A24CC54}"/>
              </a:ext>
            </a:extLst>
          </p:cNvPr>
          <p:cNvSpPr txBox="1"/>
          <p:nvPr/>
        </p:nvSpPr>
        <p:spPr>
          <a:xfrm>
            <a:off x="10821331" y="4174401"/>
            <a:ext cx="1221712" cy="369332"/>
          </a:xfrm>
          <a:prstGeom prst="rect">
            <a:avLst/>
          </a:prstGeom>
          <a:noFill/>
        </p:spPr>
        <p:txBody>
          <a:bodyPr wrap="square" rtlCol="0">
            <a:spAutoFit/>
          </a:bodyPr>
          <a:lstStyle/>
          <a:p>
            <a:r>
              <a:rPr lang="zh-CN" altLang="en-US" b="1">
                <a:solidFill>
                  <a:srgbClr val="0070C0"/>
                </a:solidFill>
              </a:rPr>
              <a:t>交換</a:t>
            </a:r>
            <a:r>
              <a:rPr lang="en-US" altLang="zh-CN" b="1">
                <a:solidFill>
                  <a:srgbClr val="0070C0"/>
                </a:solidFill>
              </a:rPr>
              <a:t>77, 49</a:t>
            </a:r>
            <a:endParaRPr lang="zh-TW" altLang="en-US" b="1" dirty="0">
              <a:solidFill>
                <a:srgbClr val="0070C0"/>
              </a:solidFill>
            </a:endParaRPr>
          </a:p>
        </p:txBody>
      </p:sp>
      <p:cxnSp>
        <p:nvCxnSpPr>
          <p:cNvPr id="155" name="直線單箭頭接點 154">
            <a:extLst>
              <a:ext uri="{FF2B5EF4-FFF2-40B4-BE49-F238E27FC236}">
                <a16:creationId xmlns:a16="http://schemas.microsoft.com/office/drawing/2014/main" id="{E0290716-5576-4BF9-82A6-43AB3C3DAD86}"/>
              </a:ext>
            </a:extLst>
          </p:cNvPr>
          <p:cNvCxnSpPr>
            <a:cxnSpLocks/>
          </p:cNvCxnSpPr>
          <p:nvPr/>
        </p:nvCxnSpPr>
        <p:spPr>
          <a:xfrm flipH="1" flipV="1">
            <a:off x="8475826" y="4724267"/>
            <a:ext cx="550962" cy="42364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0" name="文字方塊 159">
            <a:extLst>
              <a:ext uri="{FF2B5EF4-FFF2-40B4-BE49-F238E27FC236}">
                <a16:creationId xmlns:a16="http://schemas.microsoft.com/office/drawing/2014/main" id="{5239BAE1-0A5C-430D-9CE7-DF5F71106714}"/>
              </a:ext>
            </a:extLst>
          </p:cNvPr>
          <p:cNvSpPr txBox="1"/>
          <p:nvPr/>
        </p:nvSpPr>
        <p:spPr>
          <a:xfrm>
            <a:off x="8527473" y="4393074"/>
            <a:ext cx="1512904" cy="369332"/>
          </a:xfrm>
          <a:prstGeom prst="rect">
            <a:avLst/>
          </a:prstGeom>
          <a:noFill/>
        </p:spPr>
        <p:txBody>
          <a:bodyPr wrap="square" rtlCol="0">
            <a:spAutoFit/>
          </a:bodyPr>
          <a:lstStyle/>
          <a:p>
            <a:r>
              <a:rPr lang="zh-CN" altLang="en-US" b="1" dirty="0">
                <a:solidFill>
                  <a:srgbClr val="C00000"/>
                </a:solidFill>
              </a:rPr>
              <a:t>檢查</a:t>
            </a:r>
            <a:r>
              <a:rPr lang="en-US" altLang="zh-CN" b="1" dirty="0">
                <a:solidFill>
                  <a:srgbClr val="C00000"/>
                </a:solidFill>
              </a:rPr>
              <a:t>49</a:t>
            </a:r>
            <a:endParaRPr lang="zh-TW" altLang="en-US" b="1" dirty="0">
              <a:solidFill>
                <a:srgbClr val="C00000"/>
              </a:solidFill>
            </a:endParaRPr>
          </a:p>
        </p:txBody>
      </p:sp>
      <p:sp>
        <p:nvSpPr>
          <p:cNvPr id="161" name="橢圓 160">
            <a:extLst>
              <a:ext uri="{FF2B5EF4-FFF2-40B4-BE49-F238E27FC236}">
                <a16:creationId xmlns:a16="http://schemas.microsoft.com/office/drawing/2014/main" id="{EAA2BEA3-25EC-4847-8800-B54CE0F0929F}"/>
              </a:ext>
            </a:extLst>
          </p:cNvPr>
          <p:cNvSpPr/>
          <p:nvPr/>
        </p:nvSpPr>
        <p:spPr>
          <a:xfrm>
            <a:off x="5234333" y="4043858"/>
            <a:ext cx="609600" cy="6287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50</a:t>
            </a:r>
            <a:endParaRPr lang="zh-TW" altLang="en-US" dirty="0"/>
          </a:p>
        </p:txBody>
      </p:sp>
      <p:sp>
        <p:nvSpPr>
          <p:cNvPr id="163" name="橢圓 162">
            <a:extLst>
              <a:ext uri="{FF2B5EF4-FFF2-40B4-BE49-F238E27FC236}">
                <a16:creationId xmlns:a16="http://schemas.microsoft.com/office/drawing/2014/main" id="{8C487418-AE75-4411-B389-43942ACA29E0}"/>
              </a:ext>
            </a:extLst>
          </p:cNvPr>
          <p:cNvSpPr/>
          <p:nvPr/>
        </p:nvSpPr>
        <p:spPr>
          <a:xfrm>
            <a:off x="6311121" y="4035421"/>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164" name="橢圓 163">
            <a:extLst>
              <a:ext uri="{FF2B5EF4-FFF2-40B4-BE49-F238E27FC236}">
                <a16:creationId xmlns:a16="http://schemas.microsoft.com/office/drawing/2014/main" id="{0097BD04-954A-4823-A54E-DF39DF2982A8}"/>
              </a:ext>
            </a:extLst>
          </p:cNvPr>
          <p:cNvSpPr/>
          <p:nvPr/>
        </p:nvSpPr>
        <p:spPr>
          <a:xfrm>
            <a:off x="5855226" y="3320320"/>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77</a:t>
            </a:r>
            <a:endParaRPr lang="zh-TW" altLang="en-US" dirty="0"/>
          </a:p>
        </p:txBody>
      </p:sp>
      <p:sp>
        <p:nvSpPr>
          <p:cNvPr id="165" name="橢圓 164">
            <a:extLst>
              <a:ext uri="{FF2B5EF4-FFF2-40B4-BE49-F238E27FC236}">
                <a16:creationId xmlns:a16="http://schemas.microsoft.com/office/drawing/2014/main" id="{4059BE6B-EFBC-4B47-A217-84C6609BCEC5}"/>
              </a:ext>
            </a:extLst>
          </p:cNvPr>
          <p:cNvSpPr/>
          <p:nvPr/>
        </p:nvSpPr>
        <p:spPr>
          <a:xfrm>
            <a:off x="7370710" y="3207254"/>
            <a:ext cx="609600" cy="62878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90</a:t>
            </a:r>
            <a:endParaRPr lang="zh-TW" altLang="en-US" dirty="0"/>
          </a:p>
        </p:txBody>
      </p:sp>
      <p:sp>
        <p:nvSpPr>
          <p:cNvPr id="166" name="橢圓 165">
            <a:extLst>
              <a:ext uri="{FF2B5EF4-FFF2-40B4-BE49-F238E27FC236}">
                <a16:creationId xmlns:a16="http://schemas.microsoft.com/office/drawing/2014/main" id="{AA8F30C1-C6DD-48A0-89DA-55CD916F70F1}"/>
              </a:ext>
            </a:extLst>
          </p:cNvPr>
          <p:cNvSpPr/>
          <p:nvPr/>
        </p:nvSpPr>
        <p:spPr>
          <a:xfrm>
            <a:off x="6649738" y="258487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26</a:t>
            </a:r>
            <a:endParaRPr lang="zh-TW" altLang="en-US" dirty="0"/>
          </a:p>
        </p:txBody>
      </p:sp>
      <p:cxnSp>
        <p:nvCxnSpPr>
          <p:cNvPr id="167" name="直線接點 166">
            <a:extLst>
              <a:ext uri="{FF2B5EF4-FFF2-40B4-BE49-F238E27FC236}">
                <a16:creationId xmlns:a16="http://schemas.microsoft.com/office/drawing/2014/main" id="{CFFD88CE-E98A-48C5-AB83-D439B2AD983C}"/>
              </a:ext>
            </a:extLst>
          </p:cNvPr>
          <p:cNvCxnSpPr>
            <a:cxnSpLocks/>
            <a:endCxn id="161" idx="7"/>
          </p:cNvCxnSpPr>
          <p:nvPr/>
        </p:nvCxnSpPr>
        <p:spPr>
          <a:xfrm flipH="1">
            <a:off x="5754659" y="3816117"/>
            <a:ext cx="201134" cy="319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直線接點 167">
            <a:extLst>
              <a:ext uri="{FF2B5EF4-FFF2-40B4-BE49-F238E27FC236}">
                <a16:creationId xmlns:a16="http://schemas.microsoft.com/office/drawing/2014/main" id="{1BB23BD9-7220-48F2-AACF-23CE7DE7A088}"/>
              </a:ext>
            </a:extLst>
          </p:cNvPr>
          <p:cNvCxnSpPr>
            <a:cxnSpLocks/>
            <a:stCxn id="166" idx="3"/>
            <a:endCxn id="164" idx="0"/>
          </p:cNvCxnSpPr>
          <p:nvPr/>
        </p:nvCxnSpPr>
        <p:spPr>
          <a:xfrm flipH="1">
            <a:off x="6160026" y="3121580"/>
            <a:ext cx="578986" cy="198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線接點 168">
            <a:extLst>
              <a:ext uri="{FF2B5EF4-FFF2-40B4-BE49-F238E27FC236}">
                <a16:creationId xmlns:a16="http://schemas.microsoft.com/office/drawing/2014/main" id="{E35A0C1A-DFE3-4A7A-843C-5A74AF765E53}"/>
              </a:ext>
            </a:extLst>
          </p:cNvPr>
          <p:cNvCxnSpPr>
            <a:cxnSpLocks/>
            <a:stCxn id="166" idx="5"/>
            <a:endCxn id="165" idx="1"/>
          </p:cNvCxnSpPr>
          <p:nvPr/>
        </p:nvCxnSpPr>
        <p:spPr>
          <a:xfrm>
            <a:off x="7170064" y="3121580"/>
            <a:ext cx="289920" cy="177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線接點 169">
            <a:extLst>
              <a:ext uri="{FF2B5EF4-FFF2-40B4-BE49-F238E27FC236}">
                <a16:creationId xmlns:a16="http://schemas.microsoft.com/office/drawing/2014/main" id="{AB18D447-8583-497A-9C2A-B9EE406171F7}"/>
              </a:ext>
            </a:extLst>
          </p:cNvPr>
          <p:cNvCxnSpPr>
            <a:cxnSpLocks/>
            <a:stCxn id="164" idx="5"/>
            <a:endCxn id="163" idx="0"/>
          </p:cNvCxnSpPr>
          <p:nvPr/>
        </p:nvCxnSpPr>
        <p:spPr>
          <a:xfrm>
            <a:off x="6375552" y="3857024"/>
            <a:ext cx="240369" cy="178397"/>
          </a:xfrm>
          <a:prstGeom prst="line">
            <a:avLst/>
          </a:prstGeom>
        </p:spPr>
        <p:style>
          <a:lnRef idx="1">
            <a:schemeClr val="accent1"/>
          </a:lnRef>
          <a:fillRef idx="0">
            <a:schemeClr val="accent1"/>
          </a:fillRef>
          <a:effectRef idx="0">
            <a:schemeClr val="accent1"/>
          </a:effectRef>
          <a:fontRef idx="minor">
            <a:schemeClr val="tx1"/>
          </a:fontRef>
        </p:style>
      </p:cxnSp>
      <p:sp>
        <p:nvSpPr>
          <p:cNvPr id="171" name="橢圓 170">
            <a:extLst>
              <a:ext uri="{FF2B5EF4-FFF2-40B4-BE49-F238E27FC236}">
                <a16:creationId xmlns:a16="http://schemas.microsoft.com/office/drawing/2014/main" id="{E769A9F2-FCC1-4238-AD83-742552495F7B}"/>
              </a:ext>
            </a:extLst>
          </p:cNvPr>
          <p:cNvSpPr/>
          <p:nvPr/>
        </p:nvSpPr>
        <p:spPr>
          <a:xfrm>
            <a:off x="7011070" y="4043858"/>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60</a:t>
            </a:r>
            <a:endParaRPr lang="zh-TW" altLang="en-US" dirty="0"/>
          </a:p>
        </p:txBody>
      </p:sp>
      <p:sp>
        <p:nvSpPr>
          <p:cNvPr id="172" name="橢圓 171">
            <a:extLst>
              <a:ext uri="{FF2B5EF4-FFF2-40B4-BE49-F238E27FC236}">
                <a16:creationId xmlns:a16="http://schemas.microsoft.com/office/drawing/2014/main" id="{813DB0AD-6240-42EA-886E-D18E725E2D4C}"/>
              </a:ext>
            </a:extLst>
          </p:cNvPr>
          <p:cNvSpPr/>
          <p:nvPr/>
        </p:nvSpPr>
        <p:spPr>
          <a:xfrm>
            <a:off x="7895930" y="4030567"/>
            <a:ext cx="609600" cy="62878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13</a:t>
            </a:r>
            <a:endParaRPr lang="zh-TW" altLang="en-US" dirty="0"/>
          </a:p>
        </p:txBody>
      </p:sp>
      <p:sp>
        <p:nvSpPr>
          <p:cNvPr id="180" name="橢圓 179">
            <a:extLst>
              <a:ext uri="{FF2B5EF4-FFF2-40B4-BE49-F238E27FC236}">
                <a16:creationId xmlns:a16="http://schemas.microsoft.com/office/drawing/2014/main" id="{F3D9C8FB-267D-433D-AB2C-AFAA5B07A88F}"/>
              </a:ext>
            </a:extLst>
          </p:cNvPr>
          <p:cNvSpPr/>
          <p:nvPr/>
        </p:nvSpPr>
        <p:spPr>
          <a:xfrm>
            <a:off x="4882468" y="4747857"/>
            <a:ext cx="609600" cy="6287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49</a:t>
            </a:r>
            <a:endParaRPr lang="zh-TW" altLang="en-US" dirty="0"/>
          </a:p>
        </p:txBody>
      </p:sp>
      <p:cxnSp>
        <p:nvCxnSpPr>
          <p:cNvPr id="181" name="直線接點 180">
            <a:extLst>
              <a:ext uri="{FF2B5EF4-FFF2-40B4-BE49-F238E27FC236}">
                <a16:creationId xmlns:a16="http://schemas.microsoft.com/office/drawing/2014/main" id="{66F94AC4-CFD1-4FF6-A5C8-D8DA9579B116}"/>
              </a:ext>
            </a:extLst>
          </p:cNvPr>
          <p:cNvCxnSpPr>
            <a:cxnSpLocks/>
            <a:stCxn id="161" idx="3"/>
            <a:endCxn id="180" idx="0"/>
          </p:cNvCxnSpPr>
          <p:nvPr/>
        </p:nvCxnSpPr>
        <p:spPr>
          <a:xfrm flipH="1">
            <a:off x="5187268" y="4580562"/>
            <a:ext cx="136339" cy="167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接點 181">
            <a:extLst>
              <a:ext uri="{FF2B5EF4-FFF2-40B4-BE49-F238E27FC236}">
                <a16:creationId xmlns:a16="http://schemas.microsoft.com/office/drawing/2014/main" id="{55867AFA-0F3B-48F6-9ADD-518C6EE7F2D3}"/>
              </a:ext>
            </a:extLst>
          </p:cNvPr>
          <p:cNvCxnSpPr>
            <a:cxnSpLocks/>
            <a:stCxn id="165" idx="3"/>
            <a:endCxn id="171" idx="0"/>
          </p:cNvCxnSpPr>
          <p:nvPr/>
        </p:nvCxnSpPr>
        <p:spPr>
          <a:xfrm flipH="1">
            <a:off x="7315870" y="3743958"/>
            <a:ext cx="144114" cy="29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線接點 182">
            <a:extLst>
              <a:ext uri="{FF2B5EF4-FFF2-40B4-BE49-F238E27FC236}">
                <a16:creationId xmlns:a16="http://schemas.microsoft.com/office/drawing/2014/main" id="{C25262B6-EED2-4427-AA20-2FC1DF1A8F6F}"/>
              </a:ext>
            </a:extLst>
          </p:cNvPr>
          <p:cNvCxnSpPr>
            <a:cxnSpLocks/>
            <a:stCxn id="165" idx="5"/>
            <a:endCxn id="172" idx="0"/>
          </p:cNvCxnSpPr>
          <p:nvPr/>
        </p:nvCxnSpPr>
        <p:spPr>
          <a:xfrm>
            <a:off x="7891036" y="3743958"/>
            <a:ext cx="309694" cy="286609"/>
          </a:xfrm>
          <a:prstGeom prst="line">
            <a:avLst/>
          </a:prstGeom>
        </p:spPr>
        <p:style>
          <a:lnRef idx="1">
            <a:schemeClr val="accent1"/>
          </a:lnRef>
          <a:fillRef idx="0">
            <a:schemeClr val="accent1"/>
          </a:fillRef>
          <a:effectRef idx="0">
            <a:schemeClr val="accent1"/>
          </a:effectRef>
          <a:fontRef idx="minor">
            <a:schemeClr val="tx1"/>
          </a:fontRef>
        </p:style>
      </p:cxnSp>
      <p:sp>
        <p:nvSpPr>
          <p:cNvPr id="184" name="文字方塊 183">
            <a:extLst>
              <a:ext uri="{FF2B5EF4-FFF2-40B4-BE49-F238E27FC236}">
                <a16:creationId xmlns:a16="http://schemas.microsoft.com/office/drawing/2014/main" id="{6DF9DE1F-D281-4B42-8AF9-5034D77DBC7E}"/>
              </a:ext>
            </a:extLst>
          </p:cNvPr>
          <p:cNvSpPr txBox="1"/>
          <p:nvPr/>
        </p:nvSpPr>
        <p:spPr>
          <a:xfrm>
            <a:off x="6422772" y="4916098"/>
            <a:ext cx="1221712" cy="369332"/>
          </a:xfrm>
          <a:prstGeom prst="rect">
            <a:avLst/>
          </a:prstGeom>
          <a:noFill/>
        </p:spPr>
        <p:txBody>
          <a:bodyPr wrap="square" rtlCol="0">
            <a:spAutoFit/>
          </a:bodyPr>
          <a:lstStyle/>
          <a:p>
            <a:r>
              <a:rPr lang="zh-CN" altLang="en-US" b="1">
                <a:solidFill>
                  <a:srgbClr val="0070C0"/>
                </a:solidFill>
              </a:rPr>
              <a:t>交換</a:t>
            </a:r>
            <a:r>
              <a:rPr lang="en-US" altLang="zh-CN" b="1">
                <a:solidFill>
                  <a:srgbClr val="0070C0"/>
                </a:solidFill>
              </a:rPr>
              <a:t>50, 49</a:t>
            </a:r>
            <a:endParaRPr lang="zh-TW" altLang="en-US" b="1" dirty="0">
              <a:solidFill>
                <a:srgbClr val="0070C0"/>
              </a:solidFill>
            </a:endParaRPr>
          </a:p>
        </p:txBody>
      </p:sp>
      <p:cxnSp>
        <p:nvCxnSpPr>
          <p:cNvPr id="223" name="直線單箭頭接點 222">
            <a:extLst>
              <a:ext uri="{FF2B5EF4-FFF2-40B4-BE49-F238E27FC236}">
                <a16:creationId xmlns:a16="http://schemas.microsoft.com/office/drawing/2014/main" id="{A8C3468B-D395-4C63-BFF8-AA646AB9BBA3}"/>
              </a:ext>
            </a:extLst>
          </p:cNvPr>
          <p:cNvCxnSpPr>
            <a:cxnSpLocks/>
          </p:cNvCxnSpPr>
          <p:nvPr/>
        </p:nvCxnSpPr>
        <p:spPr>
          <a:xfrm flipH="1">
            <a:off x="5217614" y="5323074"/>
            <a:ext cx="878386" cy="488993"/>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4" name="文字方塊 223">
            <a:extLst>
              <a:ext uri="{FF2B5EF4-FFF2-40B4-BE49-F238E27FC236}">
                <a16:creationId xmlns:a16="http://schemas.microsoft.com/office/drawing/2014/main" id="{A45230F0-A946-4DD6-BE5C-CD99D30B11E4}"/>
              </a:ext>
            </a:extLst>
          </p:cNvPr>
          <p:cNvSpPr txBox="1"/>
          <p:nvPr/>
        </p:nvSpPr>
        <p:spPr>
          <a:xfrm>
            <a:off x="5705416" y="5799843"/>
            <a:ext cx="1464647" cy="369332"/>
          </a:xfrm>
          <a:prstGeom prst="rect">
            <a:avLst/>
          </a:prstGeom>
          <a:noFill/>
        </p:spPr>
        <p:txBody>
          <a:bodyPr wrap="square" rtlCol="0">
            <a:spAutoFit/>
          </a:bodyPr>
          <a:lstStyle/>
          <a:p>
            <a:r>
              <a:rPr lang="zh-CN" altLang="en-US" b="1" dirty="0">
                <a:solidFill>
                  <a:srgbClr val="C00000"/>
                </a:solidFill>
              </a:rPr>
              <a:t>中間省略</a:t>
            </a:r>
            <a:endParaRPr lang="zh-TW" altLang="en-US" b="1" dirty="0">
              <a:solidFill>
                <a:srgbClr val="C00000"/>
              </a:solidFill>
            </a:endParaRPr>
          </a:p>
        </p:txBody>
      </p:sp>
    </p:spTree>
    <p:extLst>
      <p:ext uri="{BB962C8B-B14F-4D97-AF65-F5344CB8AC3E}">
        <p14:creationId xmlns:p14="http://schemas.microsoft.com/office/powerpoint/2010/main" val="227872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2F1649-2E1D-4AD4-A7F3-8F8023EE3650}"/>
              </a:ext>
            </a:extLst>
          </p:cNvPr>
          <p:cNvSpPr>
            <a:spLocks noGrp="1"/>
          </p:cNvSpPr>
          <p:nvPr>
            <p:ph type="title"/>
          </p:nvPr>
        </p:nvSpPr>
        <p:spPr/>
        <p:txBody>
          <a:bodyPr/>
          <a:lstStyle/>
          <a:p>
            <a:r>
              <a:rPr lang="zh-CN" altLang="en-US" dirty="0"/>
              <a:t>製作樹</a:t>
            </a:r>
            <a:r>
              <a:rPr lang="en-US" altLang="zh-CN" dirty="0"/>
              <a:t>-3</a:t>
            </a:r>
            <a:br>
              <a:rPr lang="en-US" altLang="zh-CN" dirty="0"/>
            </a:br>
            <a:r>
              <a:rPr lang="zh-CN" altLang="en-US" sz="3200" dirty="0"/>
              <a:t>額外測資</a:t>
            </a:r>
            <a:endParaRPr lang="zh-TW" altLang="en-US" dirty="0"/>
          </a:p>
        </p:txBody>
      </p:sp>
      <p:sp>
        <p:nvSpPr>
          <p:cNvPr id="3" name="內容版面配置區 2">
            <a:extLst>
              <a:ext uri="{FF2B5EF4-FFF2-40B4-BE49-F238E27FC236}">
                <a16:creationId xmlns:a16="http://schemas.microsoft.com/office/drawing/2014/main" id="{95AD6B50-70B5-4296-82BE-11BD42165950}"/>
              </a:ext>
            </a:extLst>
          </p:cNvPr>
          <p:cNvSpPr>
            <a:spLocks noGrp="1"/>
          </p:cNvSpPr>
          <p:nvPr>
            <p:ph idx="1"/>
          </p:nvPr>
        </p:nvSpPr>
        <p:spPr>
          <a:xfrm>
            <a:off x="838200" y="1825625"/>
            <a:ext cx="5257800" cy="4351338"/>
          </a:xfrm>
        </p:spPr>
        <p:txBody>
          <a:bodyPr/>
          <a:lstStyle/>
          <a:p>
            <a:pPr marL="0" indent="0">
              <a:buNone/>
            </a:pPr>
            <a:r>
              <a:rPr lang="en-US" altLang="zh-CN" dirty="0"/>
              <a:t>Input</a:t>
            </a:r>
          </a:p>
          <a:p>
            <a:pPr marL="0" indent="0">
              <a:buNone/>
            </a:pPr>
            <a:r>
              <a:rPr lang="en-US" altLang="zh-CN" dirty="0"/>
              <a:t>max</a:t>
            </a:r>
          </a:p>
          <a:p>
            <a:pPr marL="0" indent="0">
              <a:buNone/>
            </a:pPr>
            <a:r>
              <a:rPr lang="en-US" altLang="zh-TW" dirty="0"/>
              <a:t>7 9 13 6 8 47 51</a:t>
            </a:r>
          </a:p>
          <a:p>
            <a:pPr marL="0" indent="0">
              <a:buNone/>
            </a:pPr>
            <a:endParaRPr lang="en-US" altLang="zh-TW" dirty="0"/>
          </a:p>
          <a:p>
            <a:pPr marL="0" indent="0">
              <a:buNone/>
            </a:pPr>
            <a:r>
              <a:rPr lang="en-US" altLang="zh-CN" dirty="0"/>
              <a:t>Output</a:t>
            </a:r>
          </a:p>
          <a:p>
            <a:pPr marL="0" indent="0">
              <a:buNone/>
            </a:pPr>
            <a:r>
              <a:rPr lang="en-US" altLang="zh-CN" dirty="0"/>
              <a:t>6 9 8 51 7 47 13</a:t>
            </a:r>
          </a:p>
        </p:txBody>
      </p:sp>
      <p:sp>
        <p:nvSpPr>
          <p:cNvPr id="4" name="內容版面配置區 2">
            <a:extLst>
              <a:ext uri="{FF2B5EF4-FFF2-40B4-BE49-F238E27FC236}">
                <a16:creationId xmlns:a16="http://schemas.microsoft.com/office/drawing/2014/main" id="{9BB7C5C6-6E22-4437-B83D-B5DBE7F4C0A1}"/>
              </a:ext>
            </a:extLst>
          </p:cNvPr>
          <p:cNvSpPr txBox="1">
            <a:spLocks/>
          </p:cNvSpPr>
          <p:nvPr/>
        </p:nvSpPr>
        <p:spPr>
          <a:xfrm>
            <a:off x="6390861"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p:txBody>
      </p:sp>
      <p:sp>
        <p:nvSpPr>
          <p:cNvPr id="5" name="內容版面配置區 2">
            <a:extLst>
              <a:ext uri="{FF2B5EF4-FFF2-40B4-BE49-F238E27FC236}">
                <a16:creationId xmlns:a16="http://schemas.microsoft.com/office/drawing/2014/main" id="{3BAD9BBE-A7F4-4F94-9BA5-854995A7A7B1}"/>
              </a:ext>
            </a:extLst>
          </p:cNvPr>
          <p:cNvSpPr txBox="1">
            <a:spLocks/>
          </p:cNvSpPr>
          <p:nvPr/>
        </p:nvSpPr>
        <p:spPr>
          <a:xfrm>
            <a:off x="4214191" y="1825625"/>
            <a:ext cx="74344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Input</a:t>
            </a:r>
          </a:p>
          <a:p>
            <a:pPr marL="0" indent="0">
              <a:buFont typeface="Arial" panose="020B0604020202020204" pitchFamily="34" charset="0"/>
              <a:buNone/>
            </a:pPr>
            <a:r>
              <a:rPr lang="en-US" altLang="zh-TW" dirty="0"/>
              <a:t>min</a:t>
            </a:r>
          </a:p>
          <a:p>
            <a:pPr marL="0" indent="0">
              <a:buFont typeface="Arial" panose="020B0604020202020204" pitchFamily="34" charset="0"/>
              <a:buNone/>
            </a:pPr>
            <a:r>
              <a:rPr lang="en-US" altLang="zh-TW" dirty="0"/>
              <a:t>88 41 59 2 17 63 85 98 13 52 77 23 24 56</a:t>
            </a:r>
          </a:p>
          <a:p>
            <a:pPr marL="0" indent="0">
              <a:buFont typeface="Arial" panose="020B0604020202020204" pitchFamily="34" charset="0"/>
              <a:buNone/>
            </a:pPr>
            <a:endParaRPr lang="en-US" altLang="zh-TW" dirty="0"/>
          </a:p>
          <a:p>
            <a:pPr marL="0" indent="0">
              <a:buFont typeface="Arial" panose="020B0604020202020204" pitchFamily="34" charset="0"/>
              <a:buNone/>
            </a:pPr>
            <a:r>
              <a:rPr lang="en-US" altLang="zh-CN" dirty="0"/>
              <a:t>Output</a:t>
            </a:r>
          </a:p>
          <a:p>
            <a:pPr marL="0" indent="0">
              <a:buFont typeface="Arial" panose="020B0604020202020204" pitchFamily="34" charset="0"/>
              <a:buNone/>
            </a:pPr>
            <a:r>
              <a:rPr lang="en-US" altLang="zh-CN" dirty="0"/>
              <a:t>98 41 88 13 52 17 77 2 63 24 59 23 85 56</a:t>
            </a:r>
          </a:p>
        </p:txBody>
      </p:sp>
    </p:spTree>
    <p:extLst>
      <p:ext uri="{BB962C8B-B14F-4D97-AF65-F5344CB8AC3E}">
        <p14:creationId xmlns:p14="http://schemas.microsoft.com/office/powerpoint/2010/main" val="13595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F70DB2-648E-499D-B77E-ED557E335DE5}"/>
              </a:ext>
            </a:extLst>
          </p:cNvPr>
          <p:cNvSpPr>
            <a:spLocks noGrp="1"/>
          </p:cNvSpPr>
          <p:nvPr>
            <p:ph type="title"/>
          </p:nvPr>
        </p:nvSpPr>
        <p:spPr/>
        <p:txBody>
          <a:bodyPr/>
          <a:lstStyle/>
          <a:p>
            <a:r>
              <a:rPr lang="zh-CN" altLang="en-US" dirty="0"/>
              <a:t>製作樹</a:t>
            </a:r>
            <a:r>
              <a:rPr lang="en-US" altLang="zh-CN" dirty="0"/>
              <a:t>-4  (20%)</a:t>
            </a:r>
            <a:endParaRPr lang="zh-TW" altLang="en-US" dirty="0"/>
          </a:p>
        </p:txBody>
      </p:sp>
      <p:sp>
        <p:nvSpPr>
          <p:cNvPr id="3" name="內容版面配置區 2">
            <a:extLst>
              <a:ext uri="{FF2B5EF4-FFF2-40B4-BE49-F238E27FC236}">
                <a16:creationId xmlns:a16="http://schemas.microsoft.com/office/drawing/2014/main" id="{AA8230EC-E4BD-4FA2-B3F3-8C51C1B4E958}"/>
              </a:ext>
            </a:extLst>
          </p:cNvPr>
          <p:cNvSpPr>
            <a:spLocks noGrp="1"/>
          </p:cNvSpPr>
          <p:nvPr>
            <p:ph idx="1"/>
          </p:nvPr>
        </p:nvSpPr>
        <p:spPr/>
        <p:txBody>
          <a:bodyPr>
            <a:normAutofit lnSpcReduction="10000"/>
          </a:bodyPr>
          <a:lstStyle/>
          <a:p>
            <a:r>
              <a:rPr lang="zh-CN" altLang="en-US" dirty="0"/>
              <a:t>問題描述</a:t>
            </a:r>
            <a:endParaRPr lang="en-US" altLang="zh-CN" dirty="0"/>
          </a:p>
          <a:p>
            <a:pPr lvl="1"/>
            <a:r>
              <a:rPr lang="zh-CN" altLang="en-US" dirty="0"/>
              <a:t>給定一串數列</a:t>
            </a:r>
            <a:r>
              <a:rPr lang="en-US" altLang="zh-CN" dirty="0"/>
              <a:t>array[n], 1&lt;=n&lt;=100</a:t>
            </a:r>
            <a:r>
              <a:rPr lang="zh-CN" altLang="en-US" dirty="0"/>
              <a:t>。數列中的值皆大於等於</a:t>
            </a:r>
            <a:r>
              <a:rPr lang="en-US" altLang="zh-CN" dirty="0"/>
              <a:t>0, </a:t>
            </a:r>
            <a:r>
              <a:rPr lang="zh-CN" altLang="en-US" dirty="0"/>
              <a:t>小於等於</a:t>
            </a:r>
            <a:r>
              <a:rPr lang="en-US" altLang="zh-CN" dirty="0"/>
              <a:t>100</a:t>
            </a:r>
            <a:r>
              <a:rPr lang="zh-CN" altLang="en-US" dirty="0"/>
              <a:t>。</a:t>
            </a:r>
            <a:endParaRPr lang="en-US" altLang="zh-CN" dirty="0"/>
          </a:p>
          <a:p>
            <a:pPr lvl="1"/>
            <a:r>
              <a:rPr lang="en-US" altLang="zh-CN" dirty="0"/>
              <a:t>array[n]</a:t>
            </a:r>
            <a:r>
              <a:rPr lang="zh-CN" altLang="en-US" dirty="0"/>
              <a:t>中每一個點皆為</a:t>
            </a:r>
            <a:r>
              <a:rPr lang="en-US" altLang="zh-CN" dirty="0"/>
              <a:t>leaf, </a:t>
            </a:r>
            <a:r>
              <a:rPr lang="zh-CN" altLang="en-US" dirty="0"/>
              <a:t>而每一個點的值為</a:t>
            </a:r>
            <a:r>
              <a:rPr lang="en-US" altLang="zh-CN" dirty="0"/>
              <a:t>leaf</a:t>
            </a:r>
            <a:r>
              <a:rPr lang="zh-CN" altLang="en-US" dirty="0"/>
              <a:t>的權重。</a:t>
            </a:r>
            <a:endParaRPr lang="en-US" altLang="zh-CN" dirty="0"/>
          </a:p>
          <a:p>
            <a:pPr lvl="1"/>
            <a:r>
              <a:rPr lang="zh-CN" altLang="en-US" dirty="0"/>
              <a:t>建構出一個</a:t>
            </a:r>
            <a:r>
              <a:rPr lang="en-US" altLang="zh-CN" dirty="0"/>
              <a:t>binary tree</a:t>
            </a:r>
            <a:r>
              <a:rPr lang="zh-CN" altLang="en-US" dirty="0"/>
              <a:t>未必是</a:t>
            </a:r>
            <a:r>
              <a:rPr lang="en-US" altLang="zh-CN" dirty="0"/>
              <a:t>complete binary tree, tree</a:t>
            </a:r>
            <a:r>
              <a:rPr lang="zh-CN" altLang="en-US" dirty="0"/>
              <a:t>中的每個</a:t>
            </a:r>
            <a:r>
              <a:rPr lang="en-US" altLang="zh-CN" dirty="0"/>
              <a:t>node</a:t>
            </a:r>
            <a:r>
              <a:rPr lang="zh-CN" altLang="en-US" dirty="0"/>
              <a:t>的值皆來自他的兩個兒子的值的和。</a:t>
            </a:r>
            <a:endParaRPr lang="en-US" altLang="zh-CN" dirty="0"/>
          </a:p>
          <a:p>
            <a:pPr lvl="1"/>
            <a:r>
              <a:rPr lang="zh-CN" altLang="en-US" dirty="0"/>
              <a:t>請計算出</a:t>
            </a:r>
            <a:r>
              <a:rPr lang="en-US" altLang="zh-CN" dirty="0"/>
              <a:t>tree</a:t>
            </a:r>
            <a:r>
              <a:rPr lang="zh-CN" altLang="en-US" dirty="0"/>
              <a:t>的</a:t>
            </a:r>
            <a:r>
              <a:rPr lang="en-US" altLang="zh-CN" dirty="0"/>
              <a:t>leaf</a:t>
            </a:r>
            <a:r>
              <a:rPr lang="zh-CN" altLang="en-US" dirty="0"/>
              <a:t>的權重。</a:t>
            </a:r>
            <a:endParaRPr lang="en-US" altLang="zh-CN" dirty="0"/>
          </a:p>
          <a:p>
            <a:r>
              <a:rPr lang="en-US" altLang="zh-CN" dirty="0"/>
              <a:t>Input</a:t>
            </a:r>
          </a:p>
          <a:p>
            <a:pPr lvl="1"/>
            <a:r>
              <a:rPr lang="zh-CN" altLang="en-US" dirty="0"/>
              <a:t>一串數列</a:t>
            </a:r>
            <a:r>
              <a:rPr lang="en-US" altLang="zh-CN" dirty="0"/>
              <a:t>(int), </a:t>
            </a:r>
            <a:r>
              <a:rPr lang="zh-CN" altLang="en-US" dirty="0"/>
              <a:t>以空格間隔</a:t>
            </a:r>
            <a:endParaRPr lang="en-US" altLang="zh-CN" dirty="0"/>
          </a:p>
          <a:p>
            <a:r>
              <a:rPr lang="en-US" altLang="zh-CN" dirty="0"/>
              <a:t>Output</a:t>
            </a:r>
          </a:p>
          <a:p>
            <a:pPr lvl="1"/>
            <a:r>
              <a:rPr lang="en-US" altLang="zh-CN" dirty="0"/>
              <a:t>leaf</a:t>
            </a:r>
            <a:r>
              <a:rPr lang="zh-CN" altLang="en-US" dirty="0"/>
              <a:t>的最小權重</a:t>
            </a:r>
            <a:r>
              <a:rPr lang="en-US" altLang="zh-CN" dirty="0"/>
              <a:t>(int)</a:t>
            </a:r>
            <a:endParaRPr lang="en-US" altLang="zh-CN" b="1" dirty="0"/>
          </a:p>
        </p:txBody>
      </p:sp>
    </p:spTree>
    <p:extLst>
      <p:ext uri="{BB962C8B-B14F-4D97-AF65-F5344CB8AC3E}">
        <p14:creationId xmlns:p14="http://schemas.microsoft.com/office/powerpoint/2010/main" val="915706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A2F81C-63B2-4CCC-A5DA-6FFDD473A365}"/>
              </a:ext>
            </a:extLst>
          </p:cNvPr>
          <p:cNvSpPr>
            <a:spLocks noGrp="1"/>
          </p:cNvSpPr>
          <p:nvPr>
            <p:ph type="title"/>
          </p:nvPr>
        </p:nvSpPr>
        <p:spPr/>
        <p:txBody>
          <a:bodyPr/>
          <a:lstStyle/>
          <a:p>
            <a:r>
              <a:rPr lang="zh-CN" altLang="en-US" dirty="0"/>
              <a:t>製作樹</a:t>
            </a:r>
            <a:r>
              <a:rPr lang="en-US" altLang="zh-CN" dirty="0"/>
              <a:t>-4</a:t>
            </a:r>
            <a:br>
              <a:rPr lang="en-US" altLang="zh-CN" dirty="0"/>
            </a:br>
            <a:r>
              <a:rPr lang="en-US" altLang="zh-CN" dirty="0"/>
              <a:t>example</a:t>
            </a:r>
            <a:endParaRPr lang="zh-TW" altLang="en-US" dirty="0"/>
          </a:p>
        </p:txBody>
      </p:sp>
      <p:sp>
        <p:nvSpPr>
          <p:cNvPr id="3" name="內容版面配置區 2">
            <a:extLst>
              <a:ext uri="{FF2B5EF4-FFF2-40B4-BE49-F238E27FC236}">
                <a16:creationId xmlns:a16="http://schemas.microsoft.com/office/drawing/2014/main" id="{50FA22DE-53B9-4D34-987E-49336D6E7C69}"/>
              </a:ext>
            </a:extLst>
          </p:cNvPr>
          <p:cNvSpPr>
            <a:spLocks noGrp="1"/>
          </p:cNvSpPr>
          <p:nvPr>
            <p:ph idx="1"/>
          </p:nvPr>
        </p:nvSpPr>
        <p:spPr/>
        <p:txBody>
          <a:bodyPr/>
          <a:lstStyle/>
          <a:p>
            <a:r>
              <a:rPr lang="en-US" altLang="zh-CN" dirty="0"/>
              <a:t>Input</a:t>
            </a:r>
          </a:p>
          <a:p>
            <a:pPr marL="0" indent="0">
              <a:buNone/>
            </a:pPr>
            <a:r>
              <a:rPr lang="en-US" altLang="zh-CN" dirty="0"/>
              <a:t>4 5 2 6 3 1 9 7 8</a:t>
            </a:r>
            <a:endParaRPr lang="zh-TW" altLang="en-US" dirty="0"/>
          </a:p>
          <a:p>
            <a:pPr marL="0" indent="0">
              <a:buNone/>
            </a:pPr>
            <a:endParaRPr lang="en-US" altLang="zh-TW" dirty="0"/>
          </a:p>
          <a:p>
            <a:r>
              <a:rPr lang="en-US" altLang="zh-CN" dirty="0"/>
              <a:t>Output</a:t>
            </a:r>
          </a:p>
          <a:p>
            <a:pPr marL="0" indent="0">
              <a:buNone/>
            </a:pPr>
            <a:r>
              <a:rPr lang="en-US" altLang="zh-CN" dirty="0"/>
              <a:t>180</a:t>
            </a:r>
          </a:p>
          <a:p>
            <a:pPr marL="0" indent="0">
              <a:buNone/>
            </a:pPr>
            <a:endParaRPr lang="en-US" altLang="zh-CN" dirty="0"/>
          </a:p>
          <a:p>
            <a:pPr marL="0" indent="0">
              <a:buNone/>
            </a:pPr>
            <a:r>
              <a:rPr lang="en-US" altLang="zh-CN" dirty="0"/>
              <a:t>//(1+2)</a:t>
            </a:r>
            <a:r>
              <a:rPr lang="zh-CN" altLang="en-US" dirty="0"/>
              <a:t>*</a:t>
            </a:r>
            <a:r>
              <a:rPr lang="en-US" altLang="zh-CN" dirty="0"/>
              <a:t>6+3</a:t>
            </a:r>
            <a:r>
              <a:rPr lang="zh-CN" altLang="en-US" dirty="0"/>
              <a:t>*</a:t>
            </a:r>
            <a:r>
              <a:rPr lang="en-US" altLang="zh-CN" dirty="0"/>
              <a:t>5+(6+7+8+4+5)</a:t>
            </a:r>
            <a:r>
              <a:rPr lang="zh-CN" altLang="en-US" dirty="0"/>
              <a:t>*</a:t>
            </a:r>
            <a:r>
              <a:rPr lang="en-US" altLang="zh-CN" dirty="0"/>
              <a:t>4+9*3</a:t>
            </a:r>
          </a:p>
          <a:p>
            <a:endParaRPr lang="zh-TW" altLang="en-US" dirty="0"/>
          </a:p>
        </p:txBody>
      </p:sp>
      <p:sp>
        <p:nvSpPr>
          <p:cNvPr id="38" name="橢圓 37">
            <a:extLst>
              <a:ext uri="{FF2B5EF4-FFF2-40B4-BE49-F238E27FC236}">
                <a16:creationId xmlns:a16="http://schemas.microsoft.com/office/drawing/2014/main" id="{113811B3-4842-4271-81B5-9CACB6E5D9D2}"/>
              </a:ext>
            </a:extLst>
          </p:cNvPr>
          <p:cNvSpPr/>
          <p:nvPr/>
        </p:nvSpPr>
        <p:spPr>
          <a:xfrm>
            <a:off x="8836883" y="86014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45</a:t>
            </a:r>
            <a:endParaRPr lang="zh-TW" altLang="en-US" dirty="0"/>
          </a:p>
        </p:txBody>
      </p:sp>
      <p:sp>
        <p:nvSpPr>
          <p:cNvPr id="39" name="橢圓 38">
            <a:extLst>
              <a:ext uri="{FF2B5EF4-FFF2-40B4-BE49-F238E27FC236}">
                <a16:creationId xmlns:a16="http://schemas.microsoft.com/office/drawing/2014/main" id="{AD9EC768-1FDD-44A1-B2B8-DCF8E2242775}"/>
              </a:ext>
            </a:extLst>
          </p:cNvPr>
          <p:cNvSpPr/>
          <p:nvPr/>
        </p:nvSpPr>
        <p:spPr>
          <a:xfrm>
            <a:off x="7837983" y="149224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27</a:t>
            </a:r>
            <a:endParaRPr lang="zh-TW" altLang="en-US" dirty="0"/>
          </a:p>
        </p:txBody>
      </p:sp>
      <p:sp>
        <p:nvSpPr>
          <p:cNvPr id="40" name="橢圓 39">
            <a:extLst>
              <a:ext uri="{FF2B5EF4-FFF2-40B4-BE49-F238E27FC236}">
                <a16:creationId xmlns:a16="http://schemas.microsoft.com/office/drawing/2014/main" id="{765E5335-C741-4977-8922-C182E3E1CA70}"/>
              </a:ext>
            </a:extLst>
          </p:cNvPr>
          <p:cNvSpPr/>
          <p:nvPr/>
        </p:nvSpPr>
        <p:spPr>
          <a:xfrm>
            <a:off x="9698597" y="152314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18</a:t>
            </a:r>
            <a:endParaRPr lang="zh-TW" altLang="en-US" dirty="0"/>
          </a:p>
        </p:txBody>
      </p:sp>
      <p:sp>
        <p:nvSpPr>
          <p:cNvPr id="41" name="橢圓 40">
            <a:extLst>
              <a:ext uri="{FF2B5EF4-FFF2-40B4-BE49-F238E27FC236}">
                <a16:creationId xmlns:a16="http://schemas.microsoft.com/office/drawing/2014/main" id="{35E63EE9-9E86-4BEB-8F8E-3B47F2B70EA7}"/>
              </a:ext>
            </a:extLst>
          </p:cNvPr>
          <p:cNvSpPr/>
          <p:nvPr/>
        </p:nvSpPr>
        <p:spPr>
          <a:xfrm>
            <a:off x="10389956" y="228454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a:t>
            </a:r>
            <a:endParaRPr lang="zh-TW" altLang="en-US" dirty="0"/>
          </a:p>
        </p:txBody>
      </p:sp>
      <p:sp>
        <p:nvSpPr>
          <p:cNvPr id="42" name="橢圓 41">
            <a:extLst>
              <a:ext uri="{FF2B5EF4-FFF2-40B4-BE49-F238E27FC236}">
                <a16:creationId xmlns:a16="http://schemas.microsoft.com/office/drawing/2014/main" id="{E894C0D1-65EC-4DB8-917A-E046E4150CB1}"/>
              </a:ext>
            </a:extLst>
          </p:cNvPr>
          <p:cNvSpPr/>
          <p:nvPr/>
        </p:nvSpPr>
        <p:spPr>
          <a:xfrm>
            <a:off x="6607701" y="3086564"/>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a:t>
            </a:r>
            <a:endParaRPr lang="zh-TW" altLang="en-US" dirty="0"/>
          </a:p>
        </p:txBody>
      </p:sp>
      <p:sp>
        <p:nvSpPr>
          <p:cNvPr id="43" name="橢圓 42">
            <a:extLst>
              <a:ext uri="{FF2B5EF4-FFF2-40B4-BE49-F238E27FC236}">
                <a16:creationId xmlns:a16="http://schemas.microsoft.com/office/drawing/2014/main" id="{C7445C7F-8C47-488F-B2A4-B8D058ED447F}"/>
              </a:ext>
            </a:extLst>
          </p:cNvPr>
          <p:cNvSpPr/>
          <p:nvPr/>
        </p:nvSpPr>
        <p:spPr>
          <a:xfrm>
            <a:off x="9356690" y="2259603"/>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9</a:t>
            </a:r>
            <a:endParaRPr lang="zh-TW" altLang="en-US" dirty="0"/>
          </a:p>
        </p:txBody>
      </p:sp>
      <p:cxnSp>
        <p:nvCxnSpPr>
          <p:cNvPr id="44" name="直線接點 43">
            <a:extLst>
              <a:ext uri="{FF2B5EF4-FFF2-40B4-BE49-F238E27FC236}">
                <a16:creationId xmlns:a16="http://schemas.microsoft.com/office/drawing/2014/main" id="{13BA0BFA-6566-4708-81AE-B4F0B3448FBD}"/>
              </a:ext>
            </a:extLst>
          </p:cNvPr>
          <p:cNvCxnSpPr>
            <a:cxnSpLocks/>
            <a:stCxn id="38" idx="3"/>
            <a:endCxn id="39" idx="7"/>
          </p:cNvCxnSpPr>
          <p:nvPr/>
        </p:nvCxnSpPr>
        <p:spPr>
          <a:xfrm flipH="1">
            <a:off x="8358309" y="1396848"/>
            <a:ext cx="567848" cy="187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9799578A-0861-49C3-801D-03FC58A98E1F}"/>
              </a:ext>
            </a:extLst>
          </p:cNvPr>
          <p:cNvCxnSpPr>
            <a:cxnSpLocks/>
            <a:stCxn id="38" idx="5"/>
            <a:endCxn id="40" idx="1"/>
          </p:cNvCxnSpPr>
          <p:nvPr/>
        </p:nvCxnSpPr>
        <p:spPr>
          <a:xfrm>
            <a:off x="9357209" y="1396848"/>
            <a:ext cx="430662" cy="218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0CFC7B46-9530-4864-94B9-6F071472C5F0}"/>
              </a:ext>
            </a:extLst>
          </p:cNvPr>
          <p:cNvCxnSpPr>
            <a:cxnSpLocks/>
            <a:stCxn id="40" idx="3"/>
            <a:endCxn id="43" idx="0"/>
          </p:cNvCxnSpPr>
          <p:nvPr/>
        </p:nvCxnSpPr>
        <p:spPr>
          <a:xfrm flipH="1">
            <a:off x="9661490" y="2059847"/>
            <a:ext cx="126381" cy="199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0C198EB8-69B4-4A61-8025-B4D3FBED58DB}"/>
              </a:ext>
            </a:extLst>
          </p:cNvPr>
          <p:cNvCxnSpPr>
            <a:cxnSpLocks/>
            <a:stCxn id="40" idx="5"/>
            <a:endCxn id="41" idx="1"/>
          </p:cNvCxnSpPr>
          <p:nvPr/>
        </p:nvCxnSpPr>
        <p:spPr>
          <a:xfrm>
            <a:off x="10218923" y="2059847"/>
            <a:ext cx="260307" cy="316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4D78730B-5C95-42F8-9C8C-C74854E48727}"/>
              </a:ext>
            </a:extLst>
          </p:cNvPr>
          <p:cNvCxnSpPr>
            <a:cxnSpLocks/>
            <a:stCxn id="49" idx="3"/>
            <a:endCxn id="42" idx="1"/>
          </p:cNvCxnSpPr>
          <p:nvPr/>
        </p:nvCxnSpPr>
        <p:spPr>
          <a:xfrm flipH="1">
            <a:off x="6696975" y="2740663"/>
            <a:ext cx="518817" cy="4379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橢圓 48">
            <a:extLst>
              <a:ext uri="{FF2B5EF4-FFF2-40B4-BE49-F238E27FC236}">
                <a16:creationId xmlns:a16="http://schemas.microsoft.com/office/drawing/2014/main" id="{82184991-F3A8-4535-8ED5-09F07C47D573}"/>
              </a:ext>
            </a:extLst>
          </p:cNvPr>
          <p:cNvSpPr/>
          <p:nvPr/>
        </p:nvSpPr>
        <p:spPr>
          <a:xfrm>
            <a:off x="7126518" y="220395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12</a:t>
            </a:r>
            <a:endParaRPr lang="zh-TW" altLang="en-US" dirty="0"/>
          </a:p>
        </p:txBody>
      </p:sp>
      <p:sp>
        <p:nvSpPr>
          <p:cNvPr id="50" name="橢圓 49">
            <a:extLst>
              <a:ext uri="{FF2B5EF4-FFF2-40B4-BE49-F238E27FC236}">
                <a16:creationId xmlns:a16="http://schemas.microsoft.com/office/drawing/2014/main" id="{BABD5592-965C-4F5A-BDB4-AA6141C83FFC}"/>
              </a:ext>
            </a:extLst>
          </p:cNvPr>
          <p:cNvSpPr/>
          <p:nvPr/>
        </p:nvSpPr>
        <p:spPr>
          <a:xfrm>
            <a:off x="8596484" y="228454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15</a:t>
            </a:r>
            <a:endParaRPr lang="zh-TW" altLang="en-US" dirty="0"/>
          </a:p>
        </p:txBody>
      </p:sp>
      <p:sp>
        <p:nvSpPr>
          <p:cNvPr id="51" name="橢圓 50">
            <a:extLst>
              <a:ext uri="{FF2B5EF4-FFF2-40B4-BE49-F238E27FC236}">
                <a16:creationId xmlns:a16="http://schemas.microsoft.com/office/drawing/2014/main" id="{282087CE-EB96-4965-BD39-8942C74864DD}"/>
              </a:ext>
            </a:extLst>
          </p:cNvPr>
          <p:cNvSpPr/>
          <p:nvPr/>
        </p:nvSpPr>
        <p:spPr>
          <a:xfrm>
            <a:off x="7488294" y="304092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a:t>
            </a:r>
            <a:endParaRPr lang="zh-TW" altLang="en-US" dirty="0"/>
          </a:p>
        </p:txBody>
      </p:sp>
      <p:cxnSp>
        <p:nvCxnSpPr>
          <p:cNvPr id="52" name="直線接點 51">
            <a:extLst>
              <a:ext uri="{FF2B5EF4-FFF2-40B4-BE49-F238E27FC236}">
                <a16:creationId xmlns:a16="http://schemas.microsoft.com/office/drawing/2014/main" id="{3F205813-D75D-4FA5-A1C3-299F2426CEBF}"/>
              </a:ext>
            </a:extLst>
          </p:cNvPr>
          <p:cNvCxnSpPr>
            <a:cxnSpLocks/>
            <a:stCxn id="39" idx="3"/>
            <a:endCxn id="49" idx="7"/>
          </p:cNvCxnSpPr>
          <p:nvPr/>
        </p:nvCxnSpPr>
        <p:spPr>
          <a:xfrm flipH="1">
            <a:off x="7646844" y="2028948"/>
            <a:ext cx="280413" cy="267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E589F654-C16A-4509-A93A-DAB7B6E52698}"/>
              </a:ext>
            </a:extLst>
          </p:cNvPr>
          <p:cNvCxnSpPr>
            <a:cxnSpLocks/>
            <a:stCxn id="39" idx="5"/>
            <a:endCxn id="50" idx="1"/>
          </p:cNvCxnSpPr>
          <p:nvPr/>
        </p:nvCxnSpPr>
        <p:spPr>
          <a:xfrm>
            <a:off x="8358309" y="2028948"/>
            <a:ext cx="327449" cy="347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FA93CC36-DBD4-4F25-B796-FC289F665EA0}"/>
              </a:ext>
            </a:extLst>
          </p:cNvPr>
          <p:cNvCxnSpPr>
            <a:cxnSpLocks/>
            <a:stCxn id="49" idx="5"/>
            <a:endCxn id="51" idx="0"/>
          </p:cNvCxnSpPr>
          <p:nvPr/>
        </p:nvCxnSpPr>
        <p:spPr>
          <a:xfrm>
            <a:off x="7646844" y="2740663"/>
            <a:ext cx="146250" cy="300266"/>
          </a:xfrm>
          <a:prstGeom prst="line">
            <a:avLst/>
          </a:prstGeom>
        </p:spPr>
        <p:style>
          <a:lnRef idx="1">
            <a:schemeClr val="accent1"/>
          </a:lnRef>
          <a:fillRef idx="0">
            <a:schemeClr val="accent1"/>
          </a:fillRef>
          <a:effectRef idx="0">
            <a:schemeClr val="accent1"/>
          </a:effectRef>
          <a:fontRef idx="minor">
            <a:schemeClr val="tx1"/>
          </a:fontRef>
        </p:style>
      </p:cxnSp>
      <p:sp>
        <p:nvSpPr>
          <p:cNvPr id="55" name="橢圓 54">
            <a:extLst>
              <a:ext uri="{FF2B5EF4-FFF2-40B4-BE49-F238E27FC236}">
                <a16:creationId xmlns:a16="http://schemas.microsoft.com/office/drawing/2014/main" id="{B884E5EE-E82C-4ED7-B15D-1DAA66D2D376}"/>
              </a:ext>
            </a:extLst>
          </p:cNvPr>
          <p:cNvSpPr/>
          <p:nvPr/>
        </p:nvSpPr>
        <p:spPr>
          <a:xfrm>
            <a:off x="9909841" y="3223837"/>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4</a:t>
            </a:r>
            <a:endParaRPr lang="zh-TW" altLang="en-US" dirty="0"/>
          </a:p>
        </p:txBody>
      </p:sp>
      <p:sp>
        <p:nvSpPr>
          <p:cNvPr id="56" name="橢圓 55">
            <a:extLst>
              <a:ext uri="{FF2B5EF4-FFF2-40B4-BE49-F238E27FC236}">
                <a16:creationId xmlns:a16="http://schemas.microsoft.com/office/drawing/2014/main" id="{7DDFDEFA-DFBA-4F48-BFFA-0602F12E58D0}"/>
              </a:ext>
            </a:extLst>
          </p:cNvPr>
          <p:cNvSpPr/>
          <p:nvPr/>
        </p:nvSpPr>
        <p:spPr>
          <a:xfrm>
            <a:off x="10977495" y="3228728"/>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5</a:t>
            </a:r>
            <a:endParaRPr lang="zh-TW" altLang="en-US" dirty="0"/>
          </a:p>
        </p:txBody>
      </p:sp>
      <p:cxnSp>
        <p:nvCxnSpPr>
          <p:cNvPr id="57" name="直線接點 56">
            <a:extLst>
              <a:ext uri="{FF2B5EF4-FFF2-40B4-BE49-F238E27FC236}">
                <a16:creationId xmlns:a16="http://schemas.microsoft.com/office/drawing/2014/main" id="{6C964D28-5DB0-4804-A811-87BC61610D7B}"/>
              </a:ext>
            </a:extLst>
          </p:cNvPr>
          <p:cNvCxnSpPr>
            <a:cxnSpLocks/>
            <a:stCxn id="41" idx="3"/>
            <a:endCxn id="55" idx="0"/>
          </p:cNvCxnSpPr>
          <p:nvPr/>
        </p:nvCxnSpPr>
        <p:spPr>
          <a:xfrm flipH="1">
            <a:off x="10214641" y="2821250"/>
            <a:ext cx="264589" cy="402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7D0C8C59-D4C6-4132-A5A6-F49ECE5BEED4}"/>
              </a:ext>
            </a:extLst>
          </p:cNvPr>
          <p:cNvCxnSpPr>
            <a:cxnSpLocks/>
            <a:stCxn id="41" idx="5"/>
            <a:endCxn id="56" idx="0"/>
          </p:cNvCxnSpPr>
          <p:nvPr/>
        </p:nvCxnSpPr>
        <p:spPr>
          <a:xfrm>
            <a:off x="10910282" y="2821250"/>
            <a:ext cx="372013" cy="407478"/>
          </a:xfrm>
          <a:prstGeom prst="line">
            <a:avLst/>
          </a:prstGeom>
        </p:spPr>
        <p:style>
          <a:lnRef idx="1">
            <a:schemeClr val="accent1"/>
          </a:lnRef>
          <a:fillRef idx="0">
            <a:schemeClr val="accent1"/>
          </a:fillRef>
          <a:effectRef idx="0">
            <a:schemeClr val="accent1"/>
          </a:effectRef>
          <a:fontRef idx="minor">
            <a:schemeClr val="tx1"/>
          </a:fontRef>
        </p:style>
      </p:cxnSp>
      <p:sp>
        <p:nvSpPr>
          <p:cNvPr id="59" name="橢圓 58">
            <a:extLst>
              <a:ext uri="{FF2B5EF4-FFF2-40B4-BE49-F238E27FC236}">
                <a16:creationId xmlns:a16="http://schemas.microsoft.com/office/drawing/2014/main" id="{ED10A58F-C2E1-400E-98BA-26AE7E9F7DC2}"/>
              </a:ext>
            </a:extLst>
          </p:cNvPr>
          <p:cNvSpPr/>
          <p:nvPr/>
        </p:nvSpPr>
        <p:spPr>
          <a:xfrm>
            <a:off x="8180090" y="3086564"/>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7</a:t>
            </a:r>
            <a:endParaRPr lang="zh-TW" altLang="en-US" dirty="0"/>
          </a:p>
        </p:txBody>
      </p:sp>
      <p:sp>
        <p:nvSpPr>
          <p:cNvPr id="60" name="橢圓 59">
            <a:extLst>
              <a:ext uri="{FF2B5EF4-FFF2-40B4-BE49-F238E27FC236}">
                <a16:creationId xmlns:a16="http://schemas.microsoft.com/office/drawing/2014/main" id="{96875F63-86AE-4AAE-A167-398A1B4ED735}"/>
              </a:ext>
            </a:extLst>
          </p:cNvPr>
          <p:cNvSpPr/>
          <p:nvPr/>
        </p:nvSpPr>
        <p:spPr>
          <a:xfrm>
            <a:off x="9037474" y="3056008"/>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8</a:t>
            </a:r>
            <a:endParaRPr lang="zh-TW" altLang="en-US" dirty="0"/>
          </a:p>
        </p:txBody>
      </p:sp>
      <p:cxnSp>
        <p:nvCxnSpPr>
          <p:cNvPr id="61" name="直線接點 60">
            <a:extLst>
              <a:ext uri="{FF2B5EF4-FFF2-40B4-BE49-F238E27FC236}">
                <a16:creationId xmlns:a16="http://schemas.microsoft.com/office/drawing/2014/main" id="{9A6737F8-132E-4494-8A8A-A7F0608B6BB3}"/>
              </a:ext>
            </a:extLst>
          </p:cNvPr>
          <p:cNvCxnSpPr>
            <a:cxnSpLocks/>
            <a:stCxn id="50" idx="5"/>
            <a:endCxn id="60" idx="0"/>
          </p:cNvCxnSpPr>
          <p:nvPr/>
        </p:nvCxnSpPr>
        <p:spPr>
          <a:xfrm>
            <a:off x="9116810" y="2821250"/>
            <a:ext cx="225464" cy="234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80886E71-F8C4-44B6-9A4D-CCCDB4207350}"/>
              </a:ext>
            </a:extLst>
          </p:cNvPr>
          <p:cNvCxnSpPr>
            <a:cxnSpLocks/>
            <a:stCxn id="50" idx="3"/>
            <a:endCxn id="59" idx="0"/>
          </p:cNvCxnSpPr>
          <p:nvPr/>
        </p:nvCxnSpPr>
        <p:spPr>
          <a:xfrm flipH="1">
            <a:off x="8484890" y="2821250"/>
            <a:ext cx="200868" cy="265314"/>
          </a:xfrm>
          <a:prstGeom prst="line">
            <a:avLst/>
          </a:prstGeom>
        </p:spPr>
        <p:style>
          <a:lnRef idx="1">
            <a:schemeClr val="accent1"/>
          </a:lnRef>
          <a:fillRef idx="0">
            <a:schemeClr val="accent1"/>
          </a:fillRef>
          <a:effectRef idx="0">
            <a:schemeClr val="accent1"/>
          </a:effectRef>
          <a:fontRef idx="minor">
            <a:schemeClr val="tx1"/>
          </a:fontRef>
        </p:style>
      </p:cxnSp>
      <p:sp>
        <p:nvSpPr>
          <p:cNvPr id="63" name="橢圓 62">
            <a:extLst>
              <a:ext uri="{FF2B5EF4-FFF2-40B4-BE49-F238E27FC236}">
                <a16:creationId xmlns:a16="http://schemas.microsoft.com/office/drawing/2014/main" id="{8FEDEC3C-E49E-42DF-9613-CCADC85E850F}"/>
              </a:ext>
            </a:extLst>
          </p:cNvPr>
          <p:cNvSpPr/>
          <p:nvPr/>
        </p:nvSpPr>
        <p:spPr>
          <a:xfrm>
            <a:off x="7003361" y="384435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
        <p:nvSpPr>
          <p:cNvPr id="64" name="橢圓 63">
            <a:extLst>
              <a:ext uri="{FF2B5EF4-FFF2-40B4-BE49-F238E27FC236}">
                <a16:creationId xmlns:a16="http://schemas.microsoft.com/office/drawing/2014/main" id="{EA912E78-7675-49CC-AB2A-F453FC1403E2}"/>
              </a:ext>
            </a:extLst>
          </p:cNvPr>
          <p:cNvSpPr/>
          <p:nvPr/>
        </p:nvSpPr>
        <p:spPr>
          <a:xfrm>
            <a:off x="6516918" y="4602148"/>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1</a:t>
            </a:r>
            <a:endParaRPr lang="zh-TW" altLang="en-US" dirty="0"/>
          </a:p>
        </p:txBody>
      </p:sp>
      <p:sp>
        <p:nvSpPr>
          <p:cNvPr id="65" name="橢圓 64">
            <a:extLst>
              <a:ext uri="{FF2B5EF4-FFF2-40B4-BE49-F238E27FC236}">
                <a16:creationId xmlns:a16="http://schemas.microsoft.com/office/drawing/2014/main" id="{E6576637-DB19-4160-947C-FEE4C68DD570}"/>
              </a:ext>
            </a:extLst>
          </p:cNvPr>
          <p:cNvSpPr/>
          <p:nvPr/>
        </p:nvSpPr>
        <p:spPr>
          <a:xfrm>
            <a:off x="7442864" y="4691960"/>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2</a:t>
            </a:r>
            <a:endParaRPr lang="zh-TW" altLang="en-US" dirty="0"/>
          </a:p>
        </p:txBody>
      </p:sp>
      <p:cxnSp>
        <p:nvCxnSpPr>
          <p:cNvPr id="66" name="直線接點 65">
            <a:extLst>
              <a:ext uri="{FF2B5EF4-FFF2-40B4-BE49-F238E27FC236}">
                <a16:creationId xmlns:a16="http://schemas.microsoft.com/office/drawing/2014/main" id="{A9E5A055-E8B3-445F-A790-F8545025EC2E}"/>
              </a:ext>
            </a:extLst>
          </p:cNvPr>
          <p:cNvCxnSpPr>
            <a:cxnSpLocks/>
            <a:stCxn id="63" idx="3"/>
            <a:endCxn id="64" idx="0"/>
          </p:cNvCxnSpPr>
          <p:nvPr/>
        </p:nvCxnSpPr>
        <p:spPr>
          <a:xfrm flipH="1">
            <a:off x="6821718" y="4381060"/>
            <a:ext cx="270917" cy="22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90EF2727-D2AB-4B9E-9666-19CB308E815C}"/>
              </a:ext>
            </a:extLst>
          </p:cNvPr>
          <p:cNvCxnSpPr>
            <a:cxnSpLocks/>
            <a:stCxn id="63" idx="5"/>
            <a:endCxn id="65" idx="0"/>
          </p:cNvCxnSpPr>
          <p:nvPr/>
        </p:nvCxnSpPr>
        <p:spPr>
          <a:xfrm>
            <a:off x="7523687" y="4381060"/>
            <a:ext cx="223977" cy="310900"/>
          </a:xfrm>
          <a:prstGeom prst="line">
            <a:avLst/>
          </a:prstGeom>
        </p:spPr>
        <p:style>
          <a:lnRef idx="1">
            <a:schemeClr val="accent1"/>
          </a:lnRef>
          <a:fillRef idx="0">
            <a:schemeClr val="accent1"/>
          </a:fillRef>
          <a:effectRef idx="0">
            <a:schemeClr val="accent1"/>
          </a:effectRef>
          <a:fontRef idx="minor">
            <a:schemeClr val="tx1"/>
          </a:fontRef>
        </p:style>
      </p:cxnSp>
      <p:sp>
        <p:nvSpPr>
          <p:cNvPr id="68" name="橢圓 67">
            <a:extLst>
              <a:ext uri="{FF2B5EF4-FFF2-40B4-BE49-F238E27FC236}">
                <a16:creationId xmlns:a16="http://schemas.microsoft.com/office/drawing/2014/main" id="{72CE3065-A2EC-42BB-8198-647497AE9129}"/>
              </a:ext>
            </a:extLst>
          </p:cNvPr>
          <p:cNvSpPr/>
          <p:nvPr/>
        </p:nvSpPr>
        <p:spPr>
          <a:xfrm>
            <a:off x="7972147" y="3934168"/>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3</a:t>
            </a:r>
            <a:endParaRPr lang="zh-TW" altLang="en-US" dirty="0"/>
          </a:p>
        </p:txBody>
      </p:sp>
      <p:cxnSp>
        <p:nvCxnSpPr>
          <p:cNvPr id="69" name="直線接點 68">
            <a:extLst>
              <a:ext uri="{FF2B5EF4-FFF2-40B4-BE49-F238E27FC236}">
                <a16:creationId xmlns:a16="http://schemas.microsoft.com/office/drawing/2014/main" id="{F58E3CB8-63FD-4F0F-A6FB-61385F99EEDF}"/>
              </a:ext>
            </a:extLst>
          </p:cNvPr>
          <p:cNvCxnSpPr>
            <a:stCxn id="51" idx="3"/>
            <a:endCxn id="63" idx="0"/>
          </p:cNvCxnSpPr>
          <p:nvPr/>
        </p:nvCxnSpPr>
        <p:spPr>
          <a:xfrm flipH="1">
            <a:off x="7308161" y="3577633"/>
            <a:ext cx="269407" cy="266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CD8EF3BB-2D31-41EE-BCD4-C71FE2347829}"/>
              </a:ext>
            </a:extLst>
          </p:cNvPr>
          <p:cNvCxnSpPr>
            <a:stCxn id="51" idx="5"/>
            <a:endCxn id="68" idx="0"/>
          </p:cNvCxnSpPr>
          <p:nvPr/>
        </p:nvCxnSpPr>
        <p:spPr>
          <a:xfrm>
            <a:off x="8008620" y="3577633"/>
            <a:ext cx="268327" cy="356535"/>
          </a:xfrm>
          <a:prstGeom prst="line">
            <a:avLst/>
          </a:prstGeom>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D9061918-C89C-42B8-B4DB-F495C33C1DDD}"/>
              </a:ext>
            </a:extLst>
          </p:cNvPr>
          <p:cNvSpPr txBox="1"/>
          <p:nvPr/>
        </p:nvSpPr>
        <p:spPr>
          <a:xfrm>
            <a:off x="9114413" y="4111078"/>
            <a:ext cx="1042591" cy="369332"/>
          </a:xfrm>
          <a:prstGeom prst="rect">
            <a:avLst/>
          </a:prstGeom>
          <a:noFill/>
        </p:spPr>
        <p:txBody>
          <a:bodyPr wrap="square" rtlCol="0">
            <a:spAutoFit/>
          </a:bodyPr>
          <a:lstStyle/>
          <a:p>
            <a:r>
              <a:rPr lang="zh-CN" altLang="en-US" b="1" dirty="0">
                <a:solidFill>
                  <a:srgbClr val="C00000"/>
                </a:solidFill>
              </a:rPr>
              <a:t>最佳解</a:t>
            </a:r>
            <a:endParaRPr lang="zh-TW" altLang="en-US" b="1" dirty="0">
              <a:solidFill>
                <a:srgbClr val="C00000"/>
              </a:solidFill>
            </a:endParaRPr>
          </a:p>
        </p:txBody>
      </p:sp>
    </p:spTree>
    <p:extLst>
      <p:ext uri="{BB962C8B-B14F-4D97-AF65-F5344CB8AC3E}">
        <p14:creationId xmlns:p14="http://schemas.microsoft.com/office/powerpoint/2010/main" val="401116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F09265-C3D7-43F3-8205-6D45F3BE3CFB}"/>
              </a:ext>
            </a:extLst>
          </p:cNvPr>
          <p:cNvSpPr>
            <a:spLocks noGrp="1"/>
          </p:cNvSpPr>
          <p:nvPr>
            <p:ph type="title"/>
          </p:nvPr>
        </p:nvSpPr>
        <p:spPr>
          <a:xfrm>
            <a:off x="838200" y="365125"/>
            <a:ext cx="10515600" cy="1325563"/>
          </a:xfrm>
        </p:spPr>
        <p:txBody>
          <a:bodyPr/>
          <a:lstStyle/>
          <a:p>
            <a:r>
              <a:rPr lang="zh-CN" altLang="en-US" dirty="0"/>
              <a:t>製作樹</a:t>
            </a:r>
            <a:r>
              <a:rPr lang="en-US" altLang="zh-CN" dirty="0"/>
              <a:t>-4</a:t>
            </a:r>
            <a:endParaRPr lang="zh-TW" altLang="en-US" dirty="0"/>
          </a:p>
        </p:txBody>
      </p:sp>
      <p:sp>
        <p:nvSpPr>
          <p:cNvPr id="3" name="內容版面配置區 2">
            <a:extLst>
              <a:ext uri="{FF2B5EF4-FFF2-40B4-BE49-F238E27FC236}">
                <a16:creationId xmlns:a16="http://schemas.microsoft.com/office/drawing/2014/main" id="{21DEAC2F-EB34-4693-88F6-1178BF63CEC5}"/>
              </a:ext>
            </a:extLst>
          </p:cNvPr>
          <p:cNvSpPr>
            <a:spLocks noGrp="1"/>
          </p:cNvSpPr>
          <p:nvPr>
            <p:ph idx="1"/>
          </p:nvPr>
        </p:nvSpPr>
        <p:spPr>
          <a:xfrm>
            <a:off x="838200" y="1825625"/>
            <a:ext cx="10515600" cy="4351338"/>
          </a:xfrm>
        </p:spPr>
        <p:txBody>
          <a:bodyPr>
            <a:normAutofit/>
          </a:bodyPr>
          <a:lstStyle/>
          <a:p>
            <a:pPr marL="0" indent="0">
              <a:buNone/>
            </a:pPr>
            <a:endParaRPr lang="en-US" altLang="zh-CN" dirty="0"/>
          </a:p>
        </p:txBody>
      </p:sp>
      <p:sp>
        <p:nvSpPr>
          <p:cNvPr id="168" name="橢圓 167">
            <a:extLst>
              <a:ext uri="{FF2B5EF4-FFF2-40B4-BE49-F238E27FC236}">
                <a16:creationId xmlns:a16="http://schemas.microsoft.com/office/drawing/2014/main" id="{7C067B26-ACB4-4F4D-B8F6-4D62EED2FBC6}"/>
              </a:ext>
            </a:extLst>
          </p:cNvPr>
          <p:cNvSpPr/>
          <p:nvPr/>
        </p:nvSpPr>
        <p:spPr>
          <a:xfrm>
            <a:off x="7982001" y="2787595"/>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45</a:t>
            </a:r>
            <a:endParaRPr lang="zh-TW" altLang="en-US" dirty="0"/>
          </a:p>
        </p:txBody>
      </p:sp>
      <p:sp>
        <p:nvSpPr>
          <p:cNvPr id="169" name="橢圓 168">
            <a:extLst>
              <a:ext uri="{FF2B5EF4-FFF2-40B4-BE49-F238E27FC236}">
                <a16:creationId xmlns:a16="http://schemas.microsoft.com/office/drawing/2014/main" id="{EAE6B4EC-4F17-4225-84A6-7522F82F04CC}"/>
              </a:ext>
            </a:extLst>
          </p:cNvPr>
          <p:cNvSpPr/>
          <p:nvPr/>
        </p:nvSpPr>
        <p:spPr>
          <a:xfrm>
            <a:off x="10706332" y="4259372"/>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17</a:t>
            </a:r>
            <a:endParaRPr lang="zh-TW" altLang="en-US" dirty="0"/>
          </a:p>
        </p:txBody>
      </p:sp>
      <p:sp>
        <p:nvSpPr>
          <p:cNvPr id="170" name="橢圓 169">
            <a:extLst>
              <a:ext uri="{FF2B5EF4-FFF2-40B4-BE49-F238E27FC236}">
                <a16:creationId xmlns:a16="http://schemas.microsoft.com/office/drawing/2014/main" id="{6B6A0463-41FC-44D0-A83E-92CA2B2F389F}"/>
              </a:ext>
            </a:extLst>
          </p:cNvPr>
          <p:cNvSpPr/>
          <p:nvPr/>
        </p:nvSpPr>
        <p:spPr>
          <a:xfrm>
            <a:off x="11260298" y="4888160"/>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8</a:t>
            </a:r>
            <a:endParaRPr lang="zh-TW" altLang="en-US" dirty="0"/>
          </a:p>
        </p:txBody>
      </p:sp>
      <p:sp>
        <p:nvSpPr>
          <p:cNvPr id="171" name="橢圓 170">
            <a:extLst>
              <a:ext uri="{FF2B5EF4-FFF2-40B4-BE49-F238E27FC236}">
                <a16:creationId xmlns:a16="http://schemas.microsoft.com/office/drawing/2014/main" id="{B70DDB28-4EFA-47D9-9817-A994B8255B16}"/>
              </a:ext>
            </a:extLst>
          </p:cNvPr>
          <p:cNvSpPr/>
          <p:nvPr/>
        </p:nvSpPr>
        <p:spPr>
          <a:xfrm>
            <a:off x="5879562" y="4142581"/>
            <a:ext cx="609600" cy="62878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a:t>
            </a:r>
            <a:endParaRPr lang="zh-TW" altLang="en-US" dirty="0"/>
          </a:p>
        </p:txBody>
      </p:sp>
      <p:sp>
        <p:nvSpPr>
          <p:cNvPr id="172" name="橢圓 171">
            <a:extLst>
              <a:ext uri="{FF2B5EF4-FFF2-40B4-BE49-F238E27FC236}">
                <a16:creationId xmlns:a16="http://schemas.microsoft.com/office/drawing/2014/main" id="{EE09E26A-9697-45A6-9211-74D9ADE9326F}"/>
              </a:ext>
            </a:extLst>
          </p:cNvPr>
          <p:cNvSpPr/>
          <p:nvPr/>
        </p:nvSpPr>
        <p:spPr>
          <a:xfrm>
            <a:off x="10354688" y="4936394"/>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9</a:t>
            </a:r>
            <a:endParaRPr lang="zh-TW" altLang="en-US" dirty="0"/>
          </a:p>
        </p:txBody>
      </p:sp>
      <p:cxnSp>
        <p:nvCxnSpPr>
          <p:cNvPr id="173" name="直線接點 172">
            <a:extLst>
              <a:ext uri="{FF2B5EF4-FFF2-40B4-BE49-F238E27FC236}">
                <a16:creationId xmlns:a16="http://schemas.microsoft.com/office/drawing/2014/main" id="{140D6DD7-AB83-451B-83D7-5B3B4F6FB265}"/>
              </a:ext>
            </a:extLst>
          </p:cNvPr>
          <p:cNvCxnSpPr>
            <a:cxnSpLocks/>
            <a:stCxn id="168" idx="5"/>
            <a:endCxn id="207" idx="0"/>
          </p:cNvCxnSpPr>
          <p:nvPr/>
        </p:nvCxnSpPr>
        <p:spPr>
          <a:xfrm>
            <a:off x="8502327" y="3324299"/>
            <a:ext cx="1416430" cy="19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線接點 173">
            <a:extLst>
              <a:ext uri="{FF2B5EF4-FFF2-40B4-BE49-F238E27FC236}">
                <a16:creationId xmlns:a16="http://schemas.microsoft.com/office/drawing/2014/main" id="{1F678576-14CC-42D0-974C-EC4409121035}"/>
              </a:ext>
            </a:extLst>
          </p:cNvPr>
          <p:cNvCxnSpPr>
            <a:cxnSpLocks/>
            <a:stCxn id="207" idx="5"/>
            <a:endCxn id="169" idx="1"/>
          </p:cNvCxnSpPr>
          <p:nvPr/>
        </p:nvCxnSpPr>
        <p:spPr>
          <a:xfrm>
            <a:off x="10134283" y="4055198"/>
            <a:ext cx="661323" cy="296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直線接點 178">
            <a:extLst>
              <a:ext uri="{FF2B5EF4-FFF2-40B4-BE49-F238E27FC236}">
                <a16:creationId xmlns:a16="http://schemas.microsoft.com/office/drawing/2014/main" id="{A3523540-60DE-47DF-ADDC-516B1EFD65BE}"/>
              </a:ext>
            </a:extLst>
          </p:cNvPr>
          <p:cNvCxnSpPr>
            <a:cxnSpLocks/>
            <a:stCxn id="169" idx="3"/>
            <a:endCxn id="172" idx="0"/>
          </p:cNvCxnSpPr>
          <p:nvPr/>
        </p:nvCxnSpPr>
        <p:spPr>
          <a:xfrm flipH="1">
            <a:off x="10659488" y="4796076"/>
            <a:ext cx="136118" cy="140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線接點 179">
            <a:extLst>
              <a:ext uri="{FF2B5EF4-FFF2-40B4-BE49-F238E27FC236}">
                <a16:creationId xmlns:a16="http://schemas.microsoft.com/office/drawing/2014/main" id="{59C4E63B-9997-451D-985C-7EB860118E84}"/>
              </a:ext>
            </a:extLst>
          </p:cNvPr>
          <p:cNvCxnSpPr>
            <a:cxnSpLocks/>
            <a:stCxn id="169" idx="5"/>
            <a:endCxn id="170" idx="1"/>
          </p:cNvCxnSpPr>
          <p:nvPr/>
        </p:nvCxnSpPr>
        <p:spPr>
          <a:xfrm>
            <a:off x="11226658" y="4796076"/>
            <a:ext cx="122914" cy="184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線接點 180">
            <a:extLst>
              <a:ext uri="{FF2B5EF4-FFF2-40B4-BE49-F238E27FC236}">
                <a16:creationId xmlns:a16="http://schemas.microsoft.com/office/drawing/2014/main" id="{C3CFC9D6-A9D9-40F7-99D3-0E279AAA4E27}"/>
              </a:ext>
            </a:extLst>
          </p:cNvPr>
          <p:cNvCxnSpPr>
            <a:cxnSpLocks/>
            <a:stCxn id="182" idx="3"/>
            <a:endCxn id="171" idx="1"/>
          </p:cNvCxnSpPr>
          <p:nvPr/>
        </p:nvCxnSpPr>
        <p:spPr>
          <a:xfrm flipH="1">
            <a:off x="5968836" y="3947768"/>
            <a:ext cx="602540" cy="28689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2" name="橢圓 181">
            <a:extLst>
              <a:ext uri="{FF2B5EF4-FFF2-40B4-BE49-F238E27FC236}">
                <a16:creationId xmlns:a16="http://schemas.microsoft.com/office/drawing/2014/main" id="{5A76EDDE-0D94-493A-98B2-F3C111E16911}"/>
              </a:ext>
            </a:extLst>
          </p:cNvPr>
          <p:cNvSpPr/>
          <p:nvPr/>
        </p:nvSpPr>
        <p:spPr>
          <a:xfrm>
            <a:off x="6482102" y="341106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15</a:t>
            </a:r>
            <a:endParaRPr lang="zh-TW" altLang="en-US" dirty="0"/>
          </a:p>
        </p:txBody>
      </p:sp>
      <p:sp>
        <p:nvSpPr>
          <p:cNvPr id="183" name="橢圓 182">
            <a:extLst>
              <a:ext uri="{FF2B5EF4-FFF2-40B4-BE49-F238E27FC236}">
                <a16:creationId xmlns:a16="http://schemas.microsoft.com/office/drawing/2014/main" id="{48A067AB-26CA-48A6-B050-022041558174}"/>
              </a:ext>
            </a:extLst>
          </p:cNvPr>
          <p:cNvSpPr/>
          <p:nvPr/>
        </p:nvSpPr>
        <p:spPr>
          <a:xfrm>
            <a:off x="8918224" y="4266790"/>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13</a:t>
            </a:r>
            <a:endParaRPr lang="zh-TW" altLang="en-US" dirty="0"/>
          </a:p>
        </p:txBody>
      </p:sp>
      <p:sp>
        <p:nvSpPr>
          <p:cNvPr id="184" name="橢圓 183">
            <a:extLst>
              <a:ext uri="{FF2B5EF4-FFF2-40B4-BE49-F238E27FC236}">
                <a16:creationId xmlns:a16="http://schemas.microsoft.com/office/drawing/2014/main" id="{88B61420-1D66-483A-828F-BA813939EC31}"/>
              </a:ext>
            </a:extLst>
          </p:cNvPr>
          <p:cNvSpPr/>
          <p:nvPr/>
        </p:nvSpPr>
        <p:spPr>
          <a:xfrm>
            <a:off x="7198106" y="4172281"/>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a:t>
            </a:r>
            <a:endParaRPr lang="zh-TW" altLang="en-US" dirty="0"/>
          </a:p>
        </p:txBody>
      </p:sp>
      <p:cxnSp>
        <p:nvCxnSpPr>
          <p:cNvPr id="187" name="直線接點 186">
            <a:extLst>
              <a:ext uri="{FF2B5EF4-FFF2-40B4-BE49-F238E27FC236}">
                <a16:creationId xmlns:a16="http://schemas.microsoft.com/office/drawing/2014/main" id="{5379D5F3-B4C0-4B48-86D2-A810BB4A327C}"/>
              </a:ext>
            </a:extLst>
          </p:cNvPr>
          <p:cNvCxnSpPr>
            <a:cxnSpLocks/>
            <a:stCxn id="168" idx="3"/>
            <a:endCxn id="182" idx="7"/>
          </p:cNvCxnSpPr>
          <p:nvPr/>
        </p:nvCxnSpPr>
        <p:spPr>
          <a:xfrm flipH="1">
            <a:off x="7002428" y="3324299"/>
            <a:ext cx="1068847" cy="178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線接點 187">
            <a:extLst>
              <a:ext uri="{FF2B5EF4-FFF2-40B4-BE49-F238E27FC236}">
                <a16:creationId xmlns:a16="http://schemas.microsoft.com/office/drawing/2014/main" id="{4DD3E5A7-3472-41EE-A02E-A1D7B7640FA0}"/>
              </a:ext>
            </a:extLst>
          </p:cNvPr>
          <p:cNvCxnSpPr>
            <a:cxnSpLocks/>
            <a:stCxn id="207" idx="3"/>
            <a:endCxn id="183" idx="1"/>
          </p:cNvCxnSpPr>
          <p:nvPr/>
        </p:nvCxnSpPr>
        <p:spPr>
          <a:xfrm flipH="1">
            <a:off x="9007498" y="4055198"/>
            <a:ext cx="695733" cy="303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直線接點 188">
            <a:extLst>
              <a:ext uri="{FF2B5EF4-FFF2-40B4-BE49-F238E27FC236}">
                <a16:creationId xmlns:a16="http://schemas.microsoft.com/office/drawing/2014/main" id="{36797D87-13B9-4384-8300-D3366035A552}"/>
              </a:ext>
            </a:extLst>
          </p:cNvPr>
          <p:cNvCxnSpPr>
            <a:cxnSpLocks/>
            <a:stCxn id="182" idx="5"/>
            <a:endCxn id="184" idx="0"/>
          </p:cNvCxnSpPr>
          <p:nvPr/>
        </p:nvCxnSpPr>
        <p:spPr>
          <a:xfrm>
            <a:off x="7002428" y="3947768"/>
            <a:ext cx="500478" cy="224513"/>
          </a:xfrm>
          <a:prstGeom prst="line">
            <a:avLst/>
          </a:prstGeom>
        </p:spPr>
        <p:style>
          <a:lnRef idx="1">
            <a:schemeClr val="accent1"/>
          </a:lnRef>
          <a:fillRef idx="0">
            <a:schemeClr val="accent1"/>
          </a:fillRef>
          <a:effectRef idx="0">
            <a:schemeClr val="accent1"/>
          </a:effectRef>
          <a:fontRef idx="minor">
            <a:schemeClr val="tx1"/>
          </a:fontRef>
        </p:style>
      </p:cxnSp>
      <p:sp>
        <p:nvSpPr>
          <p:cNvPr id="190" name="橢圓 189">
            <a:extLst>
              <a:ext uri="{FF2B5EF4-FFF2-40B4-BE49-F238E27FC236}">
                <a16:creationId xmlns:a16="http://schemas.microsoft.com/office/drawing/2014/main" id="{851F155A-6FCF-45D9-BFF0-75BF85A83602}"/>
              </a:ext>
            </a:extLst>
          </p:cNvPr>
          <p:cNvSpPr/>
          <p:nvPr/>
        </p:nvSpPr>
        <p:spPr>
          <a:xfrm>
            <a:off x="8487659" y="4956041"/>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7</a:t>
            </a:r>
            <a:endParaRPr lang="zh-TW" altLang="en-US" dirty="0"/>
          </a:p>
        </p:txBody>
      </p:sp>
      <p:sp>
        <p:nvSpPr>
          <p:cNvPr id="191" name="橢圓 190">
            <a:extLst>
              <a:ext uri="{FF2B5EF4-FFF2-40B4-BE49-F238E27FC236}">
                <a16:creationId xmlns:a16="http://schemas.microsoft.com/office/drawing/2014/main" id="{6E5B8CB7-6D84-41D1-9A77-8EF541B76FA9}"/>
              </a:ext>
            </a:extLst>
          </p:cNvPr>
          <p:cNvSpPr/>
          <p:nvPr/>
        </p:nvSpPr>
        <p:spPr>
          <a:xfrm>
            <a:off x="9468498" y="4965478"/>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6</a:t>
            </a:r>
            <a:endParaRPr lang="zh-TW" altLang="en-US" dirty="0"/>
          </a:p>
        </p:txBody>
      </p:sp>
      <p:cxnSp>
        <p:nvCxnSpPr>
          <p:cNvPr id="192" name="直線接點 191">
            <a:extLst>
              <a:ext uri="{FF2B5EF4-FFF2-40B4-BE49-F238E27FC236}">
                <a16:creationId xmlns:a16="http://schemas.microsoft.com/office/drawing/2014/main" id="{9F85F377-61ED-487F-A6ED-797FD71F11B8}"/>
              </a:ext>
            </a:extLst>
          </p:cNvPr>
          <p:cNvCxnSpPr>
            <a:cxnSpLocks/>
            <a:stCxn id="183" idx="5"/>
            <a:endCxn id="191" idx="0"/>
          </p:cNvCxnSpPr>
          <p:nvPr/>
        </p:nvCxnSpPr>
        <p:spPr>
          <a:xfrm>
            <a:off x="9438550" y="4803494"/>
            <a:ext cx="334748" cy="161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線接點 192">
            <a:extLst>
              <a:ext uri="{FF2B5EF4-FFF2-40B4-BE49-F238E27FC236}">
                <a16:creationId xmlns:a16="http://schemas.microsoft.com/office/drawing/2014/main" id="{EF1573CD-A783-4D93-B583-FC61EDE64589}"/>
              </a:ext>
            </a:extLst>
          </p:cNvPr>
          <p:cNvCxnSpPr>
            <a:cxnSpLocks/>
            <a:stCxn id="183" idx="3"/>
            <a:endCxn id="190" idx="0"/>
          </p:cNvCxnSpPr>
          <p:nvPr/>
        </p:nvCxnSpPr>
        <p:spPr>
          <a:xfrm flipH="1">
            <a:off x="8792459" y="4803494"/>
            <a:ext cx="215039" cy="152547"/>
          </a:xfrm>
          <a:prstGeom prst="line">
            <a:avLst/>
          </a:prstGeom>
        </p:spPr>
        <p:style>
          <a:lnRef idx="1">
            <a:schemeClr val="accent1"/>
          </a:lnRef>
          <a:fillRef idx="0">
            <a:schemeClr val="accent1"/>
          </a:fillRef>
          <a:effectRef idx="0">
            <a:schemeClr val="accent1"/>
          </a:effectRef>
          <a:fontRef idx="minor">
            <a:schemeClr val="tx1"/>
          </a:fontRef>
        </p:style>
      </p:cxnSp>
      <p:sp>
        <p:nvSpPr>
          <p:cNvPr id="194" name="橢圓 193">
            <a:extLst>
              <a:ext uri="{FF2B5EF4-FFF2-40B4-BE49-F238E27FC236}">
                <a16:creationId xmlns:a16="http://schemas.microsoft.com/office/drawing/2014/main" id="{C9EDC3C8-D891-495D-BA5A-FFBE6B11F5B4}"/>
              </a:ext>
            </a:extLst>
          </p:cNvPr>
          <p:cNvSpPr/>
          <p:nvPr/>
        </p:nvSpPr>
        <p:spPr>
          <a:xfrm>
            <a:off x="6756290" y="4888160"/>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endParaRPr lang="zh-TW" altLang="en-US" dirty="0"/>
          </a:p>
        </p:txBody>
      </p:sp>
      <p:sp>
        <p:nvSpPr>
          <p:cNvPr id="195" name="橢圓 194">
            <a:extLst>
              <a:ext uri="{FF2B5EF4-FFF2-40B4-BE49-F238E27FC236}">
                <a16:creationId xmlns:a16="http://schemas.microsoft.com/office/drawing/2014/main" id="{39186A11-C5C3-40ED-9278-312FBBAB21E1}"/>
              </a:ext>
            </a:extLst>
          </p:cNvPr>
          <p:cNvSpPr/>
          <p:nvPr/>
        </p:nvSpPr>
        <p:spPr>
          <a:xfrm>
            <a:off x="5156786" y="4911796"/>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3</a:t>
            </a:r>
            <a:endParaRPr lang="zh-TW" altLang="en-US" dirty="0"/>
          </a:p>
        </p:txBody>
      </p:sp>
      <p:sp>
        <p:nvSpPr>
          <p:cNvPr id="196" name="橢圓 195">
            <a:extLst>
              <a:ext uri="{FF2B5EF4-FFF2-40B4-BE49-F238E27FC236}">
                <a16:creationId xmlns:a16="http://schemas.microsoft.com/office/drawing/2014/main" id="{2B5680D8-8C5C-4FE4-8C2A-423A236352DD}"/>
              </a:ext>
            </a:extLst>
          </p:cNvPr>
          <p:cNvSpPr/>
          <p:nvPr/>
        </p:nvSpPr>
        <p:spPr>
          <a:xfrm>
            <a:off x="6060332" y="4895578"/>
            <a:ext cx="609600" cy="62878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3</a:t>
            </a:r>
            <a:endParaRPr lang="zh-TW" altLang="en-US" dirty="0"/>
          </a:p>
        </p:txBody>
      </p:sp>
      <p:cxnSp>
        <p:nvCxnSpPr>
          <p:cNvPr id="197" name="直線接點 196">
            <a:extLst>
              <a:ext uri="{FF2B5EF4-FFF2-40B4-BE49-F238E27FC236}">
                <a16:creationId xmlns:a16="http://schemas.microsoft.com/office/drawing/2014/main" id="{0E801B48-ABF1-4F96-9437-1DECE5DE81B4}"/>
              </a:ext>
            </a:extLst>
          </p:cNvPr>
          <p:cNvCxnSpPr>
            <a:cxnSpLocks/>
            <a:stCxn id="171" idx="3"/>
            <a:endCxn id="195" idx="0"/>
          </p:cNvCxnSpPr>
          <p:nvPr/>
        </p:nvCxnSpPr>
        <p:spPr>
          <a:xfrm flipH="1">
            <a:off x="5461586" y="4679285"/>
            <a:ext cx="507250" cy="23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直線接點 197">
            <a:extLst>
              <a:ext uri="{FF2B5EF4-FFF2-40B4-BE49-F238E27FC236}">
                <a16:creationId xmlns:a16="http://schemas.microsoft.com/office/drawing/2014/main" id="{EE9BF0C9-13E9-4558-9CE0-CB0334C99474}"/>
              </a:ext>
            </a:extLst>
          </p:cNvPr>
          <p:cNvCxnSpPr>
            <a:cxnSpLocks/>
            <a:stCxn id="171" idx="4"/>
            <a:endCxn id="196" idx="0"/>
          </p:cNvCxnSpPr>
          <p:nvPr/>
        </p:nvCxnSpPr>
        <p:spPr>
          <a:xfrm>
            <a:off x="6184362" y="4771369"/>
            <a:ext cx="180770" cy="124209"/>
          </a:xfrm>
          <a:prstGeom prst="line">
            <a:avLst/>
          </a:prstGeom>
        </p:spPr>
        <p:style>
          <a:lnRef idx="1">
            <a:schemeClr val="accent1"/>
          </a:lnRef>
          <a:fillRef idx="0">
            <a:schemeClr val="accent1"/>
          </a:fillRef>
          <a:effectRef idx="0">
            <a:schemeClr val="accent1"/>
          </a:effectRef>
          <a:fontRef idx="minor">
            <a:schemeClr val="tx1"/>
          </a:fontRef>
        </p:style>
      </p:cxnSp>
      <p:sp>
        <p:nvSpPr>
          <p:cNvPr id="199" name="橢圓 198">
            <a:extLst>
              <a:ext uri="{FF2B5EF4-FFF2-40B4-BE49-F238E27FC236}">
                <a16:creationId xmlns:a16="http://schemas.microsoft.com/office/drawing/2014/main" id="{BBB40217-EEC7-4188-81B1-D474C7594CD4}"/>
              </a:ext>
            </a:extLst>
          </p:cNvPr>
          <p:cNvSpPr/>
          <p:nvPr/>
        </p:nvSpPr>
        <p:spPr>
          <a:xfrm>
            <a:off x="7807706" y="4954235"/>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5</a:t>
            </a:r>
            <a:endParaRPr lang="zh-TW" altLang="en-US" dirty="0"/>
          </a:p>
        </p:txBody>
      </p:sp>
      <p:cxnSp>
        <p:nvCxnSpPr>
          <p:cNvPr id="200" name="直線接點 199">
            <a:extLst>
              <a:ext uri="{FF2B5EF4-FFF2-40B4-BE49-F238E27FC236}">
                <a16:creationId xmlns:a16="http://schemas.microsoft.com/office/drawing/2014/main" id="{DD81173E-8CBB-4DD3-901A-23A0A40C2ED6}"/>
              </a:ext>
            </a:extLst>
          </p:cNvPr>
          <p:cNvCxnSpPr>
            <a:stCxn id="184" idx="3"/>
            <a:endCxn id="194" idx="0"/>
          </p:cNvCxnSpPr>
          <p:nvPr/>
        </p:nvCxnSpPr>
        <p:spPr>
          <a:xfrm flipH="1">
            <a:off x="7061090" y="4708985"/>
            <a:ext cx="226290" cy="179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直線接點 200">
            <a:extLst>
              <a:ext uri="{FF2B5EF4-FFF2-40B4-BE49-F238E27FC236}">
                <a16:creationId xmlns:a16="http://schemas.microsoft.com/office/drawing/2014/main" id="{4D8C9E35-DA04-4C67-B1D1-999DE754BBF1}"/>
              </a:ext>
            </a:extLst>
          </p:cNvPr>
          <p:cNvCxnSpPr>
            <a:stCxn id="184" idx="5"/>
            <a:endCxn id="199" idx="0"/>
          </p:cNvCxnSpPr>
          <p:nvPr/>
        </p:nvCxnSpPr>
        <p:spPr>
          <a:xfrm>
            <a:off x="7718432" y="4708985"/>
            <a:ext cx="394074" cy="245250"/>
          </a:xfrm>
          <a:prstGeom prst="line">
            <a:avLst/>
          </a:prstGeom>
        </p:spPr>
        <p:style>
          <a:lnRef idx="1">
            <a:schemeClr val="accent1"/>
          </a:lnRef>
          <a:fillRef idx="0">
            <a:schemeClr val="accent1"/>
          </a:fillRef>
          <a:effectRef idx="0">
            <a:schemeClr val="accent1"/>
          </a:effectRef>
          <a:fontRef idx="minor">
            <a:schemeClr val="tx1"/>
          </a:fontRef>
        </p:style>
      </p:cxnSp>
      <p:sp>
        <p:nvSpPr>
          <p:cNvPr id="202" name="橢圓 201">
            <a:extLst>
              <a:ext uri="{FF2B5EF4-FFF2-40B4-BE49-F238E27FC236}">
                <a16:creationId xmlns:a16="http://schemas.microsoft.com/office/drawing/2014/main" id="{01739867-1E70-4970-A7D5-BC5BA204225F}"/>
              </a:ext>
            </a:extLst>
          </p:cNvPr>
          <p:cNvSpPr/>
          <p:nvPr/>
        </p:nvSpPr>
        <p:spPr>
          <a:xfrm>
            <a:off x="5766386" y="5862637"/>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2</a:t>
            </a:r>
            <a:endParaRPr lang="zh-TW" altLang="en-US" dirty="0"/>
          </a:p>
        </p:txBody>
      </p:sp>
      <p:sp>
        <p:nvSpPr>
          <p:cNvPr id="203" name="橢圓 202">
            <a:extLst>
              <a:ext uri="{FF2B5EF4-FFF2-40B4-BE49-F238E27FC236}">
                <a16:creationId xmlns:a16="http://schemas.microsoft.com/office/drawing/2014/main" id="{4372D701-78A3-41D9-A626-86DB5C7407DE}"/>
              </a:ext>
            </a:extLst>
          </p:cNvPr>
          <p:cNvSpPr/>
          <p:nvPr/>
        </p:nvSpPr>
        <p:spPr>
          <a:xfrm>
            <a:off x="6703668" y="5894356"/>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1</a:t>
            </a:r>
            <a:endParaRPr lang="zh-TW" altLang="en-US" dirty="0"/>
          </a:p>
        </p:txBody>
      </p:sp>
      <p:cxnSp>
        <p:nvCxnSpPr>
          <p:cNvPr id="204" name="直線接點 203">
            <a:extLst>
              <a:ext uri="{FF2B5EF4-FFF2-40B4-BE49-F238E27FC236}">
                <a16:creationId xmlns:a16="http://schemas.microsoft.com/office/drawing/2014/main" id="{541D8750-2C89-400D-BFD1-DD5CCB3730F6}"/>
              </a:ext>
            </a:extLst>
          </p:cNvPr>
          <p:cNvCxnSpPr>
            <a:cxnSpLocks/>
            <a:stCxn id="196" idx="4"/>
            <a:endCxn id="202" idx="0"/>
          </p:cNvCxnSpPr>
          <p:nvPr/>
        </p:nvCxnSpPr>
        <p:spPr>
          <a:xfrm flipH="1">
            <a:off x="6071186" y="5524366"/>
            <a:ext cx="293946" cy="33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直線接點 204">
            <a:extLst>
              <a:ext uri="{FF2B5EF4-FFF2-40B4-BE49-F238E27FC236}">
                <a16:creationId xmlns:a16="http://schemas.microsoft.com/office/drawing/2014/main" id="{A4EDF7AF-AB2E-422D-8E9D-9CBC41C330A4}"/>
              </a:ext>
            </a:extLst>
          </p:cNvPr>
          <p:cNvCxnSpPr>
            <a:cxnSpLocks/>
            <a:stCxn id="196" idx="5"/>
            <a:endCxn id="203" idx="0"/>
          </p:cNvCxnSpPr>
          <p:nvPr/>
        </p:nvCxnSpPr>
        <p:spPr>
          <a:xfrm>
            <a:off x="6580658" y="5432282"/>
            <a:ext cx="427810" cy="462074"/>
          </a:xfrm>
          <a:prstGeom prst="line">
            <a:avLst/>
          </a:prstGeom>
        </p:spPr>
        <p:style>
          <a:lnRef idx="1">
            <a:schemeClr val="accent1"/>
          </a:lnRef>
          <a:fillRef idx="0">
            <a:schemeClr val="accent1"/>
          </a:fillRef>
          <a:effectRef idx="0">
            <a:schemeClr val="accent1"/>
          </a:effectRef>
          <a:fontRef idx="minor">
            <a:schemeClr val="tx1"/>
          </a:fontRef>
        </p:style>
      </p:cxnSp>
      <p:sp>
        <p:nvSpPr>
          <p:cNvPr id="206" name="文字方塊 205">
            <a:extLst>
              <a:ext uri="{FF2B5EF4-FFF2-40B4-BE49-F238E27FC236}">
                <a16:creationId xmlns:a16="http://schemas.microsoft.com/office/drawing/2014/main" id="{3B655FEB-95C2-464B-A073-4B5C044CB0CC}"/>
              </a:ext>
            </a:extLst>
          </p:cNvPr>
          <p:cNvSpPr txBox="1"/>
          <p:nvPr/>
        </p:nvSpPr>
        <p:spPr>
          <a:xfrm>
            <a:off x="9931176" y="2992975"/>
            <a:ext cx="1106941" cy="369332"/>
          </a:xfrm>
          <a:prstGeom prst="rect">
            <a:avLst/>
          </a:prstGeom>
          <a:noFill/>
        </p:spPr>
        <p:txBody>
          <a:bodyPr wrap="square" rtlCol="0">
            <a:spAutoFit/>
          </a:bodyPr>
          <a:lstStyle/>
          <a:p>
            <a:r>
              <a:rPr lang="zh-CN" altLang="en-US" b="1" dirty="0">
                <a:solidFill>
                  <a:srgbClr val="C00000"/>
                </a:solidFill>
              </a:rPr>
              <a:t>非最佳解</a:t>
            </a:r>
            <a:endParaRPr lang="zh-TW" altLang="en-US" b="1" dirty="0">
              <a:solidFill>
                <a:srgbClr val="C00000"/>
              </a:solidFill>
            </a:endParaRPr>
          </a:p>
        </p:txBody>
      </p:sp>
      <p:sp>
        <p:nvSpPr>
          <p:cNvPr id="207" name="橢圓 206">
            <a:extLst>
              <a:ext uri="{FF2B5EF4-FFF2-40B4-BE49-F238E27FC236}">
                <a16:creationId xmlns:a16="http://schemas.microsoft.com/office/drawing/2014/main" id="{2EB90F5D-9680-4F02-995C-EAA3F7FFDFFC}"/>
              </a:ext>
            </a:extLst>
          </p:cNvPr>
          <p:cNvSpPr/>
          <p:nvPr/>
        </p:nvSpPr>
        <p:spPr>
          <a:xfrm>
            <a:off x="9613957" y="351849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30</a:t>
            </a:r>
            <a:endParaRPr lang="zh-TW" altLang="en-US" dirty="0"/>
          </a:p>
        </p:txBody>
      </p:sp>
      <p:sp>
        <p:nvSpPr>
          <p:cNvPr id="72" name="橢圓 71">
            <a:extLst>
              <a:ext uri="{FF2B5EF4-FFF2-40B4-BE49-F238E27FC236}">
                <a16:creationId xmlns:a16="http://schemas.microsoft.com/office/drawing/2014/main" id="{5054DDDC-610B-471E-9058-A6A48AF87312}"/>
              </a:ext>
            </a:extLst>
          </p:cNvPr>
          <p:cNvSpPr/>
          <p:nvPr/>
        </p:nvSpPr>
        <p:spPr>
          <a:xfrm>
            <a:off x="2956764" y="212176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45</a:t>
            </a:r>
            <a:endParaRPr lang="zh-TW" altLang="en-US" dirty="0"/>
          </a:p>
        </p:txBody>
      </p:sp>
      <p:sp>
        <p:nvSpPr>
          <p:cNvPr id="74" name="橢圓 73">
            <a:extLst>
              <a:ext uri="{FF2B5EF4-FFF2-40B4-BE49-F238E27FC236}">
                <a16:creationId xmlns:a16="http://schemas.microsoft.com/office/drawing/2014/main" id="{F5006C14-5A91-459C-B071-07C0C428614B}"/>
              </a:ext>
            </a:extLst>
          </p:cNvPr>
          <p:cNvSpPr/>
          <p:nvPr/>
        </p:nvSpPr>
        <p:spPr>
          <a:xfrm>
            <a:off x="2328058" y="271376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28</a:t>
            </a:r>
            <a:endParaRPr lang="zh-TW" altLang="en-US" dirty="0"/>
          </a:p>
        </p:txBody>
      </p:sp>
      <p:sp>
        <p:nvSpPr>
          <p:cNvPr id="76" name="橢圓 75">
            <a:extLst>
              <a:ext uri="{FF2B5EF4-FFF2-40B4-BE49-F238E27FC236}">
                <a16:creationId xmlns:a16="http://schemas.microsoft.com/office/drawing/2014/main" id="{CC24902E-97B4-40C7-9291-C44659CF7B8E}"/>
              </a:ext>
            </a:extLst>
          </p:cNvPr>
          <p:cNvSpPr/>
          <p:nvPr/>
        </p:nvSpPr>
        <p:spPr>
          <a:xfrm>
            <a:off x="4543410" y="280646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17</a:t>
            </a:r>
            <a:endParaRPr lang="zh-TW" altLang="en-US" dirty="0"/>
          </a:p>
        </p:txBody>
      </p:sp>
      <p:sp>
        <p:nvSpPr>
          <p:cNvPr id="78" name="橢圓 77">
            <a:extLst>
              <a:ext uri="{FF2B5EF4-FFF2-40B4-BE49-F238E27FC236}">
                <a16:creationId xmlns:a16="http://schemas.microsoft.com/office/drawing/2014/main" id="{D8828884-2432-471B-AC90-2E3A84F67954}"/>
              </a:ext>
            </a:extLst>
          </p:cNvPr>
          <p:cNvSpPr/>
          <p:nvPr/>
        </p:nvSpPr>
        <p:spPr>
          <a:xfrm>
            <a:off x="5097376" y="3435257"/>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8</a:t>
            </a:r>
            <a:endParaRPr lang="zh-TW" altLang="en-US" dirty="0"/>
          </a:p>
        </p:txBody>
      </p:sp>
      <p:sp>
        <p:nvSpPr>
          <p:cNvPr id="79" name="橢圓 78">
            <a:extLst>
              <a:ext uri="{FF2B5EF4-FFF2-40B4-BE49-F238E27FC236}">
                <a16:creationId xmlns:a16="http://schemas.microsoft.com/office/drawing/2014/main" id="{9109D12F-8797-4E9C-A067-5DD49A430B5D}"/>
              </a:ext>
            </a:extLst>
          </p:cNvPr>
          <p:cNvSpPr/>
          <p:nvPr/>
        </p:nvSpPr>
        <p:spPr>
          <a:xfrm>
            <a:off x="900392" y="4114926"/>
            <a:ext cx="609600" cy="62878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a:t>
            </a:r>
            <a:endParaRPr lang="zh-TW" altLang="en-US" dirty="0"/>
          </a:p>
        </p:txBody>
      </p:sp>
      <p:sp>
        <p:nvSpPr>
          <p:cNvPr id="80" name="橢圓 79">
            <a:extLst>
              <a:ext uri="{FF2B5EF4-FFF2-40B4-BE49-F238E27FC236}">
                <a16:creationId xmlns:a16="http://schemas.microsoft.com/office/drawing/2014/main" id="{2BACD56F-87B4-410F-A67C-1CC674A8F2AB}"/>
              </a:ext>
            </a:extLst>
          </p:cNvPr>
          <p:cNvSpPr/>
          <p:nvPr/>
        </p:nvSpPr>
        <p:spPr>
          <a:xfrm>
            <a:off x="4204970" y="3416383"/>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9</a:t>
            </a:r>
            <a:endParaRPr lang="zh-TW" altLang="en-US" dirty="0"/>
          </a:p>
        </p:txBody>
      </p:sp>
      <p:cxnSp>
        <p:nvCxnSpPr>
          <p:cNvPr id="81" name="直線接點 80">
            <a:extLst>
              <a:ext uri="{FF2B5EF4-FFF2-40B4-BE49-F238E27FC236}">
                <a16:creationId xmlns:a16="http://schemas.microsoft.com/office/drawing/2014/main" id="{8AD388DC-DAC3-4188-96B2-E61D26FDD92F}"/>
              </a:ext>
            </a:extLst>
          </p:cNvPr>
          <p:cNvCxnSpPr>
            <a:cxnSpLocks/>
            <a:stCxn id="72" idx="3"/>
            <a:endCxn id="74" idx="7"/>
          </p:cNvCxnSpPr>
          <p:nvPr/>
        </p:nvCxnSpPr>
        <p:spPr>
          <a:xfrm flipH="1">
            <a:off x="2848384" y="2658468"/>
            <a:ext cx="197654" cy="147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接點 88">
            <a:extLst>
              <a:ext uri="{FF2B5EF4-FFF2-40B4-BE49-F238E27FC236}">
                <a16:creationId xmlns:a16="http://schemas.microsoft.com/office/drawing/2014/main" id="{7E42071E-8ACA-4E2E-A98F-FD2532954B3F}"/>
              </a:ext>
            </a:extLst>
          </p:cNvPr>
          <p:cNvCxnSpPr>
            <a:cxnSpLocks/>
            <a:stCxn id="72" idx="5"/>
            <a:endCxn id="76" idx="1"/>
          </p:cNvCxnSpPr>
          <p:nvPr/>
        </p:nvCxnSpPr>
        <p:spPr>
          <a:xfrm>
            <a:off x="3477090" y="2658468"/>
            <a:ext cx="1155594" cy="240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線接點 89">
            <a:extLst>
              <a:ext uri="{FF2B5EF4-FFF2-40B4-BE49-F238E27FC236}">
                <a16:creationId xmlns:a16="http://schemas.microsoft.com/office/drawing/2014/main" id="{85C788BE-7DAA-4F91-BFFA-86EEA6F32DD4}"/>
              </a:ext>
            </a:extLst>
          </p:cNvPr>
          <p:cNvCxnSpPr>
            <a:cxnSpLocks/>
            <a:stCxn id="76" idx="3"/>
            <a:endCxn id="80" idx="0"/>
          </p:cNvCxnSpPr>
          <p:nvPr/>
        </p:nvCxnSpPr>
        <p:spPr>
          <a:xfrm flipH="1">
            <a:off x="4509770" y="3343173"/>
            <a:ext cx="122914" cy="73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42AD0ECE-ADAD-4583-840D-436805E02FE6}"/>
              </a:ext>
            </a:extLst>
          </p:cNvPr>
          <p:cNvCxnSpPr>
            <a:cxnSpLocks/>
            <a:stCxn id="76" idx="5"/>
            <a:endCxn id="78" idx="1"/>
          </p:cNvCxnSpPr>
          <p:nvPr/>
        </p:nvCxnSpPr>
        <p:spPr>
          <a:xfrm>
            <a:off x="5063736" y="3343173"/>
            <a:ext cx="122914" cy="184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接點 95">
            <a:extLst>
              <a:ext uri="{FF2B5EF4-FFF2-40B4-BE49-F238E27FC236}">
                <a16:creationId xmlns:a16="http://schemas.microsoft.com/office/drawing/2014/main" id="{8E2C1B2C-3F60-416C-B8B7-D22CF924FD25}"/>
              </a:ext>
            </a:extLst>
          </p:cNvPr>
          <p:cNvCxnSpPr>
            <a:cxnSpLocks/>
            <a:stCxn id="97" idx="3"/>
            <a:endCxn id="79" idx="1"/>
          </p:cNvCxnSpPr>
          <p:nvPr/>
        </p:nvCxnSpPr>
        <p:spPr>
          <a:xfrm flipH="1">
            <a:off x="989666" y="3920113"/>
            <a:ext cx="602540" cy="28689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橢圓 96">
            <a:extLst>
              <a:ext uri="{FF2B5EF4-FFF2-40B4-BE49-F238E27FC236}">
                <a16:creationId xmlns:a16="http://schemas.microsoft.com/office/drawing/2014/main" id="{114E381B-97E1-44D8-8D0D-4C9AE15498A4}"/>
              </a:ext>
            </a:extLst>
          </p:cNvPr>
          <p:cNvSpPr/>
          <p:nvPr/>
        </p:nvSpPr>
        <p:spPr>
          <a:xfrm>
            <a:off x="1502932" y="338340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15</a:t>
            </a:r>
            <a:endParaRPr lang="zh-TW" altLang="en-US" dirty="0"/>
          </a:p>
        </p:txBody>
      </p:sp>
      <p:sp>
        <p:nvSpPr>
          <p:cNvPr id="101" name="橢圓 100">
            <a:extLst>
              <a:ext uri="{FF2B5EF4-FFF2-40B4-BE49-F238E27FC236}">
                <a16:creationId xmlns:a16="http://schemas.microsoft.com/office/drawing/2014/main" id="{DCFC1CB7-4349-4CB2-94D7-B1A2566A8DC7}"/>
              </a:ext>
            </a:extLst>
          </p:cNvPr>
          <p:cNvSpPr/>
          <p:nvPr/>
        </p:nvSpPr>
        <p:spPr>
          <a:xfrm>
            <a:off x="3459790" y="3435257"/>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13</a:t>
            </a:r>
            <a:endParaRPr lang="zh-TW" altLang="en-US" dirty="0"/>
          </a:p>
        </p:txBody>
      </p:sp>
      <p:sp>
        <p:nvSpPr>
          <p:cNvPr id="102" name="橢圓 101">
            <a:extLst>
              <a:ext uri="{FF2B5EF4-FFF2-40B4-BE49-F238E27FC236}">
                <a16:creationId xmlns:a16="http://schemas.microsoft.com/office/drawing/2014/main" id="{A42D3051-19B0-482D-AEA5-169027B33FB5}"/>
              </a:ext>
            </a:extLst>
          </p:cNvPr>
          <p:cNvSpPr/>
          <p:nvPr/>
        </p:nvSpPr>
        <p:spPr>
          <a:xfrm>
            <a:off x="2218936" y="414462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a:t>
            </a:r>
            <a:endParaRPr lang="zh-TW" altLang="en-US" dirty="0"/>
          </a:p>
        </p:txBody>
      </p:sp>
      <p:cxnSp>
        <p:nvCxnSpPr>
          <p:cNvPr id="104" name="直線接點 103">
            <a:extLst>
              <a:ext uri="{FF2B5EF4-FFF2-40B4-BE49-F238E27FC236}">
                <a16:creationId xmlns:a16="http://schemas.microsoft.com/office/drawing/2014/main" id="{2D0AACD7-3873-4C5B-A60A-DB9EE8ECB421}"/>
              </a:ext>
            </a:extLst>
          </p:cNvPr>
          <p:cNvCxnSpPr>
            <a:cxnSpLocks/>
            <a:stCxn id="74" idx="3"/>
            <a:endCxn id="97" idx="7"/>
          </p:cNvCxnSpPr>
          <p:nvPr/>
        </p:nvCxnSpPr>
        <p:spPr>
          <a:xfrm flipH="1">
            <a:off x="2023258" y="3250470"/>
            <a:ext cx="394074" cy="22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接點 104">
            <a:extLst>
              <a:ext uri="{FF2B5EF4-FFF2-40B4-BE49-F238E27FC236}">
                <a16:creationId xmlns:a16="http://schemas.microsoft.com/office/drawing/2014/main" id="{CB280C1E-B10E-48CB-AD9F-17A7D9EBD5B9}"/>
              </a:ext>
            </a:extLst>
          </p:cNvPr>
          <p:cNvCxnSpPr>
            <a:cxnSpLocks/>
            <a:stCxn id="74" idx="5"/>
            <a:endCxn id="101" idx="1"/>
          </p:cNvCxnSpPr>
          <p:nvPr/>
        </p:nvCxnSpPr>
        <p:spPr>
          <a:xfrm>
            <a:off x="2848384" y="3250470"/>
            <a:ext cx="700680" cy="27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接點 105">
            <a:extLst>
              <a:ext uri="{FF2B5EF4-FFF2-40B4-BE49-F238E27FC236}">
                <a16:creationId xmlns:a16="http://schemas.microsoft.com/office/drawing/2014/main" id="{6ADCCBB7-007A-49F3-9881-FD2786006207}"/>
              </a:ext>
            </a:extLst>
          </p:cNvPr>
          <p:cNvCxnSpPr>
            <a:cxnSpLocks/>
            <a:stCxn id="97" idx="5"/>
            <a:endCxn id="102" idx="0"/>
          </p:cNvCxnSpPr>
          <p:nvPr/>
        </p:nvCxnSpPr>
        <p:spPr>
          <a:xfrm>
            <a:off x="2023258" y="3920113"/>
            <a:ext cx="500478" cy="224513"/>
          </a:xfrm>
          <a:prstGeom prst="line">
            <a:avLst/>
          </a:prstGeom>
        </p:spPr>
        <p:style>
          <a:lnRef idx="1">
            <a:schemeClr val="accent1"/>
          </a:lnRef>
          <a:fillRef idx="0">
            <a:schemeClr val="accent1"/>
          </a:fillRef>
          <a:effectRef idx="0">
            <a:schemeClr val="accent1"/>
          </a:effectRef>
          <a:fontRef idx="minor">
            <a:schemeClr val="tx1"/>
          </a:fontRef>
        </p:style>
      </p:cxnSp>
      <p:sp>
        <p:nvSpPr>
          <p:cNvPr id="107" name="橢圓 106">
            <a:extLst>
              <a:ext uri="{FF2B5EF4-FFF2-40B4-BE49-F238E27FC236}">
                <a16:creationId xmlns:a16="http://schemas.microsoft.com/office/drawing/2014/main" id="{C5B1D961-EB33-4DA4-A90F-AE9FF481CF2B}"/>
              </a:ext>
            </a:extLst>
          </p:cNvPr>
          <p:cNvSpPr/>
          <p:nvPr/>
        </p:nvSpPr>
        <p:spPr>
          <a:xfrm>
            <a:off x="3029225" y="4124508"/>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7</a:t>
            </a:r>
            <a:endParaRPr lang="zh-TW" altLang="en-US" dirty="0"/>
          </a:p>
        </p:txBody>
      </p:sp>
      <p:sp>
        <p:nvSpPr>
          <p:cNvPr id="108" name="橢圓 107">
            <a:extLst>
              <a:ext uri="{FF2B5EF4-FFF2-40B4-BE49-F238E27FC236}">
                <a16:creationId xmlns:a16="http://schemas.microsoft.com/office/drawing/2014/main" id="{591A632A-CED0-47D5-843A-C5514D9D9614}"/>
              </a:ext>
            </a:extLst>
          </p:cNvPr>
          <p:cNvSpPr/>
          <p:nvPr/>
        </p:nvSpPr>
        <p:spPr>
          <a:xfrm>
            <a:off x="4010064" y="4133945"/>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6</a:t>
            </a:r>
            <a:endParaRPr lang="zh-TW" altLang="en-US" dirty="0"/>
          </a:p>
        </p:txBody>
      </p:sp>
      <p:cxnSp>
        <p:nvCxnSpPr>
          <p:cNvPr id="109" name="直線接點 108">
            <a:extLst>
              <a:ext uri="{FF2B5EF4-FFF2-40B4-BE49-F238E27FC236}">
                <a16:creationId xmlns:a16="http://schemas.microsoft.com/office/drawing/2014/main" id="{6C43E3B9-35A6-473C-9EF3-E7365A396294}"/>
              </a:ext>
            </a:extLst>
          </p:cNvPr>
          <p:cNvCxnSpPr>
            <a:cxnSpLocks/>
            <a:stCxn id="101" idx="5"/>
            <a:endCxn id="108" idx="0"/>
          </p:cNvCxnSpPr>
          <p:nvPr/>
        </p:nvCxnSpPr>
        <p:spPr>
          <a:xfrm>
            <a:off x="3980116" y="3971961"/>
            <a:ext cx="334748" cy="161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接點 109">
            <a:extLst>
              <a:ext uri="{FF2B5EF4-FFF2-40B4-BE49-F238E27FC236}">
                <a16:creationId xmlns:a16="http://schemas.microsoft.com/office/drawing/2014/main" id="{658300EE-6FE9-465F-8072-3EAA64EEBF40}"/>
              </a:ext>
            </a:extLst>
          </p:cNvPr>
          <p:cNvCxnSpPr>
            <a:cxnSpLocks/>
            <a:stCxn id="101" idx="3"/>
            <a:endCxn id="107" idx="0"/>
          </p:cNvCxnSpPr>
          <p:nvPr/>
        </p:nvCxnSpPr>
        <p:spPr>
          <a:xfrm flipH="1">
            <a:off x="3334025" y="3971961"/>
            <a:ext cx="215039" cy="152547"/>
          </a:xfrm>
          <a:prstGeom prst="line">
            <a:avLst/>
          </a:prstGeom>
        </p:spPr>
        <p:style>
          <a:lnRef idx="1">
            <a:schemeClr val="accent1"/>
          </a:lnRef>
          <a:fillRef idx="0">
            <a:schemeClr val="accent1"/>
          </a:fillRef>
          <a:effectRef idx="0">
            <a:schemeClr val="accent1"/>
          </a:effectRef>
          <a:fontRef idx="minor">
            <a:schemeClr val="tx1"/>
          </a:fontRef>
        </p:style>
      </p:cxnSp>
      <p:sp>
        <p:nvSpPr>
          <p:cNvPr id="111" name="橢圓 110">
            <a:extLst>
              <a:ext uri="{FF2B5EF4-FFF2-40B4-BE49-F238E27FC236}">
                <a16:creationId xmlns:a16="http://schemas.microsoft.com/office/drawing/2014/main" id="{20BF750C-F667-4F0B-B5A6-93B45285C4D2}"/>
              </a:ext>
            </a:extLst>
          </p:cNvPr>
          <p:cNvSpPr/>
          <p:nvPr/>
        </p:nvSpPr>
        <p:spPr>
          <a:xfrm>
            <a:off x="1777120" y="4860505"/>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endParaRPr lang="zh-TW" altLang="en-US" dirty="0"/>
          </a:p>
        </p:txBody>
      </p:sp>
      <p:sp>
        <p:nvSpPr>
          <p:cNvPr id="112" name="橢圓 111">
            <a:extLst>
              <a:ext uri="{FF2B5EF4-FFF2-40B4-BE49-F238E27FC236}">
                <a16:creationId xmlns:a16="http://schemas.microsoft.com/office/drawing/2014/main" id="{98D7FA43-3FE2-4C47-A139-B2352ECD4EE9}"/>
              </a:ext>
            </a:extLst>
          </p:cNvPr>
          <p:cNvSpPr/>
          <p:nvPr/>
        </p:nvSpPr>
        <p:spPr>
          <a:xfrm>
            <a:off x="177616" y="4884141"/>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3</a:t>
            </a:r>
            <a:endParaRPr lang="zh-TW" altLang="en-US" dirty="0"/>
          </a:p>
        </p:txBody>
      </p:sp>
      <p:sp>
        <p:nvSpPr>
          <p:cNvPr id="113" name="橢圓 112">
            <a:extLst>
              <a:ext uri="{FF2B5EF4-FFF2-40B4-BE49-F238E27FC236}">
                <a16:creationId xmlns:a16="http://schemas.microsoft.com/office/drawing/2014/main" id="{85FD3784-6D4D-48B1-95C8-DA20783FE582}"/>
              </a:ext>
            </a:extLst>
          </p:cNvPr>
          <p:cNvSpPr/>
          <p:nvPr/>
        </p:nvSpPr>
        <p:spPr>
          <a:xfrm>
            <a:off x="1081162" y="4867923"/>
            <a:ext cx="609600" cy="62878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3</a:t>
            </a:r>
            <a:endParaRPr lang="zh-TW" altLang="en-US" dirty="0"/>
          </a:p>
        </p:txBody>
      </p:sp>
      <p:cxnSp>
        <p:nvCxnSpPr>
          <p:cNvPr id="114" name="直線接點 113">
            <a:extLst>
              <a:ext uri="{FF2B5EF4-FFF2-40B4-BE49-F238E27FC236}">
                <a16:creationId xmlns:a16="http://schemas.microsoft.com/office/drawing/2014/main" id="{EF899D20-9D21-470D-8A4D-2EEDE53904C0}"/>
              </a:ext>
            </a:extLst>
          </p:cNvPr>
          <p:cNvCxnSpPr>
            <a:cxnSpLocks/>
            <a:stCxn id="79" idx="3"/>
            <a:endCxn id="112" idx="0"/>
          </p:cNvCxnSpPr>
          <p:nvPr/>
        </p:nvCxnSpPr>
        <p:spPr>
          <a:xfrm flipH="1">
            <a:off x="482416" y="4651630"/>
            <a:ext cx="507250" cy="232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接點 114">
            <a:extLst>
              <a:ext uri="{FF2B5EF4-FFF2-40B4-BE49-F238E27FC236}">
                <a16:creationId xmlns:a16="http://schemas.microsoft.com/office/drawing/2014/main" id="{2BB7EE6A-E54E-4795-9D99-5A3DC046E0CB}"/>
              </a:ext>
            </a:extLst>
          </p:cNvPr>
          <p:cNvCxnSpPr>
            <a:cxnSpLocks/>
            <a:stCxn id="79" idx="4"/>
            <a:endCxn id="113" idx="0"/>
          </p:cNvCxnSpPr>
          <p:nvPr/>
        </p:nvCxnSpPr>
        <p:spPr>
          <a:xfrm>
            <a:off x="1205192" y="4743714"/>
            <a:ext cx="180770" cy="124209"/>
          </a:xfrm>
          <a:prstGeom prst="line">
            <a:avLst/>
          </a:prstGeom>
        </p:spPr>
        <p:style>
          <a:lnRef idx="1">
            <a:schemeClr val="accent1"/>
          </a:lnRef>
          <a:fillRef idx="0">
            <a:schemeClr val="accent1"/>
          </a:fillRef>
          <a:effectRef idx="0">
            <a:schemeClr val="accent1"/>
          </a:effectRef>
          <a:fontRef idx="minor">
            <a:schemeClr val="tx1"/>
          </a:fontRef>
        </p:style>
      </p:cxnSp>
      <p:sp>
        <p:nvSpPr>
          <p:cNvPr id="116" name="橢圓 115">
            <a:extLst>
              <a:ext uri="{FF2B5EF4-FFF2-40B4-BE49-F238E27FC236}">
                <a16:creationId xmlns:a16="http://schemas.microsoft.com/office/drawing/2014/main" id="{C31AB1B0-7243-4D26-BB04-56FEC115461F}"/>
              </a:ext>
            </a:extLst>
          </p:cNvPr>
          <p:cNvSpPr/>
          <p:nvPr/>
        </p:nvSpPr>
        <p:spPr>
          <a:xfrm>
            <a:off x="2828536" y="4926580"/>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5</a:t>
            </a:r>
            <a:endParaRPr lang="zh-TW" altLang="en-US" dirty="0"/>
          </a:p>
        </p:txBody>
      </p:sp>
      <p:cxnSp>
        <p:nvCxnSpPr>
          <p:cNvPr id="117" name="直線接點 116">
            <a:extLst>
              <a:ext uri="{FF2B5EF4-FFF2-40B4-BE49-F238E27FC236}">
                <a16:creationId xmlns:a16="http://schemas.microsoft.com/office/drawing/2014/main" id="{B1101165-9DBF-4CBA-9D66-C88E53350C49}"/>
              </a:ext>
            </a:extLst>
          </p:cNvPr>
          <p:cNvCxnSpPr>
            <a:stCxn id="102" idx="3"/>
            <a:endCxn id="111" idx="0"/>
          </p:cNvCxnSpPr>
          <p:nvPr/>
        </p:nvCxnSpPr>
        <p:spPr>
          <a:xfrm flipH="1">
            <a:off x="2081920" y="4681330"/>
            <a:ext cx="226290" cy="179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接點 117">
            <a:extLst>
              <a:ext uri="{FF2B5EF4-FFF2-40B4-BE49-F238E27FC236}">
                <a16:creationId xmlns:a16="http://schemas.microsoft.com/office/drawing/2014/main" id="{8A750830-D41F-4BDF-9734-75F017C38C38}"/>
              </a:ext>
            </a:extLst>
          </p:cNvPr>
          <p:cNvCxnSpPr>
            <a:stCxn id="102" idx="5"/>
            <a:endCxn id="116" idx="0"/>
          </p:cNvCxnSpPr>
          <p:nvPr/>
        </p:nvCxnSpPr>
        <p:spPr>
          <a:xfrm>
            <a:off x="2739262" y="4681330"/>
            <a:ext cx="394074" cy="245250"/>
          </a:xfrm>
          <a:prstGeom prst="line">
            <a:avLst/>
          </a:prstGeom>
        </p:spPr>
        <p:style>
          <a:lnRef idx="1">
            <a:schemeClr val="accent1"/>
          </a:lnRef>
          <a:fillRef idx="0">
            <a:schemeClr val="accent1"/>
          </a:fillRef>
          <a:effectRef idx="0">
            <a:schemeClr val="accent1"/>
          </a:effectRef>
          <a:fontRef idx="minor">
            <a:schemeClr val="tx1"/>
          </a:fontRef>
        </p:style>
      </p:cxnSp>
      <p:sp>
        <p:nvSpPr>
          <p:cNvPr id="126" name="橢圓 125">
            <a:extLst>
              <a:ext uri="{FF2B5EF4-FFF2-40B4-BE49-F238E27FC236}">
                <a16:creationId xmlns:a16="http://schemas.microsoft.com/office/drawing/2014/main" id="{C4B0D75C-8910-4E2F-82A2-F1E871E1BD88}"/>
              </a:ext>
            </a:extLst>
          </p:cNvPr>
          <p:cNvSpPr/>
          <p:nvPr/>
        </p:nvSpPr>
        <p:spPr>
          <a:xfrm>
            <a:off x="787216" y="5834982"/>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2</a:t>
            </a:r>
            <a:endParaRPr lang="zh-TW" altLang="en-US" dirty="0"/>
          </a:p>
        </p:txBody>
      </p:sp>
      <p:sp>
        <p:nvSpPr>
          <p:cNvPr id="128" name="橢圓 127">
            <a:extLst>
              <a:ext uri="{FF2B5EF4-FFF2-40B4-BE49-F238E27FC236}">
                <a16:creationId xmlns:a16="http://schemas.microsoft.com/office/drawing/2014/main" id="{14FC4ACE-8BFE-4B90-8917-45A3E94E5DBC}"/>
              </a:ext>
            </a:extLst>
          </p:cNvPr>
          <p:cNvSpPr/>
          <p:nvPr/>
        </p:nvSpPr>
        <p:spPr>
          <a:xfrm>
            <a:off x="1724498" y="5866701"/>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1</a:t>
            </a:r>
            <a:endParaRPr lang="zh-TW" altLang="en-US" dirty="0"/>
          </a:p>
        </p:txBody>
      </p:sp>
      <p:cxnSp>
        <p:nvCxnSpPr>
          <p:cNvPr id="129" name="直線接點 128">
            <a:extLst>
              <a:ext uri="{FF2B5EF4-FFF2-40B4-BE49-F238E27FC236}">
                <a16:creationId xmlns:a16="http://schemas.microsoft.com/office/drawing/2014/main" id="{2C62008D-7932-4FD8-BA06-8653C6F8E955}"/>
              </a:ext>
            </a:extLst>
          </p:cNvPr>
          <p:cNvCxnSpPr>
            <a:cxnSpLocks/>
            <a:stCxn id="113" idx="4"/>
            <a:endCxn id="126" idx="0"/>
          </p:cNvCxnSpPr>
          <p:nvPr/>
        </p:nvCxnSpPr>
        <p:spPr>
          <a:xfrm flipH="1">
            <a:off x="1092016" y="5496711"/>
            <a:ext cx="293946" cy="33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線接點 129">
            <a:extLst>
              <a:ext uri="{FF2B5EF4-FFF2-40B4-BE49-F238E27FC236}">
                <a16:creationId xmlns:a16="http://schemas.microsoft.com/office/drawing/2014/main" id="{53F5A6C6-0D8A-455C-81E0-C81AC97A3A2B}"/>
              </a:ext>
            </a:extLst>
          </p:cNvPr>
          <p:cNvCxnSpPr>
            <a:cxnSpLocks/>
            <a:stCxn id="113" idx="5"/>
            <a:endCxn id="128" idx="0"/>
          </p:cNvCxnSpPr>
          <p:nvPr/>
        </p:nvCxnSpPr>
        <p:spPr>
          <a:xfrm>
            <a:off x="1601488" y="5404627"/>
            <a:ext cx="427810" cy="462074"/>
          </a:xfrm>
          <a:prstGeom prst="line">
            <a:avLst/>
          </a:prstGeom>
        </p:spPr>
        <p:style>
          <a:lnRef idx="1">
            <a:schemeClr val="accent1"/>
          </a:lnRef>
          <a:fillRef idx="0">
            <a:schemeClr val="accent1"/>
          </a:fillRef>
          <a:effectRef idx="0">
            <a:schemeClr val="accent1"/>
          </a:effectRef>
          <a:fontRef idx="minor">
            <a:schemeClr val="tx1"/>
          </a:fontRef>
        </p:style>
      </p:cxnSp>
      <p:sp>
        <p:nvSpPr>
          <p:cNvPr id="131" name="文字方塊 130">
            <a:extLst>
              <a:ext uri="{FF2B5EF4-FFF2-40B4-BE49-F238E27FC236}">
                <a16:creationId xmlns:a16="http://schemas.microsoft.com/office/drawing/2014/main" id="{4929DBC6-C545-4B08-9ECA-6CA72B0E5566}"/>
              </a:ext>
            </a:extLst>
          </p:cNvPr>
          <p:cNvSpPr txBox="1"/>
          <p:nvPr/>
        </p:nvSpPr>
        <p:spPr>
          <a:xfrm>
            <a:off x="3761393" y="1995250"/>
            <a:ext cx="1106941" cy="369332"/>
          </a:xfrm>
          <a:prstGeom prst="rect">
            <a:avLst/>
          </a:prstGeom>
          <a:noFill/>
        </p:spPr>
        <p:txBody>
          <a:bodyPr wrap="square" rtlCol="0">
            <a:spAutoFit/>
          </a:bodyPr>
          <a:lstStyle/>
          <a:p>
            <a:r>
              <a:rPr lang="zh-CN" altLang="en-US" b="1" dirty="0">
                <a:solidFill>
                  <a:srgbClr val="C00000"/>
                </a:solidFill>
              </a:rPr>
              <a:t>非最佳解</a:t>
            </a:r>
            <a:endParaRPr lang="zh-TW" altLang="en-US" b="1" dirty="0">
              <a:solidFill>
                <a:srgbClr val="C00000"/>
              </a:solidFill>
            </a:endParaRPr>
          </a:p>
        </p:txBody>
      </p:sp>
    </p:spTree>
    <p:extLst>
      <p:ext uri="{BB962C8B-B14F-4D97-AF65-F5344CB8AC3E}">
        <p14:creationId xmlns:p14="http://schemas.microsoft.com/office/powerpoint/2010/main" val="336268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2F1649-2E1D-4AD4-A7F3-8F8023EE3650}"/>
              </a:ext>
            </a:extLst>
          </p:cNvPr>
          <p:cNvSpPr>
            <a:spLocks noGrp="1"/>
          </p:cNvSpPr>
          <p:nvPr>
            <p:ph type="title"/>
          </p:nvPr>
        </p:nvSpPr>
        <p:spPr>
          <a:xfrm>
            <a:off x="838200" y="365125"/>
            <a:ext cx="10515600" cy="1325563"/>
          </a:xfrm>
        </p:spPr>
        <p:txBody>
          <a:bodyPr/>
          <a:lstStyle/>
          <a:p>
            <a:r>
              <a:rPr lang="zh-CN" altLang="en-US" dirty="0"/>
              <a:t>製作樹</a:t>
            </a:r>
            <a:r>
              <a:rPr lang="en-US" altLang="zh-CN" dirty="0"/>
              <a:t>-4</a:t>
            </a:r>
            <a:br>
              <a:rPr lang="en-US" altLang="zh-CN" dirty="0"/>
            </a:br>
            <a:r>
              <a:rPr lang="zh-CN" altLang="en-US" sz="3200" dirty="0"/>
              <a:t>額外測資</a:t>
            </a:r>
            <a:endParaRPr lang="zh-TW" altLang="en-US" dirty="0"/>
          </a:p>
        </p:txBody>
      </p:sp>
      <p:sp>
        <p:nvSpPr>
          <p:cNvPr id="3" name="內容版面配置區 2">
            <a:extLst>
              <a:ext uri="{FF2B5EF4-FFF2-40B4-BE49-F238E27FC236}">
                <a16:creationId xmlns:a16="http://schemas.microsoft.com/office/drawing/2014/main" id="{95AD6B50-70B5-4296-82BE-11BD42165950}"/>
              </a:ext>
            </a:extLst>
          </p:cNvPr>
          <p:cNvSpPr>
            <a:spLocks noGrp="1"/>
          </p:cNvSpPr>
          <p:nvPr>
            <p:ph idx="1"/>
          </p:nvPr>
        </p:nvSpPr>
        <p:spPr>
          <a:xfrm>
            <a:off x="838200" y="1825625"/>
            <a:ext cx="5257800" cy="4351338"/>
          </a:xfrm>
        </p:spPr>
        <p:txBody>
          <a:bodyPr/>
          <a:lstStyle/>
          <a:p>
            <a:pPr marL="0" indent="0">
              <a:buNone/>
            </a:pPr>
            <a:r>
              <a:rPr lang="en-US" altLang="zh-CN" dirty="0"/>
              <a:t>Input</a:t>
            </a:r>
          </a:p>
          <a:p>
            <a:pPr marL="0" indent="0">
              <a:buNone/>
            </a:pPr>
            <a:r>
              <a:rPr lang="en-US" altLang="zh-TW" dirty="0"/>
              <a:t>6 10 11 19 5 2 7 23</a:t>
            </a:r>
          </a:p>
          <a:p>
            <a:pPr marL="0" indent="0">
              <a:buNone/>
            </a:pPr>
            <a:endParaRPr lang="en-US" altLang="zh-TW" dirty="0"/>
          </a:p>
          <a:p>
            <a:pPr marL="0" indent="0">
              <a:buNone/>
            </a:pPr>
            <a:r>
              <a:rPr lang="en-US" altLang="zh-CN" dirty="0"/>
              <a:t>Output</a:t>
            </a:r>
          </a:p>
          <a:p>
            <a:pPr marL="0" indent="0">
              <a:buNone/>
            </a:pPr>
            <a:r>
              <a:rPr lang="en-US" altLang="zh-CN" dirty="0"/>
              <a:t>310</a:t>
            </a:r>
          </a:p>
          <a:p>
            <a:pPr marL="0" indent="0">
              <a:buNone/>
            </a:pPr>
            <a:endParaRPr lang="en-US" altLang="zh-CN" dirty="0"/>
          </a:p>
          <a:p>
            <a:pPr marL="0" indent="0">
              <a:buNone/>
            </a:pPr>
            <a:endParaRPr lang="en-US" altLang="zh-CN" dirty="0"/>
          </a:p>
        </p:txBody>
      </p:sp>
      <p:sp>
        <p:nvSpPr>
          <p:cNvPr id="4" name="內容版面配置區 2">
            <a:extLst>
              <a:ext uri="{FF2B5EF4-FFF2-40B4-BE49-F238E27FC236}">
                <a16:creationId xmlns:a16="http://schemas.microsoft.com/office/drawing/2014/main" id="{9BB7C5C6-6E22-4437-B83D-B5DBE7F4C0A1}"/>
              </a:ext>
            </a:extLst>
          </p:cNvPr>
          <p:cNvSpPr txBox="1">
            <a:spLocks/>
          </p:cNvSpPr>
          <p:nvPr/>
        </p:nvSpPr>
        <p:spPr>
          <a:xfrm>
            <a:off x="6390861"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p:txBody>
      </p:sp>
      <p:sp>
        <p:nvSpPr>
          <p:cNvPr id="5" name="內容版面配置區 2">
            <a:extLst>
              <a:ext uri="{FF2B5EF4-FFF2-40B4-BE49-F238E27FC236}">
                <a16:creationId xmlns:a16="http://schemas.microsoft.com/office/drawing/2014/main" id="{3BAD9BBE-A7F4-4F94-9BA5-854995A7A7B1}"/>
              </a:ext>
            </a:extLst>
          </p:cNvPr>
          <p:cNvSpPr txBox="1">
            <a:spLocks/>
          </p:cNvSpPr>
          <p:nvPr/>
        </p:nvSpPr>
        <p:spPr>
          <a:xfrm>
            <a:off x="6095999" y="1825625"/>
            <a:ext cx="5552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p:txBody>
      </p:sp>
      <p:sp>
        <p:nvSpPr>
          <p:cNvPr id="6" name="內容版面配置區 2">
            <a:extLst>
              <a:ext uri="{FF2B5EF4-FFF2-40B4-BE49-F238E27FC236}">
                <a16:creationId xmlns:a16="http://schemas.microsoft.com/office/drawing/2014/main" id="{9BBBD9C4-D11D-4FEA-8B0D-0B43A40DAF49}"/>
              </a:ext>
            </a:extLst>
          </p:cNvPr>
          <p:cNvSpPr txBox="1">
            <a:spLocks/>
          </p:cNvSpPr>
          <p:nvPr/>
        </p:nvSpPr>
        <p:spPr>
          <a:xfrm>
            <a:off x="6390860" y="1835702"/>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p:txBody>
      </p:sp>
      <p:sp>
        <p:nvSpPr>
          <p:cNvPr id="7" name="文字方塊 6">
            <a:extLst>
              <a:ext uri="{FF2B5EF4-FFF2-40B4-BE49-F238E27FC236}">
                <a16:creationId xmlns:a16="http://schemas.microsoft.com/office/drawing/2014/main" id="{D76C4473-EB71-4EEF-9458-8AE2CC5EE552}"/>
              </a:ext>
            </a:extLst>
          </p:cNvPr>
          <p:cNvSpPr txBox="1"/>
          <p:nvPr/>
        </p:nvSpPr>
        <p:spPr>
          <a:xfrm>
            <a:off x="6095998" y="1836462"/>
            <a:ext cx="5257802" cy="3108543"/>
          </a:xfrm>
          <a:prstGeom prst="rect">
            <a:avLst/>
          </a:prstGeom>
          <a:noFill/>
        </p:spPr>
        <p:txBody>
          <a:bodyPr wrap="square" rtlCol="0">
            <a:spAutoFit/>
          </a:bodyPr>
          <a:lstStyle/>
          <a:p>
            <a:r>
              <a:rPr lang="en-US" altLang="zh-TW" sz="2800" dirty="0"/>
              <a:t>Input</a:t>
            </a:r>
          </a:p>
          <a:p>
            <a:r>
              <a:rPr lang="en-US" altLang="zh-TW" sz="2800" dirty="0"/>
              <a:t>9 7 13 2 6 1 8</a:t>
            </a:r>
          </a:p>
          <a:p>
            <a:endParaRPr lang="en-US" altLang="zh-TW" sz="2800" dirty="0"/>
          </a:p>
          <a:p>
            <a:r>
              <a:rPr lang="en-US" altLang="zh-TW" sz="2800" dirty="0"/>
              <a:t>Output</a:t>
            </a:r>
          </a:p>
          <a:p>
            <a:r>
              <a:rPr lang="en-US" altLang="zh-TW" sz="2800" dirty="0"/>
              <a:t>165</a:t>
            </a:r>
          </a:p>
          <a:p>
            <a:endParaRPr lang="en-US" altLang="zh-TW" sz="2800" dirty="0"/>
          </a:p>
          <a:p>
            <a:endParaRPr lang="zh-TW" altLang="en-US" sz="2800" dirty="0"/>
          </a:p>
        </p:txBody>
      </p:sp>
    </p:spTree>
    <p:extLst>
      <p:ext uri="{BB962C8B-B14F-4D97-AF65-F5344CB8AC3E}">
        <p14:creationId xmlns:p14="http://schemas.microsoft.com/office/powerpoint/2010/main" val="326349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F70DB2-648E-499D-B77E-ED557E335DE5}"/>
              </a:ext>
            </a:extLst>
          </p:cNvPr>
          <p:cNvSpPr>
            <a:spLocks noGrp="1"/>
          </p:cNvSpPr>
          <p:nvPr>
            <p:ph type="title"/>
          </p:nvPr>
        </p:nvSpPr>
        <p:spPr/>
        <p:txBody>
          <a:bodyPr>
            <a:normAutofit fontScale="90000"/>
          </a:bodyPr>
          <a:lstStyle/>
          <a:p>
            <a:r>
              <a:rPr lang="zh-CN" altLang="en-US" dirty="0"/>
              <a:t>製作樹</a:t>
            </a:r>
            <a:r>
              <a:rPr lang="en-US" altLang="zh-CN" dirty="0"/>
              <a:t>-5 (20%)</a:t>
            </a:r>
            <a:br>
              <a:rPr lang="en-US" altLang="zh-CN" dirty="0"/>
            </a:br>
            <a:r>
              <a:rPr lang="en-US" altLang="zh-CN" sz="2400" dirty="0"/>
              <a:t>//</a:t>
            </a:r>
            <a:r>
              <a:rPr lang="zh-CN" altLang="en-US" sz="2400" dirty="0"/>
              <a:t>解法不是</a:t>
            </a:r>
            <a:r>
              <a:rPr lang="en-US" altLang="zh-CN" sz="2400" dirty="0"/>
              <a:t>DP</a:t>
            </a:r>
            <a:r>
              <a:rPr lang="zh-CN" altLang="en-US" sz="2400" dirty="0"/>
              <a:t>喔</a:t>
            </a:r>
            <a:r>
              <a:rPr lang="en-US" altLang="zh-CN" sz="2400" dirty="0"/>
              <a:t>!</a:t>
            </a:r>
            <a:r>
              <a:rPr lang="zh-CN" altLang="en-US" sz="2400" dirty="0"/>
              <a:t>很像</a:t>
            </a:r>
            <a:r>
              <a:rPr lang="en-US" altLang="zh-CN" sz="2400" dirty="0"/>
              <a:t>OBST</a:t>
            </a:r>
            <a:r>
              <a:rPr lang="zh-CN" altLang="en-US" sz="2400" dirty="0"/>
              <a:t>但不是</a:t>
            </a:r>
            <a:r>
              <a:rPr lang="en-US" altLang="zh-CN" sz="2400" dirty="0"/>
              <a:t>,</a:t>
            </a:r>
            <a:r>
              <a:rPr lang="zh-CN" altLang="en-US" sz="2400" dirty="0"/>
              <a:t>因為有改過</a:t>
            </a:r>
            <a:r>
              <a:rPr lang="en-US" altLang="zh-CN" sz="2400" dirty="0"/>
              <a:t>.</a:t>
            </a:r>
            <a:r>
              <a:rPr lang="zh-CN" altLang="en-US" sz="2400" dirty="0"/>
              <a:t>這題可以使用暴力法解</a:t>
            </a:r>
            <a:r>
              <a:rPr lang="en-US" altLang="zh-CN" sz="2400" dirty="0"/>
              <a:t>(</a:t>
            </a:r>
            <a:r>
              <a:rPr lang="zh-CN" altLang="en-US" sz="2400" dirty="0"/>
              <a:t>就是把可能的樹找出來找最佳</a:t>
            </a:r>
            <a:r>
              <a:rPr lang="en-US" altLang="zh-CN" sz="2400" dirty="0"/>
              <a:t>,</a:t>
            </a:r>
            <a:r>
              <a:rPr lang="zh-CN" altLang="en-US" sz="2400" dirty="0"/>
              <a:t>我的測資不會很大</a:t>
            </a:r>
            <a:r>
              <a:rPr lang="en-US" altLang="zh-CN" sz="2400" dirty="0"/>
              <a:t>)</a:t>
            </a:r>
            <a:r>
              <a:rPr lang="zh-CN" altLang="en-US" sz="2400" dirty="0"/>
              <a:t>更好的解法我還沒想到</a:t>
            </a:r>
            <a:r>
              <a:rPr lang="en-US" altLang="zh-CN" sz="2400" dirty="0"/>
              <a:t>.</a:t>
            </a:r>
            <a:endParaRPr lang="zh-TW" altLang="en-US" sz="4000" dirty="0"/>
          </a:p>
        </p:txBody>
      </p:sp>
      <p:sp>
        <p:nvSpPr>
          <p:cNvPr id="3" name="內容版面配置區 2">
            <a:extLst>
              <a:ext uri="{FF2B5EF4-FFF2-40B4-BE49-F238E27FC236}">
                <a16:creationId xmlns:a16="http://schemas.microsoft.com/office/drawing/2014/main" id="{AA8230EC-E4BD-4FA2-B3F3-8C51C1B4E958}"/>
              </a:ext>
            </a:extLst>
          </p:cNvPr>
          <p:cNvSpPr>
            <a:spLocks noGrp="1"/>
          </p:cNvSpPr>
          <p:nvPr>
            <p:ph idx="1"/>
          </p:nvPr>
        </p:nvSpPr>
        <p:spPr>
          <a:xfrm>
            <a:off x="838200" y="1825624"/>
            <a:ext cx="10515600" cy="5032375"/>
          </a:xfrm>
        </p:spPr>
        <p:txBody>
          <a:bodyPr>
            <a:normAutofit/>
          </a:bodyPr>
          <a:lstStyle/>
          <a:p>
            <a:r>
              <a:rPr lang="zh-CN" altLang="en-US" dirty="0"/>
              <a:t>問題描述</a:t>
            </a:r>
            <a:endParaRPr lang="en-US" altLang="zh-CN" dirty="0"/>
          </a:p>
          <a:p>
            <a:pPr lvl="1"/>
            <a:r>
              <a:rPr lang="zh-CN" altLang="en-US" dirty="0"/>
              <a:t>給定兩串數列</a:t>
            </a:r>
            <a:r>
              <a:rPr lang="en-US" altLang="zh-CN" dirty="0"/>
              <a:t>array1[n], array2[m], 2&lt;=m&lt;=100, n = m-1</a:t>
            </a:r>
            <a:r>
              <a:rPr lang="zh-CN" altLang="en-US" dirty="0"/>
              <a:t>。兩串數列中的值皆大於等於</a:t>
            </a:r>
            <a:r>
              <a:rPr lang="en-US" altLang="zh-CN" dirty="0"/>
              <a:t>0, </a:t>
            </a:r>
            <a:r>
              <a:rPr lang="zh-CN" altLang="en-US" dirty="0"/>
              <a:t>小於等於</a:t>
            </a:r>
            <a:r>
              <a:rPr lang="en-US" altLang="zh-CN" dirty="0"/>
              <a:t>100</a:t>
            </a:r>
            <a:r>
              <a:rPr lang="zh-CN" altLang="en-US" dirty="0"/>
              <a:t>。</a:t>
            </a:r>
            <a:endParaRPr lang="en-US" altLang="zh-CN" dirty="0"/>
          </a:p>
          <a:p>
            <a:pPr lvl="1"/>
            <a:r>
              <a:rPr lang="en-US" altLang="zh-CN" dirty="0"/>
              <a:t>array1</a:t>
            </a:r>
            <a:r>
              <a:rPr lang="zh-CN" altLang="en-US" dirty="0"/>
              <a:t>表示</a:t>
            </a:r>
            <a:r>
              <a:rPr lang="en-US" altLang="zh-CN" dirty="0"/>
              <a:t>parent node, array2</a:t>
            </a:r>
            <a:r>
              <a:rPr lang="zh-CN" altLang="en-US" dirty="0"/>
              <a:t>表示</a:t>
            </a:r>
            <a:r>
              <a:rPr lang="en-US" altLang="zh-CN" dirty="0"/>
              <a:t>leaf node</a:t>
            </a:r>
            <a:r>
              <a:rPr lang="zh-CN" altLang="en-US" dirty="0"/>
              <a:t>。</a:t>
            </a:r>
            <a:endParaRPr lang="en-US" altLang="zh-CN" dirty="0"/>
          </a:p>
          <a:p>
            <a:pPr lvl="1"/>
            <a:r>
              <a:rPr lang="zh-CN" altLang="en-US" dirty="0"/>
              <a:t>建構出一個</a:t>
            </a:r>
            <a:r>
              <a:rPr lang="en-US" altLang="zh-CN" dirty="0"/>
              <a:t>binary tree, </a:t>
            </a:r>
            <a:r>
              <a:rPr lang="zh-CN" altLang="en-US" dirty="0"/>
              <a:t>找到整棵</a:t>
            </a:r>
            <a:r>
              <a:rPr lang="en-US" altLang="zh-CN" dirty="0"/>
              <a:t>binary tree</a:t>
            </a:r>
            <a:r>
              <a:rPr lang="zh-CN" altLang="en-US" dirty="0"/>
              <a:t>的最小權重。</a:t>
            </a:r>
            <a:endParaRPr lang="en-US" altLang="zh-CN" dirty="0"/>
          </a:p>
          <a:p>
            <a:r>
              <a:rPr lang="en-US" altLang="zh-CN" dirty="0"/>
              <a:t>Input</a:t>
            </a:r>
          </a:p>
          <a:p>
            <a:pPr lvl="1"/>
            <a:r>
              <a:rPr lang="zh-CN" altLang="en-US" dirty="0"/>
              <a:t>第一列表示</a:t>
            </a:r>
            <a:r>
              <a:rPr lang="en-US" altLang="zh-CN" dirty="0"/>
              <a:t>parent node, </a:t>
            </a:r>
            <a:r>
              <a:rPr lang="zh-CN" altLang="en-US" dirty="0"/>
              <a:t>中間以空格間隔</a:t>
            </a:r>
            <a:r>
              <a:rPr lang="en-US" altLang="zh-CN" dirty="0"/>
              <a:t>(int)</a:t>
            </a:r>
          </a:p>
          <a:p>
            <a:pPr lvl="1"/>
            <a:r>
              <a:rPr lang="zh-CN" altLang="en-US" dirty="0"/>
              <a:t>第二列表示</a:t>
            </a:r>
            <a:r>
              <a:rPr lang="en-US" altLang="zh-CN" dirty="0"/>
              <a:t>leaf node, </a:t>
            </a:r>
            <a:r>
              <a:rPr lang="zh-CN" altLang="en-US" dirty="0"/>
              <a:t>中間以空格間隔</a:t>
            </a:r>
            <a:r>
              <a:rPr lang="en-US" altLang="zh-CN" dirty="0"/>
              <a:t>(int)</a:t>
            </a:r>
          </a:p>
          <a:p>
            <a:r>
              <a:rPr lang="en-US" altLang="zh-CN" dirty="0"/>
              <a:t>Output</a:t>
            </a:r>
          </a:p>
          <a:p>
            <a:pPr lvl="1"/>
            <a:r>
              <a:rPr lang="zh-CN" altLang="en-US" dirty="0"/>
              <a:t>整棵樹的最小權重</a:t>
            </a:r>
            <a:r>
              <a:rPr lang="en-US" altLang="zh-CN" dirty="0"/>
              <a:t>(int)</a:t>
            </a:r>
          </a:p>
        </p:txBody>
      </p:sp>
    </p:spTree>
    <p:extLst>
      <p:ext uri="{BB962C8B-B14F-4D97-AF65-F5344CB8AC3E}">
        <p14:creationId xmlns:p14="http://schemas.microsoft.com/office/powerpoint/2010/main" val="387787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F09265-C3D7-43F3-8205-6D45F3BE3CFB}"/>
              </a:ext>
            </a:extLst>
          </p:cNvPr>
          <p:cNvSpPr>
            <a:spLocks noGrp="1"/>
          </p:cNvSpPr>
          <p:nvPr>
            <p:ph type="title"/>
          </p:nvPr>
        </p:nvSpPr>
        <p:spPr>
          <a:xfrm>
            <a:off x="838200" y="365125"/>
            <a:ext cx="10515600" cy="1325563"/>
          </a:xfrm>
        </p:spPr>
        <p:txBody>
          <a:bodyPr>
            <a:normAutofit fontScale="90000"/>
          </a:bodyPr>
          <a:lstStyle/>
          <a:p>
            <a:r>
              <a:rPr lang="zh-CN" altLang="en-US" dirty="0"/>
              <a:t>製作樹</a:t>
            </a:r>
            <a:r>
              <a:rPr lang="en-US" altLang="zh-CN" dirty="0"/>
              <a:t>-5</a:t>
            </a:r>
            <a:br>
              <a:rPr lang="en-US" altLang="zh-CN" dirty="0"/>
            </a:br>
            <a:r>
              <a:rPr lang="en-US" altLang="zh-CN" dirty="0"/>
              <a:t>example</a:t>
            </a:r>
            <a:br>
              <a:rPr lang="en-US" altLang="zh-CN" dirty="0"/>
            </a:br>
            <a:r>
              <a:rPr lang="en-US" altLang="zh-CN" sz="2700" dirty="0">
                <a:solidFill>
                  <a:srgbClr val="FF0000"/>
                </a:solidFill>
              </a:rPr>
              <a:t>//</a:t>
            </a:r>
            <a:r>
              <a:rPr lang="zh-CN" altLang="en-US" sz="2700" dirty="0">
                <a:solidFill>
                  <a:srgbClr val="FF0000"/>
                </a:solidFill>
              </a:rPr>
              <a:t>之後我會再給兩個測資</a:t>
            </a:r>
            <a:endParaRPr lang="zh-TW" altLang="en-US" dirty="0">
              <a:solidFill>
                <a:srgbClr val="FF0000"/>
              </a:solidFill>
            </a:endParaRPr>
          </a:p>
        </p:txBody>
      </p:sp>
      <p:sp>
        <p:nvSpPr>
          <p:cNvPr id="3" name="內容版面配置區 2">
            <a:extLst>
              <a:ext uri="{FF2B5EF4-FFF2-40B4-BE49-F238E27FC236}">
                <a16:creationId xmlns:a16="http://schemas.microsoft.com/office/drawing/2014/main" id="{21DEAC2F-EB34-4693-88F6-1178BF63CEC5}"/>
              </a:ext>
            </a:extLst>
          </p:cNvPr>
          <p:cNvSpPr>
            <a:spLocks noGrp="1"/>
          </p:cNvSpPr>
          <p:nvPr>
            <p:ph idx="1"/>
          </p:nvPr>
        </p:nvSpPr>
        <p:spPr>
          <a:xfrm>
            <a:off x="838200" y="1825625"/>
            <a:ext cx="10515600" cy="4351338"/>
          </a:xfrm>
        </p:spPr>
        <p:txBody>
          <a:bodyPr>
            <a:normAutofit/>
          </a:bodyPr>
          <a:lstStyle/>
          <a:p>
            <a:r>
              <a:rPr lang="en-US" altLang="zh-CN" dirty="0"/>
              <a:t>Input</a:t>
            </a:r>
          </a:p>
          <a:p>
            <a:pPr marL="0" indent="0">
              <a:buNone/>
            </a:pPr>
            <a:r>
              <a:rPr lang="en-US" altLang="zh-CN" dirty="0"/>
              <a:t>3 3 1 1</a:t>
            </a:r>
          </a:p>
          <a:p>
            <a:pPr marL="0" indent="0">
              <a:buNone/>
            </a:pPr>
            <a:r>
              <a:rPr lang="en-US" altLang="zh-CN" dirty="0"/>
              <a:t>2 3 1 1 1</a:t>
            </a:r>
            <a:endParaRPr lang="zh-TW" altLang="en-US" dirty="0"/>
          </a:p>
          <a:p>
            <a:pPr marL="0" indent="0">
              <a:buNone/>
            </a:pPr>
            <a:endParaRPr lang="en-US" altLang="zh-TW" dirty="0"/>
          </a:p>
          <a:p>
            <a:r>
              <a:rPr lang="en-US" altLang="zh-CN" dirty="0"/>
              <a:t>Output</a:t>
            </a:r>
          </a:p>
          <a:p>
            <a:pPr marL="0" indent="0">
              <a:buNone/>
            </a:pPr>
            <a:r>
              <a:rPr lang="en-US" altLang="zh-CN" dirty="0"/>
              <a:t>40</a:t>
            </a:r>
          </a:p>
          <a:p>
            <a:pPr marL="0" indent="0">
              <a:buNone/>
            </a:pPr>
            <a:endParaRPr lang="en-US" altLang="zh-CN" dirty="0"/>
          </a:p>
          <a:p>
            <a:pPr marL="0" indent="0">
              <a:buNone/>
            </a:pPr>
            <a:r>
              <a:rPr lang="en-US" altLang="zh-CN" dirty="0"/>
              <a:t>//3</a:t>
            </a:r>
            <a:r>
              <a:rPr lang="zh-CN" altLang="en-US" dirty="0"/>
              <a:t>*</a:t>
            </a:r>
            <a:r>
              <a:rPr lang="en-US" altLang="zh-CN" dirty="0"/>
              <a:t>1+(3+1)</a:t>
            </a:r>
            <a:r>
              <a:rPr lang="zh-CN" altLang="en-US" dirty="0"/>
              <a:t>*</a:t>
            </a:r>
            <a:r>
              <a:rPr lang="en-US" altLang="zh-CN" dirty="0"/>
              <a:t>2+(2+3+1+1)</a:t>
            </a:r>
            <a:r>
              <a:rPr lang="zh-CN" altLang="en-US" dirty="0"/>
              <a:t>*</a:t>
            </a:r>
            <a:r>
              <a:rPr lang="en-US" altLang="zh-CN" dirty="0"/>
              <a:t>3+(1+1)</a:t>
            </a:r>
            <a:r>
              <a:rPr lang="zh-CN" altLang="en-US" dirty="0"/>
              <a:t>*</a:t>
            </a:r>
            <a:r>
              <a:rPr lang="en-US" altLang="zh-CN" dirty="0"/>
              <a:t>4=40</a:t>
            </a:r>
          </a:p>
        </p:txBody>
      </p:sp>
      <p:sp>
        <p:nvSpPr>
          <p:cNvPr id="63" name="橢圓 62">
            <a:extLst>
              <a:ext uri="{FF2B5EF4-FFF2-40B4-BE49-F238E27FC236}">
                <a16:creationId xmlns:a16="http://schemas.microsoft.com/office/drawing/2014/main" id="{6E07F994-5B16-4F51-A679-456E230BDCB4}"/>
              </a:ext>
            </a:extLst>
          </p:cNvPr>
          <p:cNvSpPr/>
          <p:nvPr/>
        </p:nvSpPr>
        <p:spPr>
          <a:xfrm>
            <a:off x="9299909" y="165075"/>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
        <p:nvSpPr>
          <p:cNvPr id="64" name="橢圓 63">
            <a:extLst>
              <a:ext uri="{FF2B5EF4-FFF2-40B4-BE49-F238E27FC236}">
                <a16:creationId xmlns:a16="http://schemas.microsoft.com/office/drawing/2014/main" id="{40D5B83F-BA6A-4CE1-A323-32336B4C3225}"/>
              </a:ext>
            </a:extLst>
          </p:cNvPr>
          <p:cNvSpPr/>
          <p:nvPr/>
        </p:nvSpPr>
        <p:spPr>
          <a:xfrm>
            <a:off x="10522571" y="78803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
        <p:nvSpPr>
          <p:cNvPr id="65" name="橢圓 64">
            <a:extLst>
              <a:ext uri="{FF2B5EF4-FFF2-40B4-BE49-F238E27FC236}">
                <a16:creationId xmlns:a16="http://schemas.microsoft.com/office/drawing/2014/main" id="{790E600A-DF94-4A12-8C2D-E4575104C034}"/>
              </a:ext>
            </a:extLst>
          </p:cNvPr>
          <p:cNvSpPr/>
          <p:nvPr/>
        </p:nvSpPr>
        <p:spPr>
          <a:xfrm>
            <a:off x="8337737" y="78336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cxnSp>
        <p:nvCxnSpPr>
          <p:cNvPr id="71" name="直線接點 70">
            <a:extLst>
              <a:ext uri="{FF2B5EF4-FFF2-40B4-BE49-F238E27FC236}">
                <a16:creationId xmlns:a16="http://schemas.microsoft.com/office/drawing/2014/main" id="{294C77F7-C07E-42FF-89BA-A176ADDFB608}"/>
              </a:ext>
            </a:extLst>
          </p:cNvPr>
          <p:cNvCxnSpPr>
            <a:cxnSpLocks/>
            <a:stCxn id="63" idx="5"/>
            <a:endCxn id="64" idx="1"/>
          </p:cNvCxnSpPr>
          <p:nvPr/>
        </p:nvCxnSpPr>
        <p:spPr>
          <a:xfrm>
            <a:off x="9820235" y="701779"/>
            <a:ext cx="791610" cy="178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a:extLst>
              <a:ext uri="{FF2B5EF4-FFF2-40B4-BE49-F238E27FC236}">
                <a16:creationId xmlns:a16="http://schemas.microsoft.com/office/drawing/2014/main" id="{3757A094-54AF-4493-93AC-02E1E01FAC36}"/>
              </a:ext>
            </a:extLst>
          </p:cNvPr>
          <p:cNvCxnSpPr>
            <a:cxnSpLocks/>
            <a:stCxn id="63" idx="3"/>
            <a:endCxn id="65" idx="7"/>
          </p:cNvCxnSpPr>
          <p:nvPr/>
        </p:nvCxnSpPr>
        <p:spPr>
          <a:xfrm flipH="1">
            <a:off x="8858063" y="701779"/>
            <a:ext cx="531120" cy="1736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橢圓 37">
            <a:extLst>
              <a:ext uri="{FF2B5EF4-FFF2-40B4-BE49-F238E27FC236}">
                <a16:creationId xmlns:a16="http://schemas.microsoft.com/office/drawing/2014/main" id="{A3737683-276B-48C6-976B-E2A1E276DDFE}"/>
              </a:ext>
            </a:extLst>
          </p:cNvPr>
          <p:cNvSpPr/>
          <p:nvPr/>
        </p:nvSpPr>
        <p:spPr>
          <a:xfrm>
            <a:off x="7753341" y="153430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cxnSp>
        <p:nvCxnSpPr>
          <p:cNvPr id="39" name="直線接點 38">
            <a:extLst>
              <a:ext uri="{FF2B5EF4-FFF2-40B4-BE49-F238E27FC236}">
                <a16:creationId xmlns:a16="http://schemas.microsoft.com/office/drawing/2014/main" id="{148E31F7-C069-4F32-AA6B-34BC19DF4E09}"/>
              </a:ext>
            </a:extLst>
          </p:cNvPr>
          <p:cNvCxnSpPr>
            <a:cxnSpLocks/>
            <a:stCxn id="65" idx="3"/>
            <a:endCxn id="38" idx="0"/>
          </p:cNvCxnSpPr>
          <p:nvPr/>
        </p:nvCxnSpPr>
        <p:spPr>
          <a:xfrm flipH="1">
            <a:off x="8058141" y="1320068"/>
            <a:ext cx="368870" cy="214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橢圓 43">
            <a:extLst>
              <a:ext uri="{FF2B5EF4-FFF2-40B4-BE49-F238E27FC236}">
                <a16:creationId xmlns:a16="http://schemas.microsoft.com/office/drawing/2014/main" id="{BD0A14D6-F8A2-408A-8066-A3369609E6F3}"/>
              </a:ext>
            </a:extLst>
          </p:cNvPr>
          <p:cNvSpPr/>
          <p:nvPr/>
        </p:nvSpPr>
        <p:spPr>
          <a:xfrm>
            <a:off x="10022036" y="1493958"/>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45" name="橢圓 44">
            <a:extLst>
              <a:ext uri="{FF2B5EF4-FFF2-40B4-BE49-F238E27FC236}">
                <a16:creationId xmlns:a16="http://schemas.microsoft.com/office/drawing/2014/main" id="{4B1D874F-95DE-44EC-9FD9-B4B3384DB788}"/>
              </a:ext>
            </a:extLst>
          </p:cNvPr>
          <p:cNvSpPr/>
          <p:nvPr/>
        </p:nvSpPr>
        <p:spPr>
          <a:xfrm>
            <a:off x="11037996" y="1551159"/>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
        <p:nvSpPr>
          <p:cNvPr id="46" name="橢圓 45">
            <a:extLst>
              <a:ext uri="{FF2B5EF4-FFF2-40B4-BE49-F238E27FC236}">
                <a16:creationId xmlns:a16="http://schemas.microsoft.com/office/drawing/2014/main" id="{21BE5EB8-61A2-4A1E-AD24-D463C8C52FEF}"/>
              </a:ext>
            </a:extLst>
          </p:cNvPr>
          <p:cNvSpPr/>
          <p:nvPr/>
        </p:nvSpPr>
        <p:spPr>
          <a:xfrm>
            <a:off x="7347404" y="2320539"/>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47" name="橢圓 46">
            <a:extLst>
              <a:ext uri="{FF2B5EF4-FFF2-40B4-BE49-F238E27FC236}">
                <a16:creationId xmlns:a16="http://schemas.microsoft.com/office/drawing/2014/main" id="{BDC9CF76-54E2-442C-9824-1082BADAD6DD}"/>
              </a:ext>
            </a:extLst>
          </p:cNvPr>
          <p:cNvSpPr/>
          <p:nvPr/>
        </p:nvSpPr>
        <p:spPr>
          <a:xfrm>
            <a:off x="8242576" y="2331237"/>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48" name="橢圓 47">
            <a:extLst>
              <a:ext uri="{FF2B5EF4-FFF2-40B4-BE49-F238E27FC236}">
                <a16:creationId xmlns:a16="http://schemas.microsoft.com/office/drawing/2014/main" id="{F27DC7E6-4B54-4419-9F3B-5FCD6C4CA66D}"/>
              </a:ext>
            </a:extLst>
          </p:cNvPr>
          <p:cNvSpPr/>
          <p:nvPr/>
        </p:nvSpPr>
        <p:spPr>
          <a:xfrm>
            <a:off x="9065499" y="1529101"/>
            <a:ext cx="609600" cy="62878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cxnSp>
        <p:nvCxnSpPr>
          <p:cNvPr id="49" name="直線接點 48">
            <a:extLst>
              <a:ext uri="{FF2B5EF4-FFF2-40B4-BE49-F238E27FC236}">
                <a16:creationId xmlns:a16="http://schemas.microsoft.com/office/drawing/2014/main" id="{EBFED21F-710F-497C-A3B3-92C97807847F}"/>
              </a:ext>
            </a:extLst>
          </p:cNvPr>
          <p:cNvCxnSpPr>
            <a:cxnSpLocks/>
            <a:stCxn id="64" idx="3"/>
            <a:endCxn id="44" idx="0"/>
          </p:cNvCxnSpPr>
          <p:nvPr/>
        </p:nvCxnSpPr>
        <p:spPr>
          <a:xfrm flipH="1">
            <a:off x="10326836" y="1324743"/>
            <a:ext cx="285009" cy="169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59925C15-F032-4DC0-B318-AEA77A08F4F2}"/>
              </a:ext>
            </a:extLst>
          </p:cNvPr>
          <p:cNvCxnSpPr>
            <a:cxnSpLocks/>
            <a:stCxn id="65" idx="5"/>
            <a:endCxn id="48" idx="0"/>
          </p:cNvCxnSpPr>
          <p:nvPr/>
        </p:nvCxnSpPr>
        <p:spPr>
          <a:xfrm>
            <a:off x="8858063" y="1320068"/>
            <a:ext cx="512236" cy="2090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26E3AFD2-F168-4C23-BC58-DB5EF4821648}"/>
              </a:ext>
            </a:extLst>
          </p:cNvPr>
          <p:cNvCxnSpPr>
            <a:cxnSpLocks/>
            <a:stCxn id="38" idx="5"/>
            <a:endCxn id="47" idx="0"/>
          </p:cNvCxnSpPr>
          <p:nvPr/>
        </p:nvCxnSpPr>
        <p:spPr>
          <a:xfrm>
            <a:off x="8273667" y="2071008"/>
            <a:ext cx="273709" cy="260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38089769-276A-451A-8161-C768A7D02AEE}"/>
              </a:ext>
            </a:extLst>
          </p:cNvPr>
          <p:cNvCxnSpPr>
            <a:cxnSpLocks/>
            <a:stCxn id="38" idx="3"/>
            <a:endCxn id="46" idx="0"/>
          </p:cNvCxnSpPr>
          <p:nvPr/>
        </p:nvCxnSpPr>
        <p:spPr>
          <a:xfrm flipH="1">
            <a:off x="7652204" y="2071008"/>
            <a:ext cx="190411" cy="249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F28B9007-78E9-45B2-B74B-B8DD5796FBD2}"/>
              </a:ext>
            </a:extLst>
          </p:cNvPr>
          <p:cNvCxnSpPr>
            <a:cxnSpLocks/>
            <a:stCxn id="64" idx="5"/>
            <a:endCxn id="45" idx="0"/>
          </p:cNvCxnSpPr>
          <p:nvPr/>
        </p:nvCxnSpPr>
        <p:spPr>
          <a:xfrm>
            <a:off x="11042897" y="1324743"/>
            <a:ext cx="299899" cy="226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橢圓 73">
            <a:extLst>
              <a:ext uri="{FF2B5EF4-FFF2-40B4-BE49-F238E27FC236}">
                <a16:creationId xmlns:a16="http://schemas.microsoft.com/office/drawing/2014/main" id="{EAC781AA-FEC4-44B9-A1A0-27D0A7012711}"/>
              </a:ext>
            </a:extLst>
          </p:cNvPr>
          <p:cNvSpPr/>
          <p:nvPr/>
        </p:nvSpPr>
        <p:spPr>
          <a:xfrm>
            <a:off x="4578815" y="365125"/>
            <a:ext cx="1336364" cy="132556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leaf node</a:t>
            </a:r>
            <a:endParaRPr lang="zh-TW" altLang="en-US" dirty="0"/>
          </a:p>
        </p:txBody>
      </p:sp>
      <p:sp>
        <p:nvSpPr>
          <p:cNvPr id="78" name="橢圓 77">
            <a:extLst>
              <a:ext uri="{FF2B5EF4-FFF2-40B4-BE49-F238E27FC236}">
                <a16:creationId xmlns:a16="http://schemas.microsoft.com/office/drawing/2014/main" id="{521CB8AC-2D61-4060-9382-6390BFB8169A}"/>
              </a:ext>
            </a:extLst>
          </p:cNvPr>
          <p:cNvSpPr/>
          <p:nvPr/>
        </p:nvSpPr>
        <p:spPr>
          <a:xfrm>
            <a:off x="6158099" y="365124"/>
            <a:ext cx="1285113"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parent node</a:t>
            </a:r>
            <a:endParaRPr lang="zh-TW" altLang="en-US" dirty="0"/>
          </a:p>
        </p:txBody>
      </p:sp>
      <p:sp>
        <p:nvSpPr>
          <p:cNvPr id="23" name="文字方塊 22">
            <a:extLst>
              <a:ext uri="{FF2B5EF4-FFF2-40B4-BE49-F238E27FC236}">
                <a16:creationId xmlns:a16="http://schemas.microsoft.com/office/drawing/2014/main" id="{7189C0CA-636B-4B28-A13E-1510522F5CBE}"/>
              </a:ext>
            </a:extLst>
          </p:cNvPr>
          <p:cNvSpPr txBox="1"/>
          <p:nvPr/>
        </p:nvSpPr>
        <p:spPr>
          <a:xfrm>
            <a:off x="7627771" y="3102214"/>
            <a:ext cx="860740" cy="369332"/>
          </a:xfrm>
          <a:prstGeom prst="rect">
            <a:avLst/>
          </a:prstGeom>
          <a:noFill/>
        </p:spPr>
        <p:txBody>
          <a:bodyPr wrap="square" rtlCol="0">
            <a:spAutoFit/>
          </a:bodyPr>
          <a:lstStyle/>
          <a:p>
            <a:r>
              <a:rPr lang="zh-CN" altLang="en-US" b="1" dirty="0">
                <a:solidFill>
                  <a:srgbClr val="C00000"/>
                </a:solidFill>
              </a:rPr>
              <a:t>答案</a:t>
            </a:r>
            <a:endParaRPr lang="zh-TW" altLang="en-US" b="1" dirty="0">
              <a:solidFill>
                <a:srgbClr val="C00000"/>
              </a:solidFill>
            </a:endParaRPr>
          </a:p>
        </p:txBody>
      </p:sp>
    </p:spTree>
    <p:extLst>
      <p:ext uri="{BB962C8B-B14F-4D97-AF65-F5344CB8AC3E}">
        <p14:creationId xmlns:p14="http://schemas.microsoft.com/office/powerpoint/2010/main" val="418463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2F1649-2E1D-4AD4-A7F3-8F8023EE3650}"/>
              </a:ext>
            </a:extLst>
          </p:cNvPr>
          <p:cNvSpPr>
            <a:spLocks noGrp="1"/>
          </p:cNvSpPr>
          <p:nvPr>
            <p:ph type="title"/>
          </p:nvPr>
        </p:nvSpPr>
        <p:spPr>
          <a:xfrm>
            <a:off x="838200" y="365125"/>
            <a:ext cx="10515600" cy="1325563"/>
          </a:xfrm>
        </p:spPr>
        <p:txBody>
          <a:bodyPr/>
          <a:lstStyle/>
          <a:p>
            <a:r>
              <a:rPr lang="zh-CN" altLang="en-US" dirty="0"/>
              <a:t>製作樹</a:t>
            </a:r>
            <a:r>
              <a:rPr lang="en-US" altLang="zh-CN" dirty="0"/>
              <a:t>-5</a:t>
            </a:r>
            <a:br>
              <a:rPr lang="en-US" altLang="zh-CN" dirty="0"/>
            </a:br>
            <a:r>
              <a:rPr lang="zh-CN" altLang="en-US" sz="3200" dirty="0"/>
              <a:t>額外測資</a:t>
            </a:r>
            <a:endParaRPr lang="zh-TW" altLang="en-US" dirty="0"/>
          </a:p>
        </p:txBody>
      </p:sp>
      <p:sp>
        <p:nvSpPr>
          <p:cNvPr id="3" name="內容版面配置區 2">
            <a:extLst>
              <a:ext uri="{FF2B5EF4-FFF2-40B4-BE49-F238E27FC236}">
                <a16:creationId xmlns:a16="http://schemas.microsoft.com/office/drawing/2014/main" id="{95AD6B50-70B5-4296-82BE-11BD42165950}"/>
              </a:ext>
            </a:extLst>
          </p:cNvPr>
          <p:cNvSpPr>
            <a:spLocks noGrp="1"/>
          </p:cNvSpPr>
          <p:nvPr>
            <p:ph idx="1"/>
          </p:nvPr>
        </p:nvSpPr>
        <p:spPr>
          <a:xfrm>
            <a:off x="838200" y="1825625"/>
            <a:ext cx="5257800" cy="4351338"/>
          </a:xfrm>
        </p:spPr>
        <p:txBody>
          <a:bodyPr/>
          <a:lstStyle/>
          <a:p>
            <a:pPr marL="0" indent="0">
              <a:buNone/>
            </a:pPr>
            <a:r>
              <a:rPr lang="en-US" altLang="zh-CN" dirty="0"/>
              <a:t>Input</a:t>
            </a:r>
          </a:p>
          <a:p>
            <a:pPr marL="0" indent="0">
              <a:buNone/>
            </a:pPr>
            <a:r>
              <a:rPr lang="en-US" altLang="zh-TW" dirty="0"/>
              <a:t>3 1 2</a:t>
            </a:r>
          </a:p>
          <a:p>
            <a:pPr marL="0" indent="0">
              <a:buNone/>
            </a:pPr>
            <a:r>
              <a:rPr lang="en-US" altLang="zh-TW" dirty="0"/>
              <a:t>2 4 3 1</a:t>
            </a:r>
          </a:p>
          <a:p>
            <a:pPr marL="0" indent="0">
              <a:buNone/>
            </a:pPr>
            <a:endParaRPr lang="en-US" altLang="zh-TW" dirty="0"/>
          </a:p>
          <a:p>
            <a:pPr marL="0" indent="0">
              <a:buNone/>
            </a:pPr>
            <a:r>
              <a:rPr lang="en-US" altLang="zh-CN" dirty="0"/>
              <a:t>Output</a:t>
            </a:r>
          </a:p>
          <a:p>
            <a:pPr marL="0" indent="0">
              <a:buNone/>
            </a:pPr>
            <a:r>
              <a:rPr lang="en-US" altLang="zh-CN" dirty="0"/>
              <a:t>39</a:t>
            </a:r>
          </a:p>
          <a:p>
            <a:pPr marL="0" indent="0">
              <a:buNone/>
            </a:pPr>
            <a:endParaRPr lang="en-US" altLang="zh-CN" dirty="0"/>
          </a:p>
          <a:p>
            <a:pPr marL="0" indent="0">
              <a:buNone/>
            </a:pPr>
            <a:endParaRPr lang="en-US" altLang="zh-CN" dirty="0"/>
          </a:p>
        </p:txBody>
      </p:sp>
      <p:sp>
        <p:nvSpPr>
          <p:cNvPr id="4" name="內容版面配置區 2">
            <a:extLst>
              <a:ext uri="{FF2B5EF4-FFF2-40B4-BE49-F238E27FC236}">
                <a16:creationId xmlns:a16="http://schemas.microsoft.com/office/drawing/2014/main" id="{9BB7C5C6-6E22-4437-B83D-B5DBE7F4C0A1}"/>
              </a:ext>
            </a:extLst>
          </p:cNvPr>
          <p:cNvSpPr txBox="1">
            <a:spLocks/>
          </p:cNvSpPr>
          <p:nvPr/>
        </p:nvSpPr>
        <p:spPr>
          <a:xfrm>
            <a:off x="6390861"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p:txBody>
      </p:sp>
      <p:sp>
        <p:nvSpPr>
          <p:cNvPr id="5" name="內容版面配置區 2">
            <a:extLst>
              <a:ext uri="{FF2B5EF4-FFF2-40B4-BE49-F238E27FC236}">
                <a16:creationId xmlns:a16="http://schemas.microsoft.com/office/drawing/2014/main" id="{3BAD9BBE-A7F4-4F94-9BA5-854995A7A7B1}"/>
              </a:ext>
            </a:extLst>
          </p:cNvPr>
          <p:cNvSpPr txBox="1">
            <a:spLocks/>
          </p:cNvSpPr>
          <p:nvPr/>
        </p:nvSpPr>
        <p:spPr>
          <a:xfrm>
            <a:off x="6095999" y="1825625"/>
            <a:ext cx="5552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p:txBody>
      </p:sp>
      <p:sp>
        <p:nvSpPr>
          <p:cNvPr id="6" name="內容版面配置區 2">
            <a:extLst>
              <a:ext uri="{FF2B5EF4-FFF2-40B4-BE49-F238E27FC236}">
                <a16:creationId xmlns:a16="http://schemas.microsoft.com/office/drawing/2014/main" id="{9BBBD9C4-D11D-4FEA-8B0D-0B43A40DAF49}"/>
              </a:ext>
            </a:extLst>
          </p:cNvPr>
          <p:cNvSpPr txBox="1">
            <a:spLocks/>
          </p:cNvSpPr>
          <p:nvPr/>
        </p:nvSpPr>
        <p:spPr>
          <a:xfrm>
            <a:off x="6390860" y="1835702"/>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p:txBody>
      </p:sp>
      <p:sp>
        <p:nvSpPr>
          <p:cNvPr id="7" name="文字方塊 6">
            <a:extLst>
              <a:ext uri="{FF2B5EF4-FFF2-40B4-BE49-F238E27FC236}">
                <a16:creationId xmlns:a16="http://schemas.microsoft.com/office/drawing/2014/main" id="{D76C4473-EB71-4EEF-9458-8AE2CC5EE552}"/>
              </a:ext>
            </a:extLst>
          </p:cNvPr>
          <p:cNvSpPr txBox="1"/>
          <p:nvPr/>
        </p:nvSpPr>
        <p:spPr>
          <a:xfrm>
            <a:off x="6095998" y="1836462"/>
            <a:ext cx="5257802" cy="3539430"/>
          </a:xfrm>
          <a:prstGeom prst="rect">
            <a:avLst/>
          </a:prstGeom>
          <a:noFill/>
        </p:spPr>
        <p:txBody>
          <a:bodyPr wrap="square" rtlCol="0">
            <a:spAutoFit/>
          </a:bodyPr>
          <a:lstStyle/>
          <a:p>
            <a:r>
              <a:rPr lang="en-US" altLang="zh-TW" sz="2800" dirty="0"/>
              <a:t>Input</a:t>
            </a:r>
          </a:p>
          <a:p>
            <a:r>
              <a:rPr lang="en-US" altLang="zh-TW" sz="2800" dirty="0"/>
              <a:t>9 7 13</a:t>
            </a:r>
          </a:p>
          <a:p>
            <a:r>
              <a:rPr lang="en-US" altLang="zh-TW" sz="2800" dirty="0"/>
              <a:t>6 8 99 13</a:t>
            </a:r>
          </a:p>
          <a:p>
            <a:endParaRPr lang="en-US" altLang="zh-TW" sz="2800" dirty="0"/>
          </a:p>
          <a:p>
            <a:r>
              <a:rPr lang="en-US" altLang="zh-TW" sz="2800" dirty="0"/>
              <a:t>Output</a:t>
            </a:r>
          </a:p>
          <a:p>
            <a:r>
              <a:rPr lang="en-US" altLang="zh-TW" sz="2800" dirty="0"/>
              <a:t>345</a:t>
            </a:r>
          </a:p>
          <a:p>
            <a:endParaRPr lang="en-US" altLang="zh-TW" sz="2800" dirty="0"/>
          </a:p>
          <a:p>
            <a:endParaRPr lang="zh-TW" altLang="en-US" sz="2800" dirty="0"/>
          </a:p>
        </p:txBody>
      </p:sp>
    </p:spTree>
    <p:extLst>
      <p:ext uri="{BB962C8B-B14F-4D97-AF65-F5344CB8AC3E}">
        <p14:creationId xmlns:p14="http://schemas.microsoft.com/office/powerpoint/2010/main" val="420895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4B8BCF-67CB-49DC-9410-6D22F1413BF7}"/>
              </a:ext>
            </a:extLst>
          </p:cNvPr>
          <p:cNvSpPr>
            <a:spLocks noGrp="1"/>
          </p:cNvSpPr>
          <p:nvPr>
            <p:ph type="title"/>
          </p:nvPr>
        </p:nvSpPr>
        <p:spPr/>
        <p:txBody>
          <a:bodyPr/>
          <a:lstStyle/>
          <a:p>
            <a:r>
              <a:rPr lang="zh-CN" altLang="en-US" dirty="0"/>
              <a:t>繳交方式</a:t>
            </a:r>
            <a:endParaRPr lang="zh-TW" altLang="en-US" dirty="0"/>
          </a:p>
        </p:txBody>
      </p:sp>
      <p:sp>
        <p:nvSpPr>
          <p:cNvPr id="3" name="內容版面配置區 2">
            <a:extLst>
              <a:ext uri="{FF2B5EF4-FFF2-40B4-BE49-F238E27FC236}">
                <a16:creationId xmlns:a16="http://schemas.microsoft.com/office/drawing/2014/main" id="{C9DAE1BF-3AC5-4687-9A63-2C40F6724E0F}"/>
              </a:ext>
            </a:extLst>
          </p:cNvPr>
          <p:cNvSpPr>
            <a:spLocks noGrp="1"/>
          </p:cNvSpPr>
          <p:nvPr>
            <p:ph idx="1"/>
          </p:nvPr>
        </p:nvSpPr>
        <p:spPr/>
        <p:txBody>
          <a:bodyPr>
            <a:normAutofit fontScale="92500"/>
          </a:bodyPr>
          <a:lstStyle/>
          <a:p>
            <a:r>
              <a:rPr lang="en-US" altLang="zh-CN" dirty="0">
                <a:latin typeface="Times New Roman" panose="02020603050405020304" pitchFamily="18" charset="0"/>
                <a:ea typeface="標楷體" panose="03000509000000000000" pitchFamily="65" charset="-120"/>
                <a:cs typeface="Times New Roman" panose="02020603050405020304" pitchFamily="18" charset="0"/>
              </a:rPr>
              <a:t>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ccepted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/C++</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Deadline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2019/12/16(</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一</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中午</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12</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:00</a:t>
            </a:r>
          </a:p>
          <a:p>
            <a:r>
              <a:rPr lang="en-US" altLang="zh-CN" dirty="0">
                <a:latin typeface="Times New Roman" panose="02020603050405020304" pitchFamily="18" charset="0"/>
                <a:ea typeface="標楷體" panose="03000509000000000000" pitchFamily="65" charset="-120"/>
                <a:cs typeface="Times New Roman" panose="02020603050405020304" pitchFamily="18" charset="0"/>
              </a:rPr>
              <a:t>Input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必須是</a:t>
            </a:r>
            <a:r>
              <a:rPr lang="en-US" altLang="zh-TW" dirty="0"/>
              <a:t>read file</a:t>
            </a:r>
            <a:r>
              <a:rPr lang="en-US" altLang="zh-CN" dirty="0"/>
              <a:t>!</a:t>
            </a:r>
            <a:r>
              <a:rPr lang="en-US" altLang="zh-TW" dirty="0"/>
              <a:t>(input1.txt</a:t>
            </a:r>
            <a:r>
              <a:rPr lang="en-US" altLang="zh-CN" dirty="0"/>
              <a:t>, input2.txt , …</a:t>
            </a:r>
            <a:r>
              <a:rPr lang="en-US" altLang="zh-TW" dirty="0"/>
              <a:t>)</a:t>
            </a:r>
          </a:p>
          <a:p>
            <a:r>
              <a:rPr lang="en-US" altLang="zh-CN" dirty="0"/>
              <a:t>Output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必須是</a:t>
            </a:r>
            <a:r>
              <a:rPr lang="en-US" altLang="zh-TW" dirty="0"/>
              <a:t>read file</a:t>
            </a:r>
            <a:r>
              <a:rPr lang="en-US" altLang="zh-CN" dirty="0"/>
              <a:t>!(output1.txt, output2.txt, …)</a:t>
            </a:r>
            <a:endParaRPr lang="en-US" altLang="zh-TW" dirty="0"/>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main.c</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若有很多檔案請標清楚題號比如</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 main1.c, main2.c, …</a:t>
            </a:r>
          </a:p>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繳交方式</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將你寫的所有檔案</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包含</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main</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檔和</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input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檔</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 </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但不需要</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output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檔</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放在一起壓縮</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 </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以</a:t>
            </a:r>
            <a:r>
              <a:rPr lang="en-US" altLang="zh-CN" dirty="0" err="1">
                <a:latin typeface="Times New Roman" panose="02020603050405020304" pitchFamily="18" charset="0"/>
                <a:ea typeface="標楷體" panose="03000509000000000000" pitchFamily="65" charset="-120"/>
                <a:cs typeface="Times New Roman" panose="02020603050405020304" pitchFamily="18" charset="0"/>
              </a:rPr>
              <a:t>i</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-learning</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方式繳交</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 </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檔名為  </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學號</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姓名</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+homework3”</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禁止</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抄襲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可以的話</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打上註解</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方便閱讀</a:t>
            </a: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r>
              <a:rPr lang="zh-CN" altLang="en-US" dirty="0">
                <a:latin typeface="Times New Roman" panose="02020603050405020304" pitchFamily="18" charset="0"/>
                <a:ea typeface="標楷體" panose="03000509000000000000" pitchFamily="65" charset="-120"/>
                <a:cs typeface="Times New Roman" panose="02020603050405020304" pitchFamily="18" charset="0"/>
              </a:rPr>
              <a:t>我們會以</a:t>
            </a:r>
            <a:r>
              <a:rPr lang="en-US" altLang="zh-CN" dirty="0">
                <a:latin typeface="Times New Roman" panose="02020603050405020304" pitchFamily="18" charset="0"/>
                <a:ea typeface="標楷體" panose="03000509000000000000" pitchFamily="65" charset="-120"/>
                <a:cs typeface="Times New Roman" panose="02020603050405020304" pitchFamily="18" charset="0"/>
              </a:rPr>
              <a:t>Dev-C++</a:t>
            </a:r>
            <a:r>
              <a:rPr lang="zh-CN" altLang="en-US" dirty="0">
                <a:latin typeface="Times New Roman" panose="02020603050405020304" pitchFamily="18" charset="0"/>
                <a:ea typeface="標楷體" panose="03000509000000000000" pitchFamily="65" charset="-120"/>
                <a:cs typeface="Times New Roman" panose="02020603050405020304" pitchFamily="18" charset="0"/>
              </a:rPr>
              <a:t>來做批改</a:t>
            </a:r>
            <a:endParaRPr lang="en-US" altLang="zh-CN"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a:p>
            <a:endParaRPr lang="zh-TW" altLang="en-US" dirty="0"/>
          </a:p>
        </p:txBody>
      </p:sp>
    </p:spTree>
    <p:extLst>
      <p:ext uri="{BB962C8B-B14F-4D97-AF65-F5344CB8AC3E}">
        <p14:creationId xmlns:p14="http://schemas.microsoft.com/office/powerpoint/2010/main" val="339841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EF34F9-B1E1-4C50-B149-9DAD25D5E680}"/>
              </a:ext>
            </a:extLst>
          </p:cNvPr>
          <p:cNvSpPr>
            <a:spLocks noGrp="1"/>
          </p:cNvSpPr>
          <p:nvPr>
            <p:ph type="title"/>
          </p:nvPr>
        </p:nvSpPr>
        <p:spPr/>
        <p:txBody>
          <a:bodyPr/>
          <a:lstStyle/>
          <a:p>
            <a:r>
              <a:rPr lang="zh-CN" altLang="en-US" dirty="0"/>
              <a:t>製作樹</a:t>
            </a:r>
            <a:endParaRPr lang="zh-TW" altLang="en-US" dirty="0"/>
          </a:p>
        </p:txBody>
      </p:sp>
      <p:sp>
        <p:nvSpPr>
          <p:cNvPr id="3" name="內容版面配置區 2">
            <a:extLst>
              <a:ext uri="{FF2B5EF4-FFF2-40B4-BE49-F238E27FC236}">
                <a16:creationId xmlns:a16="http://schemas.microsoft.com/office/drawing/2014/main" id="{DCA0602C-C443-4C7C-8DA1-C2C47338333F}"/>
              </a:ext>
            </a:extLst>
          </p:cNvPr>
          <p:cNvSpPr>
            <a:spLocks noGrp="1"/>
          </p:cNvSpPr>
          <p:nvPr>
            <p:ph idx="1"/>
          </p:nvPr>
        </p:nvSpPr>
        <p:spPr/>
        <p:txBody>
          <a:bodyPr>
            <a:normAutofit fontScale="32500" lnSpcReduction="20000"/>
          </a:bodyPr>
          <a:lstStyle/>
          <a:p>
            <a:r>
              <a:rPr lang="zh-CN" altLang="en-US" sz="8000" dirty="0"/>
              <a:t>右邊是名詞介紹</a:t>
            </a:r>
            <a:endParaRPr lang="en-US" altLang="zh-CN" sz="8000" dirty="0"/>
          </a:p>
          <a:p>
            <a:r>
              <a:rPr lang="en-US" altLang="zh-CN" sz="8000" dirty="0"/>
              <a:t>“complete</a:t>
            </a:r>
            <a:r>
              <a:rPr lang="zh-CN" altLang="en-US" sz="8000" dirty="0"/>
              <a:t>建構法</a:t>
            </a:r>
            <a:r>
              <a:rPr lang="en-US" altLang="zh-CN" sz="8000" dirty="0"/>
              <a:t>”</a:t>
            </a:r>
            <a:r>
              <a:rPr lang="zh-CN" altLang="en-US" sz="8000" dirty="0"/>
              <a:t>如黑色部分</a:t>
            </a:r>
            <a:endParaRPr lang="en-US" altLang="zh-CN" sz="8000" dirty="0"/>
          </a:p>
          <a:p>
            <a:r>
              <a:rPr lang="en-US" altLang="zh-CN" sz="8000" dirty="0"/>
              <a:t>tree</a:t>
            </a:r>
            <a:r>
              <a:rPr lang="zh-CN" altLang="en-US" sz="8000" dirty="0"/>
              <a:t>權重計算</a:t>
            </a:r>
            <a:r>
              <a:rPr lang="zh-CN" altLang="en-US" sz="8000"/>
              <a:t>方式為</a:t>
            </a:r>
            <a:r>
              <a:rPr lang="en-US" altLang="zh-CN" sz="8000"/>
              <a:t>, </a:t>
            </a:r>
            <a:endParaRPr lang="en-US" altLang="zh-CN" sz="8000" dirty="0"/>
          </a:p>
          <a:p>
            <a:pPr marL="0" indent="0">
              <a:buNone/>
            </a:pPr>
            <a:r>
              <a:rPr lang="zh-CN" altLang="en-US" sz="8000" dirty="0"/>
              <a:t>該點值乘以該點所在的層數</a:t>
            </a:r>
            <a:endParaRPr lang="en-US" altLang="zh-CN" sz="8000" dirty="0"/>
          </a:p>
          <a:p>
            <a:pPr marL="0" indent="0">
              <a:buNone/>
            </a:pPr>
            <a:r>
              <a:rPr lang="en-US" altLang="zh-CN" sz="8000" dirty="0"/>
              <a:t>ex: root</a:t>
            </a:r>
            <a:r>
              <a:rPr lang="zh-CN" altLang="en-US" sz="8000" dirty="0"/>
              <a:t>為</a:t>
            </a:r>
            <a:r>
              <a:rPr lang="en-US" altLang="zh-CN" sz="8000" dirty="0"/>
              <a:t>23</a:t>
            </a:r>
            <a:r>
              <a:rPr lang="zh-CN" altLang="en-US" sz="8000" dirty="0"/>
              <a:t>則</a:t>
            </a:r>
            <a:r>
              <a:rPr lang="en-US" altLang="zh-CN" sz="8000" dirty="0"/>
              <a:t>root</a:t>
            </a:r>
            <a:r>
              <a:rPr lang="zh-CN" altLang="en-US" sz="8000" dirty="0"/>
              <a:t>層權重為</a:t>
            </a:r>
            <a:endParaRPr lang="en-US" altLang="zh-CN" sz="8000" dirty="0"/>
          </a:p>
          <a:p>
            <a:pPr marL="0" indent="0">
              <a:buNone/>
            </a:pPr>
            <a:r>
              <a:rPr lang="en-US" altLang="zh-CN" sz="8000" dirty="0"/>
              <a:t>1</a:t>
            </a:r>
            <a:r>
              <a:rPr lang="zh-CN" altLang="en-US" sz="8000" dirty="0"/>
              <a:t>*</a:t>
            </a:r>
            <a:r>
              <a:rPr lang="en-US" altLang="zh-CN" sz="8000" dirty="0"/>
              <a:t>23=23</a:t>
            </a:r>
          </a:p>
          <a:p>
            <a:r>
              <a:rPr lang="en-US" altLang="zh-CN" sz="8000" dirty="0"/>
              <a:t>parent node: </a:t>
            </a:r>
            <a:r>
              <a:rPr lang="zh-TW" altLang="en-US" sz="8000" dirty="0"/>
              <a:t>有子點的節點</a:t>
            </a:r>
            <a:endParaRPr lang="en-US" altLang="zh-TW" sz="8000" dirty="0"/>
          </a:p>
          <a:p>
            <a:r>
              <a:rPr lang="en-US" altLang="zh-CN" sz="8000" dirty="0"/>
              <a:t>leaf node: </a:t>
            </a:r>
            <a:r>
              <a:rPr lang="zh-CN" altLang="en-US" sz="8000" dirty="0"/>
              <a:t>沒有子點的節點</a:t>
            </a:r>
            <a:endParaRPr lang="en-US" altLang="zh-CN" dirty="0"/>
          </a:p>
          <a:p>
            <a:endParaRPr lang="en-US" altLang="zh-CN" dirty="0"/>
          </a:p>
          <a:p>
            <a:pPr marL="0" indent="0">
              <a:buNone/>
            </a:pPr>
            <a:r>
              <a:rPr lang="en-US" altLang="zh-CN" dirty="0"/>
              <a:t> </a:t>
            </a:r>
          </a:p>
          <a:p>
            <a:pPr marL="0" indent="0">
              <a:buNone/>
            </a:pPr>
            <a:r>
              <a:rPr lang="en-US" altLang="zh-CN" dirty="0"/>
              <a:t>    </a:t>
            </a:r>
          </a:p>
          <a:p>
            <a:pPr marL="0" indent="0">
              <a:buNone/>
            </a:pPr>
            <a:r>
              <a:rPr lang="en-US" altLang="zh-CN" dirty="0"/>
              <a:t>	</a:t>
            </a:r>
          </a:p>
        </p:txBody>
      </p:sp>
      <p:sp>
        <p:nvSpPr>
          <p:cNvPr id="4" name="橢圓 3">
            <a:extLst>
              <a:ext uri="{FF2B5EF4-FFF2-40B4-BE49-F238E27FC236}">
                <a16:creationId xmlns:a16="http://schemas.microsoft.com/office/drawing/2014/main" id="{402BD45F-7445-4F1D-AEC2-D0A26130E1D2}"/>
              </a:ext>
            </a:extLst>
          </p:cNvPr>
          <p:cNvSpPr/>
          <p:nvPr/>
        </p:nvSpPr>
        <p:spPr>
          <a:xfrm>
            <a:off x="8773695" y="1731625"/>
            <a:ext cx="1864249" cy="15698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root</a:t>
            </a:r>
          </a:p>
          <a:p>
            <a:pPr algn="ctr"/>
            <a:r>
              <a:rPr lang="zh-CN" altLang="en-US" dirty="0"/>
              <a:t>父點</a:t>
            </a:r>
            <a:endParaRPr lang="zh-TW" altLang="en-US" dirty="0"/>
          </a:p>
        </p:txBody>
      </p:sp>
      <p:sp>
        <p:nvSpPr>
          <p:cNvPr id="5" name="橢圓 4">
            <a:extLst>
              <a:ext uri="{FF2B5EF4-FFF2-40B4-BE49-F238E27FC236}">
                <a16:creationId xmlns:a16="http://schemas.microsoft.com/office/drawing/2014/main" id="{8FDF38C3-080E-4EBA-99A6-B0F75E0F5BB7}"/>
              </a:ext>
            </a:extLst>
          </p:cNvPr>
          <p:cNvSpPr/>
          <p:nvPr/>
        </p:nvSpPr>
        <p:spPr>
          <a:xfrm>
            <a:off x="7820531" y="3430407"/>
            <a:ext cx="1195857" cy="112788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左子點</a:t>
            </a:r>
            <a:endParaRPr lang="zh-TW" altLang="en-US" dirty="0"/>
          </a:p>
        </p:txBody>
      </p:sp>
      <p:sp>
        <p:nvSpPr>
          <p:cNvPr id="6" name="橢圓 5">
            <a:extLst>
              <a:ext uri="{FF2B5EF4-FFF2-40B4-BE49-F238E27FC236}">
                <a16:creationId xmlns:a16="http://schemas.microsoft.com/office/drawing/2014/main" id="{5C4CF236-B146-412F-8B47-B26BD41E0DC8}"/>
              </a:ext>
            </a:extLst>
          </p:cNvPr>
          <p:cNvSpPr/>
          <p:nvPr/>
        </p:nvSpPr>
        <p:spPr>
          <a:xfrm>
            <a:off x="10441171" y="3368989"/>
            <a:ext cx="1153227" cy="114503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右子點</a:t>
            </a:r>
            <a:endParaRPr lang="zh-TW" altLang="en-US" dirty="0"/>
          </a:p>
        </p:txBody>
      </p:sp>
      <p:cxnSp>
        <p:nvCxnSpPr>
          <p:cNvPr id="8" name="直線接點 7">
            <a:extLst>
              <a:ext uri="{FF2B5EF4-FFF2-40B4-BE49-F238E27FC236}">
                <a16:creationId xmlns:a16="http://schemas.microsoft.com/office/drawing/2014/main" id="{0A50B8D9-B186-4562-AF1D-671D00F899B6}"/>
              </a:ext>
            </a:extLst>
          </p:cNvPr>
          <p:cNvCxnSpPr>
            <a:cxnSpLocks/>
            <a:stCxn id="4" idx="3"/>
            <a:endCxn id="5" idx="7"/>
          </p:cNvCxnSpPr>
          <p:nvPr/>
        </p:nvCxnSpPr>
        <p:spPr>
          <a:xfrm flipH="1">
            <a:off x="8841259" y="3071614"/>
            <a:ext cx="205449" cy="523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3DE70564-CAE7-4A36-9E3E-CF22E61EA76F}"/>
              </a:ext>
            </a:extLst>
          </p:cNvPr>
          <p:cNvCxnSpPr>
            <a:cxnSpLocks/>
            <a:stCxn id="4" idx="5"/>
            <a:endCxn id="6" idx="1"/>
          </p:cNvCxnSpPr>
          <p:nvPr/>
        </p:nvCxnSpPr>
        <p:spPr>
          <a:xfrm>
            <a:off x="10364931" y="3071614"/>
            <a:ext cx="245126" cy="465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931C81BE-9D98-41A6-87DA-DC7A4084EDE1}"/>
              </a:ext>
            </a:extLst>
          </p:cNvPr>
          <p:cNvCxnSpPr>
            <a:cxnSpLocks/>
          </p:cNvCxnSpPr>
          <p:nvPr/>
        </p:nvCxnSpPr>
        <p:spPr>
          <a:xfrm flipH="1">
            <a:off x="8094318" y="2582702"/>
            <a:ext cx="546576" cy="8527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469152F7-7107-45F9-A423-FDACC9A492C6}"/>
              </a:ext>
            </a:extLst>
          </p:cNvPr>
          <p:cNvCxnSpPr/>
          <p:nvPr/>
        </p:nvCxnSpPr>
        <p:spPr>
          <a:xfrm>
            <a:off x="9112076" y="4002157"/>
            <a:ext cx="124630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465E93AE-001D-4515-8F03-A301D9C6E172}"/>
              </a:ext>
            </a:extLst>
          </p:cNvPr>
          <p:cNvSpPr txBox="1"/>
          <p:nvPr/>
        </p:nvSpPr>
        <p:spPr>
          <a:xfrm>
            <a:off x="8853958" y="1204159"/>
            <a:ext cx="1851789" cy="369332"/>
          </a:xfrm>
          <a:prstGeom prst="rect">
            <a:avLst/>
          </a:prstGeom>
          <a:noFill/>
        </p:spPr>
        <p:txBody>
          <a:bodyPr wrap="none" rtlCol="0">
            <a:spAutoFit/>
          </a:bodyPr>
          <a:lstStyle/>
          <a:p>
            <a:r>
              <a:rPr lang="en-US" altLang="zh-CN" dirty="0"/>
              <a:t>array[0]</a:t>
            </a:r>
            <a:r>
              <a:rPr lang="zh-CN" altLang="en-US" dirty="0"/>
              <a:t>建構在這</a:t>
            </a:r>
            <a:endParaRPr lang="zh-TW" altLang="en-US" dirty="0"/>
          </a:p>
        </p:txBody>
      </p:sp>
      <p:sp>
        <p:nvSpPr>
          <p:cNvPr id="31" name="文字方塊 30">
            <a:extLst>
              <a:ext uri="{FF2B5EF4-FFF2-40B4-BE49-F238E27FC236}">
                <a16:creationId xmlns:a16="http://schemas.microsoft.com/office/drawing/2014/main" id="{28A87D85-D00F-47B2-9DCD-D37DEE7592EF}"/>
              </a:ext>
            </a:extLst>
          </p:cNvPr>
          <p:cNvSpPr txBox="1"/>
          <p:nvPr/>
        </p:nvSpPr>
        <p:spPr>
          <a:xfrm>
            <a:off x="6624431" y="4533694"/>
            <a:ext cx="1976230" cy="369332"/>
          </a:xfrm>
          <a:prstGeom prst="rect">
            <a:avLst/>
          </a:prstGeom>
          <a:noFill/>
        </p:spPr>
        <p:txBody>
          <a:bodyPr wrap="square" rtlCol="0">
            <a:spAutoFit/>
          </a:bodyPr>
          <a:lstStyle/>
          <a:p>
            <a:r>
              <a:rPr lang="en-US" altLang="zh-CN" dirty="0"/>
              <a:t>array[1]</a:t>
            </a:r>
            <a:r>
              <a:rPr lang="zh-CN" altLang="en-US" dirty="0"/>
              <a:t>建構在這</a:t>
            </a:r>
            <a:endParaRPr lang="zh-TW" altLang="en-US" dirty="0"/>
          </a:p>
        </p:txBody>
      </p:sp>
      <p:sp>
        <p:nvSpPr>
          <p:cNvPr id="32" name="文字方塊 31">
            <a:extLst>
              <a:ext uri="{FF2B5EF4-FFF2-40B4-BE49-F238E27FC236}">
                <a16:creationId xmlns:a16="http://schemas.microsoft.com/office/drawing/2014/main" id="{D1930291-BC5A-4B2E-B21B-E509216384E1}"/>
              </a:ext>
            </a:extLst>
          </p:cNvPr>
          <p:cNvSpPr txBox="1"/>
          <p:nvPr/>
        </p:nvSpPr>
        <p:spPr>
          <a:xfrm>
            <a:off x="10169360" y="4531454"/>
            <a:ext cx="1851789" cy="369332"/>
          </a:xfrm>
          <a:prstGeom prst="rect">
            <a:avLst/>
          </a:prstGeom>
          <a:noFill/>
        </p:spPr>
        <p:txBody>
          <a:bodyPr wrap="none" rtlCol="0">
            <a:spAutoFit/>
          </a:bodyPr>
          <a:lstStyle/>
          <a:p>
            <a:r>
              <a:rPr lang="en-US" altLang="zh-CN" dirty="0"/>
              <a:t>array[2]</a:t>
            </a:r>
            <a:r>
              <a:rPr lang="zh-CN" altLang="en-US" dirty="0"/>
              <a:t>建構在這</a:t>
            </a:r>
            <a:endParaRPr lang="zh-TW" altLang="en-US" dirty="0"/>
          </a:p>
        </p:txBody>
      </p:sp>
      <p:cxnSp>
        <p:nvCxnSpPr>
          <p:cNvPr id="34" name="直線單箭頭接點 33">
            <a:extLst>
              <a:ext uri="{FF2B5EF4-FFF2-40B4-BE49-F238E27FC236}">
                <a16:creationId xmlns:a16="http://schemas.microsoft.com/office/drawing/2014/main" id="{422A1BBE-1667-4EC9-B12D-23224BE8D3A7}"/>
              </a:ext>
            </a:extLst>
          </p:cNvPr>
          <p:cNvCxnSpPr>
            <a:cxnSpLocks/>
          </p:cNvCxnSpPr>
          <p:nvPr/>
        </p:nvCxnSpPr>
        <p:spPr>
          <a:xfrm flipH="1">
            <a:off x="6645516" y="5009499"/>
            <a:ext cx="4293705" cy="84116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橢圓 35">
            <a:extLst>
              <a:ext uri="{FF2B5EF4-FFF2-40B4-BE49-F238E27FC236}">
                <a16:creationId xmlns:a16="http://schemas.microsoft.com/office/drawing/2014/main" id="{D292A69A-54B1-4A27-B09C-385DE8A777D4}"/>
              </a:ext>
            </a:extLst>
          </p:cNvPr>
          <p:cNvSpPr/>
          <p:nvPr/>
        </p:nvSpPr>
        <p:spPr>
          <a:xfrm>
            <a:off x="6096000" y="6144116"/>
            <a:ext cx="528431" cy="56148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a:extLst>
              <a:ext uri="{FF2B5EF4-FFF2-40B4-BE49-F238E27FC236}">
                <a16:creationId xmlns:a16="http://schemas.microsoft.com/office/drawing/2014/main" id="{83FE748B-89E4-4BAB-8F84-A01FC839CC4A}"/>
              </a:ext>
            </a:extLst>
          </p:cNvPr>
          <p:cNvSpPr/>
          <p:nvPr/>
        </p:nvSpPr>
        <p:spPr>
          <a:xfrm>
            <a:off x="7898295" y="6173725"/>
            <a:ext cx="528431" cy="56148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a:extLst>
              <a:ext uri="{FF2B5EF4-FFF2-40B4-BE49-F238E27FC236}">
                <a16:creationId xmlns:a16="http://schemas.microsoft.com/office/drawing/2014/main" id="{B0AA5DA5-C88C-4654-9E97-31B6AB41E873}"/>
              </a:ext>
            </a:extLst>
          </p:cNvPr>
          <p:cNvSpPr/>
          <p:nvPr/>
        </p:nvSpPr>
        <p:spPr>
          <a:xfrm>
            <a:off x="9626047" y="6062701"/>
            <a:ext cx="528431" cy="56148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a:extLst>
              <a:ext uri="{FF2B5EF4-FFF2-40B4-BE49-F238E27FC236}">
                <a16:creationId xmlns:a16="http://schemas.microsoft.com/office/drawing/2014/main" id="{443D3A5F-0F40-4380-97B7-82DEF4BD70EF}"/>
              </a:ext>
            </a:extLst>
          </p:cNvPr>
          <p:cNvSpPr/>
          <p:nvPr/>
        </p:nvSpPr>
        <p:spPr>
          <a:xfrm>
            <a:off x="11303282" y="6036160"/>
            <a:ext cx="528431" cy="56148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1" name="直線單箭頭接點 40">
            <a:extLst>
              <a:ext uri="{FF2B5EF4-FFF2-40B4-BE49-F238E27FC236}">
                <a16:creationId xmlns:a16="http://schemas.microsoft.com/office/drawing/2014/main" id="{7B0F2520-D5A1-4F20-AC54-96C9821D410A}"/>
              </a:ext>
            </a:extLst>
          </p:cNvPr>
          <p:cNvCxnSpPr>
            <a:cxnSpLocks/>
          </p:cNvCxnSpPr>
          <p:nvPr/>
        </p:nvCxnSpPr>
        <p:spPr>
          <a:xfrm flipV="1">
            <a:off x="7034950" y="6411145"/>
            <a:ext cx="738285" cy="423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CB0AA75E-3A5C-44D4-B8FE-82BB001E47BE}"/>
              </a:ext>
            </a:extLst>
          </p:cNvPr>
          <p:cNvSpPr txBox="1"/>
          <p:nvPr/>
        </p:nvSpPr>
        <p:spPr>
          <a:xfrm>
            <a:off x="7602654" y="1257139"/>
            <a:ext cx="1088184" cy="369332"/>
          </a:xfrm>
          <a:prstGeom prst="rect">
            <a:avLst/>
          </a:prstGeom>
          <a:noFill/>
        </p:spPr>
        <p:txBody>
          <a:bodyPr wrap="square" rtlCol="0">
            <a:spAutoFit/>
          </a:bodyPr>
          <a:lstStyle/>
          <a:p>
            <a:r>
              <a:rPr lang="en-US" altLang="zh-CN" dirty="0"/>
              <a:t>level  1</a:t>
            </a:r>
            <a:endParaRPr lang="zh-TW" altLang="en-US" dirty="0"/>
          </a:p>
        </p:txBody>
      </p:sp>
      <p:sp>
        <p:nvSpPr>
          <p:cNvPr id="49" name="文字方塊 48">
            <a:extLst>
              <a:ext uri="{FF2B5EF4-FFF2-40B4-BE49-F238E27FC236}">
                <a16:creationId xmlns:a16="http://schemas.microsoft.com/office/drawing/2014/main" id="{470A4C6D-1BBB-431B-824A-9DF8728B118A}"/>
              </a:ext>
            </a:extLst>
          </p:cNvPr>
          <p:cNvSpPr txBox="1"/>
          <p:nvPr/>
        </p:nvSpPr>
        <p:spPr>
          <a:xfrm>
            <a:off x="6490858" y="3509838"/>
            <a:ext cx="1088184" cy="369332"/>
          </a:xfrm>
          <a:prstGeom prst="rect">
            <a:avLst/>
          </a:prstGeom>
          <a:noFill/>
        </p:spPr>
        <p:txBody>
          <a:bodyPr wrap="square" rtlCol="0">
            <a:spAutoFit/>
          </a:bodyPr>
          <a:lstStyle/>
          <a:p>
            <a:r>
              <a:rPr lang="en-US" altLang="zh-CN" dirty="0"/>
              <a:t>level  2</a:t>
            </a:r>
            <a:endParaRPr lang="zh-TW" altLang="en-US" dirty="0"/>
          </a:p>
        </p:txBody>
      </p:sp>
      <p:sp>
        <p:nvSpPr>
          <p:cNvPr id="50" name="文字方塊 49">
            <a:extLst>
              <a:ext uri="{FF2B5EF4-FFF2-40B4-BE49-F238E27FC236}">
                <a16:creationId xmlns:a16="http://schemas.microsoft.com/office/drawing/2014/main" id="{3825FE5B-49D4-4D59-AF66-723E1FF33003}"/>
              </a:ext>
            </a:extLst>
          </p:cNvPr>
          <p:cNvSpPr txBox="1"/>
          <p:nvPr/>
        </p:nvSpPr>
        <p:spPr>
          <a:xfrm>
            <a:off x="4878687" y="6215908"/>
            <a:ext cx="1088184" cy="369332"/>
          </a:xfrm>
          <a:prstGeom prst="rect">
            <a:avLst/>
          </a:prstGeom>
          <a:noFill/>
        </p:spPr>
        <p:txBody>
          <a:bodyPr wrap="square" rtlCol="0">
            <a:spAutoFit/>
          </a:bodyPr>
          <a:lstStyle/>
          <a:p>
            <a:r>
              <a:rPr lang="en-US" altLang="zh-CN" dirty="0"/>
              <a:t>level  3</a:t>
            </a:r>
            <a:endParaRPr lang="zh-TW" altLang="en-US" dirty="0"/>
          </a:p>
        </p:txBody>
      </p:sp>
    </p:spTree>
    <p:extLst>
      <p:ext uri="{BB962C8B-B14F-4D97-AF65-F5344CB8AC3E}">
        <p14:creationId xmlns:p14="http://schemas.microsoft.com/office/powerpoint/2010/main" val="137838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1E0B7-F995-4993-8EBE-84F1615E0F55}"/>
              </a:ext>
            </a:extLst>
          </p:cNvPr>
          <p:cNvSpPr>
            <a:spLocks noGrp="1"/>
          </p:cNvSpPr>
          <p:nvPr>
            <p:ph type="title"/>
          </p:nvPr>
        </p:nvSpPr>
        <p:spPr/>
        <p:txBody>
          <a:bodyPr/>
          <a:lstStyle/>
          <a:p>
            <a:r>
              <a:rPr lang="zh-CN" altLang="en-US" dirty="0"/>
              <a:t>製作樹</a:t>
            </a:r>
            <a:r>
              <a:rPr lang="en-US" altLang="zh-CN" dirty="0"/>
              <a:t>-1 (20%)</a:t>
            </a:r>
            <a:endParaRPr lang="zh-TW" altLang="en-US" dirty="0"/>
          </a:p>
        </p:txBody>
      </p:sp>
      <p:sp>
        <p:nvSpPr>
          <p:cNvPr id="3" name="內容版面配置區 2">
            <a:extLst>
              <a:ext uri="{FF2B5EF4-FFF2-40B4-BE49-F238E27FC236}">
                <a16:creationId xmlns:a16="http://schemas.microsoft.com/office/drawing/2014/main" id="{E61EF1DE-7E1A-4FBC-9FFD-8F524E7DD739}"/>
              </a:ext>
            </a:extLst>
          </p:cNvPr>
          <p:cNvSpPr>
            <a:spLocks noGrp="1"/>
          </p:cNvSpPr>
          <p:nvPr>
            <p:ph idx="1"/>
          </p:nvPr>
        </p:nvSpPr>
        <p:spPr>
          <a:xfrm>
            <a:off x="838200" y="1457740"/>
            <a:ext cx="10515600" cy="5400260"/>
          </a:xfrm>
        </p:spPr>
        <p:txBody>
          <a:bodyPr>
            <a:normAutofit fontScale="92500" lnSpcReduction="20000"/>
          </a:bodyPr>
          <a:lstStyle/>
          <a:p>
            <a:r>
              <a:rPr lang="zh-CN" altLang="en-US" dirty="0"/>
              <a:t>問題描述</a:t>
            </a:r>
            <a:endParaRPr lang="en-US" altLang="zh-CN" dirty="0"/>
          </a:p>
          <a:p>
            <a:pPr lvl="1"/>
            <a:r>
              <a:rPr lang="zh-CN" altLang="en-US" dirty="0"/>
              <a:t>給定一串數列</a:t>
            </a:r>
            <a:r>
              <a:rPr lang="en-US" altLang="zh-CN" dirty="0"/>
              <a:t>array1[n], 1&lt;=n&lt;=100</a:t>
            </a:r>
            <a:r>
              <a:rPr lang="zh-CN" altLang="en-US" dirty="0"/>
              <a:t>。數列中的值皆大於等於</a:t>
            </a:r>
            <a:r>
              <a:rPr lang="en-US" altLang="zh-CN" dirty="0"/>
              <a:t>0, </a:t>
            </a:r>
            <a:r>
              <a:rPr lang="zh-CN" altLang="en-US" dirty="0"/>
              <a:t>小於等於</a:t>
            </a:r>
            <a:r>
              <a:rPr lang="en-US" altLang="zh-CN" dirty="0"/>
              <a:t>100</a:t>
            </a:r>
            <a:r>
              <a:rPr lang="zh-CN" altLang="en-US" dirty="0"/>
              <a:t>。代表一個</a:t>
            </a:r>
            <a:r>
              <a:rPr lang="en-US" altLang="zh-CN" dirty="0"/>
              <a:t>tree</a:t>
            </a:r>
            <a:r>
              <a:rPr lang="zh-CN" altLang="en-US" dirty="0"/>
              <a:t>的</a:t>
            </a:r>
            <a:r>
              <a:rPr lang="zh-CN" altLang="en-US" dirty="0">
                <a:solidFill>
                  <a:srgbClr val="FF0000"/>
                </a:solidFill>
              </a:rPr>
              <a:t>後序</a:t>
            </a:r>
            <a:r>
              <a:rPr lang="zh-CN" altLang="en-US" dirty="0"/>
              <a:t>。</a:t>
            </a:r>
            <a:r>
              <a:rPr lang="en-US" altLang="zh-CN" dirty="0"/>
              <a:t>array1[n]</a:t>
            </a:r>
            <a:r>
              <a:rPr lang="zh-CN" altLang="en-US" dirty="0"/>
              <a:t>中數字皆不同。</a:t>
            </a:r>
            <a:endParaRPr lang="en-US" altLang="zh-CN" dirty="0"/>
          </a:p>
          <a:p>
            <a:pPr lvl="1"/>
            <a:r>
              <a:rPr lang="zh-CN" altLang="en-US" dirty="0"/>
              <a:t>給定一串數列</a:t>
            </a:r>
            <a:r>
              <a:rPr lang="en-US" altLang="zh-CN" dirty="0"/>
              <a:t>array2[n], 1&lt;=n&lt;=100</a:t>
            </a:r>
            <a:r>
              <a:rPr lang="zh-CN" altLang="en-US" dirty="0"/>
              <a:t>。數列中的值皆大於等於</a:t>
            </a:r>
            <a:r>
              <a:rPr lang="en-US" altLang="zh-CN" dirty="0"/>
              <a:t>0, </a:t>
            </a:r>
            <a:r>
              <a:rPr lang="zh-CN" altLang="en-US" dirty="0"/>
              <a:t>小於等於</a:t>
            </a:r>
            <a:r>
              <a:rPr lang="en-US" altLang="zh-CN" dirty="0"/>
              <a:t>100</a:t>
            </a:r>
            <a:r>
              <a:rPr lang="zh-CN" altLang="en-US" dirty="0"/>
              <a:t>。代表一個</a:t>
            </a:r>
            <a:r>
              <a:rPr lang="en-US" altLang="zh-CN" dirty="0"/>
              <a:t>tree</a:t>
            </a:r>
            <a:r>
              <a:rPr lang="zh-CN" altLang="en-US" dirty="0"/>
              <a:t>的</a:t>
            </a:r>
            <a:r>
              <a:rPr lang="zh-CN" altLang="en-US" dirty="0">
                <a:solidFill>
                  <a:srgbClr val="FF0000"/>
                </a:solidFill>
              </a:rPr>
              <a:t>中序</a:t>
            </a:r>
            <a:r>
              <a:rPr lang="zh-CN" altLang="en-US" dirty="0"/>
              <a:t>。</a:t>
            </a:r>
            <a:r>
              <a:rPr lang="en-US" altLang="zh-CN" dirty="0"/>
              <a:t>array2[n]</a:t>
            </a:r>
            <a:r>
              <a:rPr lang="zh-CN" altLang="en-US" dirty="0"/>
              <a:t>中數字皆不同。</a:t>
            </a:r>
            <a:endParaRPr lang="en-US" altLang="zh-CN" dirty="0"/>
          </a:p>
          <a:p>
            <a:pPr lvl="1"/>
            <a:r>
              <a:rPr lang="zh-CN" altLang="en-US" dirty="0"/>
              <a:t>根據</a:t>
            </a:r>
            <a:r>
              <a:rPr lang="zh-CN" altLang="en-US" dirty="0">
                <a:solidFill>
                  <a:srgbClr val="FF0000"/>
                </a:solidFill>
              </a:rPr>
              <a:t>後序中序</a:t>
            </a:r>
            <a:r>
              <a:rPr lang="zh-CN" altLang="en-US" dirty="0"/>
              <a:t>建構出這個</a:t>
            </a:r>
            <a:r>
              <a:rPr lang="en-US" altLang="zh-CN" dirty="0"/>
              <a:t>binary tree</a:t>
            </a:r>
            <a:r>
              <a:rPr lang="zh-CN" altLang="en-US" dirty="0"/>
              <a:t>並且判斷此</a:t>
            </a:r>
            <a:r>
              <a:rPr lang="en-US" altLang="zh-CN" dirty="0"/>
              <a:t>tree</a:t>
            </a:r>
            <a:r>
              <a:rPr lang="zh-CN" altLang="en-US" dirty="0"/>
              <a:t>是不是一個</a:t>
            </a:r>
            <a:r>
              <a:rPr lang="en-US" altLang="zh-CN" dirty="0"/>
              <a:t>”</a:t>
            </a:r>
            <a:r>
              <a:rPr lang="en-US" altLang="zh-CN" dirty="0" err="1"/>
              <a:t>BadTree</a:t>
            </a:r>
            <a:r>
              <a:rPr lang="en-US" altLang="zh-CN" dirty="0"/>
              <a:t>”</a:t>
            </a:r>
            <a:r>
              <a:rPr lang="zh-CN" altLang="en-US" dirty="0"/>
              <a:t>。</a:t>
            </a:r>
            <a:endParaRPr lang="en-US" altLang="zh-CN" dirty="0"/>
          </a:p>
          <a:p>
            <a:pPr lvl="1"/>
            <a:r>
              <a:rPr lang="en-US" altLang="zh-CN" dirty="0"/>
              <a:t>array1[n]</a:t>
            </a:r>
            <a:r>
              <a:rPr lang="zh-CN" altLang="en-US" dirty="0"/>
              <a:t>與</a:t>
            </a:r>
            <a:r>
              <a:rPr lang="en-US" altLang="zh-CN" dirty="0"/>
              <a:t>array2[n]</a:t>
            </a:r>
            <a:r>
              <a:rPr lang="zh-CN" altLang="en-US" dirty="0"/>
              <a:t>中的數字重複但排列順序不一樣。</a:t>
            </a:r>
            <a:endParaRPr lang="en-US" altLang="zh-CN" dirty="0"/>
          </a:p>
          <a:p>
            <a:pPr lvl="1"/>
            <a:r>
              <a:rPr lang="en-US" altLang="zh-CN" dirty="0"/>
              <a:t>”</a:t>
            </a:r>
            <a:r>
              <a:rPr lang="en-US" altLang="zh-CN" dirty="0" err="1"/>
              <a:t>BadTree</a:t>
            </a:r>
            <a:r>
              <a:rPr lang="en-US" altLang="zh-CN" dirty="0"/>
              <a:t>”</a:t>
            </a:r>
            <a:r>
              <a:rPr lang="zh-CN" altLang="en-US" dirty="0"/>
              <a:t> 定義如下</a:t>
            </a:r>
            <a:endParaRPr lang="en-US" altLang="zh-CN" dirty="0"/>
          </a:p>
          <a:p>
            <a:pPr lvl="2"/>
            <a:r>
              <a:rPr lang="zh-CN" altLang="en-US" dirty="0"/>
              <a:t>若不是空</a:t>
            </a:r>
            <a:r>
              <a:rPr lang="en-US" altLang="zh-CN" dirty="0"/>
              <a:t>tree, </a:t>
            </a:r>
            <a:r>
              <a:rPr lang="zh-CN" altLang="en-US" dirty="0"/>
              <a:t>則每個</a:t>
            </a:r>
            <a:r>
              <a:rPr lang="en-US" altLang="zh-CN" dirty="0"/>
              <a:t>node x</a:t>
            </a:r>
            <a:r>
              <a:rPr lang="zh-CN" altLang="en-US" dirty="0"/>
              <a:t>。其</a:t>
            </a:r>
            <a:r>
              <a:rPr lang="en-US" altLang="zh-CN" dirty="0"/>
              <a:t>shortest(</a:t>
            </a:r>
            <a:r>
              <a:rPr lang="en-US" altLang="zh-CN" dirty="0" err="1"/>
              <a:t>LeftChild</a:t>
            </a:r>
            <a:r>
              <a:rPr lang="en-US" altLang="zh-CN" dirty="0"/>
              <a:t>(x)) </a:t>
            </a:r>
            <a:r>
              <a:rPr lang="zh-CN" altLang="en-US" dirty="0"/>
              <a:t>≥ </a:t>
            </a:r>
            <a:r>
              <a:rPr lang="en-US" altLang="zh-CN" dirty="0"/>
              <a:t> shortest(</a:t>
            </a:r>
            <a:r>
              <a:rPr lang="en-US" altLang="zh-CN" dirty="0" err="1"/>
              <a:t>RightChild</a:t>
            </a:r>
            <a:r>
              <a:rPr lang="en-US" altLang="zh-CN" dirty="0"/>
              <a:t>(x))</a:t>
            </a:r>
            <a:r>
              <a:rPr lang="zh-CN" altLang="en-US" dirty="0"/>
              <a:t>。</a:t>
            </a:r>
            <a:endParaRPr lang="en-US" altLang="zh-CN" dirty="0"/>
          </a:p>
          <a:p>
            <a:pPr lvl="2"/>
            <a:r>
              <a:rPr lang="en-US" altLang="zh-CN" dirty="0"/>
              <a:t>shortest(x)</a:t>
            </a:r>
            <a:r>
              <a:rPr lang="zh-CN" altLang="en-US" dirty="0"/>
              <a:t>為</a:t>
            </a:r>
            <a:r>
              <a:rPr lang="en-US" altLang="zh-CN" dirty="0"/>
              <a:t>x</a:t>
            </a:r>
            <a:r>
              <a:rPr lang="zh-CN" altLang="en-US" dirty="0"/>
              <a:t>到</a:t>
            </a:r>
            <a:r>
              <a:rPr lang="en-US" altLang="zh-CN" dirty="0"/>
              <a:t>leaf node</a:t>
            </a:r>
            <a:r>
              <a:rPr lang="zh-CN" altLang="en-US" dirty="0"/>
              <a:t>的路徑長</a:t>
            </a:r>
            <a:r>
              <a:rPr lang="en-US" altLang="zh-CN" dirty="0"/>
              <a:t>, </a:t>
            </a:r>
            <a:r>
              <a:rPr lang="en-US" altLang="zh-CN" dirty="0" err="1"/>
              <a:t>LeftChild</a:t>
            </a:r>
            <a:r>
              <a:rPr lang="en-US" altLang="zh-CN" dirty="0"/>
              <a:t>(x)</a:t>
            </a:r>
            <a:r>
              <a:rPr lang="zh-CN" altLang="en-US" dirty="0"/>
              <a:t>為</a:t>
            </a:r>
            <a:r>
              <a:rPr lang="en-US" altLang="zh-CN" dirty="0"/>
              <a:t>x</a:t>
            </a:r>
            <a:r>
              <a:rPr lang="zh-CN" altLang="en-US" dirty="0"/>
              <a:t>左子點</a:t>
            </a:r>
            <a:r>
              <a:rPr lang="en-US" altLang="zh-CN" dirty="0"/>
              <a:t>, </a:t>
            </a:r>
            <a:r>
              <a:rPr lang="en-US" altLang="zh-CN" dirty="0" err="1"/>
              <a:t>RightChild</a:t>
            </a:r>
            <a:r>
              <a:rPr lang="en-US" altLang="zh-CN" dirty="0"/>
              <a:t>(x)</a:t>
            </a:r>
            <a:r>
              <a:rPr lang="zh-CN" altLang="en-US" dirty="0"/>
              <a:t>為</a:t>
            </a:r>
            <a:r>
              <a:rPr lang="en-US" altLang="zh-CN" dirty="0"/>
              <a:t>x</a:t>
            </a:r>
            <a:r>
              <a:rPr lang="zh-CN" altLang="en-US" dirty="0"/>
              <a:t>右子點。</a:t>
            </a:r>
            <a:endParaRPr lang="en-US" altLang="zh-CN" dirty="0"/>
          </a:p>
          <a:p>
            <a:pPr lvl="2"/>
            <a:r>
              <a:rPr lang="en-US" altLang="zh-CN" dirty="0"/>
              <a:t>shortest(x)={1+min{shortest(</a:t>
            </a:r>
            <a:r>
              <a:rPr lang="en-US" altLang="zh-CN" dirty="0" err="1"/>
              <a:t>LeftChild</a:t>
            </a:r>
            <a:r>
              <a:rPr lang="en-US" altLang="zh-CN" dirty="0"/>
              <a:t>(x)), shortest(</a:t>
            </a:r>
            <a:r>
              <a:rPr lang="en-US" altLang="zh-CN" dirty="0" err="1"/>
              <a:t>RightChild</a:t>
            </a:r>
            <a:r>
              <a:rPr lang="en-US" altLang="zh-CN" dirty="0"/>
              <a:t>(x))}</a:t>
            </a:r>
            <a:r>
              <a:rPr lang="zh-CN" altLang="en-US" dirty="0"/>
              <a:t>是</a:t>
            </a:r>
            <a:r>
              <a:rPr lang="en-US" altLang="zh-CN" dirty="0"/>
              <a:t>shortest(x)</a:t>
            </a:r>
            <a:r>
              <a:rPr lang="zh-CN" altLang="en-US" dirty="0"/>
              <a:t>的計算方式。</a:t>
            </a:r>
            <a:endParaRPr lang="en-US" altLang="zh-CN" dirty="0"/>
          </a:p>
          <a:p>
            <a:pPr lvl="2"/>
            <a:r>
              <a:rPr lang="en-US" altLang="zh-CN" dirty="0"/>
              <a:t>shortest(</a:t>
            </a:r>
            <a:r>
              <a:rPr lang="en-US" altLang="zh-CN" dirty="0" err="1"/>
              <a:t>LeftChild</a:t>
            </a:r>
            <a:r>
              <a:rPr lang="en-US" altLang="zh-CN" dirty="0"/>
              <a:t>(x)) = 0 </a:t>
            </a:r>
            <a:r>
              <a:rPr lang="zh-CN" altLang="en-US" dirty="0"/>
              <a:t>當</a:t>
            </a:r>
            <a:r>
              <a:rPr lang="en-US" altLang="zh-CN" dirty="0"/>
              <a:t>x</a:t>
            </a:r>
            <a:r>
              <a:rPr lang="zh-CN" altLang="en-US" dirty="0"/>
              <a:t>沒有左子點。</a:t>
            </a:r>
            <a:r>
              <a:rPr lang="en-US" altLang="zh-CN" dirty="0"/>
              <a:t> shortest(</a:t>
            </a:r>
            <a:r>
              <a:rPr lang="en-US" altLang="zh-CN" dirty="0" err="1"/>
              <a:t>RightChild</a:t>
            </a:r>
            <a:r>
              <a:rPr lang="en-US" altLang="zh-CN" dirty="0"/>
              <a:t>(x)) = 0 </a:t>
            </a:r>
            <a:r>
              <a:rPr lang="zh-CN" altLang="en-US" dirty="0"/>
              <a:t>當</a:t>
            </a:r>
            <a:r>
              <a:rPr lang="en-US" altLang="zh-CN" dirty="0"/>
              <a:t>x</a:t>
            </a:r>
            <a:r>
              <a:rPr lang="zh-CN" altLang="en-US" dirty="0"/>
              <a:t>沒有右子點。</a:t>
            </a:r>
            <a:endParaRPr lang="en-US" altLang="zh-CN" dirty="0"/>
          </a:p>
          <a:p>
            <a:pPr lvl="2"/>
            <a:r>
              <a:rPr lang="zh-CN" altLang="en-US" dirty="0"/>
              <a:t>各節點的值小於其子點的值。</a:t>
            </a:r>
            <a:endParaRPr lang="en-US" altLang="zh-CN" dirty="0"/>
          </a:p>
          <a:p>
            <a:r>
              <a:rPr lang="en-US" altLang="zh-CN" dirty="0"/>
              <a:t>Input</a:t>
            </a:r>
          </a:p>
          <a:p>
            <a:pPr lvl="1"/>
            <a:r>
              <a:rPr lang="zh-CN" altLang="en-US" dirty="0"/>
              <a:t>一串數列</a:t>
            </a:r>
            <a:r>
              <a:rPr lang="en-US" altLang="zh-CN" dirty="0"/>
              <a:t>(int)</a:t>
            </a:r>
            <a:r>
              <a:rPr lang="zh-CN" altLang="en-US" dirty="0"/>
              <a:t>以空格間隔</a:t>
            </a:r>
            <a:r>
              <a:rPr lang="en-US" altLang="zh-CN" dirty="0"/>
              <a:t>, </a:t>
            </a:r>
            <a:r>
              <a:rPr lang="zh-CN" altLang="en-US" dirty="0"/>
              <a:t>代表後序</a:t>
            </a:r>
            <a:endParaRPr lang="en-US" altLang="zh-CN" dirty="0"/>
          </a:p>
          <a:p>
            <a:pPr lvl="1"/>
            <a:r>
              <a:rPr lang="zh-CN" altLang="en-US" dirty="0"/>
              <a:t>一串數列</a:t>
            </a:r>
            <a:r>
              <a:rPr lang="en-US" altLang="zh-CN" dirty="0"/>
              <a:t>(int)</a:t>
            </a:r>
            <a:r>
              <a:rPr lang="zh-CN" altLang="en-US" dirty="0"/>
              <a:t>以空格間隔</a:t>
            </a:r>
            <a:r>
              <a:rPr lang="en-US" altLang="zh-CN" dirty="0"/>
              <a:t>, </a:t>
            </a:r>
            <a:r>
              <a:rPr lang="zh-CN" altLang="en-US" dirty="0"/>
              <a:t>代表中序</a:t>
            </a:r>
            <a:endParaRPr lang="en-US" altLang="zh-CN" dirty="0"/>
          </a:p>
          <a:p>
            <a:r>
              <a:rPr lang="en-US" altLang="zh-CN" dirty="0"/>
              <a:t>Output</a:t>
            </a:r>
          </a:p>
          <a:p>
            <a:pPr lvl="1"/>
            <a:r>
              <a:rPr lang="zh-CN" altLang="en-US" dirty="0"/>
              <a:t>輸出</a:t>
            </a:r>
            <a:r>
              <a:rPr lang="en-US" altLang="zh-CN" dirty="0"/>
              <a:t>1</a:t>
            </a:r>
            <a:r>
              <a:rPr lang="zh-CN" altLang="en-US" dirty="0"/>
              <a:t>或</a:t>
            </a:r>
            <a:r>
              <a:rPr lang="en-US" altLang="zh-CN" dirty="0"/>
              <a:t>0 (int)(1</a:t>
            </a:r>
            <a:r>
              <a:rPr lang="zh-CN" altLang="en-US" dirty="0"/>
              <a:t>代表是</a:t>
            </a:r>
            <a:r>
              <a:rPr lang="en-US" altLang="zh-CN" dirty="0"/>
              <a:t>”</a:t>
            </a:r>
            <a:r>
              <a:rPr lang="en-US" altLang="zh-CN" dirty="0" err="1"/>
              <a:t>BadTree</a:t>
            </a:r>
            <a:r>
              <a:rPr lang="en-US" altLang="zh-CN" dirty="0"/>
              <a:t>”, 0</a:t>
            </a:r>
            <a:r>
              <a:rPr lang="zh-CN" altLang="en-US" dirty="0"/>
              <a:t>代表不是</a:t>
            </a:r>
            <a:r>
              <a:rPr lang="en-US" altLang="zh-CN" dirty="0"/>
              <a:t>”</a:t>
            </a:r>
            <a:r>
              <a:rPr lang="en-US" altLang="zh-CN" dirty="0" err="1"/>
              <a:t>BadTree</a:t>
            </a:r>
            <a:r>
              <a:rPr lang="en-US" altLang="zh-CN" dirty="0"/>
              <a:t>”)</a:t>
            </a:r>
          </a:p>
          <a:p>
            <a:endParaRPr lang="zh-TW" altLang="en-US" dirty="0"/>
          </a:p>
        </p:txBody>
      </p:sp>
    </p:spTree>
    <p:extLst>
      <p:ext uri="{BB962C8B-B14F-4D97-AF65-F5344CB8AC3E}">
        <p14:creationId xmlns:p14="http://schemas.microsoft.com/office/powerpoint/2010/main" val="108792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F09265-C3D7-43F3-8205-6D45F3BE3CFB}"/>
              </a:ext>
            </a:extLst>
          </p:cNvPr>
          <p:cNvSpPr>
            <a:spLocks noGrp="1"/>
          </p:cNvSpPr>
          <p:nvPr>
            <p:ph type="title"/>
          </p:nvPr>
        </p:nvSpPr>
        <p:spPr>
          <a:xfrm>
            <a:off x="838200" y="365125"/>
            <a:ext cx="10515600" cy="1325563"/>
          </a:xfrm>
        </p:spPr>
        <p:txBody>
          <a:bodyPr/>
          <a:lstStyle/>
          <a:p>
            <a:r>
              <a:rPr lang="zh-CN" altLang="en-US" dirty="0"/>
              <a:t>製作樹</a:t>
            </a:r>
            <a:r>
              <a:rPr lang="en-US" altLang="zh-CN" dirty="0"/>
              <a:t>-1</a:t>
            </a:r>
            <a:br>
              <a:rPr lang="en-US" altLang="zh-CN" dirty="0"/>
            </a:br>
            <a:r>
              <a:rPr lang="en-US" altLang="zh-CN" dirty="0"/>
              <a:t>example</a:t>
            </a:r>
            <a:endParaRPr lang="zh-TW" altLang="en-US" dirty="0"/>
          </a:p>
        </p:txBody>
      </p:sp>
      <p:sp>
        <p:nvSpPr>
          <p:cNvPr id="3" name="內容版面配置區 2">
            <a:extLst>
              <a:ext uri="{FF2B5EF4-FFF2-40B4-BE49-F238E27FC236}">
                <a16:creationId xmlns:a16="http://schemas.microsoft.com/office/drawing/2014/main" id="{21DEAC2F-EB34-4693-88F6-1178BF63CEC5}"/>
              </a:ext>
            </a:extLst>
          </p:cNvPr>
          <p:cNvSpPr>
            <a:spLocks noGrp="1"/>
          </p:cNvSpPr>
          <p:nvPr>
            <p:ph idx="1"/>
          </p:nvPr>
        </p:nvSpPr>
        <p:spPr>
          <a:xfrm>
            <a:off x="838200" y="1825625"/>
            <a:ext cx="10515600" cy="4351338"/>
          </a:xfrm>
        </p:spPr>
        <p:txBody>
          <a:bodyPr>
            <a:normAutofit/>
          </a:bodyPr>
          <a:lstStyle/>
          <a:p>
            <a:r>
              <a:rPr lang="en-US" altLang="zh-CN" dirty="0"/>
              <a:t>Input</a:t>
            </a:r>
          </a:p>
          <a:p>
            <a:pPr marL="0" indent="0">
              <a:buNone/>
            </a:pPr>
            <a:r>
              <a:rPr lang="en-US" altLang="zh-CN" dirty="0"/>
              <a:t>26 5 80 49 13 2 1</a:t>
            </a:r>
          </a:p>
          <a:p>
            <a:pPr marL="0" indent="0">
              <a:buNone/>
            </a:pPr>
            <a:r>
              <a:rPr lang="en-US" altLang="zh-CN" dirty="0"/>
              <a:t>26 5 2 80 49 13 1</a:t>
            </a:r>
          </a:p>
          <a:p>
            <a:pPr marL="0" indent="0">
              <a:buNone/>
            </a:pPr>
            <a:endParaRPr lang="en-US" altLang="zh-TW" dirty="0"/>
          </a:p>
          <a:p>
            <a:r>
              <a:rPr lang="en-US" altLang="zh-CN" dirty="0"/>
              <a:t>Output</a:t>
            </a:r>
          </a:p>
          <a:p>
            <a:pPr marL="0" indent="0">
              <a:buNone/>
            </a:pPr>
            <a:r>
              <a:rPr lang="en-US" altLang="zh-CN" dirty="0"/>
              <a:t>1</a:t>
            </a:r>
          </a:p>
          <a:p>
            <a:pPr marL="0" indent="0">
              <a:buNone/>
            </a:pPr>
            <a:endParaRPr lang="en-US" altLang="zh-CN" dirty="0"/>
          </a:p>
          <a:p>
            <a:pPr marL="0" indent="0">
              <a:buNone/>
            </a:pPr>
            <a:endParaRPr lang="en-US" altLang="zh-CN" dirty="0"/>
          </a:p>
        </p:txBody>
      </p:sp>
      <p:sp>
        <p:nvSpPr>
          <p:cNvPr id="123" name="橢圓 122">
            <a:extLst>
              <a:ext uri="{FF2B5EF4-FFF2-40B4-BE49-F238E27FC236}">
                <a16:creationId xmlns:a16="http://schemas.microsoft.com/office/drawing/2014/main" id="{CADEEF39-1D1D-4C16-B6FC-81F7D5260CE1}"/>
              </a:ext>
            </a:extLst>
          </p:cNvPr>
          <p:cNvSpPr/>
          <p:nvPr/>
        </p:nvSpPr>
        <p:spPr>
          <a:xfrm>
            <a:off x="6357732" y="3048387"/>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124" name="橢圓 123">
            <a:extLst>
              <a:ext uri="{FF2B5EF4-FFF2-40B4-BE49-F238E27FC236}">
                <a16:creationId xmlns:a16="http://schemas.microsoft.com/office/drawing/2014/main" id="{ED61D4BF-1BEA-4201-83D0-288F0FB93A37}"/>
              </a:ext>
            </a:extLst>
          </p:cNvPr>
          <p:cNvSpPr/>
          <p:nvPr/>
        </p:nvSpPr>
        <p:spPr>
          <a:xfrm>
            <a:off x="7380629" y="2203180"/>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125" name="橢圓 124">
            <a:extLst>
              <a:ext uri="{FF2B5EF4-FFF2-40B4-BE49-F238E27FC236}">
                <a16:creationId xmlns:a16="http://schemas.microsoft.com/office/drawing/2014/main" id="{468992F6-C85E-4D68-A5B2-1AB278EFFB2C}"/>
              </a:ext>
            </a:extLst>
          </p:cNvPr>
          <p:cNvSpPr/>
          <p:nvPr/>
        </p:nvSpPr>
        <p:spPr>
          <a:xfrm>
            <a:off x="8504715" y="295630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13</a:t>
            </a:r>
            <a:endParaRPr lang="zh-TW" altLang="en-US" dirty="0"/>
          </a:p>
        </p:txBody>
      </p:sp>
      <p:sp>
        <p:nvSpPr>
          <p:cNvPr id="126" name="橢圓 125">
            <a:extLst>
              <a:ext uri="{FF2B5EF4-FFF2-40B4-BE49-F238E27FC236}">
                <a16:creationId xmlns:a16="http://schemas.microsoft.com/office/drawing/2014/main" id="{712E22EE-BE63-4314-AE91-BF6A2EC02300}"/>
              </a:ext>
            </a:extLst>
          </p:cNvPr>
          <p:cNvSpPr/>
          <p:nvPr/>
        </p:nvSpPr>
        <p:spPr>
          <a:xfrm>
            <a:off x="7924279" y="3983887"/>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49</a:t>
            </a:r>
            <a:endParaRPr lang="zh-TW" altLang="en-US" dirty="0"/>
          </a:p>
        </p:txBody>
      </p:sp>
      <p:sp>
        <p:nvSpPr>
          <p:cNvPr id="127" name="橢圓 126">
            <a:extLst>
              <a:ext uri="{FF2B5EF4-FFF2-40B4-BE49-F238E27FC236}">
                <a16:creationId xmlns:a16="http://schemas.microsoft.com/office/drawing/2014/main" id="{16E572D5-C891-4380-ACDE-2555D8D22BC0}"/>
              </a:ext>
            </a:extLst>
          </p:cNvPr>
          <p:cNvSpPr/>
          <p:nvPr/>
        </p:nvSpPr>
        <p:spPr>
          <a:xfrm>
            <a:off x="5794398" y="398717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26</a:t>
            </a:r>
            <a:endParaRPr lang="zh-TW" altLang="en-US" dirty="0"/>
          </a:p>
        </p:txBody>
      </p:sp>
      <p:cxnSp>
        <p:nvCxnSpPr>
          <p:cNvPr id="128" name="直線接點 127">
            <a:extLst>
              <a:ext uri="{FF2B5EF4-FFF2-40B4-BE49-F238E27FC236}">
                <a16:creationId xmlns:a16="http://schemas.microsoft.com/office/drawing/2014/main" id="{AFD244F5-5FBE-425F-8BD4-5553A3855960}"/>
              </a:ext>
            </a:extLst>
          </p:cNvPr>
          <p:cNvCxnSpPr>
            <a:cxnSpLocks/>
            <a:stCxn id="123" idx="7"/>
            <a:endCxn id="124" idx="3"/>
          </p:cNvCxnSpPr>
          <p:nvPr/>
        </p:nvCxnSpPr>
        <p:spPr>
          <a:xfrm flipV="1">
            <a:off x="6878058" y="2739884"/>
            <a:ext cx="591845" cy="40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線接點 128">
            <a:extLst>
              <a:ext uri="{FF2B5EF4-FFF2-40B4-BE49-F238E27FC236}">
                <a16:creationId xmlns:a16="http://schemas.microsoft.com/office/drawing/2014/main" id="{9381D8E5-1EAB-4143-98D5-A38A71CDA3B8}"/>
              </a:ext>
            </a:extLst>
          </p:cNvPr>
          <p:cNvCxnSpPr>
            <a:cxnSpLocks/>
            <a:stCxn id="124" idx="5"/>
            <a:endCxn id="125" idx="1"/>
          </p:cNvCxnSpPr>
          <p:nvPr/>
        </p:nvCxnSpPr>
        <p:spPr>
          <a:xfrm>
            <a:off x="7900955" y="2739884"/>
            <a:ext cx="693034" cy="308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線接點 129">
            <a:extLst>
              <a:ext uri="{FF2B5EF4-FFF2-40B4-BE49-F238E27FC236}">
                <a16:creationId xmlns:a16="http://schemas.microsoft.com/office/drawing/2014/main" id="{4E1EF935-917E-4F36-8038-A0A4A74DBAFC}"/>
              </a:ext>
            </a:extLst>
          </p:cNvPr>
          <p:cNvCxnSpPr>
            <a:cxnSpLocks/>
            <a:stCxn id="123" idx="3"/>
            <a:endCxn id="127" idx="0"/>
          </p:cNvCxnSpPr>
          <p:nvPr/>
        </p:nvCxnSpPr>
        <p:spPr>
          <a:xfrm flipH="1">
            <a:off x="6099198" y="3585091"/>
            <a:ext cx="347808" cy="40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接點 130">
            <a:extLst>
              <a:ext uri="{FF2B5EF4-FFF2-40B4-BE49-F238E27FC236}">
                <a16:creationId xmlns:a16="http://schemas.microsoft.com/office/drawing/2014/main" id="{0BA82428-8165-4CCF-B90C-BA32CFDAD04E}"/>
              </a:ext>
            </a:extLst>
          </p:cNvPr>
          <p:cNvCxnSpPr>
            <a:cxnSpLocks/>
            <a:stCxn id="125" idx="3"/>
            <a:endCxn id="126" idx="0"/>
          </p:cNvCxnSpPr>
          <p:nvPr/>
        </p:nvCxnSpPr>
        <p:spPr>
          <a:xfrm flipH="1">
            <a:off x="8229079" y="3493007"/>
            <a:ext cx="364910" cy="490880"/>
          </a:xfrm>
          <a:prstGeom prst="line">
            <a:avLst/>
          </a:prstGeom>
        </p:spPr>
        <p:style>
          <a:lnRef idx="1">
            <a:schemeClr val="accent1"/>
          </a:lnRef>
          <a:fillRef idx="0">
            <a:schemeClr val="accent1"/>
          </a:fillRef>
          <a:effectRef idx="0">
            <a:schemeClr val="accent1"/>
          </a:effectRef>
          <a:fontRef idx="minor">
            <a:schemeClr val="tx1"/>
          </a:fontRef>
        </p:style>
      </p:cxnSp>
      <p:sp>
        <p:nvSpPr>
          <p:cNvPr id="132" name="橢圓 131">
            <a:extLst>
              <a:ext uri="{FF2B5EF4-FFF2-40B4-BE49-F238E27FC236}">
                <a16:creationId xmlns:a16="http://schemas.microsoft.com/office/drawing/2014/main" id="{337DCD8C-18A3-4008-84E7-58B08A19335F}"/>
              </a:ext>
            </a:extLst>
          </p:cNvPr>
          <p:cNvSpPr/>
          <p:nvPr/>
        </p:nvSpPr>
        <p:spPr>
          <a:xfrm>
            <a:off x="7380629" y="5061531"/>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80</a:t>
            </a:r>
            <a:endParaRPr lang="zh-TW" altLang="en-US" dirty="0"/>
          </a:p>
        </p:txBody>
      </p:sp>
      <p:cxnSp>
        <p:nvCxnSpPr>
          <p:cNvPr id="135" name="直線接點 134">
            <a:extLst>
              <a:ext uri="{FF2B5EF4-FFF2-40B4-BE49-F238E27FC236}">
                <a16:creationId xmlns:a16="http://schemas.microsoft.com/office/drawing/2014/main" id="{97F995F6-5B80-4A19-8E19-432BDEA5A8B1}"/>
              </a:ext>
            </a:extLst>
          </p:cNvPr>
          <p:cNvCxnSpPr>
            <a:cxnSpLocks/>
            <a:stCxn id="126" idx="3"/>
            <a:endCxn id="132" idx="0"/>
          </p:cNvCxnSpPr>
          <p:nvPr/>
        </p:nvCxnSpPr>
        <p:spPr>
          <a:xfrm flipH="1">
            <a:off x="7685429" y="4520591"/>
            <a:ext cx="328124" cy="54094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橢圓 135">
            <a:extLst>
              <a:ext uri="{FF2B5EF4-FFF2-40B4-BE49-F238E27FC236}">
                <a16:creationId xmlns:a16="http://schemas.microsoft.com/office/drawing/2014/main" id="{C13BCD96-0164-49BF-A8F9-BBA5F4A6F4C2}"/>
              </a:ext>
            </a:extLst>
          </p:cNvPr>
          <p:cNvSpPr/>
          <p:nvPr/>
        </p:nvSpPr>
        <p:spPr>
          <a:xfrm>
            <a:off x="8069742" y="1210090"/>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cxnSp>
        <p:nvCxnSpPr>
          <p:cNvPr id="137" name="直線接點 136">
            <a:extLst>
              <a:ext uri="{FF2B5EF4-FFF2-40B4-BE49-F238E27FC236}">
                <a16:creationId xmlns:a16="http://schemas.microsoft.com/office/drawing/2014/main" id="{09804734-D908-4939-9C9E-04DA2485AC70}"/>
              </a:ext>
            </a:extLst>
          </p:cNvPr>
          <p:cNvCxnSpPr>
            <a:cxnSpLocks/>
            <a:stCxn id="136" idx="3"/>
            <a:endCxn id="124" idx="0"/>
          </p:cNvCxnSpPr>
          <p:nvPr/>
        </p:nvCxnSpPr>
        <p:spPr>
          <a:xfrm flipH="1">
            <a:off x="7685429" y="1746794"/>
            <a:ext cx="473587" cy="4563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23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7369E-9ABB-4724-B355-77C05C91A8EA}"/>
              </a:ext>
            </a:extLst>
          </p:cNvPr>
          <p:cNvSpPr>
            <a:spLocks noGrp="1"/>
          </p:cNvSpPr>
          <p:nvPr>
            <p:ph type="title"/>
          </p:nvPr>
        </p:nvSpPr>
        <p:spPr/>
        <p:txBody>
          <a:bodyPr/>
          <a:lstStyle/>
          <a:p>
            <a:r>
              <a:rPr lang="zh-CN" altLang="en-US" dirty="0"/>
              <a:t>製作樹</a:t>
            </a:r>
            <a:r>
              <a:rPr lang="en-US" altLang="zh-CN" dirty="0"/>
              <a:t>-1</a:t>
            </a:r>
            <a:br>
              <a:rPr lang="en-US" altLang="zh-CN" dirty="0"/>
            </a:br>
            <a:r>
              <a:rPr lang="zh-CN" altLang="en-US" sz="3200" dirty="0"/>
              <a:t>額外測資</a:t>
            </a:r>
            <a:endParaRPr lang="zh-TW" altLang="en-US" dirty="0"/>
          </a:p>
        </p:txBody>
      </p:sp>
      <p:sp>
        <p:nvSpPr>
          <p:cNvPr id="3" name="內容版面配置區 2">
            <a:extLst>
              <a:ext uri="{FF2B5EF4-FFF2-40B4-BE49-F238E27FC236}">
                <a16:creationId xmlns:a16="http://schemas.microsoft.com/office/drawing/2014/main" id="{DE14E34A-E495-479D-B566-30909246F429}"/>
              </a:ext>
            </a:extLst>
          </p:cNvPr>
          <p:cNvSpPr>
            <a:spLocks noGrp="1"/>
          </p:cNvSpPr>
          <p:nvPr>
            <p:ph idx="1"/>
          </p:nvPr>
        </p:nvSpPr>
        <p:spPr>
          <a:xfrm>
            <a:off x="838201" y="1825625"/>
            <a:ext cx="5257800" cy="4351338"/>
          </a:xfrm>
        </p:spPr>
        <p:txBody>
          <a:bodyPr/>
          <a:lstStyle/>
          <a:p>
            <a:pPr marL="0" indent="0">
              <a:buNone/>
            </a:pPr>
            <a:r>
              <a:rPr lang="en-US" altLang="zh-CN" dirty="0"/>
              <a:t>Input</a:t>
            </a:r>
          </a:p>
          <a:p>
            <a:pPr marL="0" indent="0">
              <a:buNone/>
            </a:pPr>
            <a:r>
              <a:rPr lang="en-US" altLang="zh-TW" dirty="0"/>
              <a:t>17 20 9 11 4 19 10 6 5 3</a:t>
            </a:r>
          </a:p>
          <a:p>
            <a:pPr marL="0" indent="0">
              <a:buNone/>
            </a:pPr>
            <a:r>
              <a:rPr lang="en-US" altLang="zh-TW" dirty="0"/>
              <a:t>17 9 20 4 11 3 19 10 5 6</a:t>
            </a:r>
          </a:p>
          <a:p>
            <a:pPr marL="0" indent="0">
              <a:buNone/>
            </a:pPr>
            <a:endParaRPr lang="en-US" altLang="zh-TW" dirty="0"/>
          </a:p>
          <a:p>
            <a:pPr marL="0" indent="0">
              <a:buNone/>
            </a:pPr>
            <a:r>
              <a:rPr lang="en-US" altLang="zh-CN" dirty="0"/>
              <a:t>Output</a:t>
            </a:r>
          </a:p>
          <a:p>
            <a:pPr marL="0" indent="0">
              <a:buNone/>
            </a:pPr>
            <a:r>
              <a:rPr lang="en-US" altLang="zh-TW" dirty="0"/>
              <a:t>1</a:t>
            </a:r>
            <a:endParaRPr lang="zh-TW" altLang="en-US" dirty="0"/>
          </a:p>
        </p:txBody>
      </p:sp>
      <p:sp>
        <p:nvSpPr>
          <p:cNvPr id="4" name="內容版面配置區 2">
            <a:extLst>
              <a:ext uri="{FF2B5EF4-FFF2-40B4-BE49-F238E27FC236}">
                <a16:creationId xmlns:a16="http://schemas.microsoft.com/office/drawing/2014/main" id="{A050DCBE-7C6A-46E6-B22B-495860538239}"/>
              </a:ext>
            </a:extLst>
          </p:cNvPr>
          <p:cNvSpPr txBox="1">
            <a:spLocks/>
          </p:cNvSpPr>
          <p:nvPr/>
        </p:nvSpPr>
        <p:spPr>
          <a:xfrm>
            <a:off x="6218584"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Input</a:t>
            </a:r>
          </a:p>
          <a:p>
            <a:pPr marL="0" indent="0">
              <a:buFont typeface="Arial" panose="020B0604020202020204" pitchFamily="34" charset="0"/>
              <a:buNone/>
            </a:pPr>
            <a:r>
              <a:rPr lang="en-US" altLang="zh-TW" dirty="0"/>
              <a:t>9 7 16 17 4 2 6 8 3 1</a:t>
            </a:r>
          </a:p>
          <a:p>
            <a:pPr marL="0" indent="0">
              <a:buFont typeface="Arial" panose="020B0604020202020204" pitchFamily="34" charset="0"/>
              <a:buNone/>
            </a:pPr>
            <a:r>
              <a:rPr lang="en-US" altLang="zh-TW" dirty="0"/>
              <a:t>9 7 4 17 16 2 1 6 3 8</a:t>
            </a:r>
          </a:p>
          <a:p>
            <a:pPr marL="0" indent="0">
              <a:buFont typeface="Arial" panose="020B0604020202020204" pitchFamily="34" charset="0"/>
              <a:buNone/>
            </a:pPr>
            <a:endParaRPr lang="en-US" altLang="zh-TW" dirty="0"/>
          </a:p>
          <a:p>
            <a:pPr marL="0" indent="0">
              <a:buFont typeface="Arial" panose="020B0604020202020204" pitchFamily="34" charset="0"/>
              <a:buNone/>
            </a:pPr>
            <a:r>
              <a:rPr lang="en-US" altLang="zh-CN" dirty="0"/>
              <a:t>Output</a:t>
            </a:r>
          </a:p>
          <a:p>
            <a:pPr marL="0" indent="0">
              <a:buFont typeface="Arial" panose="020B0604020202020204" pitchFamily="34" charset="0"/>
              <a:buNone/>
            </a:pPr>
            <a:r>
              <a:rPr lang="en-US" altLang="zh-TW" dirty="0"/>
              <a:t>0</a:t>
            </a:r>
            <a:endParaRPr lang="zh-TW" altLang="en-US" dirty="0"/>
          </a:p>
        </p:txBody>
      </p:sp>
    </p:spTree>
    <p:extLst>
      <p:ext uri="{BB962C8B-B14F-4D97-AF65-F5344CB8AC3E}">
        <p14:creationId xmlns:p14="http://schemas.microsoft.com/office/powerpoint/2010/main" val="300946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E0B952-D314-4537-AEC2-00A98E8ADEF5}"/>
              </a:ext>
            </a:extLst>
          </p:cNvPr>
          <p:cNvSpPr>
            <a:spLocks noGrp="1"/>
          </p:cNvSpPr>
          <p:nvPr>
            <p:ph type="title"/>
          </p:nvPr>
        </p:nvSpPr>
        <p:spPr/>
        <p:txBody>
          <a:bodyPr/>
          <a:lstStyle/>
          <a:p>
            <a:r>
              <a:rPr lang="zh-CN" altLang="en-US" dirty="0"/>
              <a:t>製作樹</a:t>
            </a:r>
            <a:r>
              <a:rPr lang="en-US" altLang="zh-CN" dirty="0"/>
              <a:t>-2</a:t>
            </a:r>
            <a:r>
              <a:rPr lang="en-US" altLang="zh-TW" dirty="0"/>
              <a:t> </a:t>
            </a:r>
            <a:r>
              <a:rPr lang="en-US" altLang="zh-CN" dirty="0"/>
              <a:t>(20%)</a:t>
            </a:r>
            <a:endParaRPr lang="zh-TW" altLang="en-US" dirty="0"/>
          </a:p>
        </p:txBody>
      </p:sp>
      <p:sp>
        <p:nvSpPr>
          <p:cNvPr id="3" name="內容版面配置區 2">
            <a:extLst>
              <a:ext uri="{FF2B5EF4-FFF2-40B4-BE49-F238E27FC236}">
                <a16:creationId xmlns:a16="http://schemas.microsoft.com/office/drawing/2014/main" id="{E0321BDD-A320-4C70-BA8F-B4FF06CC14AC}"/>
              </a:ext>
            </a:extLst>
          </p:cNvPr>
          <p:cNvSpPr>
            <a:spLocks noGrp="1"/>
          </p:cNvSpPr>
          <p:nvPr>
            <p:ph idx="1"/>
          </p:nvPr>
        </p:nvSpPr>
        <p:spPr>
          <a:xfrm>
            <a:off x="838200" y="1497496"/>
            <a:ext cx="10515600" cy="5360503"/>
          </a:xfrm>
        </p:spPr>
        <p:txBody>
          <a:bodyPr>
            <a:normAutofit fontScale="70000" lnSpcReduction="20000"/>
          </a:bodyPr>
          <a:lstStyle/>
          <a:p>
            <a:r>
              <a:rPr lang="zh-CN" altLang="en-US" dirty="0"/>
              <a:t>問題描述</a:t>
            </a:r>
            <a:endParaRPr lang="en-US" altLang="zh-CN" dirty="0"/>
          </a:p>
          <a:p>
            <a:pPr lvl="1"/>
            <a:r>
              <a:rPr lang="zh-CN" altLang="en-US" dirty="0"/>
              <a:t>給定兩串數列</a:t>
            </a:r>
            <a:r>
              <a:rPr lang="en-US" altLang="zh-CN" dirty="0"/>
              <a:t>array1[n], array2[n], 1&lt;=n&lt;=100</a:t>
            </a:r>
            <a:r>
              <a:rPr lang="zh-CN" altLang="en-US" dirty="0"/>
              <a:t>。數列中的值皆大於等於</a:t>
            </a:r>
            <a:r>
              <a:rPr lang="en-US" altLang="zh-CN" dirty="0"/>
              <a:t>0, </a:t>
            </a:r>
            <a:r>
              <a:rPr lang="zh-CN" altLang="en-US" dirty="0"/>
              <a:t>小於等於</a:t>
            </a:r>
            <a:r>
              <a:rPr lang="en-US" altLang="zh-CN" dirty="0"/>
              <a:t>100</a:t>
            </a:r>
            <a:r>
              <a:rPr lang="zh-CN" altLang="en-US" dirty="0"/>
              <a:t>。代表</a:t>
            </a:r>
            <a:r>
              <a:rPr lang="en-US" altLang="zh-CN" dirty="0"/>
              <a:t>tree1</a:t>
            </a:r>
            <a:r>
              <a:rPr lang="zh-CN" altLang="en-US" dirty="0"/>
              <a:t>的</a:t>
            </a:r>
            <a:r>
              <a:rPr lang="zh-CN" altLang="en-US" dirty="0">
                <a:solidFill>
                  <a:srgbClr val="FF0000"/>
                </a:solidFill>
              </a:rPr>
              <a:t>前序和中序</a:t>
            </a:r>
            <a:r>
              <a:rPr lang="zh-CN" altLang="en-US" dirty="0"/>
              <a:t>。</a:t>
            </a:r>
            <a:r>
              <a:rPr lang="en-US" altLang="zh-CN" dirty="0">
                <a:solidFill>
                  <a:schemeClr val="accent1"/>
                </a:solidFill>
              </a:rPr>
              <a:t>array1</a:t>
            </a:r>
            <a:r>
              <a:rPr lang="zh-CN" altLang="en-US" dirty="0">
                <a:solidFill>
                  <a:schemeClr val="accent1"/>
                </a:solidFill>
              </a:rPr>
              <a:t>與</a:t>
            </a:r>
            <a:r>
              <a:rPr lang="en-US" altLang="zh-CN" dirty="0">
                <a:solidFill>
                  <a:schemeClr val="accent1"/>
                </a:solidFill>
              </a:rPr>
              <a:t>array2</a:t>
            </a:r>
            <a:r>
              <a:rPr lang="zh-CN" altLang="en-US" dirty="0">
                <a:solidFill>
                  <a:schemeClr val="accent1"/>
                </a:solidFill>
              </a:rPr>
              <a:t>要使</a:t>
            </a:r>
            <a:r>
              <a:rPr lang="en-US" altLang="zh-CN" dirty="0">
                <a:solidFill>
                  <a:schemeClr val="accent1"/>
                </a:solidFill>
              </a:rPr>
              <a:t>tree1</a:t>
            </a:r>
            <a:r>
              <a:rPr lang="zh-CN" altLang="en-US" dirty="0">
                <a:solidFill>
                  <a:schemeClr val="accent1"/>
                </a:solidFill>
              </a:rPr>
              <a:t>是一個</a:t>
            </a:r>
            <a:r>
              <a:rPr lang="en-US" altLang="zh-CN" dirty="0">
                <a:solidFill>
                  <a:schemeClr val="accent1"/>
                </a:solidFill>
              </a:rPr>
              <a:t>”</a:t>
            </a:r>
            <a:r>
              <a:rPr lang="en-US" altLang="zh-CN" dirty="0" err="1">
                <a:solidFill>
                  <a:schemeClr val="accent1"/>
                </a:solidFill>
              </a:rPr>
              <a:t>BadTree</a:t>
            </a:r>
            <a:r>
              <a:rPr lang="en-US" altLang="zh-CN" dirty="0">
                <a:solidFill>
                  <a:schemeClr val="accent1"/>
                </a:solidFill>
              </a:rPr>
              <a:t>”</a:t>
            </a:r>
            <a:r>
              <a:rPr lang="en-US" altLang="zh-CN" dirty="0"/>
              <a:t> </a:t>
            </a:r>
            <a:r>
              <a:rPr lang="zh-CN" altLang="en-US" dirty="0"/>
              <a:t>。</a:t>
            </a:r>
            <a:r>
              <a:rPr lang="en-US" altLang="zh-CN" dirty="0"/>
              <a:t>array1</a:t>
            </a:r>
            <a:r>
              <a:rPr lang="zh-CN" altLang="en-US" dirty="0"/>
              <a:t>中數字皆不同。</a:t>
            </a:r>
            <a:endParaRPr lang="en-US" altLang="zh-CN" dirty="0">
              <a:solidFill>
                <a:schemeClr val="accent1"/>
              </a:solidFill>
            </a:endParaRPr>
          </a:p>
          <a:p>
            <a:pPr lvl="1"/>
            <a:r>
              <a:rPr lang="zh-CN" altLang="en-US" dirty="0"/>
              <a:t>給定兩串數列</a:t>
            </a:r>
            <a:r>
              <a:rPr lang="en-US" altLang="zh-CN" dirty="0"/>
              <a:t>array3[m], array4[m], 1&lt;=m&lt;=100</a:t>
            </a:r>
            <a:r>
              <a:rPr lang="zh-CN" altLang="en-US" dirty="0"/>
              <a:t>。數列中的值皆大於等於</a:t>
            </a:r>
            <a:r>
              <a:rPr lang="en-US" altLang="zh-CN" dirty="0"/>
              <a:t>0, </a:t>
            </a:r>
            <a:r>
              <a:rPr lang="zh-CN" altLang="en-US" dirty="0"/>
              <a:t>小於等於</a:t>
            </a:r>
            <a:r>
              <a:rPr lang="en-US" altLang="zh-CN" dirty="0"/>
              <a:t>100</a:t>
            </a:r>
            <a:r>
              <a:rPr lang="zh-CN" altLang="en-US" dirty="0"/>
              <a:t>。代表</a:t>
            </a:r>
            <a:r>
              <a:rPr lang="en-US" altLang="zh-CN" dirty="0"/>
              <a:t>tree2</a:t>
            </a:r>
            <a:r>
              <a:rPr lang="zh-CN" altLang="en-US" dirty="0"/>
              <a:t>的</a:t>
            </a:r>
            <a:r>
              <a:rPr lang="zh-CN" altLang="en-US" dirty="0">
                <a:solidFill>
                  <a:srgbClr val="FF0000"/>
                </a:solidFill>
              </a:rPr>
              <a:t>後序和中序</a:t>
            </a:r>
            <a:r>
              <a:rPr lang="zh-CN" altLang="en-US" dirty="0"/>
              <a:t>。</a:t>
            </a:r>
            <a:r>
              <a:rPr lang="en-US" altLang="zh-CN" dirty="0">
                <a:solidFill>
                  <a:schemeClr val="accent1"/>
                </a:solidFill>
              </a:rPr>
              <a:t>array3</a:t>
            </a:r>
            <a:r>
              <a:rPr lang="zh-CN" altLang="en-US" dirty="0">
                <a:solidFill>
                  <a:schemeClr val="accent1"/>
                </a:solidFill>
              </a:rPr>
              <a:t>與</a:t>
            </a:r>
            <a:r>
              <a:rPr lang="en-US" altLang="zh-CN" dirty="0">
                <a:solidFill>
                  <a:schemeClr val="accent1"/>
                </a:solidFill>
              </a:rPr>
              <a:t>array4</a:t>
            </a:r>
            <a:r>
              <a:rPr lang="zh-CN" altLang="en-US" dirty="0">
                <a:solidFill>
                  <a:schemeClr val="accent1"/>
                </a:solidFill>
              </a:rPr>
              <a:t>要使</a:t>
            </a:r>
            <a:r>
              <a:rPr lang="en-US" altLang="zh-CN" dirty="0">
                <a:solidFill>
                  <a:schemeClr val="accent1"/>
                </a:solidFill>
              </a:rPr>
              <a:t>tree2</a:t>
            </a:r>
            <a:r>
              <a:rPr lang="zh-CN" altLang="en-US" dirty="0">
                <a:solidFill>
                  <a:schemeClr val="accent1"/>
                </a:solidFill>
              </a:rPr>
              <a:t>是一個</a:t>
            </a:r>
            <a:r>
              <a:rPr lang="en-US" altLang="zh-CN" dirty="0">
                <a:solidFill>
                  <a:schemeClr val="accent1"/>
                </a:solidFill>
              </a:rPr>
              <a:t>”</a:t>
            </a:r>
            <a:r>
              <a:rPr lang="en-US" altLang="zh-CN" dirty="0" err="1">
                <a:solidFill>
                  <a:schemeClr val="accent1"/>
                </a:solidFill>
              </a:rPr>
              <a:t>BadTree</a:t>
            </a:r>
            <a:r>
              <a:rPr lang="en-US" altLang="zh-CN" dirty="0">
                <a:solidFill>
                  <a:schemeClr val="accent1"/>
                </a:solidFill>
              </a:rPr>
              <a:t>”</a:t>
            </a:r>
            <a:r>
              <a:rPr lang="en-US" altLang="zh-CN" dirty="0"/>
              <a:t> </a:t>
            </a:r>
            <a:r>
              <a:rPr lang="zh-CN" altLang="en-US" dirty="0"/>
              <a:t>。</a:t>
            </a:r>
            <a:r>
              <a:rPr lang="en-US" altLang="zh-CN" dirty="0"/>
              <a:t>array3</a:t>
            </a:r>
            <a:r>
              <a:rPr lang="zh-CN" altLang="en-US" dirty="0"/>
              <a:t>中數字皆不同。</a:t>
            </a:r>
            <a:endParaRPr lang="en-US" altLang="zh-CN" dirty="0"/>
          </a:p>
          <a:p>
            <a:pPr lvl="1"/>
            <a:r>
              <a:rPr lang="en-US" altLang="zh-CN" dirty="0"/>
              <a:t>array1, 2</a:t>
            </a:r>
            <a:r>
              <a:rPr lang="zh-CN" altLang="en-US" dirty="0"/>
              <a:t>中的數字重複但排列順序不一樣。</a:t>
            </a:r>
            <a:r>
              <a:rPr lang="en-US" altLang="zh-CN" dirty="0"/>
              <a:t>array3, 4</a:t>
            </a:r>
            <a:r>
              <a:rPr lang="zh-CN" altLang="en-US" dirty="0"/>
              <a:t>中的數字重複但排列順序不一樣。</a:t>
            </a:r>
            <a:r>
              <a:rPr lang="en-US" altLang="zh-CN" dirty="0"/>
              <a:t>array1, 3</a:t>
            </a:r>
            <a:r>
              <a:rPr lang="zh-CN" altLang="en-US" dirty="0"/>
              <a:t>數字不同。</a:t>
            </a:r>
            <a:endParaRPr lang="en-US" altLang="zh-CN" dirty="0"/>
          </a:p>
          <a:p>
            <a:pPr lvl="1"/>
            <a:r>
              <a:rPr lang="en-US" altLang="zh-CN" dirty="0"/>
              <a:t>m</a:t>
            </a:r>
            <a:r>
              <a:rPr lang="zh-CN" altLang="en-US" dirty="0"/>
              <a:t>不一定等於</a:t>
            </a:r>
            <a:r>
              <a:rPr lang="en-US" altLang="zh-CN" dirty="0"/>
              <a:t>n, </a:t>
            </a:r>
            <a:r>
              <a:rPr lang="zh-CN" altLang="en-US" dirty="0"/>
              <a:t>建構出</a:t>
            </a:r>
            <a:r>
              <a:rPr lang="en-US" altLang="zh-CN" dirty="0"/>
              <a:t>tree1</a:t>
            </a:r>
            <a:r>
              <a:rPr lang="zh-CN" altLang="en-US" dirty="0"/>
              <a:t>和</a:t>
            </a:r>
            <a:r>
              <a:rPr lang="en-US" altLang="zh-CN" dirty="0"/>
              <a:t>tree2</a:t>
            </a:r>
            <a:r>
              <a:rPr lang="zh-CN" altLang="en-US" dirty="0"/>
              <a:t>並且把</a:t>
            </a:r>
            <a:r>
              <a:rPr lang="en-US" altLang="zh-CN" dirty="0"/>
              <a:t>tree1</a:t>
            </a:r>
            <a:r>
              <a:rPr lang="zh-CN" altLang="en-US" dirty="0"/>
              <a:t>與</a:t>
            </a:r>
            <a:r>
              <a:rPr lang="en-US" altLang="zh-CN" dirty="0"/>
              <a:t>tree2 “merge”</a:t>
            </a:r>
            <a:r>
              <a:rPr lang="zh-CN" altLang="en-US" dirty="0"/>
              <a:t>在一起。</a:t>
            </a:r>
            <a:endParaRPr lang="en-US" altLang="zh-CN" dirty="0"/>
          </a:p>
          <a:p>
            <a:pPr marL="457200" lvl="1" indent="0">
              <a:buNone/>
            </a:pPr>
            <a:r>
              <a:rPr lang="en-US" altLang="zh-CN" dirty="0"/>
              <a:t>merge(T1, T2)   //T1</a:t>
            </a:r>
            <a:r>
              <a:rPr lang="zh-CN" altLang="en-US" dirty="0"/>
              <a:t>是一個</a:t>
            </a:r>
            <a:r>
              <a:rPr lang="en-US" altLang="zh-CN" dirty="0"/>
              <a:t>tree, T2</a:t>
            </a:r>
            <a:r>
              <a:rPr lang="zh-CN" altLang="en-US" dirty="0"/>
              <a:t>是另外一個</a:t>
            </a:r>
            <a:r>
              <a:rPr lang="en-US" altLang="zh-CN" dirty="0"/>
              <a:t>tree, </a:t>
            </a:r>
            <a:r>
              <a:rPr lang="zh-CN" altLang="en-US" dirty="0"/>
              <a:t>兩個</a:t>
            </a:r>
            <a:r>
              <a:rPr lang="en-US" altLang="zh-CN" dirty="0"/>
              <a:t>merge</a:t>
            </a:r>
            <a:r>
              <a:rPr lang="zh-CN" altLang="en-US" dirty="0"/>
              <a:t>在一起</a:t>
            </a:r>
            <a:endParaRPr lang="en-US" altLang="zh-CN" dirty="0"/>
          </a:p>
          <a:p>
            <a:pPr marL="457200" lvl="1" indent="0">
              <a:buNone/>
            </a:pPr>
            <a:r>
              <a:rPr lang="en-US" altLang="zh-CN" dirty="0"/>
              <a:t>Step1: </a:t>
            </a:r>
            <a:r>
              <a:rPr lang="zh-CN" altLang="en-US" dirty="0"/>
              <a:t>找出</a:t>
            </a:r>
            <a:r>
              <a:rPr lang="en-US" altLang="zh-CN" dirty="0"/>
              <a:t>min{T1.root , T2.root}</a:t>
            </a:r>
            <a:r>
              <a:rPr lang="zh-CN" altLang="en-US" dirty="0"/>
              <a:t>作為新樹的</a:t>
            </a:r>
            <a:r>
              <a:rPr lang="en-US" altLang="zh-CN" dirty="0"/>
              <a:t>root    //</a:t>
            </a:r>
            <a:r>
              <a:rPr lang="zh-CN" altLang="en-US" dirty="0"/>
              <a:t>假如</a:t>
            </a:r>
            <a:r>
              <a:rPr lang="en-US" altLang="zh-CN" dirty="0"/>
              <a:t>T1.root</a:t>
            </a:r>
            <a:r>
              <a:rPr lang="zh-CN" altLang="en-US" dirty="0"/>
              <a:t>比較小</a:t>
            </a:r>
            <a:endParaRPr lang="en-US" altLang="zh-CN" dirty="0"/>
          </a:p>
          <a:p>
            <a:pPr marL="457200" lvl="1" indent="0">
              <a:buNone/>
            </a:pPr>
            <a:r>
              <a:rPr lang="en-US" altLang="zh-CN" dirty="0"/>
              <a:t>Step2: </a:t>
            </a:r>
            <a:r>
              <a:rPr lang="zh-CN" altLang="en-US" dirty="0"/>
              <a:t>以</a:t>
            </a:r>
            <a:r>
              <a:rPr lang="en-US" altLang="zh-CN" dirty="0"/>
              <a:t>T1.root</a:t>
            </a:r>
            <a:r>
              <a:rPr lang="zh-CN" altLang="en-US" dirty="0"/>
              <a:t>為新</a:t>
            </a:r>
            <a:r>
              <a:rPr lang="en-US" altLang="zh-CN" dirty="0"/>
              <a:t>root</a:t>
            </a:r>
            <a:r>
              <a:rPr lang="zh-CN" altLang="en-US" dirty="0"/>
              <a:t>且將</a:t>
            </a:r>
            <a:r>
              <a:rPr lang="en-US" altLang="zh-CN" dirty="0"/>
              <a:t>T1</a:t>
            </a:r>
            <a:r>
              <a:rPr lang="zh-CN" altLang="en-US" dirty="0">
                <a:solidFill>
                  <a:srgbClr val="FF0000"/>
                </a:solidFill>
              </a:rPr>
              <a:t>左子樹</a:t>
            </a:r>
            <a:r>
              <a:rPr lang="zh-CN" altLang="en-US" dirty="0"/>
              <a:t>保留  </a:t>
            </a:r>
            <a:r>
              <a:rPr lang="en-US" altLang="zh-CN" dirty="0"/>
              <a:t>//</a:t>
            </a:r>
            <a:r>
              <a:rPr lang="zh-CN" altLang="en-US" dirty="0"/>
              <a:t>保留</a:t>
            </a:r>
            <a:r>
              <a:rPr lang="en-US" altLang="zh-CN" dirty="0"/>
              <a:t>T1</a:t>
            </a:r>
            <a:r>
              <a:rPr lang="zh-CN" altLang="en-US" dirty="0"/>
              <a:t>的整棵左子樹</a:t>
            </a:r>
            <a:endParaRPr lang="en-US" altLang="zh-CN" dirty="0"/>
          </a:p>
          <a:p>
            <a:pPr marL="457200" lvl="1" indent="0">
              <a:buNone/>
            </a:pPr>
            <a:r>
              <a:rPr lang="en-US" altLang="zh-CN" dirty="0"/>
              <a:t>Step3: merge(T1</a:t>
            </a:r>
            <a:r>
              <a:rPr lang="zh-CN" altLang="en-US" dirty="0">
                <a:solidFill>
                  <a:srgbClr val="FF0000"/>
                </a:solidFill>
              </a:rPr>
              <a:t>右子樹</a:t>
            </a:r>
            <a:r>
              <a:rPr lang="en-US" altLang="zh-CN" dirty="0"/>
              <a:t>, T2)</a:t>
            </a:r>
          </a:p>
          <a:p>
            <a:pPr marL="457200" lvl="1" indent="0">
              <a:buNone/>
            </a:pPr>
            <a:r>
              <a:rPr lang="en-US" altLang="zh-CN" dirty="0"/>
              <a:t>Step4: </a:t>
            </a:r>
            <a:r>
              <a:rPr lang="zh-CN" altLang="en-US" dirty="0"/>
              <a:t>檢查是否滿足</a:t>
            </a:r>
            <a:r>
              <a:rPr lang="en-US" altLang="zh-CN" dirty="0"/>
              <a:t>”</a:t>
            </a:r>
            <a:r>
              <a:rPr lang="en-US" altLang="zh-CN" dirty="0" err="1"/>
              <a:t>BadTree</a:t>
            </a:r>
            <a:r>
              <a:rPr lang="en-US" altLang="zh-CN" dirty="0"/>
              <a:t>”</a:t>
            </a:r>
            <a:r>
              <a:rPr lang="zh-CN" altLang="en-US" dirty="0"/>
              <a:t>的規定</a:t>
            </a:r>
            <a:r>
              <a:rPr lang="en-US" altLang="zh-CN" dirty="0"/>
              <a:t>, </a:t>
            </a:r>
            <a:r>
              <a:rPr lang="zh-CN" altLang="en-US" dirty="0"/>
              <a:t>若不滿足則交換左右</a:t>
            </a:r>
            <a:endParaRPr lang="en-US" altLang="zh-CN" dirty="0"/>
          </a:p>
          <a:p>
            <a:r>
              <a:rPr lang="en-US" altLang="zh-CN" dirty="0"/>
              <a:t>Input</a:t>
            </a:r>
          </a:p>
          <a:p>
            <a:pPr lvl="1"/>
            <a:r>
              <a:rPr lang="zh-CN" altLang="en-US" dirty="0"/>
              <a:t>一串數列</a:t>
            </a:r>
            <a:r>
              <a:rPr lang="en-US" altLang="zh-CN" dirty="0"/>
              <a:t>(int)</a:t>
            </a:r>
            <a:r>
              <a:rPr lang="zh-CN" altLang="en-US" dirty="0"/>
              <a:t>以空格間隔</a:t>
            </a:r>
            <a:r>
              <a:rPr lang="en-US" altLang="zh-CN" dirty="0"/>
              <a:t>, </a:t>
            </a:r>
            <a:r>
              <a:rPr lang="zh-CN" altLang="en-US" dirty="0"/>
              <a:t>代表</a:t>
            </a:r>
            <a:r>
              <a:rPr lang="zh-CN" altLang="en-US" dirty="0">
                <a:solidFill>
                  <a:srgbClr val="FF0000"/>
                </a:solidFill>
              </a:rPr>
              <a:t>前序</a:t>
            </a:r>
            <a:endParaRPr lang="en-US" altLang="zh-CN" dirty="0">
              <a:solidFill>
                <a:srgbClr val="FF0000"/>
              </a:solidFill>
            </a:endParaRPr>
          </a:p>
          <a:p>
            <a:pPr lvl="1"/>
            <a:r>
              <a:rPr lang="zh-CN" altLang="en-US" dirty="0"/>
              <a:t>一串數列</a:t>
            </a:r>
            <a:r>
              <a:rPr lang="en-US" altLang="zh-CN" dirty="0"/>
              <a:t>(int)</a:t>
            </a:r>
            <a:r>
              <a:rPr lang="zh-CN" altLang="en-US" dirty="0"/>
              <a:t>以空格間隔</a:t>
            </a:r>
            <a:r>
              <a:rPr lang="en-US" altLang="zh-CN" dirty="0"/>
              <a:t>, </a:t>
            </a:r>
            <a:r>
              <a:rPr lang="zh-CN" altLang="en-US" dirty="0"/>
              <a:t>代表</a:t>
            </a:r>
            <a:r>
              <a:rPr lang="zh-CN" altLang="en-US" dirty="0">
                <a:solidFill>
                  <a:srgbClr val="FF0000"/>
                </a:solidFill>
              </a:rPr>
              <a:t>中序</a:t>
            </a:r>
            <a:endParaRPr lang="en-US" altLang="zh-CN" dirty="0">
              <a:solidFill>
                <a:srgbClr val="FF0000"/>
              </a:solidFill>
            </a:endParaRPr>
          </a:p>
          <a:p>
            <a:pPr lvl="1"/>
            <a:r>
              <a:rPr lang="zh-CN" altLang="en-US" dirty="0"/>
              <a:t>一串數列</a:t>
            </a:r>
            <a:r>
              <a:rPr lang="en-US" altLang="zh-CN" dirty="0"/>
              <a:t>(int)</a:t>
            </a:r>
            <a:r>
              <a:rPr lang="zh-CN" altLang="en-US" dirty="0"/>
              <a:t>以空格間隔</a:t>
            </a:r>
            <a:r>
              <a:rPr lang="en-US" altLang="zh-CN" dirty="0"/>
              <a:t>, </a:t>
            </a:r>
            <a:r>
              <a:rPr lang="zh-CN" altLang="en-US" dirty="0"/>
              <a:t>代表</a:t>
            </a:r>
            <a:r>
              <a:rPr lang="zh-CN" altLang="en-US" dirty="0">
                <a:solidFill>
                  <a:srgbClr val="FF0000"/>
                </a:solidFill>
              </a:rPr>
              <a:t>後序</a:t>
            </a:r>
            <a:endParaRPr lang="en-US" altLang="zh-CN" dirty="0">
              <a:solidFill>
                <a:srgbClr val="FF0000"/>
              </a:solidFill>
            </a:endParaRPr>
          </a:p>
          <a:p>
            <a:pPr lvl="1"/>
            <a:r>
              <a:rPr lang="zh-CN" altLang="en-US" dirty="0"/>
              <a:t>一串數列</a:t>
            </a:r>
            <a:r>
              <a:rPr lang="en-US" altLang="zh-CN" dirty="0"/>
              <a:t>(int)</a:t>
            </a:r>
            <a:r>
              <a:rPr lang="zh-CN" altLang="en-US" dirty="0"/>
              <a:t>以空格間隔</a:t>
            </a:r>
            <a:r>
              <a:rPr lang="en-US" altLang="zh-CN" dirty="0"/>
              <a:t>, </a:t>
            </a:r>
            <a:r>
              <a:rPr lang="zh-CN" altLang="en-US" dirty="0"/>
              <a:t>代表</a:t>
            </a:r>
            <a:r>
              <a:rPr lang="zh-CN" altLang="en-US" dirty="0">
                <a:solidFill>
                  <a:srgbClr val="FF0000"/>
                </a:solidFill>
              </a:rPr>
              <a:t>中序</a:t>
            </a:r>
            <a:endParaRPr lang="en-US" altLang="zh-CN" dirty="0">
              <a:solidFill>
                <a:srgbClr val="FF0000"/>
              </a:solidFill>
            </a:endParaRPr>
          </a:p>
          <a:p>
            <a:pPr lvl="1"/>
            <a:endParaRPr lang="en-US" altLang="zh-CN" dirty="0">
              <a:solidFill>
                <a:srgbClr val="FF0000"/>
              </a:solidFill>
            </a:endParaRPr>
          </a:p>
          <a:p>
            <a:r>
              <a:rPr lang="en-US" altLang="zh-CN" dirty="0"/>
              <a:t>Output</a:t>
            </a:r>
            <a:endParaRPr lang="en-US" altLang="zh-CN" dirty="0">
              <a:solidFill>
                <a:srgbClr val="00B050"/>
              </a:solidFill>
            </a:endParaRPr>
          </a:p>
          <a:p>
            <a:pPr lvl="1"/>
            <a:r>
              <a:rPr lang="zh-TW" altLang="en-US" dirty="0"/>
              <a:t>把這個</a:t>
            </a:r>
            <a:r>
              <a:rPr lang="en-US" altLang="zh-CN" dirty="0"/>
              <a:t>merge</a:t>
            </a:r>
            <a:r>
              <a:rPr lang="zh-CN" altLang="en-US" dirty="0"/>
              <a:t>以後的</a:t>
            </a:r>
            <a:r>
              <a:rPr lang="en-US" altLang="zh-TW" dirty="0"/>
              <a:t>tree</a:t>
            </a:r>
            <a:r>
              <a:rPr lang="zh-TW" altLang="en-US" dirty="0"/>
              <a:t>以</a:t>
            </a:r>
            <a:r>
              <a:rPr lang="zh-CN" altLang="en-US" dirty="0"/>
              <a:t>中</a:t>
            </a:r>
            <a:r>
              <a:rPr lang="zh-TW" altLang="en-US" dirty="0"/>
              <a:t>序方式輸出</a:t>
            </a:r>
            <a:r>
              <a:rPr lang="en-US" altLang="zh-CN" dirty="0"/>
              <a:t>(int)(</a:t>
            </a:r>
            <a:r>
              <a:rPr lang="zh-CN" altLang="en-US" dirty="0"/>
              <a:t>以空格間隔</a:t>
            </a:r>
            <a:r>
              <a:rPr lang="en-US" altLang="zh-CN" dirty="0"/>
              <a:t>)</a:t>
            </a:r>
            <a:endParaRPr lang="en-US" altLang="zh-CN" dirty="0">
              <a:solidFill>
                <a:srgbClr val="FFC000"/>
              </a:solidFill>
            </a:endParaRPr>
          </a:p>
        </p:txBody>
      </p:sp>
      <p:cxnSp>
        <p:nvCxnSpPr>
          <p:cNvPr id="5" name="直線單箭頭接點 4">
            <a:extLst>
              <a:ext uri="{FF2B5EF4-FFF2-40B4-BE49-F238E27FC236}">
                <a16:creationId xmlns:a16="http://schemas.microsoft.com/office/drawing/2014/main" id="{1D5EBA49-2259-457C-81BB-F030511CEDBC}"/>
              </a:ext>
            </a:extLst>
          </p:cNvPr>
          <p:cNvCxnSpPr>
            <a:cxnSpLocks/>
          </p:cNvCxnSpPr>
          <p:nvPr/>
        </p:nvCxnSpPr>
        <p:spPr>
          <a:xfrm flipH="1" flipV="1">
            <a:off x="838199" y="3936154"/>
            <a:ext cx="407507"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38EF7239-908B-4EAA-BB37-BDB3E69FA3A5}"/>
              </a:ext>
            </a:extLst>
          </p:cNvPr>
          <p:cNvCxnSpPr>
            <a:cxnSpLocks/>
          </p:cNvCxnSpPr>
          <p:nvPr/>
        </p:nvCxnSpPr>
        <p:spPr>
          <a:xfrm flipV="1">
            <a:off x="838198" y="3326296"/>
            <a:ext cx="2" cy="47707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C1D569E-83F2-4C4C-A407-1C1434129EBC}"/>
              </a:ext>
            </a:extLst>
          </p:cNvPr>
          <p:cNvCxnSpPr>
            <a:cxnSpLocks/>
          </p:cNvCxnSpPr>
          <p:nvPr/>
        </p:nvCxnSpPr>
        <p:spPr>
          <a:xfrm>
            <a:off x="838199" y="3207026"/>
            <a:ext cx="407507"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55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F09265-C3D7-43F3-8205-6D45F3BE3CFB}"/>
              </a:ext>
            </a:extLst>
          </p:cNvPr>
          <p:cNvSpPr>
            <a:spLocks noGrp="1"/>
          </p:cNvSpPr>
          <p:nvPr>
            <p:ph type="title"/>
          </p:nvPr>
        </p:nvSpPr>
        <p:spPr>
          <a:xfrm>
            <a:off x="838200" y="365125"/>
            <a:ext cx="10515600" cy="1325563"/>
          </a:xfrm>
        </p:spPr>
        <p:txBody>
          <a:bodyPr/>
          <a:lstStyle/>
          <a:p>
            <a:r>
              <a:rPr lang="zh-CN" altLang="en-US" dirty="0"/>
              <a:t>製作樹</a:t>
            </a:r>
            <a:r>
              <a:rPr lang="en-US" altLang="zh-CN" dirty="0"/>
              <a:t>-2</a:t>
            </a:r>
            <a:br>
              <a:rPr lang="en-US" altLang="zh-CN" dirty="0"/>
            </a:br>
            <a:r>
              <a:rPr lang="en-US" altLang="zh-CN" dirty="0"/>
              <a:t>example</a:t>
            </a:r>
            <a:endParaRPr lang="zh-TW" altLang="en-US" dirty="0"/>
          </a:p>
        </p:txBody>
      </p:sp>
      <p:sp>
        <p:nvSpPr>
          <p:cNvPr id="3" name="內容版面配置區 2">
            <a:extLst>
              <a:ext uri="{FF2B5EF4-FFF2-40B4-BE49-F238E27FC236}">
                <a16:creationId xmlns:a16="http://schemas.microsoft.com/office/drawing/2014/main" id="{21DEAC2F-EB34-4693-88F6-1178BF63CEC5}"/>
              </a:ext>
            </a:extLst>
          </p:cNvPr>
          <p:cNvSpPr>
            <a:spLocks noGrp="1"/>
          </p:cNvSpPr>
          <p:nvPr>
            <p:ph idx="1"/>
          </p:nvPr>
        </p:nvSpPr>
        <p:spPr>
          <a:xfrm>
            <a:off x="838200" y="1825625"/>
            <a:ext cx="10515600" cy="4351338"/>
          </a:xfrm>
        </p:spPr>
        <p:txBody>
          <a:bodyPr>
            <a:normAutofit lnSpcReduction="10000"/>
          </a:bodyPr>
          <a:lstStyle/>
          <a:p>
            <a:r>
              <a:rPr lang="en-US" altLang="zh-CN" dirty="0"/>
              <a:t>Input</a:t>
            </a:r>
          </a:p>
          <a:p>
            <a:pPr marL="0" indent="0">
              <a:buNone/>
            </a:pPr>
            <a:r>
              <a:rPr lang="en-US" altLang="zh-TW" dirty="0"/>
              <a:t>2 7 11 15 50 80</a:t>
            </a:r>
          </a:p>
          <a:p>
            <a:pPr marL="0" indent="0">
              <a:buNone/>
            </a:pPr>
            <a:r>
              <a:rPr lang="en-US" altLang="zh-TW" dirty="0"/>
              <a:t>15 11 7 2 80 50</a:t>
            </a:r>
          </a:p>
          <a:p>
            <a:pPr marL="0" indent="0">
              <a:buNone/>
            </a:pPr>
            <a:r>
              <a:rPr lang="en-US" altLang="zh-TW" dirty="0"/>
              <a:t>20 18 12 9 16 10 8 5</a:t>
            </a:r>
          </a:p>
          <a:p>
            <a:pPr marL="0" indent="0">
              <a:buNone/>
            </a:pPr>
            <a:r>
              <a:rPr lang="en-US" altLang="zh-TW" dirty="0"/>
              <a:t>20 12 18 9 5 16 10 8</a:t>
            </a:r>
          </a:p>
          <a:p>
            <a:pPr marL="0" indent="0">
              <a:buNone/>
            </a:pPr>
            <a:endParaRPr lang="en-US" altLang="zh-TW" dirty="0"/>
          </a:p>
          <a:p>
            <a:pPr marL="0" indent="0">
              <a:buNone/>
            </a:pPr>
            <a:endParaRPr lang="en-US" altLang="zh-TW" dirty="0"/>
          </a:p>
          <a:p>
            <a:r>
              <a:rPr lang="en-US" altLang="zh-CN" dirty="0"/>
              <a:t>Output</a:t>
            </a:r>
          </a:p>
          <a:p>
            <a:pPr marL="0" indent="0">
              <a:buNone/>
            </a:pPr>
            <a:r>
              <a:rPr lang="en-US" altLang="zh-CN" dirty="0"/>
              <a:t>16 10 8 80 50 5 20 12 18 9 2 15 11 7</a:t>
            </a:r>
            <a:endParaRPr lang="zh-TW" altLang="en-US" dirty="0"/>
          </a:p>
        </p:txBody>
      </p:sp>
      <p:sp>
        <p:nvSpPr>
          <p:cNvPr id="51" name="橢圓 50">
            <a:extLst>
              <a:ext uri="{FF2B5EF4-FFF2-40B4-BE49-F238E27FC236}">
                <a16:creationId xmlns:a16="http://schemas.microsoft.com/office/drawing/2014/main" id="{2F604857-780F-4D9D-AF11-ECA3C1BA3F47}"/>
              </a:ext>
            </a:extLst>
          </p:cNvPr>
          <p:cNvSpPr/>
          <p:nvPr/>
        </p:nvSpPr>
        <p:spPr>
          <a:xfrm>
            <a:off x="4292000" y="66384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7</a:t>
            </a:r>
            <a:endParaRPr lang="zh-TW" altLang="en-US" dirty="0"/>
          </a:p>
        </p:txBody>
      </p:sp>
      <p:sp>
        <p:nvSpPr>
          <p:cNvPr id="52" name="橢圓 51">
            <a:extLst>
              <a:ext uri="{FF2B5EF4-FFF2-40B4-BE49-F238E27FC236}">
                <a16:creationId xmlns:a16="http://schemas.microsoft.com/office/drawing/2014/main" id="{40B89A10-0213-452B-B815-9DFFE5C3CE6F}"/>
              </a:ext>
            </a:extLst>
          </p:cNvPr>
          <p:cNvSpPr/>
          <p:nvPr/>
        </p:nvSpPr>
        <p:spPr>
          <a:xfrm>
            <a:off x="4851424" y="12436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53" name="橢圓 52">
            <a:extLst>
              <a:ext uri="{FF2B5EF4-FFF2-40B4-BE49-F238E27FC236}">
                <a16:creationId xmlns:a16="http://schemas.microsoft.com/office/drawing/2014/main" id="{391D1441-EF1D-448C-AEC0-4AE58A842CDE}"/>
              </a:ext>
            </a:extLst>
          </p:cNvPr>
          <p:cNvSpPr/>
          <p:nvPr/>
        </p:nvSpPr>
        <p:spPr>
          <a:xfrm>
            <a:off x="5428963" y="713512"/>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50</a:t>
            </a:r>
            <a:endParaRPr lang="zh-TW" altLang="en-US" dirty="0"/>
          </a:p>
        </p:txBody>
      </p:sp>
      <p:sp>
        <p:nvSpPr>
          <p:cNvPr id="56" name="橢圓 55">
            <a:extLst>
              <a:ext uri="{FF2B5EF4-FFF2-40B4-BE49-F238E27FC236}">
                <a16:creationId xmlns:a16="http://schemas.microsoft.com/office/drawing/2014/main" id="{49C1F8DF-7B0A-438C-BBD5-C53B572A46F0}"/>
              </a:ext>
            </a:extLst>
          </p:cNvPr>
          <p:cNvSpPr/>
          <p:nvPr/>
        </p:nvSpPr>
        <p:spPr>
          <a:xfrm>
            <a:off x="3320608" y="188867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15</a:t>
            </a:r>
            <a:endParaRPr lang="zh-TW" altLang="en-US" dirty="0"/>
          </a:p>
        </p:txBody>
      </p:sp>
      <p:sp>
        <p:nvSpPr>
          <p:cNvPr id="57" name="橢圓 56">
            <a:extLst>
              <a:ext uri="{FF2B5EF4-FFF2-40B4-BE49-F238E27FC236}">
                <a16:creationId xmlns:a16="http://schemas.microsoft.com/office/drawing/2014/main" id="{6FC15B74-AF96-47A7-B941-4F81AB254A43}"/>
              </a:ext>
            </a:extLst>
          </p:cNvPr>
          <p:cNvSpPr/>
          <p:nvPr/>
        </p:nvSpPr>
        <p:spPr>
          <a:xfrm>
            <a:off x="5074599" y="1360467"/>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80</a:t>
            </a:r>
            <a:endParaRPr lang="zh-TW" altLang="en-US" dirty="0"/>
          </a:p>
        </p:txBody>
      </p:sp>
      <p:cxnSp>
        <p:nvCxnSpPr>
          <p:cNvPr id="67" name="直線接點 66">
            <a:extLst>
              <a:ext uri="{FF2B5EF4-FFF2-40B4-BE49-F238E27FC236}">
                <a16:creationId xmlns:a16="http://schemas.microsoft.com/office/drawing/2014/main" id="{DE48AAFC-2B07-4B20-B38E-FB86DA7E3B3A}"/>
              </a:ext>
            </a:extLst>
          </p:cNvPr>
          <p:cNvCxnSpPr>
            <a:cxnSpLocks/>
            <a:stCxn id="51" idx="7"/>
            <a:endCxn id="52" idx="3"/>
          </p:cNvCxnSpPr>
          <p:nvPr/>
        </p:nvCxnSpPr>
        <p:spPr>
          <a:xfrm flipV="1">
            <a:off x="4812326" y="661073"/>
            <a:ext cx="128372" cy="9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4FAB5D4D-7DAD-41EB-B14A-89A45C688EFD}"/>
              </a:ext>
            </a:extLst>
          </p:cNvPr>
          <p:cNvCxnSpPr>
            <a:cxnSpLocks/>
            <a:stCxn id="52" idx="5"/>
            <a:endCxn id="53" idx="1"/>
          </p:cNvCxnSpPr>
          <p:nvPr/>
        </p:nvCxnSpPr>
        <p:spPr>
          <a:xfrm>
            <a:off x="5371750" y="661073"/>
            <a:ext cx="146487" cy="144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E8B8BA73-4622-4783-B065-03AF01317C96}"/>
              </a:ext>
            </a:extLst>
          </p:cNvPr>
          <p:cNvCxnSpPr>
            <a:cxnSpLocks/>
            <a:stCxn id="53" idx="3"/>
            <a:endCxn id="57" idx="0"/>
          </p:cNvCxnSpPr>
          <p:nvPr/>
        </p:nvCxnSpPr>
        <p:spPr>
          <a:xfrm flipH="1">
            <a:off x="5379399" y="1250216"/>
            <a:ext cx="138838" cy="11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接點 72">
            <a:extLst>
              <a:ext uri="{FF2B5EF4-FFF2-40B4-BE49-F238E27FC236}">
                <a16:creationId xmlns:a16="http://schemas.microsoft.com/office/drawing/2014/main" id="{541788A4-EB03-40DB-96B7-C983F64481AB}"/>
              </a:ext>
            </a:extLst>
          </p:cNvPr>
          <p:cNvCxnSpPr>
            <a:cxnSpLocks/>
            <a:stCxn id="75" idx="3"/>
            <a:endCxn id="56" idx="1"/>
          </p:cNvCxnSpPr>
          <p:nvPr/>
        </p:nvCxnSpPr>
        <p:spPr>
          <a:xfrm flipH="1">
            <a:off x="3409882" y="1845337"/>
            <a:ext cx="486855" cy="135420"/>
          </a:xfrm>
          <a:prstGeom prst="line">
            <a:avLst/>
          </a:prstGeom>
        </p:spPr>
        <p:style>
          <a:lnRef idx="1">
            <a:schemeClr val="accent1"/>
          </a:lnRef>
          <a:fillRef idx="0">
            <a:schemeClr val="accent1"/>
          </a:fillRef>
          <a:effectRef idx="0">
            <a:schemeClr val="accent1"/>
          </a:effectRef>
          <a:fontRef idx="minor">
            <a:schemeClr val="tx1"/>
          </a:fontRef>
        </p:style>
      </p:cxnSp>
      <p:sp>
        <p:nvSpPr>
          <p:cNvPr id="75" name="橢圓 74">
            <a:extLst>
              <a:ext uri="{FF2B5EF4-FFF2-40B4-BE49-F238E27FC236}">
                <a16:creationId xmlns:a16="http://schemas.microsoft.com/office/drawing/2014/main" id="{5529D26E-858D-449F-B7C7-AED8355DB10E}"/>
              </a:ext>
            </a:extLst>
          </p:cNvPr>
          <p:cNvSpPr/>
          <p:nvPr/>
        </p:nvSpPr>
        <p:spPr>
          <a:xfrm>
            <a:off x="3807463" y="130863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11</a:t>
            </a:r>
            <a:endParaRPr lang="zh-TW" altLang="en-US" dirty="0"/>
          </a:p>
        </p:txBody>
      </p:sp>
      <p:cxnSp>
        <p:nvCxnSpPr>
          <p:cNvPr id="77" name="直線接點 76">
            <a:extLst>
              <a:ext uri="{FF2B5EF4-FFF2-40B4-BE49-F238E27FC236}">
                <a16:creationId xmlns:a16="http://schemas.microsoft.com/office/drawing/2014/main" id="{B011AC4E-3D94-419C-A5EC-F9B995187067}"/>
              </a:ext>
            </a:extLst>
          </p:cNvPr>
          <p:cNvCxnSpPr>
            <a:cxnSpLocks/>
            <a:stCxn id="75" idx="0"/>
            <a:endCxn id="51" idx="3"/>
          </p:cNvCxnSpPr>
          <p:nvPr/>
        </p:nvCxnSpPr>
        <p:spPr>
          <a:xfrm flipV="1">
            <a:off x="4112263" y="1200553"/>
            <a:ext cx="269011" cy="108080"/>
          </a:xfrm>
          <a:prstGeom prst="line">
            <a:avLst/>
          </a:prstGeom>
        </p:spPr>
        <p:style>
          <a:lnRef idx="1">
            <a:schemeClr val="accent1"/>
          </a:lnRef>
          <a:fillRef idx="0">
            <a:schemeClr val="accent1"/>
          </a:fillRef>
          <a:effectRef idx="0">
            <a:schemeClr val="accent1"/>
          </a:effectRef>
          <a:fontRef idx="minor">
            <a:schemeClr val="tx1"/>
          </a:fontRef>
        </p:style>
      </p:cxnSp>
      <p:sp>
        <p:nvSpPr>
          <p:cNvPr id="83" name="橢圓 82">
            <a:extLst>
              <a:ext uri="{FF2B5EF4-FFF2-40B4-BE49-F238E27FC236}">
                <a16:creationId xmlns:a16="http://schemas.microsoft.com/office/drawing/2014/main" id="{210A965C-D5EB-4EC0-B766-E54B74E8FC40}"/>
              </a:ext>
            </a:extLst>
          </p:cNvPr>
          <p:cNvSpPr/>
          <p:nvPr/>
        </p:nvSpPr>
        <p:spPr>
          <a:xfrm>
            <a:off x="6594177" y="75508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a:t>
            </a:r>
            <a:endParaRPr lang="zh-TW" altLang="en-US" dirty="0"/>
          </a:p>
        </p:txBody>
      </p:sp>
      <p:sp>
        <p:nvSpPr>
          <p:cNvPr id="84" name="橢圓 83">
            <a:extLst>
              <a:ext uri="{FF2B5EF4-FFF2-40B4-BE49-F238E27FC236}">
                <a16:creationId xmlns:a16="http://schemas.microsoft.com/office/drawing/2014/main" id="{BC10B3D7-904E-487A-9F92-9211DCE3393C}"/>
              </a:ext>
            </a:extLst>
          </p:cNvPr>
          <p:cNvSpPr/>
          <p:nvPr/>
        </p:nvSpPr>
        <p:spPr>
          <a:xfrm>
            <a:off x="7087843" y="163567"/>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85" name="橢圓 84">
            <a:extLst>
              <a:ext uri="{FF2B5EF4-FFF2-40B4-BE49-F238E27FC236}">
                <a16:creationId xmlns:a16="http://schemas.microsoft.com/office/drawing/2014/main" id="{6EAB827A-1AAC-4110-9E89-14A621C19BE6}"/>
              </a:ext>
            </a:extLst>
          </p:cNvPr>
          <p:cNvSpPr/>
          <p:nvPr/>
        </p:nvSpPr>
        <p:spPr>
          <a:xfrm>
            <a:off x="7599133" y="764200"/>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8</a:t>
            </a:r>
            <a:endParaRPr lang="zh-TW" altLang="en-US" dirty="0"/>
          </a:p>
        </p:txBody>
      </p:sp>
      <p:sp>
        <p:nvSpPr>
          <p:cNvPr id="86" name="橢圓 85">
            <a:extLst>
              <a:ext uri="{FF2B5EF4-FFF2-40B4-BE49-F238E27FC236}">
                <a16:creationId xmlns:a16="http://schemas.microsoft.com/office/drawing/2014/main" id="{B8C6F8D9-7574-4710-A590-3C32492A1962}"/>
              </a:ext>
            </a:extLst>
          </p:cNvPr>
          <p:cNvSpPr/>
          <p:nvPr/>
        </p:nvSpPr>
        <p:spPr>
          <a:xfrm>
            <a:off x="7303369" y="150392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10</a:t>
            </a:r>
            <a:endParaRPr lang="zh-TW" altLang="en-US" dirty="0"/>
          </a:p>
        </p:txBody>
      </p:sp>
      <p:sp>
        <p:nvSpPr>
          <p:cNvPr id="87" name="橢圓 86">
            <a:extLst>
              <a:ext uri="{FF2B5EF4-FFF2-40B4-BE49-F238E27FC236}">
                <a16:creationId xmlns:a16="http://schemas.microsoft.com/office/drawing/2014/main" id="{64BCF1A8-A5BB-45D2-A30A-1AF7C355C791}"/>
              </a:ext>
            </a:extLst>
          </p:cNvPr>
          <p:cNvSpPr/>
          <p:nvPr/>
        </p:nvSpPr>
        <p:spPr>
          <a:xfrm>
            <a:off x="6169001" y="144818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12</a:t>
            </a:r>
            <a:endParaRPr lang="zh-TW" altLang="en-US" dirty="0"/>
          </a:p>
        </p:txBody>
      </p:sp>
      <p:cxnSp>
        <p:nvCxnSpPr>
          <p:cNvPr id="88" name="直線接點 87">
            <a:extLst>
              <a:ext uri="{FF2B5EF4-FFF2-40B4-BE49-F238E27FC236}">
                <a16:creationId xmlns:a16="http://schemas.microsoft.com/office/drawing/2014/main" id="{D66F2149-0AD5-4664-832C-730B16E3607C}"/>
              </a:ext>
            </a:extLst>
          </p:cNvPr>
          <p:cNvCxnSpPr>
            <a:cxnSpLocks/>
            <a:stCxn id="83" idx="7"/>
            <a:endCxn id="84" idx="3"/>
          </p:cNvCxnSpPr>
          <p:nvPr/>
        </p:nvCxnSpPr>
        <p:spPr>
          <a:xfrm flipV="1">
            <a:off x="7114503" y="700271"/>
            <a:ext cx="62614" cy="146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接點 88">
            <a:extLst>
              <a:ext uri="{FF2B5EF4-FFF2-40B4-BE49-F238E27FC236}">
                <a16:creationId xmlns:a16="http://schemas.microsoft.com/office/drawing/2014/main" id="{CBE03EDE-53B4-4B68-86CE-D2FA3BBE12DB}"/>
              </a:ext>
            </a:extLst>
          </p:cNvPr>
          <p:cNvCxnSpPr>
            <a:cxnSpLocks/>
            <a:stCxn id="84" idx="5"/>
            <a:endCxn id="85" idx="1"/>
          </p:cNvCxnSpPr>
          <p:nvPr/>
        </p:nvCxnSpPr>
        <p:spPr>
          <a:xfrm>
            <a:off x="7608169" y="700271"/>
            <a:ext cx="80238" cy="156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線接點 89">
            <a:extLst>
              <a:ext uri="{FF2B5EF4-FFF2-40B4-BE49-F238E27FC236}">
                <a16:creationId xmlns:a16="http://schemas.microsoft.com/office/drawing/2014/main" id="{E94771DD-496A-420D-AA56-6D3B6EBC9662}"/>
              </a:ext>
            </a:extLst>
          </p:cNvPr>
          <p:cNvCxnSpPr>
            <a:cxnSpLocks/>
            <a:stCxn id="83" idx="3"/>
            <a:endCxn id="87" idx="0"/>
          </p:cNvCxnSpPr>
          <p:nvPr/>
        </p:nvCxnSpPr>
        <p:spPr>
          <a:xfrm flipH="1">
            <a:off x="6473801" y="1291793"/>
            <a:ext cx="209650" cy="156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接點 90">
            <a:extLst>
              <a:ext uri="{FF2B5EF4-FFF2-40B4-BE49-F238E27FC236}">
                <a16:creationId xmlns:a16="http://schemas.microsoft.com/office/drawing/2014/main" id="{670D0058-C3A3-4F72-AA9B-B6A26664BD62}"/>
              </a:ext>
            </a:extLst>
          </p:cNvPr>
          <p:cNvCxnSpPr>
            <a:cxnSpLocks/>
            <a:stCxn id="85" idx="3"/>
            <a:endCxn id="86" idx="1"/>
          </p:cNvCxnSpPr>
          <p:nvPr/>
        </p:nvCxnSpPr>
        <p:spPr>
          <a:xfrm flipH="1">
            <a:off x="7392643" y="1300904"/>
            <a:ext cx="295764" cy="295103"/>
          </a:xfrm>
          <a:prstGeom prst="line">
            <a:avLst/>
          </a:prstGeom>
        </p:spPr>
        <p:style>
          <a:lnRef idx="1">
            <a:schemeClr val="accent1"/>
          </a:lnRef>
          <a:fillRef idx="0">
            <a:schemeClr val="accent1"/>
          </a:fillRef>
          <a:effectRef idx="0">
            <a:schemeClr val="accent1"/>
          </a:effectRef>
          <a:fontRef idx="minor">
            <a:schemeClr val="tx1"/>
          </a:fontRef>
        </p:style>
      </p:cxnSp>
      <p:sp>
        <p:nvSpPr>
          <p:cNvPr id="92" name="橢圓 91">
            <a:extLst>
              <a:ext uri="{FF2B5EF4-FFF2-40B4-BE49-F238E27FC236}">
                <a16:creationId xmlns:a16="http://schemas.microsoft.com/office/drawing/2014/main" id="{DAD3E24C-0B5F-4E22-9599-0C0A2D49F099}"/>
              </a:ext>
            </a:extLst>
          </p:cNvPr>
          <p:cNvSpPr/>
          <p:nvPr/>
        </p:nvSpPr>
        <p:spPr>
          <a:xfrm>
            <a:off x="5655908" y="216801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20</a:t>
            </a:r>
            <a:endParaRPr lang="zh-TW" altLang="en-US" dirty="0"/>
          </a:p>
        </p:txBody>
      </p:sp>
      <p:cxnSp>
        <p:nvCxnSpPr>
          <p:cNvPr id="93" name="直線接點 92">
            <a:extLst>
              <a:ext uri="{FF2B5EF4-FFF2-40B4-BE49-F238E27FC236}">
                <a16:creationId xmlns:a16="http://schemas.microsoft.com/office/drawing/2014/main" id="{11AEED1D-FA67-424F-8057-32A12253F60D}"/>
              </a:ext>
            </a:extLst>
          </p:cNvPr>
          <p:cNvCxnSpPr>
            <a:cxnSpLocks/>
            <a:stCxn id="87" idx="3"/>
            <a:endCxn id="92" idx="1"/>
          </p:cNvCxnSpPr>
          <p:nvPr/>
        </p:nvCxnSpPr>
        <p:spPr>
          <a:xfrm flipH="1">
            <a:off x="5745182" y="1984887"/>
            <a:ext cx="513093" cy="27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0600D534-750F-409A-A799-1B5BD59F9EFF}"/>
              </a:ext>
            </a:extLst>
          </p:cNvPr>
          <p:cNvCxnSpPr>
            <a:cxnSpLocks/>
          </p:cNvCxnSpPr>
          <p:nvPr/>
        </p:nvCxnSpPr>
        <p:spPr>
          <a:xfrm>
            <a:off x="8219409" y="875032"/>
            <a:ext cx="965788" cy="38851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E7E30A95-273E-4D09-BD25-CC88F3130D27}"/>
              </a:ext>
            </a:extLst>
          </p:cNvPr>
          <p:cNvSpPr txBox="1"/>
          <p:nvPr/>
        </p:nvSpPr>
        <p:spPr>
          <a:xfrm>
            <a:off x="5684421" y="292423"/>
            <a:ext cx="710945" cy="369332"/>
          </a:xfrm>
          <a:prstGeom prst="rect">
            <a:avLst/>
          </a:prstGeom>
          <a:noFill/>
        </p:spPr>
        <p:txBody>
          <a:bodyPr wrap="square" rtlCol="0">
            <a:spAutoFit/>
          </a:bodyPr>
          <a:lstStyle/>
          <a:p>
            <a:r>
              <a:rPr lang="en-US" altLang="zh-CN" b="1" dirty="0">
                <a:solidFill>
                  <a:srgbClr val="C00000"/>
                </a:solidFill>
              </a:rPr>
              <a:t>tree1</a:t>
            </a:r>
            <a:endParaRPr lang="zh-TW" altLang="en-US" b="1" dirty="0">
              <a:solidFill>
                <a:srgbClr val="C00000"/>
              </a:solidFill>
            </a:endParaRPr>
          </a:p>
        </p:txBody>
      </p:sp>
      <p:sp>
        <p:nvSpPr>
          <p:cNvPr id="50" name="橢圓 49">
            <a:extLst>
              <a:ext uri="{FF2B5EF4-FFF2-40B4-BE49-F238E27FC236}">
                <a16:creationId xmlns:a16="http://schemas.microsoft.com/office/drawing/2014/main" id="{C1313FA4-C140-40AB-B34A-5910B907D194}"/>
              </a:ext>
            </a:extLst>
          </p:cNvPr>
          <p:cNvSpPr/>
          <p:nvPr/>
        </p:nvSpPr>
        <p:spPr>
          <a:xfrm>
            <a:off x="6384527" y="216801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18</a:t>
            </a:r>
            <a:endParaRPr lang="zh-TW" altLang="en-US" dirty="0"/>
          </a:p>
        </p:txBody>
      </p:sp>
      <p:cxnSp>
        <p:nvCxnSpPr>
          <p:cNvPr id="54" name="直線接點 53">
            <a:extLst>
              <a:ext uri="{FF2B5EF4-FFF2-40B4-BE49-F238E27FC236}">
                <a16:creationId xmlns:a16="http://schemas.microsoft.com/office/drawing/2014/main" id="{1D1F60D8-6980-406F-9C9F-24451F7D119D}"/>
              </a:ext>
            </a:extLst>
          </p:cNvPr>
          <p:cNvCxnSpPr>
            <a:cxnSpLocks/>
            <a:stCxn id="87" idx="5"/>
            <a:endCxn id="50" idx="0"/>
          </p:cNvCxnSpPr>
          <p:nvPr/>
        </p:nvCxnSpPr>
        <p:spPr>
          <a:xfrm>
            <a:off x="6689327" y="1984887"/>
            <a:ext cx="0" cy="183127"/>
          </a:xfrm>
          <a:prstGeom prst="line">
            <a:avLst/>
          </a:prstGeom>
        </p:spPr>
        <p:style>
          <a:lnRef idx="1">
            <a:schemeClr val="accent1"/>
          </a:lnRef>
          <a:fillRef idx="0">
            <a:schemeClr val="accent1"/>
          </a:fillRef>
          <a:effectRef idx="0">
            <a:schemeClr val="accent1"/>
          </a:effectRef>
          <a:fontRef idx="minor">
            <a:schemeClr val="tx1"/>
          </a:fontRef>
        </p:style>
      </p:cxnSp>
      <p:sp>
        <p:nvSpPr>
          <p:cNvPr id="66" name="橢圓 65">
            <a:extLst>
              <a:ext uri="{FF2B5EF4-FFF2-40B4-BE49-F238E27FC236}">
                <a16:creationId xmlns:a16="http://schemas.microsoft.com/office/drawing/2014/main" id="{21EB0AA8-CD22-4223-8A62-487A71A44E90}"/>
              </a:ext>
            </a:extLst>
          </p:cNvPr>
          <p:cNvSpPr/>
          <p:nvPr/>
        </p:nvSpPr>
        <p:spPr>
          <a:xfrm>
            <a:off x="7053676" y="2215491"/>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16</a:t>
            </a:r>
            <a:endParaRPr lang="zh-TW" altLang="en-US" dirty="0"/>
          </a:p>
        </p:txBody>
      </p:sp>
      <p:cxnSp>
        <p:nvCxnSpPr>
          <p:cNvPr id="68" name="直線接點 67">
            <a:extLst>
              <a:ext uri="{FF2B5EF4-FFF2-40B4-BE49-F238E27FC236}">
                <a16:creationId xmlns:a16="http://schemas.microsoft.com/office/drawing/2014/main" id="{30019E23-E902-485F-A929-B55B27C7F109}"/>
              </a:ext>
            </a:extLst>
          </p:cNvPr>
          <p:cNvCxnSpPr>
            <a:cxnSpLocks/>
            <a:stCxn id="86" idx="3"/>
            <a:endCxn id="66" idx="0"/>
          </p:cNvCxnSpPr>
          <p:nvPr/>
        </p:nvCxnSpPr>
        <p:spPr>
          <a:xfrm flipH="1">
            <a:off x="7358476" y="2040627"/>
            <a:ext cx="34167" cy="174864"/>
          </a:xfrm>
          <a:prstGeom prst="line">
            <a:avLst/>
          </a:prstGeom>
        </p:spPr>
        <p:style>
          <a:lnRef idx="1">
            <a:schemeClr val="accent1"/>
          </a:lnRef>
          <a:fillRef idx="0">
            <a:schemeClr val="accent1"/>
          </a:fillRef>
          <a:effectRef idx="0">
            <a:schemeClr val="accent1"/>
          </a:effectRef>
          <a:fontRef idx="minor">
            <a:schemeClr val="tx1"/>
          </a:fontRef>
        </p:style>
      </p:cxnSp>
      <p:sp>
        <p:nvSpPr>
          <p:cNvPr id="72" name="文字方塊 71">
            <a:extLst>
              <a:ext uri="{FF2B5EF4-FFF2-40B4-BE49-F238E27FC236}">
                <a16:creationId xmlns:a16="http://schemas.microsoft.com/office/drawing/2014/main" id="{2F17CDA0-2811-4516-886A-C45F9E2E98BB}"/>
              </a:ext>
            </a:extLst>
          </p:cNvPr>
          <p:cNvSpPr txBox="1"/>
          <p:nvPr/>
        </p:nvSpPr>
        <p:spPr>
          <a:xfrm>
            <a:off x="7874039" y="386920"/>
            <a:ext cx="710945" cy="369332"/>
          </a:xfrm>
          <a:prstGeom prst="rect">
            <a:avLst/>
          </a:prstGeom>
          <a:noFill/>
        </p:spPr>
        <p:txBody>
          <a:bodyPr wrap="square" rtlCol="0">
            <a:spAutoFit/>
          </a:bodyPr>
          <a:lstStyle/>
          <a:p>
            <a:r>
              <a:rPr lang="en-US" altLang="zh-CN" b="1" dirty="0">
                <a:solidFill>
                  <a:srgbClr val="C00000"/>
                </a:solidFill>
              </a:rPr>
              <a:t>tree2</a:t>
            </a:r>
            <a:endParaRPr lang="zh-TW" altLang="en-US" b="1" dirty="0">
              <a:solidFill>
                <a:srgbClr val="C00000"/>
              </a:solidFill>
            </a:endParaRPr>
          </a:p>
        </p:txBody>
      </p:sp>
      <p:sp>
        <p:nvSpPr>
          <p:cNvPr id="74" name="文字方塊 73">
            <a:extLst>
              <a:ext uri="{FF2B5EF4-FFF2-40B4-BE49-F238E27FC236}">
                <a16:creationId xmlns:a16="http://schemas.microsoft.com/office/drawing/2014/main" id="{F4207381-61A9-4388-9753-FA230D87FF1C}"/>
              </a:ext>
            </a:extLst>
          </p:cNvPr>
          <p:cNvSpPr txBox="1"/>
          <p:nvPr/>
        </p:nvSpPr>
        <p:spPr>
          <a:xfrm>
            <a:off x="8427118" y="580663"/>
            <a:ext cx="884574" cy="369332"/>
          </a:xfrm>
          <a:prstGeom prst="rect">
            <a:avLst/>
          </a:prstGeom>
          <a:noFill/>
        </p:spPr>
        <p:txBody>
          <a:bodyPr wrap="square" rtlCol="0">
            <a:spAutoFit/>
          </a:bodyPr>
          <a:lstStyle/>
          <a:p>
            <a:r>
              <a:rPr lang="en-US" altLang="zh-TW" b="1" dirty="0">
                <a:solidFill>
                  <a:srgbClr val="C00000"/>
                </a:solidFill>
              </a:rPr>
              <a:t>merge</a:t>
            </a:r>
            <a:endParaRPr lang="zh-TW" altLang="en-US" b="1" dirty="0">
              <a:solidFill>
                <a:srgbClr val="C00000"/>
              </a:solidFill>
            </a:endParaRPr>
          </a:p>
        </p:txBody>
      </p:sp>
      <p:sp>
        <p:nvSpPr>
          <p:cNvPr id="76" name="橢圓 75">
            <a:extLst>
              <a:ext uri="{FF2B5EF4-FFF2-40B4-BE49-F238E27FC236}">
                <a16:creationId xmlns:a16="http://schemas.microsoft.com/office/drawing/2014/main" id="{7FA3F65D-6D26-4F41-95E7-338FAC011BC8}"/>
              </a:ext>
            </a:extLst>
          </p:cNvPr>
          <p:cNvSpPr/>
          <p:nvPr/>
        </p:nvSpPr>
        <p:spPr>
          <a:xfrm>
            <a:off x="9402151" y="730358"/>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7</a:t>
            </a:r>
            <a:endParaRPr lang="zh-TW" altLang="en-US" dirty="0"/>
          </a:p>
        </p:txBody>
      </p:sp>
      <p:sp>
        <p:nvSpPr>
          <p:cNvPr id="78" name="橢圓 77">
            <a:extLst>
              <a:ext uri="{FF2B5EF4-FFF2-40B4-BE49-F238E27FC236}">
                <a16:creationId xmlns:a16="http://schemas.microsoft.com/office/drawing/2014/main" id="{D2B73DB6-B981-4171-AFB7-FB56687AFDA8}"/>
              </a:ext>
            </a:extLst>
          </p:cNvPr>
          <p:cNvSpPr/>
          <p:nvPr/>
        </p:nvSpPr>
        <p:spPr>
          <a:xfrm>
            <a:off x="10074763" y="8472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79" name="橢圓 78">
            <a:extLst>
              <a:ext uri="{FF2B5EF4-FFF2-40B4-BE49-F238E27FC236}">
                <a16:creationId xmlns:a16="http://schemas.microsoft.com/office/drawing/2014/main" id="{A651871F-4FB0-4166-AA6F-F27C48132717}"/>
              </a:ext>
            </a:extLst>
          </p:cNvPr>
          <p:cNvSpPr/>
          <p:nvPr/>
        </p:nvSpPr>
        <p:spPr>
          <a:xfrm>
            <a:off x="10661973" y="757855"/>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80" name="橢圓 79">
            <a:extLst>
              <a:ext uri="{FF2B5EF4-FFF2-40B4-BE49-F238E27FC236}">
                <a16:creationId xmlns:a16="http://schemas.microsoft.com/office/drawing/2014/main" id="{5AE266A2-08F3-4B9A-9A93-91AFB540C5F3}"/>
              </a:ext>
            </a:extLst>
          </p:cNvPr>
          <p:cNvSpPr/>
          <p:nvPr/>
        </p:nvSpPr>
        <p:spPr>
          <a:xfrm>
            <a:off x="10219763" y="1501190"/>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a:t>
            </a:r>
            <a:endParaRPr lang="zh-TW" altLang="en-US" dirty="0"/>
          </a:p>
        </p:txBody>
      </p:sp>
      <p:sp>
        <p:nvSpPr>
          <p:cNvPr id="81" name="橢圓 80">
            <a:extLst>
              <a:ext uri="{FF2B5EF4-FFF2-40B4-BE49-F238E27FC236}">
                <a16:creationId xmlns:a16="http://schemas.microsoft.com/office/drawing/2014/main" id="{888F5C88-3CF7-49E0-99BC-86CAE821FA83}"/>
              </a:ext>
            </a:extLst>
          </p:cNvPr>
          <p:cNvSpPr/>
          <p:nvPr/>
        </p:nvSpPr>
        <p:spPr>
          <a:xfrm>
            <a:off x="8895228" y="1488888"/>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11</a:t>
            </a:r>
            <a:endParaRPr lang="zh-TW" altLang="en-US" dirty="0"/>
          </a:p>
        </p:txBody>
      </p:sp>
      <p:cxnSp>
        <p:nvCxnSpPr>
          <p:cNvPr id="82" name="直線接點 81">
            <a:extLst>
              <a:ext uri="{FF2B5EF4-FFF2-40B4-BE49-F238E27FC236}">
                <a16:creationId xmlns:a16="http://schemas.microsoft.com/office/drawing/2014/main" id="{AF27A6FE-D392-4E80-8A0F-16079DF22FD2}"/>
              </a:ext>
            </a:extLst>
          </p:cNvPr>
          <p:cNvCxnSpPr>
            <a:cxnSpLocks/>
            <a:stCxn id="76" idx="7"/>
            <a:endCxn id="78" idx="3"/>
          </p:cNvCxnSpPr>
          <p:nvPr/>
        </p:nvCxnSpPr>
        <p:spPr>
          <a:xfrm flipV="1">
            <a:off x="9922477" y="621428"/>
            <a:ext cx="241560" cy="201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CDC100AE-E5C6-4442-8B0D-FE4C176773D9}"/>
              </a:ext>
            </a:extLst>
          </p:cNvPr>
          <p:cNvCxnSpPr>
            <a:cxnSpLocks/>
            <a:stCxn id="78" idx="5"/>
            <a:endCxn id="79" idx="1"/>
          </p:cNvCxnSpPr>
          <p:nvPr/>
        </p:nvCxnSpPr>
        <p:spPr>
          <a:xfrm>
            <a:off x="10595089" y="621428"/>
            <a:ext cx="156158" cy="228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072BA01F-9649-43F4-8A11-F82091BA3B53}"/>
              </a:ext>
            </a:extLst>
          </p:cNvPr>
          <p:cNvCxnSpPr>
            <a:cxnSpLocks/>
            <a:stCxn id="76" idx="3"/>
            <a:endCxn id="81" idx="0"/>
          </p:cNvCxnSpPr>
          <p:nvPr/>
        </p:nvCxnSpPr>
        <p:spPr>
          <a:xfrm flipH="1">
            <a:off x="9200028" y="1267062"/>
            <a:ext cx="291397" cy="22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接點 95">
            <a:extLst>
              <a:ext uri="{FF2B5EF4-FFF2-40B4-BE49-F238E27FC236}">
                <a16:creationId xmlns:a16="http://schemas.microsoft.com/office/drawing/2014/main" id="{3F98F211-9CEA-4A5E-B8DC-D8E7D2D47D79}"/>
              </a:ext>
            </a:extLst>
          </p:cNvPr>
          <p:cNvCxnSpPr>
            <a:cxnSpLocks/>
            <a:stCxn id="79" idx="3"/>
            <a:endCxn id="80" idx="1"/>
          </p:cNvCxnSpPr>
          <p:nvPr/>
        </p:nvCxnSpPr>
        <p:spPr>
          <a:xfrm flipH="1">
            <a:off x="10309037" y="1294559"/>
            <a:ext cx="442210" cy="298715"/>
          </a:xfrm>
          <a:prstGeom prst="line">
            <a:avLst/>
          </a:prstGeom>
        </p:spPr>
        <p:style>
          <a:lnRef idx="1">
            <a:schemeClr val="accent1"/>
          </a:lnRef>
          <a:fillRef idx="0">
            <a:schemeClr val="accent1"/>
          </a:fillRef>
          <a:effectRef idx="0">
            <a:schemeClr val="accent1"/>
          </a:effectRef>
          <a:fontRef idx="minor">
            <a:schemeClr val="tx1"/>
          </a:fontRef>
        </p:style>
      </p:cxnSp>
      <p:sp>
        <p:nvSpPr>
          <p:cNvPr id="97" name="橢圓 96">
            <a:extLst>
              <a:ext uri="{FF2B5EF4-FFF2-40B4-BE49-F238E27FC236}">
                <a16:creationId xmlns:a16="http://schemas.microsoft.com/office/drawing/2014/main" id="{C19284CE-22FE-4094-A895-6DFED26DAF29}"/>
              </a:ext>
            </a:extLst>
          </p:cNvPr>
          <p:cNvSpPr/>
          <p:nvPr/>
        </p:nvSpPr>
        <p:spPr>
          <a:xfrm>
            <a:off x="8382986" y="226457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15</a:t>
            </a:r>
            <a:endParaRPr lang="zh-TW" altLang="en-US" dirty="0"/>
          </a:p>
        </p:txBody>
      </p:sp>
      <p:cxnSp>
        <p:nvCxnSpPr>
          <p:cNvPr id="98" name="直線接點 97">
            <a:extLst>
              <a:ext uri="{FF2B5EF4-FFF2-40B4-BE49-F238E27FC236}">
                <a16:creationId xmlns:a16="http://schemas.microsoft.com/office/drawing/2014/main" id="{29866413-9D99-4D4B-8CA8-246EBA3FE38D}"/>
              </a:ext>
            </a:extLst>
          </p:cNvPr>
          <p:cNvCxnSpPr>
            <a:cxnSpLocks/>
            <a:stCxn id="81" idx="3"/>
            <a:endCxn id="97" idx="1"/>
          </p:cNvCxnSpPr>
          <p:nvPr/>
        </p:nvCxnSpPr>
        <p:spPr>
          <a:xfrm flipH="1">
            <a:off x="8472260" y="2025592"/>
            <a:ext cx="512242" cy="331068"/>
          </a:xfrm>
          <a:prstGeom prst="line">
            <a:avLst/>
          </a:prstGeom>
        </p:spPr>
        <p:style>
          <a:lnRef idx="1">
            <a:schemeClr val="accent1"/>
          </a:lnRef>
          <a:fillRef idx="0">
            <a:schemeClr val="accent1"/>
          </a:fillRef>
          <a:effectRef idx="0">
            <a:schemeClr val="accent1"/>
          </a:effectRef>
          <a:fontRef idx="minor">
            <a:schemeClr val="tx1"/>
          </a:fontRef>
        </p:style>
      </p:cxnSp>
      <p:sp>
        <p:nvSpPr>
          <p:cNvPr id="99" name="橢圓 98">
            <a:extLst>
              <a:ext uri="{FF2B5EF4-FFF2-40B4-BE49-F238E27FC236}">
                <a16:creationId xmlns:a16="http://schemas.microsoft.com/office/drawing/2014/main" id="{BA2F768E-BF7B-4BA3-A664-BB706552EF33}"/>
              </a:ext>
            </a:extLst>
          </p:cNvPr>
          <p:cNvSpPr/>
          <p:nvPr/>
        </p:nvSpPr>
        <p:spPr>
          <a:xfrm>
            <a:off x="8953674" y="3004758"/>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20</a:t>
            </a:r>
            <a:endParaRPr lang="zh-TW" altLang="en-US" dirty="0"/>
          </a:p>
        </p:txBody>
      </p:sp>
      <p:cxnSp>
        <p:nvCxnSpPr>
          <p:cNvPr id="100" name="直線接點 99">
            <a:extLst>
              <a:ext uri="{FF2B5EF4-FFF2-40B4-BE49-F238E27FC236}">
                <a16:creationId xmlns:a16="http://schemas.microsoft.com/office/drawing/2014/main" id="{226B5EEF-FA01-43D1-A437-CDD6372F2AF8}"/>
              </a:ext>
            </a:extLst>
          </p:cNvPr>
          <p:cNvCxnSpPr>
            <a:cxnSpLocks/>
            <a:stCxn id="101" idx="3"/>
            <a:endCxn id="99" idx="0"/>
          </p:cNvCxnSpPr>
          <p:nvPr/>
        </p:nvCxnSpPr>
        <p:spPr>
          <a:xfrm flipH="1">
            <a:off x="9258474" y="2827080"/>
            <a:ext cx="313294" cy="177678"/>
          </a:xfrm>
          <a:prstGeom prst="line">
            <a:avLst/>
          </a:prstGeom>
        </p:spPr>
        <p:style>
          <a:lnRef idx="1">
            <a:schemeClr val="accent1"/>
          </a:lnRef>
          <a:fillRef idx="0">
            <a:schemeClr val="accent1"/>
          </a:fillRef>
          <a:effectRef idx="0">
            <a:schemeClr val="accent1"/>
          </a:effectRef>
          <a:fontRef idx="minor">
            <a:schemeClr val="tx1"/>
          </a:fontRef>
        </p:style>
      </p:cxnSp>
      <p:sp>
        <p:nvSpPr>
          <p:cNvPr id="101" name="橢圓 100">
            <a:extLst>
              <a:ext uri="{FF2B5EF4-FFF2-40B4-BE49-F238E27FC236}">
                <a16:creationId xmlns:a16="http://schemas.microsoft.com/office/drawing/2014/main" id="{EB8A3EE5-27CF-4E03-848B-9C5BDA9A8EA0}"/>
              </a:ext>
            </a:extLst>
          </p:cNvPr>
          <p:cNvSpPr/>
          <p:nvPr/>
        </p:nvSpPr>
        <p:spPr>
          <a:xfrm>
            <a:off x="9482494" y="229037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12</a:t>
            </a:r>
            <a:endParaRPr lang="zh-TW" altLang="en-US" dirty="0"/>
          </a:p>
        </p:txBody>
      </p:sp>
      <p:cxnSp>
        <p:nvCxnSpPr>
          <p:cNvPr id="102" name="直線接點 101">
            <a:extLst>
              <a:ext uri="{FF2B5EF4-FFF2-40B4-BE49-F238E27FC236}">
                <a16:creationId xmlns:a16="http://schemas.microsoft.com/office/drawing/2014/main" id="{2F69A76A-DFE1-4382-988E-9A29AA417D1A}"/>
              </a:ext>
            </a:extLst>
          </p:cNvPr>
          <p:cNvCxnSpPr>
            <a:cxnSpLocks/>
            <a:stCxn id="80" idx="3"/>
            <a:endCxn id="101" idx="0"/>
          </p:cNvCxnSpPr>
          <p:nvPr/>
        </p:nvCxnSpPr>
        <p:spPr>
          <a:xfrm flipH="1">
            <a:off x="9787294" y="2037894"/>
            <a:ext cx="521743" cy="252482"/>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橢圓 102">
            <a:extLst>
              <a:ext uri="{FF2B5EF4-FFF2-40B4-BE49-F238E27FC236}">
                <a16:creationId xmlns:a16="http://schemas.microsoft.com/office/drawing/2014/main" id="{08F27F4A-E24C-4B09-B3D6-2FC15CCBF765}"/>
              </a:ext>
            </a:extLst>
          </p:cNvPr>
          <p:cNvSpPr/>
          <p:nvPr/>
        </p:nvSpPr>
        <p:spPr>
          <a:xfrm>
            <a:off x="9712107" y="300682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18</a:t>
            </a:r>
            <a:endParaRPr lang="zh-TW" altLang="en-US" dirty="0"/>
          </a:p>
        </p:txBody>
      </p:sp>
      <p:sp>
        <p:nvSpPr>
          <p:cNvPr id="105" name="橢圓 104">
            <a:extLst>
              <a:ext uri="{FF2B5EF4-FFF2-40B4-BE49-F238E27FC236}">
                <a16:creationId xmlns:a16="http://schemas.microsoft.com/office/drawing/2014/main" id="{369655D5-D0B8-4CEF-BB93-1031379DC42F}"/>
              </a:ext>
            </a:extLst>
          </p:cNvPr>
          <p:cNvSpPr/>
          <p:nvPr/>
        </p:nvSpPr>
        <p:spPr>
          <a:xfrm>
            <a:off x="11049248" y="1541701"/>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8</a:t>
            </a:r>
            <a:endParaRPr lang="zh-TW" altLang="en-US" dirty="0"/>
          </a:p>
        </p:txBody>
      </p:sp>
      <p:sp>
        <p:nvSpPr>
          <p:cNvPr id="106" name="橢圓 105">
            <a:extLst>
              <a:ext uri="{FF2B5EF4-FFF2-40B4-BE49-F238E27FC236}">
                <a16:creationId xmlns:a16="http://schemas.microsoft.com/office/drawing/2014/main" id="{B14AB804-043E-4CBF-A323-D629ACD070F7}"/>
              </a:ext>
            </a:extLst>
          </p:cNvPr>
          <p:cNvSpPr/>
          <p:nvPr/>
        </p:nvSpPr>
        <p:spPr>
          <a:xfrm>
            <a:off x="10651610" y="229798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10</a:t>
            </a:r>
            <a:endParaRPr lang="zh-TW" altLang="en-US" dirty="0"/>
          </a:p>
        </p:txBody>
      </p:sp>
      <p:sp>
        <p:nvSpPr>
          <p:cNvPr id="108" name="橢圓 107">
            <a:extLst>
              <a:ext uri="{FF2B5EF4-FFF2-40B4-BE49-F238E27FC236}">
                <a16:creationId xmlns:a16="http://schemas.microsoft.com/office/drawing/2014/main" id="{FE00C202-BA39-492C-A487-3CC96A5C4773}"/>
              </a:ext>
            </a:extLst>
          </p:cNvPr>
          <p:cNvSpPr/>
          <p:nvPr/>
        </p:nvSpPr>
        <p:spPr>
          <a:xfrm>
            <a:off x="11312275" y="229798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50</a:t>
            </a:r>
            <a:endParaRPr lang="zh-TW" altLang="en-US" dirty="0"/>
          </a:p>
        </p:txBody>
      </p:sp>
      <p:sp>
        <p:nvSpPr>
          <p:cNvPr id="109" name="橢圓 108">
            <a:extLst>
              <a:ext uri="{FF2B5EF4-FFF2-40B4-BE49-F238E27FC236}">
                <a16:creationId xmlns:a16="http://schemas.microsoft.com/office/drawing/2014/main" id="{2E7AC982-1900-4F58-843B-6F6DB943CCA3}"/>
              </a:ext>
            </a:extLst>
          </p:cNvPr>
          <p:cNvSpPr/>
          <p:nvPr/>
        </p:nvSpPr>
        <p:spPr>
          <a:xfrm>
            <a:off x="11047466" y="3054271"/>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80</a:t>
            </a:r>
            <a:endParaRPr lang="zh-TW" altLang="en-US" dirty="0"/>
          </a:p>
        </p:txBody>
      </p:sp>
      <p:sp>
        <p:nvSpPr>
          <p:cNvPr id="110" name="橢圓 109">
            <a:extLst>
              <a:ext uri="{FF2B5EF4-FFF2-40B4-BE49-F238E27FC236}">
                <a16:creationId xmlns:a16="http://schemas.microsoft.com/office/drawing/2014/main" id="{428176C7-A1F8-44BD-A7A0-DA7A98FFCFFC}"/>
              </a:ext>
            </a:extLst>
          </p:cNvPr>
          <p:cNvSpPr/>
          <p:nvPr/>
        </p:nvSpPr>
        <p:spPr>
          <a:xfrm>
            <a:off x="10371255" y="2992821"/>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16</a:t>
            </a:r>
            <a:endParaRPr lang="zh-TW" altLang="en-US" dirty="0"/>
          </a:p>
        </p:txBody>
      </p:sp>
      <p:cxnSp>
        <p:nvCxnSpPr>
          <p:cNvPr id="111" name="直線接點 110">
            <a:extLst>
              <a:ext uri="{FF2B5EF4-FFF2-40B4-BE49-F238E27FC236}">
                <a16:creationId xmlns:a16="http://schemas.microsoft.com/office/drawing/2014/main" id="{E64BDDEE-FFA3-466F-BFAB-6E1374B5E21F}"/>
              </a:ext>
            </a:extLst>
          </p:cNvPr>
          <p:cNvCxnSpPr>
            <a:cxnSpLocks/>
            <a:stCxn id="101" idx="5"/>
            <a:endCxn id="103" idx="0"/>
          </p:cNvCxnSpPr>
          <p:nvPr/>
        </p:nvCxnSpPr>
        <p:spPr>
          <a:xfrm>
            <a:off x="10002820" y="2827080"/>
            <a:ext cx="14087" cy="179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接點 111">
            <a:extLst>
              <a:ext uri="{FF2B5EF4-FFF2-40B4-BE49-F238E27FC236}">
                <a16:creationId xmlns:a16="http://schemas.microsoft.com/office/drawing/2014/main" id="{E4AA2FEF-D569-4BB5-851A-21877BC6B221}"/>
              </a:ext>
            </a:extLst>
          </p:cNvPr>
          <p:cNvCxnSpPr>
            <a:cxnSpLocks/>
            <a:stCxn id="105" idx="3"/>
            <a:endCxn id="106" idx="0"/>
          </p:cNvCxnSpPr>
          <p:nvPr/>
        </p:nvCxnSpPr>
        <p:spPr>
          <a:xfrm flipH="1">
            <a:off x="10956410" y="2078405"/>
            <a:ext cx="182112" cy="219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接點 112">
            <a:extLst>
              <a:ext uri="{FF2B5EF4-FFF2-40B4-BE49-F238E27FC236}">
                <a16:creationId xmlns:a16="http://schemas.microsoft.com/office/drawing/2014/main" id="{ECB10508-5F44-4462-B4C5-B3043BACB942}"/>
              </a:ext>
            </a:extLst>
          </p:cNvPr>
          <p:cNvCxnSpPr>
            <a:cxnSpLocks/>
            <a:stCxn id="79" idx="5"/>
            <a:endCxn id="105" idx="0"/>
          </p:cNvCxnSpPr>
          <p:nvPr/>
        </p:nvCxnSpPr>
        <p:spPr>
          <a:xfrm>
            <a:off x="11182299" y="1294559"/>
            <a:ext cx="171749" cy="247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接點 113">
            <a:extLst>
              <a:ext uri="{FF2B5EF4-FFF2-40B4-BE49-F238E27FC236}">
                <a16:creationId xmlns:a16="http://schemas.microsoft.com/office/drawing/2014/main" id="{A429AE39-F1FE-43CB-BC44-ACD979749EC8}"/>
              </a:ext>
            </a:extLst>
          </p:cNvPr>
          <p:cNvCxnSpPr>
            <a:cxnSpLocks/>
            <a:stCxn id="105" idx="5"/>
            <a:endCxn id="108" idx="0"/>
          </p:cNvCxnSpPr>
          <p:nvPr/>
        </p:nvCxnSpPr>
        <p:spPr>
          <a:xfrm>
            <a:off x="11569574" y="2078405"/>
            <a:ext cx="47501" cy="219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接點 114">
            <a:extLst>
              <a:ext uri="{FF2B5EF4-FFF2-40B4-BE49-F238E27FC236}">
                <a16:creationId xmlns:a16="http://schemas.microsoft.com/office/drawing/2014/main" id="{A6CC4677-7A9B-402F-8548-42DE116A9350}"/>
              </a:ext>
            </a:extLst>
          </p:cNvPr>
          <p:cNvCxnSpPr>
            <a:cxnSpLocks/>
            <a:stCxn id="108" idx="3"/>
            <a:endCxn id="109" idx="0"/>
          </p:cNvCxnSpPr>
          <p:nvPr/>
        </p:nvCxnSpPr>
        <p:spPr>
          <a:xfrm flipH="1">
            <a:off x="11352266" y="2834690"/>
            <a:ext cx="49283" cy="219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接點 115">
            <a:extLst>
              <a:ext uri="{FF2B5EF4-FFF2-40B4-BE49-F238E27FC236}">
                <a16:creationId xmlns:a16="http://schemas.microsoft.com/office/drawing/2014/main" id="{D09DA22D-F105-46EC-A9AD-CCE84E11A3E9}"/>
              </a:ext>
            </a:extLst>
          </p:cNvPr>
          <p:cNvCxnSpPr>
            <a:cxnSpLocks/>
            <a:stCxn id="106" idx="3"/>
            <a:endCxn id="110" idx="0"/>
          </p:cNvCxnSpPr>
          <p:nvPr/>
        </p:nvCxnSpPr>
        <p:spPr>
          <a:xfrm flipH="1">
            <a:off x="10676055" y="2834690"/>
            <a:ext cx="64829" cy="158131"/>
          </a:xfrm>
          <a:prstGeom prst="line">
            <a:avLst/>
          </a:prstGeom>
        </p:spPr>
        <p:style>
          <a:lnRef idx="1">
            <a:schemeClr val="accent1"/>
          </a:lnRef>
          <a:fillRef idx="0">
            <a:schemeClr val="accent1"/>
          </a:fillRef>
          <a:effectRef idx="0">
            <a:schemeClr val="accent1"/>
          </a:effectRef>
          <a:fontRef idx="minor">
            <a:schemeClr val="tx1"/>
          </a:fontRef>
        </p:style>
      </p:cxnSp>
      <p:sp>
        <p:nvSpPr>
          <p:cNvPr id="212" name="橢圓 211">
            <a:extLst>
              <a:ext uri="{FF2B5EF4-FFF2-40B4-BE49-F238E27FC236}">
                <a16:creationId xmlns:a16="http://schemas.microsoft.com/office/drawing/2014/main" id="{2AB6323D-00CA-43F3-A90E-F0F0279D0A4B}"/>
              </a:ext>
            </a:extLst>
          </p:cNvPr>
          <p:cNvSpPr/>
          <p:nvPr/>
        </p:nvSpPr>
        <p:spPr>
          <a:xfrm>
            <a:off x="8446128" y="3580351"/>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7</a:t>
            </a:r>
            <a:endParaRPr lang="zh-TW" altLang="en-US" dirty="0"/>
          </a:p>
        </p:txBody>
      </p:sp>
      <p:sp>
        <p:nvSpPr>
          <p:cNvPr id="213" name="橢圓 212">
            <a:extLst>
              <a:ext uri="{FF2B5EF4-FFF2-40B4-BE49-F238E27FC236}">
                <a16:creationId xmlns:a16="http://schemas.microsoft.com/office/drawing/2014/main" id="{8862CB2E-C6A0-4D7C-A0CE-519B2EFFC4E3}"/>
              </a:ext>
            </a:extLst>
          </p:cNvPr>
          <p:cNvSpPr/>
          <p:nvPr/>
        </p:nvSpPr>
        <p:spPr>
          <a:xfrm>
            <a:off x="6516713" y="295998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214" name="橢圓 213">
            <a:extLst>
              <a:ext uri="{FF2B5EF4-FFF2-40B4-BE49-F238E27FC236}">
                <a16:creationId xmlns:a16="http://schemas.microsoft.com/office/drawing/2014/main" id="{15708F78-870E-4433-A5E6-F17BDDA8D61B}"/>
              </a:ext>
            </a:extLst>
          </p:cNvPr>
          <p:cNvSpPr/>
          <p:nvPr/>
        </p:nvSpPr>
        <p:spPr>
          <a:xfrm>
            <a:off x="5074972" y="357192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215" name="橢圓 214">
            <a:extLst>
              <a:ext uri="{FF2B5EF4-FFF2-40B4-BE49-F238E27FC236}">
                <a16:creationId xmlns:a16="http://schemas.microsoft.com/office/drawing/2014/main" id="{F536F431-EC79-4F3D-9348-8922C65EAD01}"/>
              </a:ext>
            </a:extLst>
          </p:cNvPr>
          <p:cNvSpPr/>
          <p:nvPr/>
        </p:nvSpPr>
        <p:spPr>
          <a:xfrm>
            <a:off x="6664012" y="432484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a:t>
            </a:r>
            <a:endParaRPr lang="zh-TW" altLang="en-US" dirty="0"/>
          </a:p>
        </p:txBody>
      </p:sp>
      <p:sp>
        <p:nvSpPr>
          <p:cNvPr id="216" name="橢圓 215">
            <a:extLst>
              <a:ext uri="{FF2B5EF4-FFF2-40B4-BE49-F238E27FC236}">
                <a16:creationId xmlns:a16="http://schemas.microsoft.com/office/drawing/2014/main" id="{E1929F44-6BA4-4C24-B089-AD5998BA784B}"/>
              </a:ext>
            </a:extLst>
          </p:cNvPr>
          <p:cNvSpPr/>
          <p:nvPr/>
        </p:nvSpPr>
        <p:spPr>
          <a:xfrm>
            <a:off x="7899558" y="4317854"/>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11</a:t>
            </a:r>
            <a:endParaRPr lang="zh-TW" altLang="en-US" dirty="0"/>
          </a:p>
        </p:txBody>
      </p:sp>
      <p:cxnSp>
        <p:nvCxnSpPr>
          <p:cNvPr id="217" name="直線接點 216">
            <a:extLst>
              <a:ext uri="{FF2B5EF4-FFF2-40B4-BE49-F238E27FC236}">
                <a16:creationId xmlns:a16="http://schemas.microsoft.com/office/drawing/2014/main" id="{7E39F089-798D-4B47-895D-992C16380828}"/>
              </a:ext>
            </a:extLst>
          </p:cNvPr>
          <p:cNvCxnSpPr>
            <a:cxnSpLocks/>
            <a:stCxn id="212" idx="7"/>
            <a:endCxn id="213" idx="3"/>
          </p:cNvCxnSpPr>
          <p:nvPr/>
        </p:nvCxnSpPr>
        <p:spPr>
          <a:xfrm flipH="1" flipV="1">
            <a:off x="6605987" y="3496690"/>
            <a:ext cx="2360467" cy="175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直線接點 217">
            <a:extLst>
              <a:ext uri="{FF2B5EF4-FFF2-40B4-BE49-F238E27FC236}">
                <a16:creationId xmlns:a16="http://schemas.microsoft.com/office/drawing/2014/main" id="{EC16A003-1521-42FB-8479-F22C5D106256}"/>
              </a:ext>
            </a:extLst>
          </p:cNvPr>
          <p:cNvCxnSpPr>
            <a:cxnSpLocks/>
            <a:stCxn id="213" idx="5"/>
            <a:endCxn id="214" idx="1"/>
          </p:cNvCxnSpPr>
          <p:nvPr/>
        </p:nvCxnSpPr>
        <p:spPr>
          <a:xfrm flipH="1">
            <a:off x="5164246" y="3496690"/>
            <a:ext cx="1872793" cy="167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直線接點 218">
            <a:extLst>
              <a:ext uri="{FF2B5EF4-FFF2-40B4-BE49-F238E27FC236}">
                <a16:creationId xmlns:a16="http://schemas.microsoft.com/office/drawing/2014/main" id="{C86AA503-4AFC-476D-9A8F-EF6002967C4F}"/>
              </a:ext>
            </a:extLst>
          </p:cNvPr>
          <p:cNvCxnSpPr>
            <a:cxnSpLocks/>
            <a:stCxn id="212" idx="3"/>
            <a:endCxn id="216" idx="0"/>
          </p:cNvCxnSpPr>
          <p:nvPr/>
        </p:nvCxnSpPr>
        <p:spPr>
          <a:xfrm flipH="1">
            <a:off x="8204358" y="4117055"/>
            <a:ext cx="331044" cy="200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BA8C3A6C-4AB6-4D5A-8FB9-81DBCA5F9B5A}"/>
              </a:ext>
            </a:extLst>
          </p:cNvPr>
          <p:cNvCxnSpPr>
            <a:cxnSpLocks/>
            <a:stCxn id="214" idx="3"/>
            <a:endCxn id="215" idx="1"/>
          </p:cNvCxnSpPr>
          <p:nvPr/>
        </p:nvCxnSpPr>
        <p:spPr>
          <a:xfrm>
            <a:off x="5164246" y="4108633"/>
            <a:ext cx="1589040" cy="308297"/>
          </a:xfrm>
          <a:prstGeom prst="line">
            <a:avLst/>
          </a:prstGeom>
        </p:spPr>
        <p:style>
          <a:lnRef idx="1">
            <a:schemeClr val="accent1"/>
          </a:lnRef>
          <a:fillRef idx="0">
            <a:schemeClr val="accent1"/>
          </a:fillRef>
          <a:effectRef idx="0">
            <a:schemeClr val="accent1"/>
          </a:effectRef>
          <a:fontRef idx="minor">
            <a:schemeClr val="tx1"/>
          </a:fontRef>
        </p:style>
      </p:cxnSp>
      <p:sp>
        <p:nvSpPr>
          <p:cNvPr id="221" name="橢圓 220">
            <a:extLst>
              <a:ext uri="{FF2B5EF4-FFF2-40B4-BE49-F238E27FC236}">
                <a16:creationId xmlns:a16="http://schemas.microsoft.com/office/drawing/2014/main" id="{E689FDAE-CF1F-4DC0-9461-AF42E3B49515}"/>
              </a:ext>
            </a:extLst>
          </p:cNvPr>
          <p:cNvSpPr/>
          <p:nvPr/>
        </p:nvSpPr>
        <p:spPr>
          <a:xfrm>
            <a:off x="7510167" y="502910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15</a:t>
            </a:r>
            <a:endParaRPr lang="zh-TW" altLang="en-US" dirty="0"/>
          </a:p>
        </p:txBody>
      </p:sp>
      <p:cxnSp>
        <p:nvCxnSpPr>
          <p:cNvPr id="222" name="直線接點 221">
            <a:extLst>
              <a:ext uri="{FF2B5EF4-FFF2-40B4-BE49-F238E27FC236}">
                <a16:creationId xmlns:a16="http://schemas.microsoft.com/office/drawing/2014/main" id="{F529E0ED-48B1-4EAB-B9DF-217CA2334425}"/>
              </a:ext>
            </a:extLst>
          </p:cNvPr>
          <p:cNvCxnSpPr>
            <a:cxnSpLocks/>
            <a:stCxn id="216" idx="3"/>
            <a:endCxn id="221" idx="1"/>
          </p:cNvCxnSpPr>
          <p:nvPr/>
        </p:nvCxnSpPr>
        <p:spPr>
          <a:xfrm flipH="1">
            <a:off x="7599441" y="4854558"/>
            <a:ext cx="389391" cy="266632"/>
          </a:xfrm>
          <a:prstGeom prst="line">
            <a:avLst/>
          </a:prstGeom>
        </p:spPr>
        <p:style>
          <a:lnRef idx="1">
            <a:schemeClr val="accent1"/>
          </a:lnRef>
          <a:fillRef idx="0">
            <a:schemeClr val="accent1"/>
          </a:fillRef>
          <a:effectRef idx="0">
            <a:schemeClr val="accent1"/>
          </a:effectRef>
          <a:fontRef idx="minor">
            <a:schemeClr val="tx1"/>
          </a:fontRef>
        </p:style>
      </p:cxnSp>
      <p:sp>
        <p:nvSpPr>
          <p:cNvPr id="223" name="橢圓 222">
            <a:extLst>
              <a:ext uri="{FF2B5EF4-FFF2-40B4-BE49-F238E27FC236}">
                <a16:creationId xmlns:a16="http://schemas.microsoft.com/office/drawing/2014/main" id="{17FC3BF1-4D48-421E-85F8-C2D9D1987E3D}"/>
              </a:ext>
            </a:extLst>
          </p:cNvPr>
          <p:cNvSpPr/>
          <p:nvPr/>
        </p:nvSpPr>
        <p:spPr>
          <a:xfrm>
            <a:off x="5739311" y="6161276"/>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20</a:t>
            </a:r>
            <a:endParaRPr lang="zh-TW" altLang="en-US" dirty="0"/>
          </a:p>
        </p:txBody>
      </p:sp>
      <p:cxnSp>
        <p:nvCxnSpPr>
          <p:cNvPr id="224" name="直線接點 223">
            <a:extLst>
              <a:ext uri="{FF2B5EF4-FFF2-40B4-BE49-F238E27FC236}">
                <a16:creationId xmlns:a16="http://schemas.microsoft.com/office/drawing/2014/main" id="{30D39772-A73F-4E8E-9565-4B2D72B0E006}"/>
              </a:ext>
            </a:extLst>
          </p:cNvPr>
          <p:cNvCxnSpPr>
            <a:cxnSpLocks/>
            <a:stCxn id="225" idx="3"/>
            <a:endCxn id="223" idx="0"/>
          </p:cNvCxnSpPr>
          <p:nvPr/>
        </p:nvCxnSpPr>
        <p:spPr>
          <a:xfrm flipH="1">
            <a:off x="6044111" y="5639091"/>
            <a:ext cx="257076" cy="522185"/>
          </a:xfrm>
          <a:prstGeom prst="line">
            <a:avLst/>
          </a:prstGeom>
        </p:spPr>
        <p:style>
          <a:lnRef idx="1">
            <a:schemeClr val="accent1"/>
          </a:lnRef>
          <a:fillRef idx="0">
            <a:schemeClr val="accent1"/>
          </a:fillRef>
          <a:effectRef idx="0">
            <a:schemeClr val="accent1"/>
          </a:effectRef>
          <a:fontRef idx="minor">
            <a:schemeClr val="tx1"/>
          </a:fontRef>
        </p:style>
      </p:cxnSp>
      <p:sp>
        <p:nvSpPr>
          <p:cNvPr id="225" name="橢圓 224">
            <a:extLst>
              <a:ext uri="{FF2B5EF4-FFF2-40B4-BE49-F238E27FC236}">
                <a16:creationId xmlns:a16="http://schemas.microsoft.com/office/drawing/2014/main" id="{F97225E6-98E5-45AD-A78E-5B543A441CA1}"/>
              </a:ext>
            </a:extLst>
          </p:cNvPr>
          <p:cNvSpPr/>
          <p:nvPr/>
        </p:nvSpPr>
        <p:spPr>
          <a:xfrm>
            <a:off x="6211913" y="5102387"/>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12</a:t>
            </a:r>
            <a:endParaRPr lang="zh-TW" altLang="en-US" dirty="0"/>
          </a:p>
        </p:txBody>
      </p:sp>
      <p:cxnSp>
        <p:nvCxnSpPr>
          <p:cNvPr id="226" name="直線接點 225">
            <a:extLst>
              <a:ext uri="{FF2B5EF4-FFF2-40B4-BE49-F238E27FC236}">
                <a16:creationId xmlns:a16="http://schemas.microsoft.com/office/drawing/2014/main" id="{C909B822-7F0C-4E3F-8D5E-8EA2DE9CCD40}"/>
              </a:ext>
            </a:extLst>
          </p:cNvPr>
          <p:cNvCxnSpPr>
            <a:cxnSpLocks/>
            <a:stCxn id="215" idx="3"/>
            <a:endCxn id="225" idx="0"/>
          </p:cNvCxnSpPr>
          <p:nvPr/>
        </p:nvCxnSpPr>
        <p:spPr>
          <a:xfrm flipH="1">
            <a:off x="6516713" y="4861550"/>
            <a:ext cx="236573" cy="240837"/>
          </a:xfrm>
          <a:prstGeom prst="line">
            <a:avLst/>
          </a:prstGeom>
        </p:spPr>
        <p:style>
          <a:lnRef idx="1">
            <a:schemeClr val="accent1"/>
          </a:lnRef>
          <a:fillRef idx="0">
            <a:schemeClr val="accent1"/>
          </a:fillRef>
          <a:effectRef idx="0">
            <a:schemeClr val="accent1"/>
          </a:effectRef>
          <a:fontRef idx="minor">
            <a:schemeClr val="tx1"/>
          </a:fontRef>
        </p:style>
      </p:cxnSp>
      <p:sp>
        <p:nvSpPr>
          <p:cNvPr id="227" name="橢圓 226">
            <a:extLst>
              <a:ext uri="{FF2B5EF4-FFF2-40B4-BE49-F238E27FC236}">
                <a16:creationId xmlns:a16="http://schemas.microsoft.com/office/drawing/2014/main" id="{D4E3F839-1BFF-49A9-85BF-3331F9318BDC}"/>
              </a:ext>
            </a:extLst>
          </p:cNvPr>
          <p:cNvSpPr/>
          <p:nvPr/>
        </p:nvSpPr>
        <p:spPr>
          <a:xfrm>
            <a:off x="6872317" y="6129485"/>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18</a:t>
            </a:r>
            <a:endParaRPr lang="zh-TW" altLang="en-US" dirty="0"/>
          </a:p>
        </p:txBody>
      </p:sp>
      <p:sp>
        <p:nvSpPr>
          <p:cNvPr id="228" name="橢圓 227">
            <a:extLst>
              <a:ext uri="{FF2B5EF4-FFF2-40B4-BE49-F238E27FC236}">
                <a16:creationId xmlns:a16="http://schemas.microsoft.com/office/drawing/2014/main" id="{3B2CD62B-2312-438B-A7B2-CEEEF8C53DC7}"/>
              </a:ext>
            </a:extLst>
          </p:cNvPr>
          <p:cNvSpPr/>
          <p:nvPr/>
        </p:nvSpPr>
        <p:spPr>
          <a:xfrm>
            <a:off x="4002890" y="4246759"/>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8</a:t>
            </a:r>
            <a:endParaRPr lang="zh-TW" altLang="en-US" dirty="0"/>
          </a:p>
        </p:txBody>
      </p:sp>
      <p:sp>
        <p:nvSpPr>
          <p:cNvPr id="229" name="橢圓 228">
            <a:extLst>
              <a:ext uri="{FF2B5EF4-FFF2-40B4-BE49-F238E27FC236}">
                <a16:creationId xmlns:a16="http://schemas.microsoft.com/office/drawing/2014/main" id="{C8D31CFA-1C7C-40ED-91C5-7F797A72F596}"/>
              </a:ext>
            </a:extLst>
          </p:cNvPr>
          <p:cNvSpPr/>
          <p:nvPr/>
        </p:nvSpPr>
        <p:spPr>
          <a:xfrm>
            <a:off x="3197863" y="5121190"/>
            <a:ext cx="609600" cy="628788"/>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altLang="zh-TW" dirty="0"/>
              <a:t>10</a:t>
            </a:r>
            <a:endParaRPr lang="zh-TW" altLang="en-US" dirty="0"/>
          </a:p>
        </p:txBody>
      </p:sp>
      <p:sp>
        <p:nvSpPr>
          <p:cNvPr id="230" name="橢圓 229">
            <a:extLst>
              <a:ext uri="{FF2B5EF4-FFF2-40B4-BE49-F238E27FC236}">
                <a16:creationId xmlns:a16="http://schemas.microsoft.com/office/drawing/2014/main" id="{EC9974A0-821A-48F3-8BCB-38338B2F2D31}"/>
              </a:ext>
            </a:extLst>
          </p:cNvPr>
          <p:cNvSpPr/>
          <p:nvPr/>
        </p:nvSpPr>
        <p:spPr>
          <a:xfrm>
            <a:off x="4935656" y="5094580"/>
            <a:ext cx="609600" cy="628788"/>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altLang="zh-TW" dirty="0">
                <a:solidFill>
                  <a:schemeClr val="accent5"/>
                </a:solidFill>
              </a:rPr>
              <a:t>50</a:t>
            </a:r>
            <a:endParaRPr lang="zh-TW" altLang="en-US" dirty="0">
              <a:solidFill>
                <a:schemeClr val="accent5"/>
              </a:solidFill>
            </a:endParaRPr>
          </a:p>
        </p:txBody>
      </p:sp>
      <p:sp>
        <p:nvSpPr>
          <p:cNvPr id="231" name="橢圓 230">
            <a:extLst>
              <a:ext uri="{FF2B5EF4-FFF2-40B4-BE49-F238E27FC236}">
                <a16:creationId xmlns:a16="http://schemas.microsoft.com/office/drawing/2014/main" id="{D1C3604C-20B7-4BAB-B99C-37FBD08608EE}"/>
              </a:ext>
            </a:extLst>
          </p:cNvPr>
          <p:cNvSpPr/>
          <p:nvPr/>
        </p:nvSpPr>
        <p:spPr>
          <a:xfrm>
            <a:off x="4417063" y="617696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80</a:t>
            </a:r>
            <a:endParaRPr lang="zh-TW" altLang="en-US" dirty="0"/>
          </a:p>
        </p:txBody>
      </p:sp>
      <p:sp>
        <p:nvSpPr>
          <p:cNvPr id="232" name="橢圓 231">
            <a:extLst>
              <a:ext uri="{FF2B5EF4-FFF2-40B4-BE49-F238E27FC236}">
                <a16:creationId xmlns:a16="http://schemas.microsoft.com/office/drawing/2014/main" id="{467926AE-A3E8-4267-BBDB-1309DFEA9602}"/>
              </a:ext>
            </a:extLst>
          </p:cNvPr>
          <p:cNvSpPr/>
          <p:nvPr/>
        </p:nvSpPr>
        <p:spPr>
          <a:xfrm>
            <a:off x="2454291" y="6194813"/>
            <a:ext cx="609600" cy="628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16</a:t>
            </a:r>
            <a:endParaRPr lang="zh-TW" altLang="en-US" dirty="0"/>
          </a:p>
        </p:txBody>
      </p:sp>
      <p:cxnSp>
        <p:nvCxnSpPr>
          <p:cNvPr id="233" name="直線接點 232">
            <a:extLst>
              <a:ext uri="{FF2B5EF4-FFF2-40B4-BE49-F238E27FC236}">
                <a16:creationId xmlns:a16="http://schemas.microsoft.com/office/drawing/2014/main" id="{D12C7099-B89D-4153-B10B-09EDE4F72226}"/>
              </a:ext>
            </a:extLst>
          </p:cNvPr>
          <p:cNvCxnSpPr>
            <a:cxnSpLocks/>
            <a:stCxn id="225" idx="5"/>
            <a:endCxn id="227" idx="0"/>
          </p:cNvCxnSpPr>
          <p:nvPr/>
        </p:nvCxnSpPr>
        <p:spPr>
          <a:xfrm>
            <a:off x="6732239" y="5639091"/>
            <a:ext cx="444878" cy="49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直線接點 233">
            <a:extLst>
              <a:ext uri="{FF2B5EF4-FFF2-40B4-BE49-F238E27FC236}">
                <a16:creationId xmlns:a16="http://schemas.microsoft.com/office/drawing/2014/main" id="{8206F0C3-4567-4CE7-A099-E374AB22903D}"/>
              </a:ext>
            </a:extLst>
          </p:cNvPr>
          <p:cNvCxnSpPr>
            <a:cxnSpLocks/>
            <a:stCxn id="228" idx="3"/>
            <a:endCxn id="229" idx="0"/>
          </p:cNvCxnSpPr>
          <p:nvPr/>
        </p:nvCxnSpPr>
        <p:spPr>
          <a:xfrm flipH="1">
            <a:off x="3502663" y="4783463"/>
            <a:ext cx="589501" cy="337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直線接點 234">
            <a:extLst>
              <a:ext uri="{FF2B5EF4-FFF2-40B4-BE49-F238E27FC236}">
                <a16:creationId xmlns:a16="http://schemas.microsoft.com/office/drawing/2014/main" id="{77CB5132-5C01-4D6B-BB37-4D631B93B070}"/>
              </a:ext>
            </a:extLst>
          </p:cNvPr>
          <p:cNvCxnSpPr>
            <a:cxnSpLocks/>
            <a:stCxn id="214" idx="5"/>
            <a:endCxn id="228" idx="0"/>
          </p:cNvCxnSpPr>
          <p:nvPr/>
        </p:nvCxnSpPr>
        <p:spPr>
          <a:xfrm flipH="1">
            <a:off x="4307690" y="4108633"/>
            <a:ext cx="1287608" cy="138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直線接點 235">
            <a:extLst>
              <a:ext uri="{FF2B5EF4-FFF2-40B4-BE49-F238E27FC236}">
                <a16:creationId xmlns:a16="http://schemas.microsoft.com/office/drawing/2014/main" id="{306440FF-A09B-466E-81F1-E5A3EBF7AE7E}"/>
              </a:ext>
            </a:extLst>
          </p:cNvPr>
          <p:cNvCxnSpPr>
            <a:cxnSpLocks/>
            <a:stCxn id="228" idx="5"/>
            <a:endCxn id="230" idx="0"/>
          </p:cNvCxnSpPr>
          <p:nvPr/>
        </p:nvCxnSpPr>
        <p:spPr>
          <a:xfrm>
            <a:off x="4523216" y="4783463"/>
            <a:ext cx="717240" cy="311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直線接點 236">
            <a:extLst>
              <a:ext uri="{FF2B5EF4-FFF2-40B4-BE49-F238E27FC236}">
                <a16:creationId xmlns:a16="http://schemas.microsoft.com/office/drawing/2014/main" id="{92630781-7B8A-4628-8893-44867DCE1CDE}"/>
              </a:ext>
            </a:extLst>
          </p:cNvPr>
          <p:cNvCxnSpPr>
            <a:cxnSpLocks/>
            <a:stCxn id="230" idx="3"/>
            <a:endCxn id="231" idx="0"/>
          </p:cNvCxnSpPr>
          <p:nvPr/>
        </p:nvCxnSpPr>
        <p:spPr>
          <a:xfrm flipH="1">
            <a:off x="4721863" y="5631284"/>
            <a:ext cx="303067" cy="545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直線接點 237">
            <a:extLst>
              <a:ext uri="{FF2B5EF4-FFF2-40B4-BE49-F238E27FC236}">
                <a16:creationId xmlns:a16="http://schemas.microsoft.com/office/drawing/2014/main" id="{025B9D1C-344E-4A92-A3E1-2EF864EB1888}"/>
              </a:ext>
            </a:extLst>
          </p:cNvPr>
          <p:cNvCxnSpPr>
            <a:cxnSpLocks/>
            <a:stCxn id="229" idx="3"/>
            <a:endCxn id="232" idx="0"/>
          </p:cNvCxnSpPr>
          <p:nvPr/>
        </p:nvCxnSpPr>
        <p:spPr>
          <a:xfrm flipH="1">
            <a:off x="2759091" y="5657894"/>
            <a:ext cx="528046" cy="536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直線單箭頭接點 280">
            <a:extLst>
              <a:ext uri="{FF2B5EF4-FFF2-40B4-BE49-F238E27FC236}">
                <a16:creationId xmlns:a16="http://schemas.microsoft.com/office/drawing/2014/main" id="{D2C24D6F-06EB-4D37-8927-1E3842428343}"/>
              </a:ext>
            </a:extLst>
          </p:cNvPr>
          <p:cNvCxnSpPr>
            <a:cxnSpLocks/>
          </p:cNvCxnSpPr>
          <p:nvPr/>
        </p:nvCxnSpPr>
        <p:spPr>
          <a:xfrm flipH="1">
            <a:off x="8900985" y="3901206"/>
            <a:ext cx="2016235" cy="65994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2" name="文字方塊 281">
            <a:extLst>
              <a:ext uri="{FF2B5EF4-FFF2-40B4-BE49-F238E27FC236}">
                <a16:creationId xmlns:a16="http://schemas.microsoft.com/office/drawing/2014/main" id="{FBF8DD13-9DEA-47D5-9574-4C0862CF4651}"/>
              </a:ext>
            </a:extLst>
          </p:cNvPr>
          <p:cNvSpPr txBox="1"/>
          <p:nvPr/>
        </p:nvSpPr>
        <p:spPr>
          <a:xfrm>
            <a:off x="9856310" y="4345444"/>
            <a:ext cx="884574" cy="369332"/>
          </a:xfrm>
          <a:prstGeom prst="rect">
            <a:avLst/>
          </a:prstGeom>
          <a:noFill/>
        </p:spPr>
        <p:txBody>
          <a:bodyPr wrap="square" rtlCol="0">
            <a:spAutoFit/>
          </a:bodyPr>
          <a:lstStyle/>
          <a:p>
            <a:r>
              <a:rPr lang="en-US" altLang="zh-CN" b="1" dirty="0">
                <a:solidFill>
                  <a:srgbClr val="C00000"/>
                </a:solidFill>
              </a:rPr>
              <a:t>step4</a:t>
            </a:r>
            <a:endParaRPr lang="zh-TW" altLang="en-US" b="1" dirty="0">
              <a:solidFill>
                <a:srgbClr val="C00000"/>
              </a:solidFill>
            </a:endParaRPr>
          </a:p>
        </p:txBody>
      </p:sp>
    </p:spTree>
    <p:extLst>
      <p:ext uri="{BB962C8B-B14F-4D97-AF65-F5344CB8AC3E}">
        <p14:creationId xmlns:p14="http://schemas.microsoft.com/office/powerpoint/2010/main" val="1280186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F1725-FFBB-4E18-8BF0-FFF196002E16}"/>
              </a:ext>
            </a:extLst>
          </p:cNvPr>
          <p:cNvSpPr>
            <a:spLocks noGrp="1"/>
          </p:cNvSpPr>
          <p:nvPr>
            <p:ph type="title"/>
          </p:nvPr>
        </p:nvSpPr>
        <p:spPr/>
        <p:txBody>
          <a:bodyPr/>
          <a:lstStyle/>
          <a:p>
            <a:r>
              <a:rPr lang="zh-CN" altLang="en-US" dirty="0"/>
              <a:t>製作樹</a:t>
            </a:r>
            <a:r>
              <a:rPr lang="en-US" altLang="zh-CN" dirty="0"/>
              <a:t>-2</a:t>
            </a:r>
            <a:br>
              <a:rPr lang="en-US" altLang="zh-CN" dirty="0"/>
            </a:br>
            <a:r>
              <a:rPr lang="en-US" altLang="zh-CN" dirty="0"/>
              <a:t>example</a:t>
            </a:r>
            <a:endParaRPr lang="zh-TW" altLang="en-US" dirty="0"/>
          </a:p>
        </p:txBody>
      </p:sp>
      <p:sp>
        <p:nvSpPr>
          <p:cNvPr id="3" name="內容版面配置區 2">
            <a:extLst>
              <a:ext uri="{FF2B5EF4-FFF2-40B4-BE49-F238E27FC236}">
                <a16:creationId xmlns:a16="http://schemas.microsoft.com/office/drawing/2014/main" id="{5D8BBEA3-BEF6-4E89-88B0-1ECCE7932657}"/>
              </a:ext>
            </a:extLst>
          </p:cNvPr>
          <p:cNvSpPr>
            <a:spLocks noGrp="1"/>
          </p:cNvSpPr>
          <p:nvPr>
            <p:ph idx="1"/>
          </p:nvPr>
        </p:nvSpPr>
        <p:spPr/>
        <p:txBody>
          <a:bodyPr/>
          <a:lstStyle/>
          <a:p>
            <a:r>
              <a:rPr lang="zh-CN" altLang="en-US" dirty="0"/>
              <a:t>怕大家不理解</a:t>
            </a:r>
            <a:r>
              <a:rPr lang="en-US" altLang="zh-CN" dirty="0"/>
              <a:t>” </a:t>
            </a:r>
            <a:r>
              <a:rPr lang="en-US" altLang="zh-CN" err="1"/>
              <a:t>BadTree</a:t>
            </a:r>
            <a:r>
              <a:rPr lang="en-US" altLang="zh-CN"/>
              <a:t>”, </a:t>
            </a:r>
            <a:r>
              <a:rPr lang="zh-CN" altLang="en-US"/>
              <a:t>就</a:t>
            </a:r>
            <a:r>
              <a:rPr lang="zh-CN" altLang="en-US" dirty="0"/>
              <a:t>不會寫這一題的</a:t>
            </a:r>
            <a:r>
              <a:rPr lang="en-US" altLang="zh-CN" dirty="0"/>
              <a:t>input</a:t>
            </a:r>
            <a:r>
              <a:rPr lang="zh-CN" altLang="en-US" dirty="0"/>
              <a:t>。所以我再寫出兩個</a:t>
            </a:r>
            <a:r>
              <a:rPr lang="en-US" altLang="zh-CN" dirty="0"/>
              <a:t>input</a:t>
            </a:r>
            <a:r>
              <a:rPr lang="zh-CN" altLang="en-US" dirty="0"/>
              <a:t>和</a:t>
            </a:r>
            <a:r>
              <a:rPr lang="en-US" altLang="zh-CN" dirty="0"/>
              <a:t>output</a:t>
            </a:r>
            <a:r>
              <a:rPr lang="zh-CN" altLang="en-US" dirty="0"/>
              <a:t>供大家測試自己的</a:t>
            </a:r>
            <a:r>
              <a:rPr lang="en-US" altLang="zh-CN" dirty="0"/>
              <a:t>code</a:t>
            </a:r>
            <a:r>
              <a:rPr lang="zh-CN" altLang="en-US" dirty="0"/>
              <a:t> 。但這個不一定就是我的隱藏測資。</a:t>
            </a:r>
            <a:endParaRPr lang="en-US" altLang="zh-CN" dirty="0"/>
          </a:p>
          <a:p>
            <a:endParaRPr lang="en-US" altLang="zh-TW" dirty="0"/>
          </a:p>
          <a:p>
            <a:endParaRPr lang="zh-TW" altLang="en-US" dirty="0"/>
          </a:p>
        </p:txBody>
      </p:sp>
      <p:sp>
        <p:nvSpPr>
          <p:cNvPr id="4" name="矩形 3">
            <a:extLst>
              <a:ext uri="{FF2B5EF4-FFF2-40B4-BE49-F238E27FC236}">
                <a16:creationId xmlns:a16="http://schemas.microsoft.com/office/drawing/2014/main" id="{907E674C-9D37-4556-AD82-684CDCC0671F}"/>
              </a:ext>
            </a:extLst>
          </p:cNvPr>
          <p:cNvSpPr/>
          <p:nvPr/>
        </p:nvSpPr>
        <p:spPr>
          <a:xfrm>
            <a:off x="838200" y="3007092"/>
            <a:ext cx="5155095" cy="2308324"/>
          </a:xfrm>
          <a:prstGeom prst="rect">
            <a:avLst/>
          </a:prstGeom>
        </p:spPr>
        <p:txBody>
          <a:bodyPr wrap="square">
            <a:spAutoFit/>
          </a:bodyPr>
          <a:lstStyle/>
          <a:p>
            <a:r>
              <a:rPr lang="en-US" altLang="zh-CN" dirty="0"/>
              <a:t>Input</a:t>
            </a:r>
          </a:p>
          <a:p>
            <a:r>
              <a:rPr lang="en-US" altLang="zh-CN" dirty="0"/>
              <a:t>1 3 6 7 4 8 9</a:t>
            </a:r>
          </a:p>
          <a:p>
            <a:r>
              <a:rPr lang="en-US" altLang="zh-CN" dirty="0"/>
              <a:t>6 3 7 1 8 4 9</a:t>
            </a:r>
          </a:p>
          <a:p>
            <a:r>
              <a:rPr lang="en-US" altLang="zh-CN" dirty="0"/>
              <a:t>11 10 5 2</a:t>
            </a:r>
          </a:p>
          <a:p>
            <a:r>
              <a:rPr lang="en-US" altLang="zh-CN" dirty="0"/>
              <a:t>11 10 5 2</a:t>
            </a:r>
          </a:p>
          <a:p>
            <a:endParaRPr lang="en-US" altLang="zh-TW" dirty="0"/>
          </a:p>
          <a:p>
            <a:r>
              <a:rPr lang="en-US" altLang="zh-TW" dirty="0"/>
              <a:t>Output</a:t>
            </a:r>
          </a:p>
          <a:p>
            <a:r>
              <a:rPr lang="en-US" altLang="zh-TW" dirty="0"/>
              <a:t>6 3 7 1 8 4 9 2 11 10 5</a:t>
            </a:r>
          </a:p>
        </p:txBody>
      </p:sp>
      <p:sp>
        <p:nvSpPr>
          <p:cNvPr id="5" name="矩形 4">
            <a:extLst>
              <a:ext uri="{FF2B5EF4-FFF2-40B4-BE49-F238E27FC236}">
                <a16:creationId xmlns:a16="http://schemas.microsoft.com/office/drawing/2014/main" id="{36386518-ECB0-4781-A860-765906E3DC19}"/>
              </a:ext>
            </a:extLst>
          </p:cNvPr>
          <p:cNvSpPr/>
          <p:nvPr/>
        </p:nvSpPr>
        <p:spPr>
          <a:xfrm>
            <a:off x="5993295" y="3007092"/>
            <a:ext cx="5360505" cy="2308324"/>
          </a:xfrm>
          <a:prstGeom prst="rect">
            <a:avLst/>
          </a:prstGeom>
        </p:spPr>
        <p:txBody>
          <a:bodyPr wrap="square">
            <a:spAutoFit/>
          </a:bodyPr>
          <a:lstStyle/>
          <a:p>
            <a:r>
              <a:rPr lang="en-US" altLang="zh-CN" dirty="0"/>
              <a:t>Input</a:t>
            </a:r>
          </a:p>
          <a:p>
            <a:r>
              <a:rPr lang="en-US" altLang="zh-TW" dirty="0"/>
              <a:t>21 46 59 77 83 23 25</a:t>
            </a:r>
          </a:p>
          <a:p>
            <a:r>
              <a:rPr lang="en-US" altLang="zh-TW" dirty="0"/>
              <a:t>83 77 59 46 21 25 23</a:t>
            </a:r>
          </a:p>
          <a:p>
            <a:r>
              <a:rPr lang="en-US" altLang="zh-TW" dirty="0"/>
              <a:t>60 47 20 14</a:t>
            </a:r>
          </a:p>
          <a:p>
            <a:r>
              <a:rPr lang="en-US" altLang="zh-TW" dirty="0"/>
              <a:t>60 47 14 20</a:t>
            </a:r>
          </a:p>
          <a:p>
            <a:endParaRPr lang="en-US" altLang="zh-TW" dirty="0"/>
          </a:p>
          <a:p>
            <a:r>
              <a:rPr lang="en-US" altLang="zh-TW" dirty="0"/>
              <a:t>Output</a:t>
            </a:r>
          </a:p>
          <a:p>
            <a:r>
              <a:rPr lang="en-US" altLang="zh-TW" dirty="0"/>
              <a:t>60 47 14 83 77 59 46 21 25 23 20</a:t>
            </a:r>
          </a:p>
        </p:txBody>
      </p:sp>
    </p:spTree>
    <p:extLst>
      <p:ext uri="{BB962C8B-B14F-4D97-AF65-F5344CB8AC3E}">
        <p14:creationId xmlns:p14="http://schemas.microsoft.com/office/powerpoint/2010/main" val="215382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E0B952-D314-4537-AEC2-00A98E8ADEF5}"/>
              </a:ext>
            </a:extLst>
          </p:cNvPr>
          <p:cNvSpPr>
            <a:spLocks noGrp="1"/>
          </p:cNvSpPr>
          <p:nvPr>
            <p:ph type="title"/>
          </p:nvPr>
        </p:nvSpPr>
        <p:spPr/>
        <p:txBody>
          <a:bodyPr/>
          <a:lstStyle/>
          <a:p>
            <a:r>
              <a:rPr lang="zh-CN" altLang="en-US" dirty="0"/>
              <a:t>製作樹</a:t>
            </a:r>
            <a:r>
              <a:rPr lang="en-US" altLang="zh-CN" dirty="0"/>
              <a:t>-3 (20%)</a:t>
            </a:r>
            <a:endParaRPr lang="zh-TW" altLang="en-US" dirty="0"/>
          </a:p>
        </p:txBody>
      </p:sp>
      <p:sp>
        <p:nvSpPr>
          <p:cNvPr id="3" name="內容版面配置區 2">
            <a:extLst>
              <a:ext uri="{FF2B5EF4-FFF2-40B4-BE49-F238E27FC236}">
                <a16:creationId xmlns:a16="http://schemas.microsoft.com/office/drawing/2014/main" id="{E0321BDD-A320-4C70-BA8F-B4FF06CC14AC}"/>
              </a:ext>
            </a:extLst>
          </p:cNvPr>
          <p:cNvSpPr>
            <a:spLocks noGrp="1"/>
          </p:cNvSpPr>
          <p:nvPr>
            <p:ph idx="1"/>
          </p:nvPr>
        </p:nvSpPr>
        <p:spPr>
          <a:xfrm>
            <a:off x="838200" y="1364974"/>
            <a:ext cx="10515600" cy="5493025"/>
          </a:xfrm>
        </p:spPr>
        <p:txBody>
          <a:bodyPr>
            <a:normAutofit fontScale="92500" lnSpcReduction="10000"/>
          </a:bodyPr>
          <a:lstStyle/>
          <a:p>
            <a:r>
              <a:rPr lang="zh-CN" altLang="en-US" dirty="0"/>
              <a:t>問題描述</a:t>
            </a:r>
            <a:endParaRPr lang="en-US" altLang="zh-CN" dirty="0"/>
          </a:p>
          <a:p>
            <a:pPr lvl="1"/>
            <a:r>
              <a:rPr lang="zh-CN" altLang="en-US" dirty="0"/>
              <a:t>給定一串數列</a:t>
            </a:r>
            <a:r>
              <a:rPr lang="en-US" altLang="zh-CN" dirty="0"/>
              <a:t>array[</a:t>
            </a:r>
            <a:r>
              <a:rPr lang="en-US" altLang="zh-CN"/>
              <a:t>n], 1</a:t>
            </a:r>
            <a:r>
              <a:rPr lang="en-US" altLang="zh-CN" dirty="0"/>
              <a:t>&lt;=n&lt;=100</a:t>
            </a:r>
            <a:r>
              <a:rPr lang="zh-CN" altLang="en-US" dirty="0"/>
              <a:t>。數列中的值皆大於</a:t>
            </a:r>
            <a:r>
              <a:rPr lang="zh-CN" altLang="en-US"/>
              <a:t>等於</a:t>
            </a:r>
            <a:r>
              <a:rPr lang="en-US" altLang="zh-CN"/>
              <a:t>0, </a:t>
            </a:r>
            <a:r>
              <a:rPr lang="zh-CN" altLang="en-US"/>
              <a:t>小於等於</a:t>
            </a:r>
            <a:r>
              <a:rPr lang="en-US" altLang="zh-CN"/>
              <a:t>100, </a:t>
            </a:r>
            <a:r>
              <a:rPr lang="zh-CN" altLang="en-US"/>
              <a:t>但</a:t>
            </a:r>
            <a:r>
              <a:rPr lang="en-US" altLang="zh-CN" dirty="0"/>
              <a:t>array</a:t>
            </a:r>
            <a:r>
              <a:rPr lang="zh-CN" altLang="en-US" dirty="0"/>
              <a:t>中的每個數皆不相同。</a:t>
            </a:r>
            <a:endParaRPr lang="en-US" altLang="zh-CN" dirty="0"/>
          </a:p>
          <a:p>
            <a:pPr lvl="1"/>
            <a:r>
              <a:rPr lang="zh-CN" altLang="en-US" dirty="0"/>
              <a:t>我們有學</a:t>
            </a:r>
            <a:r>
              <a:rPr lang="zh-CN" altLang="en-US"/>
              <a:t>過</a:t>
            </a:r>
            <a:r>
              <a:rPr lang="en-US" altLang="zh-CN"/>
              <a:t>heap, </a:t>
            </a:r>
            <a:r>
              <a:rPr lang="zh-CN" altLang="en-US"/>
              <a:t>但</a:t>
            </a:r>
            <a:r>
              <a:rPr lang="zh-CN" altLang="en-US" dirty="0"/>
              <a:t>一般情況下</a:t>
            </a:r>
            <a:r>
              <a:rPr lang="en-US" altLang="zh-CN" dirty="0"/>
              <a:t>heap</a:t>
            </a:r>
            <a:r>
              <a:rPr lang="zh-CN" altLang="en-US" dirty="0"/>
              <a:t>是以從上往下建立。而現在我要從下往上建立</a:t>
            </a:r>
            <a:r>
              <a:rPr lang="en-US" altLang="zh-CN" dirty="0"/>
              <a:t>heap</a:t>
            </a:r>
            <a:r>
              <a:rPr lang="zh-CN" altLang="en-US" dirty="0"/>
              <a:t>。</a:t>
            </a:r>
            <a:endParaRPr lang="en-US" altLang="zh-CN" dirty="0"/>
          </a:p>
          <a:p>
            <a:pPr lvl="1"/>
            <a:r>
              <a:rPr lang="zh-CN" altLang="en-US" dirty="0"/>
              <a:t>方式如下</a:t>
            </a:r>
            <a:endParaRPr lang="en-US" altLang="zh-CN" dirty="0"/>
          </a:p>
          <a:p>
            <a:pPr lvl="2"/>
            <a:r>
              <a:rPr lang="en-US" altLang="zh-CN" dirty="0"/>
              <a:t>Step1: </a:t>
            </a:r>
            <a:r>
              <a:rPr lang="zh-CN" altLang="en-US" dirty="0"/>
              <a:t>先建構出</a:t>
            </a:r>
            <a:r>
              <a:rPr lang="en-US" altLang="zh-CN" dirty="0"/>
              <a:t>complete binary tree(</a:t>
            </a:r>
            <a:r>
              <a:rPr lang="zh-CN" altLang="en-US" dirty="0"/>
              <a:t>用</a:t>
            </a:r>
            <a:r>
              <a:rPr lang="en-US" altLang="zh-CN" dirty="0"/>
              <a:t>“complete</a:t>
            </a:r>
            <a:r>
              <a:rPr lang="zh-CN" altLang="en-US" dirty="0"/>
              <a:t>建構法</a:t>
            </a:r>
            <a:r>
              <a:rPr lang="en-US" altLang="zh-CN" dirty="0"/>
              <a:t>”</a:t>
            </a:r>
            <a:r>
              <a:rPr lang="zh-CN" altLang="en-US" dirty="0"/>
              <a:t>如第二頁</a:t>
            </a:r>
            <a:r>
              <a:rPr lang="en-US" altLang="zh-CN" dirty="0"/>
              <a:t>)</a:t>
            </a:r>
          </a:p>
          <a:p>
            <a:pPr lvl="2"/>
            <a:r>
              <a:rPr lang="en-US" altLang="zh-CN" dirty="0"/>
              <a:t>Step2: </a:t>
            </a:r>
            <a:r>
              <a:rPr lang="zh-CN" altLang="en-US" dirty="0"/>
              <a:t>從最後一個</a:t>
            </a:r>
            <a:r>
              <a:rPr lang="zh-CN" altLang="en-US" dirty="0">
                <a:solidFill>
                  <a:srgbClr val="FF0000"/>
                </a:solidFill>
              </a:rPr>
              <a:t>父點</a:t>
            </a:r>
            <a:r>
              <a:rPr lang="zh-CN" altLang="en-US" dirty="0"/>
              <a:t>往回調整到</a:t>
            </a:r>
            <a:r>
              <a:rPr lang="en-US" altLang="zh-CN" dirty="0"/>
              <a:t>root</a:t>
            </a:r>
            <a:r>
              <a:rPr lang="zh-CN" altLang="en-US" dirty="0">
                <a:solidFill>
                  <a:srgbClr val="FF0000"/>
                </a:solidFill>
              </a:rPr>
              <a:t>依序調整子樹</a:t>
            </a:r>
            <a:r>
              <a:rPr lang="zh-CN" altLang="en-US" dirty="0"/>
              <a:t>成</a:t>
            </a:r>
            <a:r>
              <a:rPr lang="en-US" altLang="zh-CN" dirty="0"/>
              <a:t>min-heap</a:t>
            </a:r>
            <a:r>
              <a:rPr lang="zh-CN" altLang="en-US" dirty="0"/>
              <a:t>或</a:t>
            </a:r>
            <a:r>
              <a:rPr lang="en-US" altLang="zh-CN" dirty="0"/>
              <a:t>max-heap</a:t>
            </a:r>
            <a:r>
              <a:rPr lang="zh-CN" altLang="en-US" dirty="0"/>
              <a:t> 。</a:t>
            </a:r>
            <a:endParaRPr lang="en-US" altLang="zh-CN" dirty="0"/>
          </a:p>
          <a:p>
            <a:pPr marL="914400" lvl="2" indent="0">
              <a:buNone/>
            </a:pPr>
            <a:r>
              <a:rPr lang="zh-CN" altLang="en-US" dirty="0">
                <a:solidFill>
                  <a:srgbClr val="FF0000"/>
                </a:solidFill>
              </a:rPr>
              <a:t>調整</a:t>
            </a:r>
            <a:r>
              <a:rPr lang="zh-CN" altLang="en-US" dirty="0"/>
              <a:t>方式是若這個父點與他的左右子點不符合規定則父點與左右子點中最大的或最小的</a:t>
            </a:r>
            <a:r>
              <a:rPr lang="en-US" altLang="zh-CN" dirty="0"/>
              <a:t>(</a:t>
            </a:r>
            <a:r>
              <a:rPr lang="zh-CN" altLang="en-US" dirty="0"/>
              <a:t>看是</a:t>
            </a:r>
            <a:r>
              <a:rPr lang="en-US" altLang="zh-CN" dirty="0"/>
              <a:t>min-heap</a:t>
            </a:r>
            <a:r>
              <a:rPr lang="zh-CN" altLang="en-US" dirty="0"/>
              <a:t>還是</a:t>
            </a:r>
            <a:r>
              <a:rPr lang="en-US" altLang="zh-CN" dirty="0"/>
              <a:t>max-heap)</a:t>
            </a:r>
            <a:r>
              <a:rPr lang="zh-CN" altLang="en-US"/>
              <a:t>交換值</a:t>
            </a:r>
            <a:r>
              <a:rPr lang="en-US" altLang="zh-CN"/>
              <a:t>, </a:t>
            </a:r>
            <a:r>
              <a:rPr lang="zh-CN" altLang="en-US"/>
              <a:t>若</a:t>
            </a:r>
            <a:r>
              <a:rPr lang="zh-CN" altLang="en-US" dirty="0"/>
              <a:t>符合規定則處理其他父點</a:t>
            </a:r>
            <a:r>
              <a:rPr lang="en-US" altLang="zh-CN" dirty="0"/>
              <a:t>(</a:t>
            </a:r>
            <a:r>
              <a:rPr lang="zh-CN" altLang="en-US" dirty="0"/>
              <a:t>跟它同一層左邊一個點或是上一層的最右邊點</a:t>
            </a:r>
            <a:r>
              <a:rPr lang="en-US" altLang="zh-CN" dirty="0"/>
              <a:t>)</a:t>
            </a:r>
            <a:r>
              <a:rPr lang="zh-CN" altLang="en-US" dirty="0"/>
              <a:t> 。假設父點與左子點交換了位置則以令左子點為父節點重新做</a:t>
            </a:r>
            <a:r>
              <a:rPr lang="zh-CN" altLang="en-US" dirty="0">
                <a:solidFill>
                  <a:srgbClr val="FF0000"/>
                </a:solidFill>
              </a:rPr>
              <a:t>調整</a:t>
            </a:r>
            <a:r>
              <a:rPr lang="en-US" altLang="zh-CN" dirty="0"/>
              <a:t>(</a:t>
            </a:r>
            <a:r>
              <a:rPr lang="zh-CN" altLang="en-US" dirty="0"/>
              <a:t>右子點同理</a:t>
            </a:r>
            <a:r>
              <a:rPr lang="en-US" altLang="zh-CN" dirty="0"/>
              <a:t>)</a:t>
            </a:r>
            <a:r>
              <a:rPr lang="zh-CN" altLang="en-US" dirty="0"/>
              <a:t>。</a:t>
            </a:r>
            <a:endParaRPr lang="en-US" altLang="zh-CN" dirty="0"/>
          </a:p>
          <a:p>
            <a:r>
              <a:rPr lang="en-US" altLang="zh-CN" dirty="0"/>
              <a:t>Input</a:t>
            </a:r>
          </a:p>
          <a:p>
            <a:pPr lvl="1"/>
            <a:r>
              <a:rPr lang="zh-CN" altLang="en-US" dirty="0"/>
              <a:t>輸入</a:t>
            </a:r>
            <a:r>
              <a:rPr lang="en-US" altLang="zh-CN" dirty="0"/>
              <a:t>max</a:t>
            </a:r>
            <a:r>
              <a:rPr lang="zh-CN" altLang="en-US" dirty="0"/>
              <a:t>或</a:t>
            </a:r>
            <a:r>
              <a:rPr lang="en-US" altLang="zh-CN" dirty="0"/>
              <a:t>min(</a:t>
            </a:r>
            <a:r>
              <a:rPr lang="zh-CN" altLang="en-US" dirty="0"/>
              <a:t>你想建的</a:t>
            </a:r>
            <a:r>
              <a:rPr lang="en-US" altLang="zh-CN" dirty="0"/>
              <a:t>heap)(string)</a:t>
            </a:r>
          </a:p>
          <a:p>
            <a:pPr lvl="1"/>
            <a:r>
              <a:rPr lang="zh-CN" altLang="en-US" dirty="0"/>
              <a:t>一串數列</a:t>
            </a:r>
            <a:r>
              <a:rPr lang="en-US" altLang="zh-CN" dirty="0"/>
              <a:t>array[n](int)</a:t>
            </a:r>
          </a:p>
          <a:p>
            <a:r>
              <a:rPr lang="en-US" altLang="zh-CN" dirty="0"/>
              <a:t>Output</a:t>
            </a:r>
            <a:endParaRPr lang="en-US" altLang="zh-CN" sz="2800" dirty="0">
              <a:solidFill>
                <a:srgbClr val="00B050"/>
              </a:solidFill>
            </a:endParaRPr>
          </a:p>
          <a:p>
            <a:pPr lvl="1"/>
            <a:r>
              <a:rPr lang="zh-CN" altLang="en-US" dirty="0"/>
              <a:t>把調整之後的</a:t>
            </a:r>
            <a:r>
              <a:rPr lang="en-US" altLang="zh-CN" dirty="0"/>
              <a:t>tree</a:t>
            </a:r>
            <a:r>
              <a:rPr lang="zh-CN" altLang="en-US" dirty="0"/>
              <a:t>以中序輸出</a:t>
            </a:r>
            <a:r>
              <a:rPr lang="en-US" altLang="zh-CN" dirty="0"/>
              <a:t>(int)</a:t>
            </a:r>
          </a:p>
          <a:p>
            <a:endParaRPr lang="en-US" altLang="zh-CN" dirty="0"/>
          </a:p>
          <a:p>
            <a:endParaRPr lang="en-US" altLang="zh-CN" dirty="0"/>
          </a:p>
        </p:txBody>
      </p:sp>
    </p:spTree>
    <p:extLst>
      <p:ext uri="{BB962C8B-B14F-4D97-AF65-F5344CB8AC3E}">
        <p14:creationId xmlns:p14="http://schemas.microsoft.com/office/powerpoint/2010/main" val="1636653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3">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8368</TotalTime>
  <Words>2002</Words>
  <Application>Microsoft Office PowerPoint</Application>
  <PresentationFormat>寬螢幕</PresentationFormat>
  <Paragraphs>386</Paragraphs>
  <Slides>19</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新細明體</vt:lpstr>
      <vt:lpstr>標楷體</vt:lpstr>
      <vt:lpstr>Arial</vt:lpstr>
      <vt:lpstr>Calibri</vt:lpstr>
      <vt:lpstr>Times New Roman</vt:lpstr>
      <vt:lpstr>Office 佈景主題</vt:lpstr>
      <vt:lpstr>108資料結構 第三次作業</vt:lpstr>
      <vt:lpstr>製作樹</vt:lpstr>
      <vt:lpstr>製作樹-1 (20%)</vt:lpstr>
      <vt:lpstr>製作樹-1 example</vt:lpstr>
      <vt:lpstr>製作樹-1 額外測資</vt:lpstr>
      <vt:lpstr>製作樹-2 (20%)</vt:lpstr>
      <vt:lpstr>製作樹-2 example</vt:lpstr>
      <vt:lpstr>製作樹-2 example</vt:lpstr>
      <vt:lpstr>製作樹-3 (20%)</vt:lpstr>
      <vt:lpstr>製作樹-3 example</vt:lpstr>
      <vt:lpstr>製作樹-3 額外測資</vt:lpstr>
      <vt:lpstr>製作樹-4  (20%)</vt:lpstr>
      <vt:lpstr>製作樹-4 example</vt:lpstr>
      <vt:lpstr>製作樹-4</vt:lpstr>
      <vt:lpstr>製作樹-4 額外測資</vt:lpstr>
      <vt:lpstr>製作樹-5 (20%) //解法不是DP喔!很像OBST但不是,因為有改過.這題可以使用暴力法解(就是把可能的樹找出來找最佳,我的測資不會很大)更好的解法我還沒想到.</vt:lpstr>
      <vt:lpstr>製作樹-5 example //之後我會再給兩個測資</vt:lpstr>
      <vt:lpstr>製作樹-5 額外測資</vt:lpstr>
      <vt:lpstr>繳交方式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acer</dc:creator>
  <cp:lastModifiedBy>柏凱 劉</cp:lastModifiedBy>
  <cp:revision>103</cp:revision>
  <dcterms:created xsi:type="dcterms:W3CDTF">2019-10-03T08:36:18Z</dcterms:created>
  <dcterms:modified xsi:type="dcterms:W3CDTF">2019-12-09T09:19:39Z</dcterms:modified>
</cp:coreProperties>
</file>