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7" r:id="rId4"/>
    <p:sldId id="278" r:id="rId5"/>
    <p:sldId id="284" r:id="rId6"/>
    <p:sldId id="285" r:id="rId7"/>
    <p:sldId id="281" r:id="rId8"/>
    <p:sldId id="276" r:id="rId9"/>
    <p:sldId id="275" r:id="rId10"/>
    <p:sldId id="280" r:id="rId11"/>
    <p:sldId id="273" r:id="rId12"/>
    <p:sldId id="274" r:id="rId13"/>
    <p:sldId id="286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柏凱 劉" userId="3cb717f99a26f958" providerId="LiveId" clId="{213C0B16-BCCE-4351-B518-2E75E439D941}"/>
    <pc:docChg chg="modSld">
      <pc:chgData name="柏凱 劉" userId="3cb717f99a26f958" providerId="LiveId" clId="{213C0B16-BCCE-4351-B518-2E75E439D941}" dt="2019-12-09T14:14:21.385" v="1"/>
      <pc:docMkLst>
        <pc:docMk/>
      </pc:docMkLst>
      <pc:sldChg chg="modSp">
        <pc:chgData name="柏凱 劉" userId="3cb717f99a26f958" providerId="LiveId" clId="{213C0B16-BCCE-4351-B518-2E75E439D941}" dt="2019-12-09T14:14:21.385" v="1"/>
        <pc:sldMkLst>
          <pc:docMk/>
          <pc:sldMk cId="2522533369" sldId="275"/>
        </pc:sldMkLst>
        <pc:spChg chg="mod">
          <ac:chgData name="柏凱 劉" userId="3cb717f99a26f958" providerId="LiveId" clId="{213C0B16-BCCE-4351-B518-2E75E439D941}" dt="2019-12-09T14:14:21.385" v="1"/>
          <ac:spMkLst>
            <pc:docMk/>
            <pc:sldMk cId="2522533369" sldId="275"/>
            <ac:spMk id="3" creationId="{DFC00772-C157-4995-B157-56064D9592FF}"/>
          </ac:spMkLst>
        </pc:spChg>
      </pc:sldChg>
    </pc:docChg>
  </pc:docChgLst>
  <pc:docChgLst>
    <pc:chgData name="柏凱 劉" userId="3cb717f99a26f958" providerId="LiveId" clId="{8862DC6F-7312-49E3-B6A8-AF532C2C86C2}"/>
    <pc:docChg chg="undo custSel addSld delSld modSld">
      <pc:chgData name="柏凱 劉" userId="3cb717f99a26f958" providerId="LiveId" clId="{8862DC6F-7312-49E3-B6A8-AF532C2C86C2}" dt="2019-12-14T04:29:09.222" v="850" actId="1076"/>
      <pc:docMkLst>
        <pc:docMk/>
      </pc:docMkLst>
      <pc:sldChg chg="modSp">
        <pc:chgData name="柏凱 劉" userId="3cb717f99a26f958" providerId="LiveId" clId="{8862DC6F-7312-49E3-B6A8-AF532C2C86C2}" dt="2019-12-10T10:45:42.649" v="769"/>
        <pc:sldMkLst>
          <pc:docMk/>
          <pc:sldMk cId="3398416622" sldId="270"/>
        </pc:sldMkLst>
        <pc:spChg chg="mod">
          <ac:chgData name="柏凱 劉" userId="3cb717f99a26f958" providerId="LiveId" clId="{8862DC6F-7312-49E3-B6A8-AF532C2C86C2}" dt="2019-12-10T10:45:42.649" v="769"/>
          <ac:spMkLst>
            <pc:docMk/>
            <pc:sldMk cId="3398416622" sldId="270"/>
            <ac:spMk id="3" creationId="{C9DAE1BF-3AC5-4687-9A63-2C40F6724E0F}"/>
          </ac:spMkLst>
        </pc:spChg>
      </pc:sldChg>
      <pc:sldChg chg="modSp">
        <pc:chgData name="柏凱 劉" userId="3cb717f99a26f958" providerId="LiveId" clId="{8862DC6F-7312-49E3-B6A8-AF532C2C86C2}" dt="2019-12-10T10:45:42.649" v="769"/>
        <pc:sldMkLst>
          <pc:docMk/>
          <pc:sldMk cId="2770014088" sldId="272"/>
        </pc:sldMkLst>
        <pc:spChg chg="mod">
          <ac:chgData name="柏凱 劉" userId="3cb717f99a26f958" providerId="LiveId" clId="{8862DC6F-7312-49E3-B6A8-AF532C2C86C2}" dt="2019-12-10T10:45:42.649" v="769"/>
          <ac:spMkLst>
            <pc:docMk/>
            <pc:sldMk cId="2770014088" sldId="272"/>
            <ac:spMk id="3" creationId="{B45C88F2-2278-4D6C-A82A-473D4332F375}"/>
          </ac:spMkLst>
        </pc:spChg>
      </pc:sldChg>
      <pc:sldChg chg="modSp">
        <pc:chgData name="柏凱 劉" userId="3cb717f99a26f958" providerId="LiveId" clId="{8862DC6F-7312-49E3-B6A8-AF532C2C86C2}" dt="2019-12-10T10:45:42.649" v="769"/>
        <pc:sldMkLst>
          <pc:docMk/>
          <pc:sldMk cId="202760510" sldId="273"/>
        </pc:sldMkLst>
        <pc:spChg chg="mod">
          <ac:chgData name="柏凱 劉" userId="3cb717f99a26f958" providerId="LiveId" clId="{8862DC6F-7312-49E3-B6A8-AF532C2C86C2}" dt="2019-12-10T10:45:42.649" v="769"/>
          <ac:spMkLst>
            <pc:docMk/>
            <pc:sldMk cId="202760510" sldId="273"/>
            <ac:spMk id="3" creationId="{DFC00772-C157-4995-B157-56064D9592FF}"/>
          </ac:spMkLst>
        </pc:spChg>
      </pc:sldChg>
      <pc:sldChg chg="addSp delSp modSp">
        <pc:chgData name="柏凱 劉" userId="3cb717f99a26f958" providerId="LiveId" clId="{8862DC6F-7312-49E3-B6A8-AF532C2C86C2}" dt="2019-12-14T04:29:09.222" v="850" actId="1076"/>
        <pc:sldMkLst>
          <pc:docMk/>
          <pc:sldMk cId="2220175505" sldId="274"/>
        </pc:sldMkLst>
        <pc:spChg chg="mod">
          <ac:chgData name="柏凱 劉" userId="3cb717f99a26f958" providerId="LiveId" clId="{8862DC6F-7312-49E3-B6A8-AF532C2C86C2}" dt="2019-12-14T03:44:04.159" v="839" actId="14100"/>
          <ac:spMkLst>
            <pc:docMk/>
            <pc:sldMk cId="2220175505" sldId="274"/>
            <ac:spMk id="3" creationId="{3DEE670B-E26D-48BE-B422-4C5D3F2B9EFF}"/>
          </ac:spMkLst>
        </pc:spChg>
        <pc:spChg chg="mod">
          <ac:chgData name="柏凱 劉" userId="3cb717f99a26f958" providerId="LiveId" clId="{8862DC6F-7312-49E3-B6A8-AF532C2C86C2}" dt="2019-12-14T04:29:09.222" v="850" actId="1076"/>
          <ac:spMkLst>
            <pc:docMk/>
            <pc:sldMk cId="2220175505" sldId="274"/>
            <ac:spMk id="4" creationId="{F151DA90-14D7-476E-9AA0-149D685D97B5}"/>
          </ac:spMkLst>
        </pc:spChg>
        <pc:spChg chg="mod">
          <ac:chgData name="柏凱 劉" userId="3cb717f99a26f958" providerId="LiveId" clId="{8862DC6F-7312-49E3-B6A8-AF532C2C86C2}" dt="2019-12-14T04:29:05.919" v="849" actId="1076"/>
          <ac:spMkLst>
            <pc:docMk/>
            <pc:sldMk cId="2220175505" sldId="274"/>
            <ac:spMk id="6" creationId="{CC3C1D66-1EC0-46B2-8000-0656915A05B9}"/>
          </ac:spMkLst>
        </pc:spChg>
        <pc:spChg chg="mod">
          <ac:chgData name="柏凱 劉" userId="3cb717f99a26f958" providerId="LiveId" clId="{8862DC6F-7312-49E3-B6A8-AF532C2C86C2}" dt="2019-12-11T10:25:05.796" v="772" actId="1076"/>
          <ac:spMkLst>
            <pc:docMk/>
            <pc:sldMk cId="2220175505" sldId="274"/>
            <ac:spMk id="45" creationId="{5EE81CAC-B392-4158-8BC0-CEB110940C7E}"/>
          </ac:spMkLst>
        </pc:spChg>
        <pc:spChg chg="del">
          <ac:chgData name="柏凱 劉" userId="3cb717f99a26f958" providerId="LiveId" clId="{8862DC6F-7312-49E3-B6A8-AF532C2C86C2}" dt="2019-12-10T07:00:12.716" v="2" actId="478"/>
          <ac:spMkLst>
            <pc:docMk/>
            <pc:sldMk cId="2220175505" sldId="274"/>
            <ac:spMk id="57" creationId="{8845990E-1E49-47CC-B514-50FED965F957}"/>
          </ac:spMkLst>
        </pc:spChg>
        <pc:spChg chg="del">
          <ac:chgData name="柏凱 劉" userId="3cb717f99a26f958" providerId="LiveId" clId="{8862DC6F-7312-49E3-B6A8-AF532C2C86C2}" dt="2019-12-10T07:00:17.144" v="4" actId="478"/>
          <ac:spMkLst>
            <pc:docMk/>
            <pc:sldMk cId="2220175505" sldId="274"/>
            <ac:spMk id="65" creationId="{D630A52D-85CA-4985-9899-438ADF33EB33}"/>
          </ac:spMkLst>
        </pc:spChg>
        <pc:cxnChg chg="add mod">
          <ac:chgData name="柏凱 劉" userId="3cb717f99a26f958" providerId="LiveId" clId="{8862DC6F-7312-49E3-B6A8-AF532C2C86C2}" dt="2019-12-10T10:43:00.674" v="744" actId="11529"/>
          <ac:cxnSpMkLst>
            <pc:docMk/>
            <pc:sldMk cId="2220175505" sldId="274"/>
            <ac:cxnSpMk id="8" creationId="{443DCA17-31A1-4F6A-B5E1-910DD09E59D4}"/>
          </ac:cxnSpMkLst>
        </pc:cxnChg>
        <pc:cxnChg chg="mod">
          <ac:chgData name="柏凱 劉" userId="3cb717f99a26f958" providerId="LiveId" clId="{8862DC6F-7312-49E3-B6A8-AF532C2C86C2}" dt="2019-12-11T10:25:05.796" v="772" actId="1076"/>
          <ac:cxnSpMkLst>
            <pc:docMk/>
            <pc:sldMk cId="2220175505" sldId="274"/>
            <ac:cxnSpMk id="83" creationId="{16B2DA0E-CBC9-449D-B718-66E8C9F3BFF2}"/>
          </ac:cxnSpMkLst>
        </pc:cxnChg>
        <pc:cxnChg chg="mod">
          <ac:chgData name="柏凱 劉" userId="3cb717f99a26f958" providerId="LiveId" clId="{8862DC6F-7312-49E3-B6A8-AF532C2C86C2}" dt="2019-12-11T10:25:05.796" v="772" actId="1076"/>
          <ac:cxnSpMkLst>
            <pc:docMk/>
            <pc:sldMk cId="2220175505" sldId="274"/>
            <ac:cxnSpMk id="86" creationId="{C794D8A0-714A-4405-90E2-9E336FA48922}"/>
          </ac:cxnSpMkLst>
        </pc:cxnChg>
        <pc:cxnChg chg="del mod">
          <ac:chgData name="柏凱 劉" userId="3cb717f99a26f958" providerId="LiveId" clId="{8862DC6F-7312-49E3-B6A8-AF532C2C86C2}" dt="2019-12-10T07:00:13.391" v="3" actId="478"/>
          <ac:cxnSpMkLst>
            <pc:docMk/>
            <pc:sldMk cId="2220175505" sldId="274"/>
            <ac:cxnSpMk id="90" creationId="{24427A91-1168-4656-8448-120CCC5CB0F3}"/>
          </ac:cxnSpMkLst>
        </pc:cxnChg>
        <pc:cxnChg chg="del mod">
          <ac:chgData name="柏凱 劉" userId="3cb717f99a26f958" providerId="LiveId" clId="{8862DC6F-7312-49E3-B6A8-AF532C2C86C2}" dt="2019-12-10T07:00:17.869" v="5" actId="478"/>
          <ac:cxnSpMkLst>
            <pc:docMk/>
            <pc:sldMk cId="2220175505" sldId="274"/>
            <ac:cxnSpMk id="95" creationId="{815C1769-EB96-4B4A-BA5F-6104D344C203}"/>
          </ac:cxnSpMkLst>
        </pc:cxnChg>
        <pc:cxnChg chg="del mod">
          <ac:chgData name="柏凱 劉" userId="3cb717f99a26f958" providerId="LiveId" clId="{8862DC6F-7312-49E3-B6A8-AF532C2C86C2}" dt="2019-12-10T10:42:54.517" v="743" actId="478"/>
          <ac:cxnSpMkLst>
            <pc:docMk/>
            <pc:sldMk cId="2220175505" sldId="274"/>
            <ac:cxnSpMk id="152" creationId="{8BE6D81B-FE83-47F3-BB8A-3E1C818BFF4C}"/>
          </ac:cxnSpMkLst>
        </pc:cxnChg>
      </pc:sldChg>
      <pc:sldChg chg="modSp">
        <pc:chgData name="柏凱 劉" userId="3cb717f99a26f958" providerId="LiveId" clId="{8862DC6F-7312-49E3-B6A8-AF532C2C86C2}" dt="2019-12-10T10:45:42.649" v="769"/>
        <pc:sldMkLst>
          <pc:docMk/>
          <pc:sldMk cId="2522533369" sldId="275"/>
        </pc:sldMkLst>
        <pc:spChg chg="mod">
          <ac:chgData name="柏凱 劉" userId="3cb717f99a26f958" providerId="LiveId" clId="{8862DC6F-7312-49E3-B6A8-AF532C2C86C2}" dt="2019-12-10T10:45:42.649" v="769"/>
          <ac:spMkLst>
            <pc:docMk/>
            <pc:sldMk cId="2522533369" sldId="275"/>
            <ac:spMk id="3" creationId="{DFC00772-C157-4995-B157-56064D9592FF}"/>
          </ac:spMkLst>
        </pc:spChg>
      </pc:sldChg>
      <pc:sldChg chg="modSp">
        <pc:chgData name="柏凱 劉" userId="3cb717f99a26f958" providerId="LiveId" clId="{8862DC6F-7312-49E3-B6A8-AF532C2C86C2}" dt="2019-12-10T10:45:42.649" v="769"/>
        <pc:sldMkLst>
          <pc:docMk/>
          <pc:sldMk cId="3502502188" sldId="276"/>
        </pc:sldMkLst>
        <pc:spChg chg="mod">
          <ac:chgData name="柏凱 劉" userId="3cb717f99a26f958" providerId="LiveId" clId="{8862DC6F-7312-49E3-B6A8-AF532C2C86C2}" dt="2019-12-10T07:12:18.982" v="129" actId="20577"/>
          <ac:spMkLst>
            <pc:docMk/>
            <pc:sldMk cId="3502502188" sldId="276"/>
            <ac:spMk id="3" creationId="{3DEE670B-E26D-48BE-B422-4C5D3F2B9EFF}"/>
          </ac:spMkLst>
        </pc:spChg>
        <pc:spChg chg="mod">
          <ac:chgData name="柏凱 劉" userId="3cb717f99a26f958" providerId="LiveId" clId="{8862DC6F-7312-49E3-B6A8-AF532C2C86C2}" dt="2019-12-10T10:45:42.649" v="769"/>
          <ac:spMkLst>
            <pc:docMk/>
            <pc:sldMk cId="3502502188" sldId="276"/>
            <ac:spMk id="12" creationId="{89AF0700-6E5A-4DE2-A7AF-684A7F71B680}"/>
          </ac:spMkLst>
        </pc:spChg>
      </pc:sldChg>
      <pc:sldChg chg="modSp">
        <pc:chgData name="柏凱 劉" userId="3cb717f99a26f958" providerId="LiveId" clId="{8862DC6F-7312-49E3-B6A8-AF532C2C86C2}" dt="2019-12-10T10:45:42.649" v="769"/>
        <pc:sldMkLst>
          <pc:docMk/>
          <pc:sldMk cId="3058193926" sldId="277"/>
        </pc:sldMkLst>
        <pc:spChg chg="mod">
          <ac:chgData name="柏凱 劉" userId="3cb717f99a26f958" providerId="LiveId" clId="{8862DC6F-7312-49E3-B6A8-AF532C2C86C2}" dt="2019-12-10T10:45:42.649" v="769"/>
          <ac:spMkLst>
            <pc:docMk/>
            <pc:sldMk cId="3058193926" sldId="277"/>
            <ac:spMk id="3" creationId="{DFC00772-C157-4995-B157-56064D9592FF}"/>
          </ac:spMkLst>
        </pc:spChg>
      </pc:sldChg>
      <pc:sldChg chg="modSp">
        <pc:chgData name="柏凱 劉" userId="3cb717f99a26f958" providerId="LiveId" clId="{8862DC6F-7312-49E3-B6A8-AF532C2C86C2}" dt="2019-12-10T10:55:58.602" v="770" actId="20577"/>
        <pc:sldMkLst>
          <pc:docMk/>
          <pc:sldMk cId="3099462962" sldId="278"/>
        </pc:sldMkLst>
        <pc:spChg chg="mod">
          <ac:chgData name="柏凱 劉" userId="3cb717f99a26f958" providerId="LiveId" clId="{8862DC6F-7312-49E3-B6A8-AF532C2C86C2}" dt="2019-12-10T10:55:58.602" v="770" actId="20577"/>
          <ac:spMkLst>
            <pc:docMk/>
            <pc:sldMk cId="3099462962" sldId="278"/>
            <ac:spMk id="13" creationId="{60904AE4-554C-493E-ACC9-9A92D593A9EB}"/>
          </ac:spMkLst>
        </pc:spChg>
      </pc:sldChg>
      <pc:sldChg chg="modSp">
        <pc:chgData name="柏凱 劉" userId="3cb717f99a26f958" providerId="LiveId" clId="{8862DC6F-7312-49E3-B6A8-AF532C2C86C2}" dt="2019-12-10T10:45:42.649" v="769"/>
        <pc:sldMkLst>
          <pc:docMk/>
          <pc:sldMk cId="570893012" sldId="280"/>
        </pc:sldMkLst>
        <pc:spChg chg="mod">
          <ac:chgData name="柏凱 劉" userId="3cb717f99a26f958" providerId="LiveId" clId="{8862DC6F-7312-49E3-B6A8-AF532C2C86C2}" dt="2019-12-10T09:49:52.544" v="497" actId="27636"/>
          <ac:spMkLst>
            <pc:docMk/>
            <pc:sldMk cId="570893012" sldId="280"/>
            <ac:spMk id="3" creationId="{3DEE670B-E26D-48BE-B422-4C5D3F2B9EFF}"/>
          </ac:spMkLst>
        </pc:spChg>
        <pc:spChg chg="mod">
          <ac:chgData name="柏凱 劉" userId="3cb717f99a26f958" providerId="LiveId" clId="{8862DC6F-7312-49E3-B6A8-AF532C2C86C2}" dt="2019-12-10T10:45:42.649" v="769"/>
          <ac:spMkLst>
            <pc:docMk/>
            <pc:sldMk cId="570893012" sldId="280"/>
            <ac:spMk id="7" creationId="{F1A3BAD0-73DB-4D63-BB34-ABA5218F1E00}"/>
          </ac:spMkLst>
        </pc:spChg>
      </pc:sldChg>
      <pc:sldChg chg="modSp">
        <pc:chgData name="柏凱 劉" userId="3cb717f99a26f958" providerId="LiveId" clId="{8862DC6F-7312-49E3-B6A8-AF532C2C86C2}" dt="2019-12-10T10:45:42.649" v="769"/>
        <pc:sldMkLst>
          <pc:docMk/>
          <pc:sldMk cId="2319555391" sldId="281"/>
        </pc:sldMkLst>
        <pc:spChg chg="mod">
          <ac:chgData name="柏凱 劉" userId="3cb717f99a26f958" providerId="LiveId" clId="{8862DC6F-7312-49E3-B6A8-AF532C2C86C2}" dt="2019-12-10T10:45:42.649" v="769"/>
          <ac:spMkLst>
            <pc:docMk/>
            <pc:sldMk cId="2319555391" sldId="281"/>
            <ac:spMk id="3" creationId="{DFC00772-C157-4995-B157-56064D9592FF}"/>
          </ac:spMkLst>
        </pc:spChg>
      </pc:sldChg>
      <pc:sldChg chg="modSp">
        <pc:chgData name="柏凱 劉" userId="3cb717f99a26f958" providerId="LiveId" clId="{8862DC6F-7312-49E3-B6A8-AF532C2C86C2}" dt="2019-12-10T10:45:42.649" v="769"/>
        <pc:sldMkLst>
          <pc:docMk/>
          <pc:sldMk cId="2047665908" sldId="284"/>
        </pc:sldMkLst>
        <pc:spChg chg="mod">
          <ac:chgData name="柏凱 劉" userId="3cb717f99a26f958" providerId="LiveId" clId="{8862DC6F-7312-49E3-B6A8-AF532C2C86C2}" dt="2019-12-10T10:45:42.649" v="769"/>
          <ac:spMkLst>
            <pc:docMk/>
            <pc:sldMk cId="2047665908" sldId="284"/>
            <ac:spMk id="3" creationId="{DFC00772-C157-4995-B157-56064D9592FF}"/>
          </ac:spMkLst>
        </pc:spChg>
      </pc:sldChg>
      <pc:sldChg chg="modSp">
        <pc:chgData name="柏凱 劉" userId="3cb717f99a26f958" providerId="LiveId" clId="{8862DC6F-7312-49E3-B6A8-AF532C2C86C2}" dt="2019-12-14T03:44:38.203" v="847" actId="27636"/>
        <pc:sldMkLst>
          <pc:docMk/>
          <pc:sldMk cId="4013809971" sldId="285"/>
        </pc:sldMkLst>
        <pc:spChg chg="mod">
          <ac:chgData name="柏凱 劉" userId="3cb717f99a26f958" providerId="LiveId" clId="{8862DC6F-7312-49E3-B6A8-AF532C2C86C2}" dt="2019-12-14T03:44:38.203" v="847" actId="27636"/>
          <ac:spMkLst>
            <pc:docMk/>
            <pc:sldMk cId="4013809971" sldId="285"/>
            <ac:spMk id="3" creationId="{3DEE670B-E26D-48BE-B422-4C5D3F2B9EFF}"/>
          </ac:spMkLst>
        </pc:spChg>
      </pc:sldChg>
      <pc:sldChg chg="delSp modSp">
        <pc:chgData name="柏凱 劉" userId="3cb717f99a26f958" providerId="LiveId" clId="{8862DC6F-7312-49E3-B6A8-AF532C2C86C2}" dt="2019-12-10T10:45:42.649" v="769"/>
        <pc:sldMkLst>
          <pc:docMk/>
          <pc:sldMk cId="405729765" sldId="286"/>
        </pc:sldMkLst>
        <pc:spChg chg="del mod">
          <ac:chgData name="柏凱 劉" userId="3cb717f99a26f958" providerId="LiveId" clId="{8862DC6F-7312-49E3-B6A8-AF532C2C86C2}" dt="2019-12-10T10:43:06.921" v="746" actId="478"/>
          <ac:spMkLst>
            <pc:docMk/>
            <pc:sldMk cId="405729765" sldId="286"/>
            <ac:spMk id="3" creationId="{F9B998A5-6A96-4FC3-90A4-4B1A14FE992C}"/>
          </ac:spMkLst>
        </pc:spChg>
        <pc:spChg chg="del mod">
          <ac:chgData name="柏凱 劉" userId="3cb717f99a26f958" providerId="LiveId" clId="{8862DC6F-7312-49E3-B6A8-AF532C2C86C2}" dt="2019-12-10T07:00:34.453" v="12"/>
          <ac:spMkLst>
            <pc:docMk/>
            <pc:sldMk cId="405729765" sldId="286"/>
            <ac:spMk id="57" creationId="{BB0AA0DF-916D-4AE3-88F6-7787A8C80C52}"/>
          </ac:spMkLst>
        </pc:spChg>
        <pc:spChg chg="del mod">
          <ac:chgData name="柏凱 劉" userId="3cb717f99a26f958" providerId="LiveId" clId="{8862DC6F-7312-49E3-B6A8-AF532C2C86C2}" dt="2019-12-10T07:00:36.518" v="14" actId="478"/>
          <ac:spMkLst>
            <pc:docMk/>
            <pc:sldMk cId="405729765" sldId="286"/>
            <ac:spMk id="64" creationId="{343E3740-DB1D-4C73-9707-EC5B15F9B240}"/>
          </ac:spMkLst>
        </pc:spChg>
        <pc:spChg chg="mod">
          <ac:chgData name="柏凱 劉" userId="3cb717f99a26f958" providerId="LiveId" clId="{8862DC6F-7312-49E3-B6A8-AF532C2C86C2}" dt="2019-12-10T10:45:42.649" v="769"/>
          <ac:spMkLst>
            <pc:docMk/>
            <pc:sldMk cId="405729765" sldId="286"/>
            <ac:spMk id="89" creationId="{71C57A27-168D-4853-93F5-4F09718A122A}"/>
          </ac:spMkLst>
        </pc:spChg>
        <pc:cxnChg chg="del mod">
          <ac:chgData name="柏凱 劉" userId="3cb717f99a26f958" providerId="LiveId" clId="{8862DC6F-7312-49E3-B6A8-AF532C2C86C2}" dt="2019-12-10T07:00:28.987" v="8" actId="478"/>
          <ac:cxnSpMkLst>
            <pc:docMk/>
            <pc:sldMk cId="405729765" sldId="286"/>
            <ac:cxnSpMk id="36" creationId="{F2FCFDEF-197C-4EE0-94F5-BA8A81B32EAA}"/>
          </ac:cxnSpMkLst>
        </pc:cxnChg>
        <pc:cxnChg chg="del mod">
          <ac:chgData name="柏凱 劉" userId="3cb717f99a26f958" providerId="LiveId" clId="{8862DC6F-7312-49E3-B6A8-AF532C2C86C2}" dt="2019-12-10T07:00:34.451" v="10" actId="478"/>
          <ac:cxnSpMkLst>
            <pc:docMk/>
            <pc:sldMk cId="405729765" sldId="286"/>
            <ac:cxnSpMk id="37" creationId="{9C87D985-DC64-42A4-8EAB-645592FF9E01}"/>
          </ac:cxnSpMkLst>
        </pc:cxnChg>
      </pc:sldChg>
    </pc:docChg>
  </pc:docChgLst>
  <pc:docChgLst>
    <pc:chgData name="柏凱 劉" userId="3cb717f99a26f958" providerId="LiveId" clId="{4EE2556D-43A5-44D3-9B08-28394498144A}"/>
    <pc:docChg chg="undo custSel modSld">
      <pc:chgData name="柏凱 劉" userId="3cb717f99a26f958" providerId="LiveId" clId="{4EE2556D-43A5-44D3-9B08-28394498144A}" dt="2019-12-09T14:10:05.431" v="264" actId="20577"/>
      <pc:docMkLst>
        <pc:docMk/>
      </pc:docMkLst>
      <pc:sldChg chg="modSp">
        <pc:chgData name="柏凱 劉" userId="3cb717f99a26f958" providerId="LiveId" clId="{4EE2556D-43A5-44D3-9B08-28394498144A}" dt="2019-12-09T13:49:36.158" v="56" actId="20577"/>
        <pc:sldMkLst>
          <pc:docMk/>
          <pc:sldMk cId="2522533369" sldId="275"/>
        </pc:sldMkLst>
        <pc:spChg chg="mod">
          <ac:chgData name="柏凱 劉" userId="3cb717f99a26f958" providerId="LiveId" clId="{4EE2556D-43A5-44D3-9B08-28394498144A}" dt="2019-12-09T13:49:36.158" v="56" actId="20577"/>
          <ac:spMkLst>
            <pc:docMk/>
            <pc:sldMk cId="2522533369" sldId="275"/>
            <ac:spMk id="3" creationId="{DFC00772-C157-4995-B157-56064D9592FF}"/>
          </ac:spMkLst>
        </pc:spChg>
      </pc:sldChg>
      <pc:sldChg chg="modSp">
        <pc:chgData name="柏凱 劉" userId="3cb717f99a26f958" providerId="LiveId" clId="{4EE2556D-43A5-44D3-9B08-28394498144A}" dt="2019-12-09T14:10:05.431" v="264" actId="20577"/>
        <pc:sldMkLst>
          <pc:docMk/>
          <pc:sldMk cId="570893012" sldId="280"/>
        </pc:sldMkLst>
        <pc:spChg chg="mod">
          <ac:chgData name="柏凱 劉" userId="3cb717f99a26f958" providerId="LiveId" clId="{4EE2556D-43A5-44D3-9B08-28394498144A}" dt="2019-12-09T13:52:01.444" v="59" actId="20577"/>
          <ac:spMkLst>
            <pc:docMk/>
            <pc:sldMk cId="570893012" sldId="280"/>
            <ac:spMk id="3" creationId="{3DEE670B-E26D-48BE-B422-4C5D3F2B9EFF}"/>
          </ac:spMkLst>
        </pc:spChg>
        <pc:spChg chg="mod">
          <ac:chgData name="柏凱 劉" userId="3cb717f99a26f958" providerId="LiveId" clId="{4EE2556D-43A5-44D3-9B08-28394498144A}" dt="2019-12-09T14:10:05.431" v="264" actId="20577"/>
          <ac:spMkLst>
            <pc:docMk/>
            <pc:sldMk cId="570893012" sldId="280"/>
            <ac:spMk id="7" creationId="{F1A3BAD0-73DB-4D63-BB34-ABA5218F1E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66CF4-6878-43FB-A924-70150BF59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F615C4-CBA8-46AF-AA41-F21973942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090E5A-4073-40CE-9E70-DEA57AEC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6ABB1A-CDB0-435E-A8C2-7F2C6EA7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152C8E-34DB-4C16-A485-C5F691C0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53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89D6C-C8ED-4D62-B5C5-B6999427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4F2F65-49BB-4EFF-9185-26867F0F5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0EC341-2478-4C73-A029-7E5E1E26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A47F6C-7F1B-4C12-9079-A760920F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016751-10F5-46FA-A5A9-8A7D9A8E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13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9702BB-ADDC-4F09-82F0-8A901F9FF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16D24D-9F05-42E3-811C-56A93EFB6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DB6D1D-AAB0-4B0A-917C-09A7D3F9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FD854B-1FA4-4067-917C-B21107C6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98A345-773B-4488-9968-741AFBD4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70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563DC-10F5-48DB-8CB0-5830D3AE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4A4919-8E5C-4F78-A8E3-0C1B59524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4E4B5E-755B-401A-A46C-7112B5C1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E611E0-02CA-405D-B3FA-E017F3B9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89F9B7-1D10-4A72-8079-03480077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93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5EE5A8-A21A-4F8D-952A-E1E1E7A4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F20C57-2A74-4CFB-86B7-BC2F10D9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9401D3-73DC-401A-B135-D5933626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810210-A04F-4948-BB22-AEB15A2E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875353-98AF-41D9-9E7C-F2614CC1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88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54AC5-52AC-4F57-9CA3-900C4F78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0E86D8-3D77-4429-92EC-06BCE04BF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6819E1-4CD4-44C5-9D9E-615DBCE81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C3961C-D4F6-4C0A-A60F-43BEAC21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0B909D-888E-40B7-9E18-0C0C6832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19FEA4-295C-40F6-A7B4-1CFC787D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37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B7039-118C-44D7-A7C4-CE0818F6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1FC417-28CC-40F7-9C04-FF559038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DF0040-D08F-4892-8D50-484A40B6B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81A9C5-FAC4-4F97-939D-226C01A2E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2BE1CE-C83A-4C8B-AFA0-8B9FBD3F0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C2462F-68AC-4CD7-9D5E-994BCCF3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26BF02-F795-477F-89EC-E52F42C9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86DB24-E901-4D3A-BB28-240C22BD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4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A42EC-F333-4CBE-A84F-76635E41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C6C0E2-9A3A-4362-8857-0AA08408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C69721-0E8A-42CA-A297-1B7F0B3E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945B60-54A8-4A59-B4BB-77C0C5FA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3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7AD65D-6B77-4F5F-A6BF-DF9149B7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63E664-DE7A-41EE-8F27-A20C9541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1A33BD-B978-423D-8D27-6453D283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92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568BF-072C-4DB4-A45C-10D2B107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6F268B-62BE-4D6E-8CD2-868C1FE9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786C71-C9EC-48DA-9EC4-6D643D605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CBCE94-09FB-4B41-9EFB-0A21A806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E1F6D2-58D5-470E-856E-9F92C5D9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4B9A90-6297-4420-8A5B-6BB3CC78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98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1895E-5C17-4D32-9ABA-8A79F257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897B77-9EC1-4B06-A9E4-E0DD7A59E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6A7282-7F61-4F4F-87B0-D193D62E2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DAD294-CC0E-45BC-9B99-2CA042D4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663DD7-786B-420E-9DBB-5AD6D566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E95C14-D0F8-4948-AA4A-F7B1A1EA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04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93A101D-0EB9-48C0-9C80-2E9666C2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23B7B-B996-426B-BF7B-A6D6A9AA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AAA9F4-243A-4C98-9951-264050941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46AFD-C978-4742-AF59-5F5AA48D2C9F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1E9FC4-E6EF-4D0D-B8CB-296CCDEA6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6E7846-5AF6-49BF-BA4F-C8CFC1C31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0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7B5AF-63C5-4B6D-827B-A2D21A4E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108</a:t>
            </a:r>
            <a:r>
              <a:rPr lang="zh-CN" altLang="en-US" dirty="0"/>
              <a:t>資料結構</a:t>
            </a:r>
            <a:br>
              <a:rPr lang="en-US" altLang="zh-CN" dirty="0"/>
            </a:br>
            <a:r>
              <a:rPr lang="zh-CN" altLang="en-US" sz="3600" dirty="0"/>
              <a:t>第四次作業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2673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F73B5-67E9-453C-9CC9-7ABF567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網路拓撲問題</a:t>
            </a:r>
            <a:r>
              <a:rPr lang="en-US" altLang="zh-CN" dirty="0"/>
              <a:t>-4</a:t>
            </a:r>
            <a:br>
              <a:rPr lang="en-US" altLang="zh-CN" dirty="0"/>
            </a:br>
            <a:r>
              <a:rPr lang="en-US" altLang="zh-CN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E670B-E26D-48BE-B422-4C5D3F2B9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0 4 11</a:t>
            </a:r>
          </a:p>
          <a:p>
            <a:pPr marL="0" indent="0">
              <a:buNone/>
            </a:pPr>
            <a:r>
              <a:rPr lang="en-US" altLang="zh-TW" dirty="0"/>
              <a:t>6 0 2</a:t>
            </a:r>
          </a:p>
          <a:p>
            <a:pPr marL="0" indent="0">
              <a:buNone/>
            </a:pPr>
            <a:r>
              <a:rPr lang="en-US" altLang="zh-TW" dirty="0"/>
              <a:t>3 0 0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7030A0"/>
                </a:solidFill>
              </a:rPr>
              <a:t>1 2 3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5 3 1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1</a:t>
            </a:r>
          </a:p>
          <a:p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0FB5A558-C117-4EF7-892C-1D46271E80D2}"/>
              </a:ext>
            </a:extLst>
          </p:cNvPr>
          <p:cNvSpPr/>
          <p:nvPr/>
        </p:nvSpPr>
        <p:spPr>
          <a:xfrm>
            <a:off x="3992263" y="3429000"/>
            <a:ext cx="768627" cy="768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7E2F0D1-A03F-4F9E-8C49-300381442A57}"/>
              </a:ext>
            </a:extLst>
          </p:cNvPr>
          <p:cNvSpPr/>
          <p:nvPr/>
        </p:nvSpPr>
        <p:spPr>
          <a:xfrm>
            <a:off x="7875149" y="3429000"/>
            <a:ext cx="768627" cy="768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1E64B3A-2CF2-4BA8-B269-11E13F9AAC41}"/>
              </a:ext>
            </a:extLst>
          </p:cNvPr>
          <p:cNvSpPr/>
          <p:nvPr/>
        </p:nvSpPr>
        <p:spPr>
          <a:xfrm>
            <a:off x="5913828" y="5681869"/>
            <a:ext cx="768627" cy="768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B04FC73-CECE-450B-B994-C20EE376852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760894" y="3813313"/>
            <a:ext cx="3114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28514D1-514E-43F9-975C-2EE5BD719334}"/>
              </a:ext>
            </a:extLst>
          </p:cNvPr>
          <p:cNvCxnSpPr>
            <a:cxnSpLocks/>
            <a:stCxn id="5" idx="1"/>
            <a:endCxn id="4" idx="7"/>
          </p:cNvCxnSpPr>
          <p:nvPr/>
        </p:nvCxnSpPr>
        <p:spPr>
          <a:xfrm flipH="1">
            <a:off x="4648331" y="3541563"/>
            <a:ext cx="3339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467399C-9945-4C93-9DB7-10C5AB8BAFDE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6569891" y="4085063"/>
            <a:ext cx="1417823" cy="170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098A469-D92D-4D84-B8BD-6DCB9C0C6332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648332" y="4085063"/>
            <a:ext cx="1378065" cy="170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883B6B7-113C-4F18-A7BD-39DC265283E3}"/>
              </a:ext>
            </a:extLst>
          </p:cNvPr>
          <p:cNvCxnSpPr>
            <a:cxnSpLocks/>
            <a:stCxn id="6" idx="2"/>
            <a:endCxn id="4" idx="4"/>
          </p:cNvCxnSpPr>
          <p:nvPr/>
        </p:nvCxnSpPr>
        <p:spPr>
          <a:xfrm flipH="1" flipV="1">
            <a:off x="4376577" y="4197631"/>
            <a:ext cx="1537252" cy="186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28F8F14-B1E7-4BCF-8AC4-A8B285ADDDBE}"/>
              </a:ext>
            </a:extLst>
          </p:cNvPr>
          <p:cNvSpPr txBox="1"/>
          <p:nvPr/>
        </p:nvSpPr>
        <p:spPr>
          <a:xfrm>
            <a:off x="6066149" y="30687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0DAC9A2-CF9E-4A39-AD3F-29A1640141CC}"/>
              </a:ext>
            </a:extLst>
          </p:cNvPr>
          <p:cNvSpPr txBox="1"/>
          <p:nvPr/>
        </p:nvSpPr>
        <p:spPr>
          <a:xfrm>
            <a:off x="6064943" y="37486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1063C61-E4F5-431D-937C-E12708973850}"/>
              </a:ext>
            </a:extLst>
          </p:cNvPr>
          <p:cNvSpPr txBox="1"/>
          <p:nvPr/>
        </p:nvSpPr>
        <p:spPr>
          <a:xfrm>
            <a:off x="7278179" y="51319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5CF6022-B95C-4599-9A05-86EA325C6EB3}"/>
              </a:ext>
            </a:extLst>
          </p:cNvPr>
          <p:cNvSpPr txBox="1"/>
          <p:nvPr/>
        </p:nvSpPr>
        <p:spPr>
          <a:xfrm>
            <a:off x="5337358" y="4651713"/>
            <a:ext cx="4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3E35B6B-49FF-4BBD-89EB-0C2925611DDB}"/>
              </a:ext>
            </a:extLst>
          </p:cNvPr>
          <p:cNvSpPr txBox="1"/>
          <p:nvPr/>
        </p:nvSpPr>
        <p:spPr>
          <a:xfrm>
            <a:off x="4882518" y="52743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A3BAD0-73DB-4D63-BB34-ABA5218F1E00}"/>
              </a:ext>
            </a:extLst>
          </p:cNvPr>
          <p:cNvSpPr txBox="1"/>
          <p:nvPr/>
        </p:nvSpPr>
        <p:spPr>
          <a:xfrm>
            <a:off x="4780997" y="0"/>
            <a:ext cx="77402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node1</a:t>
            </a:r>
            <a:r>
              <a:rPr lang="zh-CN" altLang="en-US" dirty="0"/>
              <a:t>的</a:t>
            </a:r>
            <a:r>
              <a:rPr lang="en-US" altLang="zh-CN" dirty="0"/>
              <a:t>buffer</a:t>
            </a:r>
            <a:r>
              <a:rPr lang="zh-CN" altLang="en-US" dirty="0"/>
              <a:t>大小是</a:t>
            </a:r>
            <a:r>
              <a:rPr lang="en-US" altLang="zh-CN" dirty="0"/>
              <a:t>1(</a:t>
            </a:r>
            <a:r>
              <a:rPr lang="zh-CN" altLang="en-US" dirty="0"/>
              <a:t>只能裝</a:t>
            </a:r>
            <a:r>
              <a:rPr lang="en-US" altLang="zh-CN" dirty="0"/>
              <a:t>1</a:t>
            </a:r>
            <a:r>
              <a:rPr lang="zh-CN" altLang="en-US" dirty="0"/>
              <a:t>個</a:t>
            </a:r>
            <a:r>
              <a:rPr lang="en-US" altLang="zh-CN" dirty="0"/>
              <a:t>packet)</a:t>
            </a:r>
            <a:r>
              <a:rPr lang="zh-CN" altLang="en-US" dirty="0"/>
              <a:t>，</a:t>
            </a:r>
            <a:r>
              <a:rPr lang="en-US" altLang="zh-CN" dirty="0"/>
              <a:t>node2</a:t>
            </a:r>
            <a:r>
              <a:rPr lang="zh-CN" altLang="en-US" dirty="0"/>
              <a:t>大小是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node3</a:t>
            </a:r>
            <a:r>
              <a:rPr lang="zh-CN" altLang="en-US" dirty="0"/>
              <a:t>大小是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node</a:t>
            </a:r>
            <a:r>
              <a:rPr lang="zh-CN" altLang="en-US" dirty="0"/>
              <a:t>選擇使</a:t>
            </a:r>
            <a:r>
              <a:rPr lang="en-US" altLang="zh-CN" dirty="0"/>
              <a:t>packet</a:t>
            </a:r>
            <a:r>
              <a:rPr lang="zh-CN" altLang="en-US" dirty="0"/>
              <a:t>可以最快到達終點的</a:t>
            </a:r>
            <a:r>
              <a:rPr lang="en-US" altLang="zh-CN" dirty="0"/>
              <a:t>edge</a:t>
            </a:r>
            <a:r>
              <a:rPr lang="zh-CN" altLang="en-US" dirty="0"/>
              <a:t>，丟它的</a:t>
            </a:r>
            <a:r>
              <a:rPr lang="en-US" altLang="zh-CN" dirty="0"/>
              <a:t>packet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node1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2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3</a:t>
            </a:r>
            <a:r>
              <a:rPr lang="zh-CN" altLang="en-US" dirty="0"/>
              <a:t>分別送一個</a:t>
            </a:r>
            <a:r>
              <a:rPr lang="en-US" altLang="zh-CN" dirty="0"/>
              <a:t>packet</a:t>
            </a:r>
            <a:r>
              <a:rPr lang="zh-CN" altLang="en-US" dirty="0"/>
              <a:t>給</a:t>
            </a:r>
            <a:r>
              <a:rPr lang="en-US" altLang="zh-CN" dirty="0">
                <a:solidFill>
                  <a:srgbClr val="0070C0"/>
                </a:solidFill>
              </a:rPr>
              <a:t>node1</a:t>
            </a:r>
            <a:endParaRPr lang="en-US" altLang="zh-CN" dirty="0"/>
          </a:p>
          <a:p>
            <a:r>
              <a:rPr lang="zh-CN" altLang="en-US" dirty="0">
                <a:solidFill>
                  <a:srgbClr val="00B050"/>
                </a:solidFill>
              </a:rPr>
              <a:t>而</a:t>
            </a:r>
            <a:r>
              <a:rPr lang="en-US" altLang="zh-CN" dirty="0">
                <a:solidFill>
                  <a:srgbClr val="00B050"/>
                </a:solidFill>
              </a:rPr>
              <a:t>node1</a:t>
            </a:r>
            <a:r>
              <a:rPr lang="zh-CN" altLang="en-US" dirty="0">
                <a:solidFill>
                  <a:srgbClr val="00B050"/>
                </a:solidFill>
              </a:rPr>
              <a:t>送出一個大小為</a:t>
            </a:r>
            <a:r>
              <a:rPr lang="en-US" altLang="zh-CN" dirty="0">
                <a:solidFill>
                  <a:srgbClr val="00B050"/>
                </a:solidFill>
              </a:rPr>
              <a:t>5 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packet</a:t>
            </a:r>
            <a:r>
              <a:rPr lang="zh-CN" altLang="en-US" dirty="0">
                <a:solidFill>
                  <a:srgbClr val="00B050"/>
                </a:solidFill>
              </a:rPr>
              <a:t>，也就是說這個</a:t>
            </a:r>
            <a:r>
              <a:rPr lang="en-US" altLang="zh-CN" dirty="0">
                <a:solidFill>
                  <a:srgbClr val="00B050"/>
                </a:solidFill>
              </a:rPr>
              <a:t>packet</a:t>
            </a:r>
            <a:r>
              <a:rPr lang="zh-CN" altLang="en-US" dirty="0">
                <a:solidFill>
                  <a:srgbClr val="00B050"/>
                </a:solidFill>
              </a:rPr>
              <a:t>無論路過哪個</a:t>
            </a:r>
            <a:r>
              <a:rPr lang="en-US" altLang="zh-CN" dirty="0">
                <a:solidFill>
                  <a:srgbClr val="00B050"/>
                </a:solidFill>
              </a:rPr>
              <a:t>node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都要被處理</a:t>
            </a:r>
            <a:r>
              <a:rPr lang="en-US" altLang="zh-CN" dirty="0">
                <a:solidFill>
                  <a:srgbClr val="00B050"/>
                </a:solidFill>
              </a:rPr>
              <a:t>5</a:t>
            </a:r>
            <a:r>
              <a:rPr lang="zh-CN" altLang="en-US" dirty="0">
                <a:solidFill>
                  <a:srgbClr val="00B050"/>
                </a:solidFill>
              </a:rPr>
              <a:t>個時間單位</a:t>
            </a:r>
            <a:r>
              <a:rPr lang="en-US" altLang="zh-CN" dirty="0">
                <a:solidFill>
                  <a:srgbClr val="00B050"/>
                </a:solidFill>
              </a:rPr>
              <a:t>.</a:t>
            </a:r>
            <a:r>
              <a:rPr lang="zh-CN" altLang="en-US" dirty="0">
                <a:solidFill>
                  <a:srgbClr val="00B050"/>
                </a:solidFill>
              </a:rPr>
              <a:t>若</a:t>
            </a:r>
            <a:r>
              <a:rPr lang="en-US" altLang="zh-CN" dirty="0">
                <a:solidFill>
                  <a:srgbClr val="00B050"/>
                </a:solidFill>
              </a:rPr>
              <a:t>node2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buffer</a:t>
            </a:r>
            <a:r>
              <a:rPr lang="zh-CN" altLang="en-US" dirty="0">
                <a:solidFill>
                  <a:srgbClr val="00B050"/>
                </a:solidFill>
              </a:rPr>
              <a:t>裡面已經有一個長度是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packet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一個長度是</a:t>
            </a:r>
            <a:r>
              <a:rPr lang="en-US" altLang="zh-CN" dirty="0">
                <a:solidFill>
                  <a:srgbClr val="00B050"/>
                </a:solidFill>
              </a:rPr>
              <a:t>5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packet</a:t>
            </a:r>
            <a:r>
              <a:rPr lang="zh-CN" altLang="en-US" dirty="0">
                <a:solidFill>
                  <a:srgbClr val="00B050"/>
                </a:solidFill>
              </a:rPr>
              <a:t>，則</a:t>
            </a:r>
            <a:r>
              <a:rPr lang="en-US" altLang="zh-CN" dirty="0">
                <a:solidFill>
                  <a:srgbClr val="00B050"/>
                </a:solidFill>
              </a:rPr>
              <a:t>node2</a:t>
            </a:r>
            <a:r>
              <a:rPr lang="zh-CN" altLang="en-US" dirty="0">
                <a:solidFill>
                  <a:srgbClr val="00B050"/>
                </a:solidFill>
              </a:rPr>
              <a:t>要處理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zh-CN" altLang="en-US" dirty="0">
                <a:solidFill>
                  <a:srgbClr val="00B050"/>
                </a:solidFill>
              </a:rPr>
              <a:t>個時間長度才能送出長度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packet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再花</a:t>
            </a:r>
            <a:r>
              <a:rPr lang="en-US" altLang="zh-CN" dirty="0">
                <a:solidFill>
                  <a:srgbClr val="00B050"/>
                </a:solidFill>
              </a:rPr>
              <a:t>5</a:t>
            </a:r>
            <a:r>
              <a:rPr lang="zh-CN" altLang="en-US" dirty="0">
                <a:solidFill>
                  <a:srgbClr val="00B050"/>
                </a:solidFill>
              </a:rPr>
              <a:t>個時間才能送出長度</a:t>
            </a:r>
            <a:r>
              <a:rPr lang="en-US" altLang="zh-CN" dirty="0">
                <a:solidFill>
                  <a:srgbClr val="00B050"/>
                </a:solidFill>
              </a:rPr>
              <a:t>5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packet.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若這兩個</a:t>
            </a:r>
            <a:r>
              <a:rPr lang="en-US" altLang="zh-CN" dirty="0">
                <a:solidFill>
                  <a:srgbClr val="00B050"/>
                </a:solidFill>
              </a:rPr>
              <a:t>packets</a:t>
            </a:r>
            <a:r>
              <a:rPr lang="zh-CN" altLang="en-US" dirty="0">
                <a:solidFill>
                  <a:srgbClr val="00B050"/>
                </a:solidFill>
              </a:rPr>
              <a:t>都還沒被處理完，任何再來的</a:t>
            </a:r>
            <a:r>
              <a:rPr lang="en-US" altLang="zh-CN" dirty="0">
                <a:solidFill>
                  <a:srgbClr val="00B050"/>
                </a:solidFill>
              </a:rPr>
              <a:t>packet</a:t>
            </a:r>
            <a:r>
              <a:rPr lang="zh-CN" altLang="en-US" dirty="0">
                <a:solidFill>
                  <a:srgbClr val="00B050"/>
                </a:solidFill>
              </a:rPr>
              <a:t>都會被丟，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因為</a:t>
            </a:r>
            <a:r>
              <a:rPr lang="en-US" altLang="zh-CN" dirty="0">
                <a:solidFill>
                  <a:srgbClr val="00B050"/>
                </a:solidFill>
              </a:rPr>
              <a:t>node2</a:t>
            </a:r>
            <a:r>
              <a:rPr lang="zh-CN" altLang="en-US" dirty="0">
                <a:solidFill>
                  <a:srgbClr val="00B050"/>
                </a:solidFill>
              </a:rPr>
              <a:t>的大小就只有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而已</a:t>
            </a:r>
            <a:r>
              <a:rPr lang="en-US" altLang="zh-CN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上面文字的顏色與</a:t>
            </a:r>
            <a:r>
              <a:rPr lang="en-US" altLang="zh-CN" dirty="0"/>
              <a:t>example</a:t>
            </a:r>
            <a:r>
              <a:rPr lang="zh-CN" altLang="en-US" dirty="0"/>
              <a:t>中的顏色對應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089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43176-1EBB-46D6-9FB4-8513CDCA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網路拓撲問題</a:t>
            </a:r>
            <a:r>
              <a:rPr lang="en-US" altLang="zh-CN" dirty="0"/>
              <a:t>-5(20%)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00772-C157-4995-B157-56064D959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30"/>
            <a:ext cx="10515600" cy="503237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描述</a:t>
            </a:r>
            <a:endParaRPr lang="en-US" altLang="zh-CN" dirty="0"/>
          </a:p>
          <a:p>
            <a:pPr lvl="1"/>
            <a:r>
              <a:rPr lang="zh-CN" altLang="en-US" dirty="0"/>
              <a:t>以一個大小是</a:t>
            </a:r>
            <a:r>
              <a:rPr lang="en-US" altLang="zh-CN" dirty="0"/>
              <a:t>m*n(m=n) </a:t>
            </a:r>
            <a:r>
              <a:rPr lang="zh-CN" altLang="en-US" dirty="0"/>
              <a:t>的</a:t>
            </a:r>
            <a:r>
              <a:rPr lang="en-US" altLang="zh-CN" dirty="0"/>
              <a:t>matrix</a:t>
            </a:r>
            <a:r>
              <a:rPr lang="zh-CN" altLang="en-US" dirty="0"/>
              <a:t>表示，</a:t>
            </a:r>
            <a:r>
              <a:rPr lang="en-US" altLang="zh-CN" dirty="0"/>
              <a:t>1&lt;=m&lt;=99</a:t>
            </a:r>
            <a:r>
              <a:rPr lang="zh-CN" altLang="en-US" dirty="0"/>
              <a:t>。</a:t>
            </a:r>
            <a:endParaRPr lang="en-US" altLang="zh-TW" dirty="0"/>
          </a:p>
          <a:p>
            <a:pPr lvl="1"/>
            <a:r>
              <a:rPr lang="zh-CN" altLang="en-US" dirty="0"/>
              <a:t>矩陣中所有點的值介於</a:t>
            </a:r>
            <a:r>
              <a:rPr lang="en-US" altLang="zh-CN" dirty="0"/>
              <a:t>0~99</a:t>
            </a:r>
            <a:r>
              <a:rPr lang="zh-CN" altLang="en-US" dirty="0"/>
              <a:t>。</a:t>
            </a:r>
            <a:r>
              <a:rPr lang="en-US" altLang="zh-TW" dirty="0"/>
              <a:t>0</a:t>
            </a:r>
            <a:r>
              <a:rPr lang="zh-CN" altLang="en-US" dirty="0"/>
              <a:t>代表兩</a:t>
            </a:r>
            <a:r>
              <a:rPr lang="en-US" altLang="zh-CN" dirty="0"/>
              <a:t>node</a:t>
            </a:r>
            <a:r>
              <a:rPr lang="zh-CN" altLang="en-US" dirty="0"/>
              <a:t>之間沒有</a:t>
            </a:r>
            <a:r>
              <a:rPr lang="en-US" altLang="zh-CN" dirty="0"/>
              <a:t>edge</a:t>
            </a:r>
            <a:r>
              <a:rPr lang="zh-CN" altLang="en-US" dirty="0"/>
              <a:t>，</a:t>
            </a:r>
            <a:r>
              <a:rPr lang="en-US" altLang="zh-CN" dirty="0"/>
              <a:t>1~99</a:t>
            </a:r>
            <a:r>
              <a:rPr lang="zh-CN" altLang="en-US" dirty="0"/>
              <a:t>代表</a:t>
            </a:r>
            <a:r>
              <a:rPr lang="en-US" altLang="zh-CN" dirty="0"/>
              <a:t>packet</a:t>
            </a:r>
            <a:r>
              <a:rPr lang="zh-CN" altLang="en-US" dirty="0"/>
              <a:t>通過這個</a:t>
            </a:r>
            <a:r>
              <a:rPr lang="en-US" altLang="zh-CN" dirty="0"/>
              <a:t>edge</a:t>
            </a:r>
            <a:r>
              <a:rPr lang="zh-CN" altLang="en-US" dirty="0"/>
              <a:t>所需要花的時間。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7030A0"/>
                </a:solidFill>
              </a:rPr>
              <a:t>連通</a:t>
            </a:r>
            <a:r>
              <a:rPr lang="zh-CN" altLang="en-US" dirty="0">
                <a:solidFill>
                  <a:srgbClr val="FF0000"/>
                </a:solidFill>
              </a:rPr>
              <a:t>判斷依據是拓撲中任意一個</a:t>
            </a:r>
            <a:r>
              <a:rPr lang="en-US" altLang="zh-CN" dirty="0">
                <a:solidFill>
                  <a:srgbClr val="FF0000"/>
                </a:solidFill>
              </a:rPr>
              <a:t>node</a:t>
            </a:r>
            <a:r>
              <a:rPr lang="zh-CN" altLang="en-US" dirty="0">
                <a:solidFill>
                  <a:srgbClr val="FF0000"/>
                </a:solidFill>
              </a:rPr>
              <a:t>到其他任意一個</a:t>
            </a:r>
            <a:r>
              <a:rPr lang="en-US" altLang="zh-CN" dirty="0">
                <a:solidFill>
                  <a:srgbClr val="FF0000"/>
                </a:solidFill>
              </a:rPr>
              <a:t>node</a:t>
            </a:r>
            <a:r>
              <a:rPr lang="zh-CN" altLang="en-US" dirty="0">
                <a:solidFill>
                  <a:srgbClr val="7030A0"/>
                </a:solidFill>
              </a:rPr>
              <a:t>可去且可回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也就是說若有一個不滿足就不算連通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找到這個拓撲中有幾個</a:t>
            </a:r>
            <a:r>
              <a:rPr lang="zh-CN" altLang="en-US" dirty="0">
                <a:solidFill>
                  <a:srgbClr val="FF0000"/>
                </a:solidFill>
              </a:rPr>
              <a:t>最大子拓撲</a:t>
            </a:r>
            <a:r>
              <a:rPr lang="en-US" altLang="zh-CN" dirty="0"/>
              <a:t>(</a:t>
            </a:r>
            <a:r>
              <a:rPr lang="zh-CN" altLang="en-US" dirty="0"/>
              <a:t>最大子拓撲指一個至少有兩個</a:t>
            </a:r>
            <a:r>
              <a:rPr lang="en-US" altLang="zh-CN" dirty="0"/>
              <a:t>node</a:t>
            </a:r>
            <a:r>
              <a:rPr lang="zh-CN" altLang="en-US" dirty="0"/>
              <a:t>的拓撲無法再加入任何一個</a:t>
            </a:r>
            <a:r>
              <a:rPr lang="en-US" altLang="zh-CN" dirty="0"/>
              <a:t>node</a:t>
            </a:r>
            <a:r>
              <a:rPr lang="zh-CN" altLang="en-US" dirty="0"/>
              <a:t>使此拓撲保持</a:t>
            </a:r>
            <a:r>
              <a:rPr lang="zh-CN" altLang="en-US" dirty="0">
                <a:solidFill>
                  <a:srgbClr val="7030A0"/>
                </a:solidFill>
              </a:rPr>
              <a:t>連通</a:t>
            </a:r>
            <a:r>
              <a:rPr lang="zh-CN" altLang="en-US" dirty="0"/>
              <a:t>，若一個拓撲只含一個</a:t>
            </a:r>
            <a:r>
              <a:rPr lang="en-US" altLang="zh-CN" dirty="0"/>
              <a:t>node</a:t>
            </a:r>
            <a:r>
              <a:rPr lang="zh-CN" altLang="en-US" dirty="0"/>
              <a:t>則被視為</a:t>
            </a:r>
            <a:r>
              <a:rPr lang="zh-CN" altLang="en-US" dirty="0">
                <a:solidFill>
                  <a:srgbClr val="7030A0"/>
                </a:solidFill>
              </a:rPr>
              <a:t>連通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假設找到的子拓撲數是</a:t>
            </a:r>
            <a:r>
              <a:rPr lang="en-US" altLang="zh-CN" dirty="0" err="1"/>
              <a:t>i</a:t>
            </a:r>
            <a:r>
              <a:rPr lang="zh-CN" altLang="en-US" dirty="0"/>
              <a:t>，找到</a:t>
            </a:r>
            <a:r>
              <a:rPr lang="en-US" altLang="zh-CN" dirty="0"/>
              <a:t>j</a:t>
            </a:r>
            <a:r>
              <a:rPr lang="zh-CN" altLang="en-US" dirty="0"/>
              <a:t>個</a:t>
            </a:r>
            <a:r>
              <a:rPr lang="en-US" altLang="zh-CN" dirty="0"/>
              <a:t>node</a:t>
            </a:r>
            <a:r>
              <a:rPr lang="zh-CN" altLang="en-US" dirty="0"/>
              <a:t>並從拓撲中刪除這些</a:t>
            </a:r>
            <a:r>
              <a:rPr lang="en-US" altLang="zh-CN" dirty="0"/>
              <a:t>node</a:t>
            </a:r>
            <a:r>
              <a:rPr lang="zh-CN" altLang="en-US" dirty="0"/>
              <a:t>使得整個拓撲有</a:t>
            </a:r>
            <a:r>
              <a:rPr lang="en-US" altLang="zh-CN" dirty="0"/>
              <a:t>(</a:t>
            </a:r>
            <a:r>
              <a:rPr lang="en-US" altLang="zh-CN" dirty="0" err="1"/>
              <a:t>i+j</a:t>
            </a:r>
            <a:r>
              <a:rPr lang="en-US" altLang="zh-CN" dirty="0"/>
              <a:t>)</a:t>
            </a:r>
            <a:r>
              <a:rPr lang="zh-CN" altLang="en-US" dirty="0"/>
              <a:t>個子拓撲，輸出你找到的那些</a:t>
            </a:r>
            <a:r>
              <a:rPr lang="en-US" altLang="zh-CN" dirty="0"/>
              <a:t>node j</a:t>
            </a:r>
            <a:r>
              <a:rPr lang="zh-CN" altLang="en-US" dirty="0"/>
              <a:t> 。若拓撲無法滿足則輸出</a:t>
            </a:r>
            <a:r>
              <a:rPr lang="en-US" altLang="zh-CN" dirty="0"/>
              <a:t>0</a:t>
            </a:r>
            <a:r>
              <a:rPr lang="zh-CN" altLang="en-US" dirty="0"/>
              <a:t> 。</a:t>
            </a:r>
            <a:endParaRPr lang="en-US" altLang="zh-CN" dirty="0"/>
          </a:p>
          <a:p>
            <a:r>
              <a:rPr lang="zh-CN" altLang="en-US" dirty="0"/>
              <a:t>問題</a:t>
            </a:r>
            <a:endParaRPr lang="en-US" altLang="zh-CN" dirty="0"/>
          </a:p>
          <a:p>
            <a:pPr lvl="1"/>
            <a:r>
              <a:rPr lang="zh-CN" altLang="en-US" dirty="0"/>
              <a:t>輸出找到的</a:t>
            </a:r>
            <a:r>
              <a:rPr lang="en-US" altLang="zh-CN" dirty="0"/>
              <a:t>node j</a:t>
            </a:r>
            <a:r>
              <a:rPr lang="zh-CN" altLang="en-US" dirty="0"/>
              <a:t>若有多個則中間以空格間隔，或</a:t>
            </a:r>
            <a:r>
              <a:rPr lang="en-US" altLang="zh-CN" dirty="0"/>
              <a:t>0</a:t>
            </a:r>
            <a:endParaRPr lang="en-US" altLang="zh-TW" dirty="0"/>
          </a:p>
          <a:p>
            <a:r>
              <a:rPr lang="en-US" altLang="zh-CN" dirty="0"/>
              <a:t>Input</a:t>
            </a:r>
          </a:p>
          <a:p>
            <a:pPr lvl="1"/>
            <a:r>
              <a:rPr lang="zh-CN" altLang="en-US" dirty="0"/>
              <a:t>一個</a:t>
            </a:r>
            <a:r>
              <a:rPr lang="en-US" altLang="zh-CN" dirty="0"/>
              <a:t>matrix(int)</a:t>
            </a:r>
            <a:endParaRPr lang="en-US" altLang="zh-TW" dirty="0"/>
          </a:p>
          <a:p>
            <a:r>
              <a:rPr lang="en-US" altLang="zh-CN" dirty="0"/>
              <a:t>Output</a:t>
            </a:r>
          </a:p>
          <a:p>
            <a:pPr lvl="1"/>
            <a:r>
              <a:rPr lang="zh-CN" altLang="en-US" dirty="0"/>
              <a:t>輸出找到的</a:t>
            </a:r>
            <a:r>
              <a:rPr lang="en-US" altLang="zh-CN" dirty="0"/>
              <a:t>node j(</a:t>
            </a:r>
            <a:r>
              <a:rPr lang="zh-CN" altLang="en-US" dirty="0"/>
              <a:t>若有多個則中間以空格間隔</a:t>
            </a:r>
            <a:r>
              <a:rPr lang="en-US" altLang="zh-CN" dirty="0"/>
              <a:t>)</a:t>
            </a:r>
            <a:r>
              <a:rPr lang="zh-CN" altLang="en-US" dirty="0"/>
              <a:t>，或</a:t>
            </a:r>
            <a:r>
              <a:rPr lang="en-US" altLang="zh-CN" dirty="0"/>
              <a:t>0(int)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76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F73B5-67E9-453C-9CC9-7ABF567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網路拓撲問題</a:t>
            </a:r>
            <a:r>
              <a:rPr lang="en-US" altLang="zh-CN" dirty="0"/>
              <a:t>-5</a:t>
            </a:r>
            <a:br>
              <a:rPr lang="en-US" altLang="zh-CN" dirty="0"/>
            </a:br>
            <a:r>
              <a:rPr lang="en-US" altLang="zh-CN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E670B-E26D-48BE-B422-4C5D3F2B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596"/>
            <a:ext cx="3230082" cy="545196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100" dirty="0"/>
              <a:t>input</a:t>
            </a: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0 0 0 0 0 0 0 0 0 0 0 0 0 0 0 0 0 0 0 8</a:t>
            </a:r>
          </a:p>
          <a:p>
            <a:pPr marL="0" indent="0">
              <a:buNone/>
            </a:pPr>
            <a:r>
              <a:rPr lang="en-US" altLang="zh-TW" sz="1100" dirty="0"/>
              <a:t>0 0 0 0 0 0 0 4 0 0 0 1 0 0 0 0 0 0 0 0</a:t>
            </a:r>
          </a:p>
          <a:p>
            <a:pPr marL="0" indent="0">
              <a:buNone/>
            </a:pPr>
            <a:r>
              <a:rPr lang="en-US" altLang="zh-TW" sz="1100" dirty="0"/>
              <a:t>0 0 0 0 0 0 0 2 0 0 0 0 4 0 0 0 0 0 0 0</a:t>
            </a:r>
          </a:p>
          <a:p>
            <a:pPr marL="0" indent="0">
              <a:buNone/>
            </a:pPr>
            <a:r>
              <a:rPr lang="en-US" altLang="zh-TW" sz="1100" dirty="0"/>
              <a:t>0 0 0 0 0 0 4 0 0 3 0 0 0 0 0 0 0 0 0 0</a:t>
            </a:r>
          </a:p>
          <a:p>
            <a:pPr marL="0" indent="0">
              <a:buNone/>
            </a:pPr>
            <a:r>
              <a:rPr lang="en-US" altLang="zh-TW" sz="1100" dirty="0"/>
              <a:t>0 0 0 0 0 7 0 0 0 0 0 0 0 0 0 0 0 0 0 0</a:t>
            </a:r>
          </a:p>
          <a:p>
            <a:pPr marL="0" indent="0">
              <a:buNone/>
            </a:pPr>
            <a:r>
              <a:rPr lang="en-US" altLang="zh-TW" sz="1100" dirty="0"/>
              <a:t>0 0 0 0 8 0 0 0 0 0 0 0 0 0 0 0 0 0 0 0</a:t>
            </a:r>
          </a:p>
          <a:p>
            <a:pPr marL="0" indent="0">
              <a:buNone/>
            </a:pPr>
            <a:r>
              <a:rPr lang="en-US" altLang="zh-TW" sz="1100" dirty="0"/>
              <a:t>0 0 0 0 0 0 0 0 0 0 9 0 0 0 0 0 0 0 3 0</a:t>
            </a:r>
          </a:p>
          <a:p>
            <a:pPr marL="0" indent="0">
              <a:buNone/>
            </a:pPr>
            <a:r>
              <a:rPr lang="en-US" altLang="zh-TW" sz="1100" dirty="0"/>
              <a:t>0 0 0 0 0 0 0 0 0 0 0 0 9 3 0 0 0 0 0 0</a:t>
            </a:r>
          </a:p>
          <a:p>
            <a:pPr marL="0" indent="0">
              <a:buNone/>
            </a:pPr>
            <a:r>
              <a:rPr lang="en-US" altLang="zh-TW" sz="1100" dirty="0"/>
              <a:t>7 0 0 0 0 0 0 0 0 0 0 0 0 0 0 6 0 6 0 0</a:t>
            </a:r>
          </a:p>
          <a:p>
            <a:pPr marL="0" indent="0">
              <a:buNone/>
            </a:pPr>
            <a:r>
              <a:rPr lang="en-US" altLang="zh-TW" sz="1100" dirty="0"/>
              <a:t>0 0 0 0 0 0 4 0 0 0 0 0 0 0 0 0 0 0 8 0</a:t>
            </a:r>
          </a:p>
          <a:p>
            <a:pPr marL="0" indent="0">
              <a:buNone/>
            </a:pPr>
            <a:r>
              <a:rPr lang="en-US" altLang="zh-TW" sz="1100" dirty="0"/>
              <a:t>0 0 0 0 0 0 3 0 0 0 0 0 0 0 0 0 2 0 0 0</a:t>
            </a:r>
          </a:p>
          <a:p>
            <a:pPr marL="0" indent="0">
              <a:buNone/>
            </a:pPr>
            <a:r>
              <a:rPr lang="en-US" altLang="zh-TW" sz="1100" dirty="0"/>
              <a:t>0 0 0 0 0 0 0 0 0 0 0 0 0 6 0 0 0 0 0 0</a:t>
            </a:r>
          </a:p>
          <a:p>
            <a:pPr marL="0" indent="0">
              <a:buNone/>
            </a:pPr>
            <a:r>
              <a:rPr lang="en-US" altLang="zh-TW" sz="1100" dirty="0"/>
              <a:t>0 5 0 0 0 0 0 0 0 0 0 0 0 0 0 0 0 0 0 0</a:t>
            </a:r>
          </a:p>
          <a:p>
            <a:pPr marL="0" indent="0">
              <a:buNone/>
            </a:pPr>
            <a:r>
              <a:rPr lang="en-US" altLang="zh-TW" sz="1100" dirty="0"/>
              <a:t>0 0 9 0 0 0 0 0 0 0 0 0 0 0 0 0 0 0 0 0</a:t>
            </a:r>
          </a:p>
          <a:p>
            <a:pPr marL="0" indent="0">
              <a:buNone/>
            </a:pPr>
            <a:r>
              <a:rPr lang="en-US" altLang="zh-TW" sz="1100" dirty="0"/>
              <a:t>0 0 0 0 0 0 2 0 0 0 0 0 0 0 2 0 0 0 0 0</a:t>
            </a:r>
          </a:p>
          <a:p>
            <a:pPr marL="0" indent="0">
              <a:buNone/>
            </a:pPr>
            <a:r>
              <a:rPr lang="en-US" altLang="zh-TW" sz="1100" dirty="0"/>
              <a:t>0 0 0 0 0 0 0 0 5 0 0 0 0 0 0 0 0 5 0 0</a:t>
            </a:r>
          </a:p>
          <a:p>
            <a:pPr marL="0" indent="0">
              <a:buNone/>
            </a:pPr>
            <a:r>
              <a:rPr lang="en-US" altLang="zh-TW" sz="1100" dirty="0"/>
              <a:t>0 0 0 0 0 0 0 0 0 0 0 0 0 0 1 0 0 0 0 0</a:t>
            </a:r>
          </a:p>
          <a:p>
            <a:pPr marL="0" indent="0">
              <a:buNone/>
            </a:pPr>
            <a:r>
              <a:rPr lang="en-US" altLang="zh-TW" sz="1100" dirty="0"/>
              <a:t>0 0 0 0 0 0 0 0 0 0 0 0 0 0 0 0 0 0 0 1</a:t>
            </a:r>
          </a:p>
          <a:p>
            <a:pPr marL="0" indent="0">
              <a:buNone/>
            </a:pPr>
            <a:r>
              <a:rPr lang="en-US" altLang="zh-TW" sz="1100" dirty="0"/>
              <a:t>0 0 0 0 0 0 0 0 0 0 0 0 0 0 0 0 1 0 0 0</a:t>
            </a:r>
          </a:p>
          <a:p>
            <a:pPr marL="0" indent="0">
              <a:buNone/>
            </a:pPr>
            <a:r>
              <a:rPr lang="en-US" altLang="zh-TW" sz="1100" dirty="0"/>
              <a:t>7 0 0 0 0 0 0 0 0 0 0 0 0 0 0 0 0 0 0 0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3C1D66-1EC0-46B2-8000-0656915A05B9}"/>
              </a:ext>
            </a:extLst>
          </p:cNvPr>
          <p:cNvSpPr txBox="1"/>
          <p:nvPr/>
        </p:nvSpPr>
        <p:spPr>
          <a:xfrm>
            <a:off x="7320639" y="2089737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CN" dirty="0"/>
              <a:t>Output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17 20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D09C76C-6058-484D-9C80-DD4C654930AE}"/>
              </a:ext>
            </a:extLst>
          </p:cNvPr>
          <p:cNvSpPr/>
          <p:nvPr/>
        </p:nvSpPr>
        <p:spPr>
          <a:xfrm>
            <a:off x="4255605" y="1289055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0BA46195-B344-4ACB-8791-F4AE6290A95D}"/>
              </a:ext>
            </a:extLst>
          </p:cNvPr>
          <p:cNvSpPr/>
          <p:nvPr/>
        </p:nvSpPr>
        <p:spPr>
          <a:xfrm>
            <a:off x="5322405" y="1289055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45862394-7877-4D6D-9AD5-4763425F8657}"/>
              </a:ext>
            </a:extLst>
          </p:cNvPr>
          <p:cNvSpPr/>
          <p:nvPr/>
        </p:nvSpPr>
        <p:spPr>
          <a:xfrm>
            <a:off x="6586331" y="1289055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0EB4FA82-C564-42BE-9138-A4B08CF3BC64}"/>
              </a:ext>
            </a:extLst>
          </p:cNvPr>
          <p:cNvSpPr/>
          <p:nvPr/>
        </p:nvSpPr>
        <p:spPr>
          <a:xfrm>
            <a:off x="5328203" y="5800455"/>
            <a:ext cx="622852" cy="622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B6951E31-8337-485F-9CEC-9BFC5B94BC4D}"/>
              </a:ext>
            </a:extLst>
          </p:cNvPr>
          <p:cNvSpPr/>
          <p:nvPr/>
        </p:nvSpPr>
        <p:spPr>
          <a:xfrm>
            <a:off x="5327375" y="2260310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EEDA84AC-5E5B-4253-97F7-8A67F0986289}"/>
              </a:ext>
            </a:extLst>
          </p:cNvPr>
          <p:cNvSpPr/>
          <p:nvPr/>
        </p:nvSpPr>
        <p:spPr>
          <a:xfrm>
            <a:off x="4326059" y="3074413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14</a:t>
            </a:r>
            <a:endParaRPr lang="zh-TW" altLang="en-US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2D1BD61D-7B3B-40A7-8FDF-0EF5A41A2FA8}"/>
              </a:ext>
            </a:extLst>
          </p:cNvPr>
          <p:cNvSpPr/>
          <p:nvPr/>
        </p:nvSpPr>
        <p:spPr>
          <a:xfrm>
            <a:off x="6185453" y="3117575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251B2801-3DC9-4419-8D46-B5D39EBE80F0}"/>
              </a:ext>
            </a:extLst>
          </p:cNvPr>
          <p:cNvSpPr/>
          <p:nvPr/>
        </p:nvSpPr>
        <p:spPr>
          <a:xfrm>
            <a:off x="10896602" y="3662583"/>
            <a:ext cx="622852" cy="62285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0CA6CF79-7DB5-4395-8E21-207BF3107F0E}"/>
              </a:ext>
            </a:extLst>
          </p:cNvPr>
          <p:cNvSpPr/>
          <p:nvPr/>
        </p:nvSpPr>
        <p:spPr>
          <a:xfrm>
            <a:off x="4858579" y="4859771"/>
            <a:ext cx="622852" cy="62285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F823D3AB-2A56-4E3D-BAA3-0C2A17634CB1}"/>
              </a:ext>
            </a:extLst>
          </p:cNvPr>
          <p:cNvSpPr/>
          <p:nvPr/>
        </p:nvSpPr>
        <p:spPr>
          <a:xfrm>
            <a:off x="6172202" y="4846731"/>
            <a:ext cx="622852" cy="622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171942F4-B416-49B5-9328-8839111277C1}"/>
              </a:ext>
            </a:extLst>
          </p:cNvPr>
          <p:cNvSpPr/>
          <p:nvPr/>
        </p:nvSpPr>
        <p:spPr>
          <a:xfrm>
            <a:off x="6743649" y="5904351"/>
            <a:ext cx="622852" cy="6228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17</a:t>
            </a:r>
            <a:endParaRPr lang="zh-TW" altLang="en-US" dirty="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33DD3B8D-43FA-41AC-8EDE-8052CD27BAA7}"/>
              </a:ext>
            </a:extLst>
          </p:cNvPr>
          <p:cNvSpPr/>
          <p:nvPr/>
        </p:nvSpPr>
        <p:spPr>
          <a:xfrm>
            <a:off x="10896602" y="4975477"/>
            <a:ext cx="622852" cy="6228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18</a:t>
            </a:r>
            <a:endParaRPr lang="zh-TW" altLang="en-US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3674551C-A205-4EAA-B7FC-CA349F45CFDB}"/>
              </a:ext>
            </a:extLst>
          </p:cNvPr>
          <p:cNvSpPr/>
          <p:nvPr/>
        </p:nvSpPr>
        <p:spPr>
          <a:xfrm>
            <a:off x="4144619" y="3950334"/>
            <a:ext cx="622852" cy="6228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4FB3B69F-8D69-4A38-B8FD-37FDEBC9A765}"/>
              </a:ext>
            </a:extLst>
          </p:cNvPr>
          <p:cNvSpPr/>
          <p:nvPr/>
        </p:nvSpPr>
        <p:spPr>
          <a:xfrm>
            <a:off x="5431735" y="3947111"/>
            <a:ext cx="622852" cy="622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4699F101-25B3-49B3-B278-DA144C093F52}"/>
              </a:ext>
            </a:extLst>
          </p:cNvPr>
          <p:cNvSpPr/>
          <p:nvPr/>
        </p:nvSpPr>
        <p:spPr>
          <a:xfrm>
            <a:off x="6735419" y="3792679"/>
            <a:ext cx="622852" cy="622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B5E7DFA7-CE31-4445-BB92-954AE603F92D}"/>
              </a:ext>
            </a:extLst>
          </p:cNvPr>
          <p:cNvSpPr/>
          <p:nvPr/>
        </p:nvSpPr>
        <p:spPr>
          <a:xfrm>
            <a:off x="10184298" y="6077215"/>
            <a:ext cx="622852" cy="6228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7CB793D-8079-40B1-9BE1-75EFF0565C7E}"/>
              </a:ext>
            </a:extLst>
          </p:cNvPr>
          <p:cNvSpPr/>
          <p:nvPr/>
        </p:nvSpPr>
        <p:spPr>
          <a:xfrm>
            <a:off x="8729871" y="2544418"/>
            <a:ext cx="622852" cy="6228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EE81CAC-B392-4158-8BC0-CEB110940C7E}"/>
              </a:ext>
            </a:extLst>
          </p:cNvPr>
          <p:cNvSpPr/>
          <p:nvPr/>
        </p:nvSpPr>
        <p:spPr>
          <a:xfrm>
            <a:off x="10130724" y="2478463"/>
            <a:ext cx="622852" cy="6228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6</a:t>
            </a:r>
            <a:endParaRPr lang="zh-TW" altLang="en-US" dirty="0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9612A71C-1DB3-4A8B-B5DE-E31187308192}"/>
              </a:ext>
            </a:extLst>
          </p:cNvPr>
          <p:cNvSpPr/>
          <p:nvPr/>
        </p:nvSpPr>
        <p:spPr>
          <a:xfrm>
            <a:off x="8469879" y="3858453"/>
            <a:ext cx="622852" cy="62285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3469D603-084B-4B76-BF26-038EA8985E85}"/>
              </a:ext>
            </a:extLst>
          </p:cNvPr>
          <p:cNvSpPr/>
          <p:nvPr/>
        </p:nvSpPr>
        <p:spPr>
          <a:xfrm>
            <a:off x="8772941" y="5118653"/>
            <a:ext cx="622852" cy="6228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ECD512B2-0AB0-4B0F-B99D-30758EFFA910}"/>
              </a:ext>
            </a:extLst>
          </p:cNvPr>
          <p:cNvCxnSpPr>
            <a:cxnSpLocks/>
            <a:stCxn id="29" idx="2"/>
            <a:endCxn id="7" idx="6"/>
          </p:cNvCxnSpPr>
          <p:nvPr/>
        </p:nvCxnSpPr>
        <p:spPr>
          <a:xfrm flipH="1">
            <a:off x="4878457" y="1600480"/>
            <a:ext cx="443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B68FB2C-A2CC-4445-B5BB-E1AC8E61FB82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5633829" y="1911911"/>
            <a:ext cx="4971" cy="34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481BD313-B389-4A99-8DFE-3DA038AC9949}"/>
              </a:ext>
            </a:extLst>
          </p:cNvPr>
          <p:cNvCxnSpPr>
            <a:cxnSpLocks/>
            <a:stCxn id="7" idx="4"/>
            <a:endCxn id="33" idx="0"/>
          </p:cNvCxnSpPr>
          <p:nvPr/>
        </p:nvCxnSpPr>
        <p:spPr>
          <a:xfrm>
            <a:off x="4567035" y="1911905"/>
            <a:ext cx="70455" cy="116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ACEBFFB7-A5A1-4AEB-B8DA-76F835577F89}"/>
              </a:ext>
            </a:extLst>
          </p:cNvPr>
          <p:cNvCxnSpPr>
            <a:cxnSpLocks/>
            <a:stCxn id="30" idx="2"/>
            <a:endCxn id="29" idx="6"/>
          </p:cNvCxnSpPr>
          <p:nvPr/>
        </p:nvCxnSpPr>
        <p:spPr>
          <a:xfrm flipH="1">
            <a:off x="5945256" y="1600480"/>
            <a:ext cx="64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CCA02B4E-1CE4-4809-93A6-D6579EE09601}"/>
              </a:ext>
            </a:extLst>
          </p:cNvPr>
          <p:cNvCxnSpPr>
            <a:cxnSpLocks/>
            <a:stCxn id="32" idx="7"/>
            <a:endCxn id="30" idx="4"/>
          </p:cNvCxnSpPr>
          <p:nvPr/>
        </p:nvCxnSpPr>
        <p:spPr>
          <a:xfrm flipV="1">
            <a:off x="5859017" y="1911905"/>
            <a:ext cx="1038745" cy="43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F6EF210F-CF3F-4FC8-94DF-2C3AC649377E}"/>
              </a:ext>
            </a:extLst>
          </p:cNvPr>
          <p:cNvCxnSpPr>
            <a:cxnSpLocks/>
            <a:stCxn id="34" idx="0"/>
            <a:endCxn id="30" idx="5"/>
          </p:cNvCxnSpPr>
          <p:nvPr/>
        </p:nvCxnSpPr>
        <p:spPr>
          <a:xfrm flipV="1">
            <a:off x="6496884" y="1820696"/>
            <a:ext cx="621089" cy="129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41463154-85F9-4CC8-B240-B19F2430817B}"/>
              </a:ext>
            </a:extLst>
          </p:cNvPr>
          <p:cNvCxnSpPr>
            <a:cxnSpLocks/>
            <a:stCxn id="34" idx="1"/>
            <a:endCxn id="32" idx="5"/>
          </p:cNvCxnSpPr>
          <p:nvPr/>
        </p:nvCxnSpPr>
        <p:spPr>
          <a:xfrm flipH="1" flipV="1">
            <a:off x="5859011" y="2791951"/>
            <a:ext cx="417656" cy="41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C1032902-6D03-4B6B-A28F-D522AC897801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4857700" y="2791952"/>
            <a:ext cx="560893" cy="37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FEF9F6E3-0079-48FB-8B9C-B130D9FE23D9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4948916" y="3385837"/>
            <a:ext cx="1236541" cy="4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16B2DA0E-CBC9-449D-B718-66E8C9F3BFF2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 flipV="1">
            <a:off x="9352723" y="2789889"/>
            <a:ext cx="778001" cy="6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C794D8A0-714A-4405-90E2-9E336FA48922}"/>
              </a:ext>
            </a:extLst>
          </p:cNvPr>
          <p:cNvCxnSpPr>
            <a:cxnSpLocks/>
            <a:stCxn id="45" idx="0"/>
            <a:endCxn id="44" idx="0"/>
          </p:cNvCxnSpPr>
          <p:nvPr/>
        </p:nvCxnSpPr>
        <p:spPr>
          <a:xfrm flipH="1">
            <a:off x="9041297" y="2478463"/>
            <a:ext cx="1400853" cy="6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3520B6F8-87AD-4685-A295-11D3622F92A8}"/>
              </a:ext>
            </a:extLst>
          </p:cNvPr>
          <p:cNvCxnSpPr>
            <a:cxnSpLocks/>
            <a:stCxn id="40" idx="5"/>
            <a:endCxn id="36" idx="1"/>
          </p:cNvCxnSpPr>
          <p:nvPr/>
        </p:nvCxnSpPr>
        <p:spPr>
          <a:xfrm>
            <a:off x="4676260" y="4481971"/>
            <a:ext cx="273539" cy="46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8CFBA2BE-A4ED-431B-919E-B2AA3027C12B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 flipV="1">
            <a:off x="4767476" y="4258538"/>
            <a:ext cx="664265" cy="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386E6F46-9F65-49E4-BD0A-D357B2B5A886}"/>
              </a:ext>
            </a:extLst>
          </p:cNvPr>
          <p:cNvCxnSpPr>
            <a:cxnSpLocks/>
            <a:stCxn id="42" idx="2"/>
            <a:endCxn id="41" idx="6"/>
          </p:cNvCxnSpPr>
          <p:nvPr/>
        </p:nvCxnSpPr>
        <p:spPr>
          <a:xfrm flipH="1">
            <a:off x="6054587" y="4104109"/>
            <a:ext cx="680832" cy="15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C81878A-BDFD-4BC8-B9E0-DCC7C2B61094}"/>
              </a:ext>
            </a:extLst>
          </p:cNvPr>
          <p:cNvCxnSpPr>
            <a:cxnSpLocks/>
            <a:stCxn id="36" idx="0"/>
            <a:endCxn id="41" idx="3"/>
          </p:cNvCxnSpPr>
          <p:nvPr/>
        </p:nvCxnSpPr>
        <p:spPr>
          <a:xfrm flipV="1">
            <a:off x="5170010" y="4478754"/>
            <a:ext cx="352945" cy="38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720EEFE-A3A8-40C1-ACB7-5E3CA6FECA29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>
          <a:xfrm flipH="1">
            <a:off x="5639630" y="4569963"/>
            <a:ext cx="103532" cy="123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DF22BB62-C12F-4236-A731-C5E4280038AE}"/>
              </a:ext>
            </a:extLst>
          </p:cNvPr>
          <p:cNvCxnSpPr>
            <a:cxnSpLocks/>
            <a:stCxn id="36" idx="4"/>
            <a:endCxn id="31" idx="1"/>
          </p:cNvCxnSpPr>
          <p:nvPr/>
        </p:nvCxnSpPr>
        <p:spPr>
          <a:xfrm>
            <a:off x="5170010" y="5482629"/>
            <a:ext cx="249413" cy="40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7CC0CFA8-8EB6-4083-8DCA-47CBC752EABA}"/>
              </a:ext>
            </a:extLst>
          </p:cNvPr>
          <p:cNvCxnSpPr>
            <a:cxnSpLocks/>
            <a:stCxn id="37" idx="1"/>
            <a:endCxn id="41" idx="5"/>
          </p:cNvCxnSpPr>
          <p:nvPr/>
        </p:nvCxnSpPr>
        <p:spPr>
          <a:xfrm flipH="1" flipV="1">
            <a:off x="5963373" y="4478749"/>
            <a:ext cx="300044" cy="45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E8C6B723-FE23-402E-ADA8-58D3477B0303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6703839" y="5378374"/>
            <a:ext cx="351236" cy="52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C893D0D8-C26F-46C3-81DA-FE6CFE0A9693}"/>
              </a:ext>
            </a:extLst>
          </p:cNvPr>
          <p:cNvCxnSpPr>
            <a:cxnSpLocks/>
            <a:stCxn id="38" idx="7"/>
            <a:endCxn id="42" idx="4"/>
          </p:cNvCxnSpPr>
          <p:nvPr/>
        </p:nvCxnSpPr>
        <p:spPr>
          <a:xfrm flipH="1" flipV="1">
            <a:off x="7046845" y="4415531"/>
            <a:ext cx="228440" cy="158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C0153819-E037-4E6C-9956-B06E155B96AB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>
            <a:off x="5951061" y="6111881"/>
            <a:ext cx="792593" cy="10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C128FBF-7D3B-4944-A5EB-02D570EEB18A}"/>
              </a:ext>
            </a:extLst>
          </p:cNvPr>
          <p:cNvCxnSpPr>
            <a:cxnSpLocks/>
            <a:stCxn id="41" idx="6"/>
            <a:endCxn id="37" idx="0"/>
          </p:cNvCxnSpPr>
          <p:nvPr/>
        </p:nvCxnSpPr>
        <p:spPr>
          <a:xfrm>
            <a:off x="6054587" y="4258537"/>
            <a:ext cx="429040" cy="58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73C36664-E9E3-40B1-905E-DBAEF1EEE51E}"/>
              </a:ext>
            </a:extLst>
          </p:cNvPr>
          <p:cNvCxnSpPr>
            <a:cxnSpLocks/>
            <a:stCxn id="35" idx="2"/>
            <a:endCxn id="46" idx="6"/>
          </p:cNvCxnSpPr>
          <p:nvPr/>
        </p:nvCxnSpPr>
        <p:spPr>
          <a:xfrm flipH="1">
            <a:off x="9092735" y="3974009"/>
            <a:ext cx="1803871" cy="19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9332D677-5827-4EEE-B3CE-675974F36B87}"/>
              </a:ext>
            </a:extLst>
          </p:cNvPr>
          <p:cNvCxnSpPr>
            <a:cxnSpLocks/>
            <a:stCxn id="46" idx="7"/>
            <a:endCxn id="35" idx="1"/>
          </p:cNvCxnSpPr>
          <p:nvPr/>
        </p:nvCxnSpPr>
        <p:spPr>
          <a:xfrm flipV="1">
            <a:off x="9001520" y="3753798"/>
            <a:ext cx="1986301" cy="19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E43F62CC-4BCA-49A5-9307-242BF3C1B93D}"/>
              </a:ext>
            </a:extLst>
          </p:cNvPr>
          <p:cNvCxnSpPr>
            <a:cxnSpLocks/>
            <a:stCxn id="46" idx="4"/>
            <a:endCxn id="47" idx="1"/>
          </p:cNvCxnSpPr>
          <p:nvPr/>
        </p:nvCxnSpPr>
        <p:spPr>
          <a:xfrm>
            <a:off x="8781309" y="4481309"/>
            <a:ext cx="82851" cy="72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69B61FEF-BE27-4107-AD32-CFA621308E3A}"/>
              </a:ext>
            </a:extLst>
          </p:cNvPr>
          <p:cNvCxnSpPr>
            <a:cxnSpLocks/>
            <a:stCxn id="43" idx="3"/>
            <a:endCxn id="47" idx="4"/>
          </p:cNvCxnSpPr>
          <p:nvPr/>
        </p:nvCxnSpPr>
        <p:spPr>
          <a:xfrm flipH="1" flipV="1">
            <a:off x="9084365" y="5741509"/>
            <a:ext cx="1191147" cy="86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391BC16B-7C76-46FE-A7B6-C872505B9C60}"/>
              </a:ext>
            </a:extLst>
          </p:cNvPr>
          <p:cNvCxnSpPr>
            <a:cxnSpLocks/>
            <a:stCxn id="39" idx="4"/>
            <a:endCxn id="43" idx="7"/>
          </p:cNvCxnSpPr>
          <p:nvPr/>
        </p:nvCxnSpPr>
        <p:spPr>
          <a:xfrm flipH="1">
            <a:off x="10715935" y="5598328"/>
            <a:ext cx="492093" cy="57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B7B2BCCD-EED5-4AC9-9496-54272416466C}"/>
              </a:ext>
            </a:extLst>
          </p:cNvPr>
          <p:cNvCxnSpPr>
            <a:cxnSpLocks/>
            <a:stCxn id="46" idx="5"/>
            <a:endCxn id="39" idx="2"/>
          </p:cNvCxnSpPr>
          <p:nvPr/>
        </p:nvCxnSpPr>
        <p:spPr>
          <a:xfrm>
            <a:off x="9001515" y="4390094"/>
            <a:ext cx="1895087" cy="89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1932656E-510B-4709-89CB-5A862100C801}"/>
              </a:ext>
            </a:extLst>
          </p:cNvPr>
          <p:cNvCxnSpPr>
            <a:cxnSpLocks/>
            <a:stCxn id="35" idx="4"/>
            <a:endCxn id="39" idx="0"/>
          </p:cNvCxnSpPr>
          <p:nvPr/>
        </p:nvCxnSpPr>
        <p:spPr>
          <a:xfrm>
            <a:off x="11208027" y="4285433"/>
            <a:ext cx="0" cy="69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814467F-8113-4545-9ACB-9EC9200E552C}"/>
              </a:ext>
            </a:extLst>
          </p:cNvPr>
          <p:cNvSpPr txBox="1"/>
          <p:nvPr/>
        </p:nvSpPr>
        <p:spPr>
          <a:xfrm>
            <a:off x="6078607" y="1177112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128759B-63B1-4B44-8ABB-2D18F44BD64D}"/>
              </a:ext>
            </a:extLst>
          </p:cNvPr>
          <p:cNvSpPr txBox="1"/>
          <p:nvPr/>
        </p:nvSpPr>
        <p:spPr>
          <a:xfrm>
            <a:off x="4858124" y="1149996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697473F-A410-44EF-8C6C-B30FB682E2B7}"/>
              </a:ext>
            </a:extLst>
          </p:cNvPr>
          <p:cNvSpPr txBox="1"/>
          <p:nvPr/>
        </p:nvSpPr>
        <p:spPr>
          <a:xfrm>
            <a:off x="4102087" y="215590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7E0338EF-9749-4E8F-8FC3-8C5F6B731D21}"/>
              </a:ext>
            </a:extLst>
          </p:cNvPr>
          <p:cNvSpPr txBox="1"/>
          <p:nvPr/>
        </p:nvSpPr>
        <p:spPr>
          <a:xfrm>
            <a:off x="5098432" y="1862176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73F64C8-D6DA-4C11-B487-4F510AABECBE}"/>
              </a:ext>
            </a:extLst>
          </p:cNvPr>
          <p:cNvSpPr txBox="1"/>
          <p:nvPr/>
        </p:nvSpPr>
        <p:spPr>
          <a:xfrm>
            <a:off x="6092041" y="2101465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9C46B37-C3AF-4B44-9924-001A083FCFDF}"/>
              </a:ext>
            </a:extLst>
          </p:cNvPr>
          <p:cNvSpPr txBox="1"/>
          <p:nvPr/>
        </p:nvSpPr>
        <p:spPr>
          <a:xfrm>
            <a:off x="6701012" y="2231508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8E8300A-8070-4DBC-93F1-D28FBD689661}"/>
              </a:ext>
            </a:extLst>
          </p:cNvPr>
          <p:cNvSpPr txBox="1"/>
          <p:nvPr/>
        </p:nvSpPr>
        <p:spPr>
          <a:xfrm>
            <a:off x="5759817" y="283878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36CEA2F-4F6D-42AA-AD1B-43792E974221}"/>
              </a:ext>
            </a:extLst>
          </p:cNvPr>
          <p:cNvSpPr txBox="1"/>
          <p:nvPr/>
        </p:nvSpPr>
        <p:spPr>
          <a:xfrm>
            <a:off x="4938289" y="2798585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BAE018C-6D20-442B-A52D-52954D3BCFB1}"/>
              </a:ext>
            </a:extLst>
          </p:cNvPr>
          <p:cNvSpPr txBox="1"/>
          <p:nvPr/>
        </p:nvSpPr>
        <p:spPr>
          <a:xfrm>
            <a:off x="5193052" y="3115897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54B1C5C5-1878-43D1-9AB0-9A591BD1F9CD}"/>
              </a:ext>
            </a:extLst>
          </p:cNvPr>
          <p:cNvSpPr txBox="1"/>
          <p:nvPr/>
        </p:nvSpPr>
        <p:spPr>
          <a:xfrm>
            <a:off x="5179889" y="4512684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C04AA71-FD6D-4730-B95E-1B20E4E99212}"/>
              </a:ext>
            </a:extLst>
          </p:cNvPr>
          <p:cNvSpPr txBox="1"/>
          <p:nvPr/>
        </p:nvSpPr>
        <p:spPr>
          <a:xfrm>
            <a:off x="4478077" y="4623048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CA62A35-A8D7-426F-BFFC-9B3B54CBA143}"/>
              </a:ext>
            </a:extLst>
          </p:cNvPr>
          <p:cNvSpPr txBox="1"/>
          <p:nvPr/>
        </p:nvSpPr>
        <p:spPr>
          <a:xfrm>
            <a:off x="4955329" y="5523337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B4367BBD-D71F-4E85-857A-F48DCC060BF1}"/>
              </a:ext>
            </a:extLst>
          </p:cNvPr>
          <p:cNvSpPr txBox="1"/>
          <p:nvPr/>
        </p:nvSpPr>
        <p:spPr>
          <a:xfrm>
            <a:off x="5523095" y="5272027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CBE0E660-AFC0-418C-94F1-7D712ECC6BE5}"/>
              </a:ext>
            </a:extLst>
          </p:cNvPr>
          <p:cNvSpPr txBox="1"/>
          <p:nvPr/>
        </p:nvSpPr>
        <p:spPr>
          <a:xfrm>
            <a:off x="5932977" y="5959191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29FC80A3-FF2C-41E8-8A2B-7F180F1B8C0C}"/>
              </a:ext>
            </a:extLst>
          </p:cNvPr>
          <p:cNvSpPr txBox="1"/>
          <p:nvPr/>
        </p:nvSpPr>
        <p:spPr>
          <a:xfrm>
            <a:off x="6609935" y="545669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27657D3C-DFE6-413D-BEA2-813841DC653B}"/>
              </a:ext>
            </a:extLst>
          </p:cNvPr>
          <p:cNvSpPr txBox="1"/>
          <p:nvPr/>
        </p:nvSpPr>
        <p:spPr>
          <a:xfrm>
            <a:off x="7137964" y="4966632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38FBB9F-CC8D-471F-B804-E6A2212B0E07}"/>
              </a:ext>
            </a:extLst>
          </p:cNvPr>
          <p:cNvSpPr txBox="1"/>
          <p:nvPr/>
        </p:nvSpPr>
        <p:spPr>
          <a:xfrm>
            <a:off x="6184195" y="4398031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B44CC4A3-5CBA-4984-9746-DE1F3156B902}"/>
              </a:ext>
            </a:extLst>
          </p:cNvPr>
          <p:cNvSpPr txBox="1"/>
          <p:nvPr/>
        </p:nvSpPr>
        <p:spPr>
          <a:xfrm>
            <a:off x="5957164" y="456996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FFE02707-8EC4-4BE3-A247-F29FDE236DE8}"/>
              </a:ext>
            </a:extLst>
          </p:cNvPr>
          <p:cNvSpPr txBox="1"/>
          <p:nvPr/>
        </p:nvSpPr>
        <p:spPr>
          <a:xfrm>
            <a:off x="6076267" y="3880976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A3C752F5-C9E1-4840-B7EC-0C8E48C2A262}"/>
              </a:ext>
            </a:extLst>
          </p:cNvPr>
          <p:cNvSpPr txBox="1"/>
          <p:nvPr/>
        </p:nvSpPr>
        <p:spPr>
          <a:xfrm>
            <a:off x="9306581" y="2091892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A3C9165F-388F-471B-A928-9EBD0305C782}"/>
              </a:ext>
            </a:extLst>
          </p:cNvPr>
          <p:cNvSpPr txBox="1"/>
          <p:nvPr/>
        </p:nvSpPr>
        <p:spPr>
          <a:xfrm>
            <a:off x="9334789" y="2702352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8D1BEDD-E80C-4D74-A48A-62B1FAA2B311}"/>
              </a:ext>
            </a:extLst>
          </p:cNvPr>
          <p:cNvSpPr txBox="1"/>
          <p:nvPr/>
        </p:nvSpPr>
        <p:spPr>
          <a:xfrm>
            <a:off x="9768799" y="3551381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391AF989-8344-4126-B6F2-5FD4A15FC7EC}"/>
              </a:ext>
            </a:extLst>
          </p:cNvPr>
          <p:cNvSpPr txBox="1"/>
          <p:nvPr/>
        </p:nvSpPr>
        <p:spPr>
          <a:xfrm>
            <a:off x="9817521" y="4013916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F5A33FEA-3550-49EE-878F-766A2C82D691}"/>
              </a:ext>
            </a:extLst>
          </p:cNvPr>
          <p:cNvSpPr txBox="1"/>
          <p:nvPr/>
        </p:nvSpPr>
        <p:spPr>
          <a:xfrm>
            <a:off x="9989429" y="4766320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C25AE77B-0FFE-4AF9-BA3E-02B2B008CA4E}"/>
              </a:ext>
            </a:extLst>
          </p:cNvPr>
          <p:cNvSpPr txBox="1"/>
          <p:nvPr/>
        </p:nvSpPr>
        <p:spPr>
          <a:xfrm>
            <a:off x="8598924" y="4593880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7A550BA-5A66-490F-A4D5-2323D57DECC2}"/>
              </a:ext>
            </a:extLst>
          </p:cNvPr>
          <p:cNvSpPr txBox="1"/>
          <p:nvPr/>
        </p:nvSpPr>
        <p:spPr>
          <a:xfrm>
            <a:off x="9687524" y="5655328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615CA2D2-4462-4CCB-9CF6-1A2D14F897A2}"/>
              </a:ext>
            </a:extLst>
          </p:cNvPr>
          <p:cNvSpPr txBox="1"/>
          <p:nvPr/>
        </p:nvSpPr>
        <p:spPr>
          <a:xfrm>
            <a:off x="9316477" y="5959191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9A53CA1-FB24-483E-B5ED-C9BCD8F6C468}"/>
              </a:ext>
            </a:extLst>
          </p:cNvPr>
          <p:cNvSpPr txBox="1"/>
          <p:nvPr/>
        </p:nvSpPr>
        <p:spPr>
          <a:xfrm>
            <a:off x="10888424" y="5667475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A0D0EF4A-9663-42ED-B3EE-CFBFCDA1D4BF}"/>
              </a:ext>
            </a:extLst>
          </p:cNvPr>
          <p:cNvSpPr txBox="1"/>
          <p:nvPr/>
        </p:nvSpPr>
        <p:spPr>
          <a:xfrm>
            <a:off x="11015793" y="440921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95EFBFD1-25CE-4102-9914-BA9CE51575E1}"/>
              </a:ext>
            </a:extLst>
          </p:cNvPr>
          <p:cNvSpPr txBox="1"/>
          <p:nvPr/>
        </p:nvSpPr>
        <p:spPr>
          <a:xfrm>
            <a:off x="4846589" y="399457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151DA90-14D7-476E-9AA0-149D685D97B5}"/>
              </a:ext>
            </a:extLst>
          </p:cNvPr>
          <p:cNvSpPr txBox="1"/>
          <p:nvPr/>
        </p:nvSpPr>
        <p:spPr>
          <a:xfrm>
            <a:off x="7242848" y="-38008"/>
            <a:ext cx="5122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紅色的</a:t>
            </a:r>
            <a:r>
              <a:rPr lang="en-US" altLang="zh-CN" dirty="0">
                <a:solidFill>
                  <a:srgbClr val="FF0000"/>
                </a:solidFill>
              </a:rPr>
              <a:t>node</a:t>
            </a:r>
            <a:r>
              <a:rPr lang="zh-CN" altLang="en-US" dirty="0"/>
              <a:t>表示以這一題為例子拿掉了紅色的兩個</a:t>
            </a:r>
            <a:r>
              <a:rPr lang="en-US" altLang="zh-CN" dirty="0"/>
              <a:t>nodes</a:t>
            </a:r>
            <a:r>
              <a:rPr lang="zh-CN" altLang="en-US" dirty="0"/>
              <a:t>可以得到</a:t>
            </a:r>
            <a:r>
              <a:rPr lang="en-US" altLang="zh-CN" dirty="0" err="1"/>
              <a:t>i+j</a:t>
            </a:r>
            <a:r>
              <a:rPr lang="zh-CN" altLang="en-US" dirty="0"/>
              <a:t>個最大子拓撲</a:t>
            </a:r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en-US" altLang="zh-CN" dirty="0"/>
              <a:t>=8 j=2 </a:t>
            </a:r>
            <a:r>
              <a:rPr lang="en-US" altLang="zh-CN" dirty="0" err="1"/>
              <a:t>i+j</a:t>
            </a:r>
            <a:r>
              <a:rPr lang="en-US" altLang="zh-CN" dirty="0"/>
              <a:t>=10</a:t>
            </a:r>
          </a:p>
          <a:p>
            <a:r>
              <a:rPr lang="zh-CN" altLang="en-US" dirty="0"/>
              <a:t>新的最大子拓撲有</a:t>
            </a:r>
            <a:r>
              <a:rPr lang="en-US" altLang="zh-CN" dirty="0"/>
              <a:t>10</a:t>
            </a:r>
            <a:r>
              <a:rPr lang="zh-CN" altLang="en-US" dirty="0"/>
              <a:t>個</a:t>
            </a:r>
            <a:endParaRPr lang="en-US" altLang="zh-CN" dirty="0"/>
          </a:p>
          <a:p>
            <a:r>
              <a:rPr lang="zh-CN" altLang="en-US" dirty="0"/>
              <a:t>除了紅色，總共有八個顏色，代表有八個最大子拓撲</a:t>
            </a:r>
            <a:endParaRPr lang="en-US" altLang="zh-CN" dirty="0"/>
          </a:p>
          <a:p>
            <a:r>
              <a:rPr lang="zh-CN" altLang="en-US" dirty="0">
                <a:solidFill>
                  <a:srgbClr val="FFC000"/>
                </a:solidFill>
              </a:rPr>
              <a:t>原本</a:t>
            </a:r>
            <a:r>
              <a:rPr lang="en-US" altLang="zh-CN" dirty="0">
                <a:solidFill>
                  <a:srgbClr val="FFC000"/>
                </a:solidFill>
              </a:rPr>
              <a:t>node17</a:t>
            </a:r>
            <a:r>
              <a:rPr lang="zh-CN" altLang="en-US" dirty="0">
                <a:solidFill>
                  <a:srgbClr val="FFC000"/>
                </a:solidFill>
              </a:rPr>
              <a:t>是橘色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00B0F0"/>
                </a:solidFill>
              </a:rPr>
              <a:t>node20</a:t>
            </a:r>
            <a:r>
              <a:rPr lang="zh-CN" altLang="en-US" dirty="0">
                <a:solidFill>
                  <a:srgbClr val="00B0F0"/>
                </a:solidFill>
              </a:rPr>
              <a:t>是藍色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43DCA17-31A1-4F6A-B5E1-910DD09E59D4}"/>
              </a:ext>
            </a:extLst>
          </p:cNvPr>
          <p:cNvCxnSpPr>
            <a:stCxn id="47" idx="5"/>
            <a:endCxn id="43" idx="1"/>
          </p:cNvCxnSpPr>
          <p:nvPr/>
        </p:nvCxnSpPr>
        <p:spPr>
          <a:xfrm>
            <a:off x="9304578" y="5650290"/>
            <a:ext cx="970935" cy="51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17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11750-C01D-40E8-9C70-EB5E44FD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zh-CN" altLang="en-US" dirty="0"/>
              <a:t>網路拓撲問題</a:t>
            </a:r>
            <a:r>
              <a:rPr lang="en-US" altLang="zh-CN" dirty="0"/>
              <a:t>-5</a:t>
            </a:r>
            <a:br>
              <a:rPr lang="en-US" altLang="zh-CN" dirty="0"/>
            </a:br>
            <a:r>
              <a:rPr lang="en-US" altLang="zh-CN" dirty="0"/>
              <a:t>example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70143E4-C5B2-427B-B3F8-B40786AF5C7D}"/>
              </a:ext>
            </a:extLst>
          </p:cNvPr>
          <p:cNvSpPr/>
          <p:nvPr/>
        </p:nvSpPr>
        <p:spPr>
          <a:xfrm>
            <a:off x="704687" y="2693221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4A1C81D-DC40-4B86-94CE-4C2B37612BC3}"/>
              </a:ext>
            </a:extLst>
          </p:cNvPr>
          <p:cNvSpPr/>
          <p:nvPr/>
        </p:nvSpPr>
        <p:spPr>
          <a:xfrm>
            <a:off x="1771487" y="2693221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75E08DC-B8B6-4302-8F6B-C6EBE2550BB2}"/>
              </a:ext>
            </a:extLst>
          </p:cNvPr>
          <p:cNvSpPr/>
          <p:nvPr/>
        </p:nvSpPr>
        <p:spPr>
          <a:xfrm>
            <a:off x="3035414" y="2693221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20D1495-BFE9-43AA-93E1-A60FC9B0872C}"/>
              </a:ext>
            </a:extLst>
          </p:cNvPr>
          <p:cNvSpPr/>
          <p:nvPr/>
        </p:nvSpPr>
        <p:spPr>
          <a:xfrm>
            <a:off x="5354096" y="4768034"/>
            <a:ext cx="622852" cy="62285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2EBF83C-F161-49E0-8825-2B5CEB9E39D1}"/>
              </a:ext>
            </a:extLst>
          </p:cNvPr>
          <p:cNvSpPr/>
          <p:nvPr/>
        </p:nvSpPr>
        <p:spPr>
          <a:xfrm>
            <a:off x="1776458" y="3664475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1E35303-522D-4D41-89FA-E7097A6FE14A}"/>
              </a:ext>
            </a:extLst>
          </p:cNvPr>
          <p:cNvSpPr/>
          <p:nvPr/>
        </p:nvSpPr>
        <p:spPr>
          <a:xfrm>
            <a:off x="775143" y="4478579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14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A901E2F-4AC1-4281-A95A-262A155143CE}"/>
              </a:ext>
            </a:extLst>
          </p:cNvPr>
          <p:cNvSpPr/>
          <p:nvPr/>
        </p:nvSpPr>
        <p:spPr>
          <a:xfrm>
            <a:off x="2634535" y="4521741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39E74F2-1A2D-444A-9EA1-4CA6BD4DEFAF}"/>
              </a:ext>
            </a:extLst>
          </p:cNvPr>
          <p:cNvSpPr/>
          <p:nvPr/>
        </p:nvSpPr>
        <p:spPr>
          <a:xfrm>
            <a:off x="10553034" y="4105553"/>
            <a:ext cx="622852" cy="62285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BA7AC01-A0BC-452F-9D27-EAFE0B2E35E2}"/>
              </a:ext>
            </a:extLst>
          </p:cNvPr>
          <p:cNvSpPr/>
          <p:nvPr/>
        </p:nvSpPr>
        <p:spPr>
          <a:xfrm>
            <a:off x="4884472" y="3827350"/>
            <a:ext cx="622852" cy="62285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EA7F7DF5-5485-4910-9324-6D2C5A3D112B}"/>
              </a:ext>
            </a:extLst>
          </p:cNvPr>
          <p:cNvSpPr/>
          <p:nvPr/>
        </p:nvSpPr>
        <p:spPr>
          <a:xfrm>
            <a:off x="6198095" y="3814310"/>
            <a:ext cx="622852" cy="622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C0181697-8BEB-4E20-A985-A4437219AD33}"/>
              </a:ext>
            </a:extLst>
          </p:cNvPr>
          <p:cNvSpPr/>
          <p:nvPr/>
        </p:nvSpPr>
        <p:spPr>
          <a:xfrm>
            <a:off x="10553034" y="5418447"/>
            <a:ext cx="622852" cy="6228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18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5045069-DCA4-4BFF-897E-A462AD6F4DA6}"/>
              </a:ext>
            </a:extLst>
          </p:cNvPr>
          <p:cNvSpPr/>
          <p:nvPr/>
        </p:nvSpPr>
        <p:spPr>
          <a:xfrm>
            <a:off x="4170512" y="2917913"/>
            <a:ext cx="622852" cy="6228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5295D80-B1AD-4644-8842-3B028CE97B17}"/>
              </a:ext>
            </a:extLst>
          </p:cNvPr>
          <p:cNvSpPr/>
          <p:nvPr/>
        </p:nvSpPr>
        <p:spPr>
          <a:xfrm>
            <a:off x="5457628" y="2914690"/>
            <a:ext cx="622852" cy="622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FCBBC09-506C-4DA5-99C5-C1DB83585047}"/>
              </a:ext>
            </a:extLst>
          </p:cNvPr>
          <p:cNvSpPr/>
          <p:nvPr/>
        </p:nvSpPr>
        <p:spPr>
          <a:xfrm>
            <a:off x="6761312" y="2760258"/>
            <a:ext cx="622852" cy="6228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36855261-BF6E-4774-BD4C-095270A6392B}"/>
              </a:ext>
            </a:extLst>
          </p:cNvPr>
          <p:cNvSpPr/>
          <p:nvPr/>
        </p:nvSpPr>
        <p:spPr>
          <a:xfrm>
            <a:off x="8246182" y="1929077"/>
            <a:ext cx="622852" cy="6228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0F6249A8-6DED-487B-8B86-70561EBB9A08}"/>
              </a:ext>
            </a:extLst>
          </p:cNvPr>
          <p:cNvSpPr/>
          <p:nvPr/>
        </p:nvSpPr>
        <p:spPr>
          <a:xfrm>
            <a:off x="9578026" y="1850656"/>
            <a:ext cx="622852" cy="6228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359CE5D-F6CE-446E-AE51-ACA87887BD2D}"/>
              </a:ext>
            </a:extLst>
          </p:cNvPr>
          <p:cNvSpPr/>
          <p:nvPr/>
        </p:nvSpPr>
        <p:spPr>
          <a:xfrm>
            <a:off x="8126311" y="4301423"/>
            <a:ext cx="622852" cy="62285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9971BE8-59A3-4418-9F20-0821352B14F0}"/>
              </a:ext>
            </a:extLst>
          </p:cNvPr>
          <p:cNvSpPr/>
          <p:nvPr/>
        </p:nvSpPr>
        <p:spPr>
          <a:xfrm>
            <a:off x="8429373" y="5561623"/>
            <a:ext cx="622852" cy="6228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03260AF-723F-457F-8C72-1A5A106FB486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27539" y="3004647"/>
            <a:ext cx="443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845164B-1324-4D67-B492-2DCC84D0B81D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082913" y="3316077"/>
            <a:ext cx="4971" cy="34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342C1A9-29F4-4E18-A35B-269528F36957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016114" y="3316072"/>
            <a:ext cx="70455" cy="116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1A129876-6ADA-497C-ABEB-0C3A851EDBC1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394339" y="3004647"/>
            <a:ext cx="64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A0F266F-4983-4D17-94B4-4218A697B23D}"/>
              </a:ext>
            </a:extLst>
          </p:cNvPr>
          <p:cNvCxnSpPr>
            <a:cxnSpLocks/>
            <a:stCxn id="9" idx="7"/>
            <a:endCxn id="7" idx="4"/>
          </p:cNvCxnSpPr>
          <p:nvPr/>
        </p:nvCxnSpPr>
        <p:spPr>
          <a:xfrm flipV="1">
            <a:off x="2308100" y="3316072"/>
            <a:ext cx="1038745" cy="43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22685F3-5B5E-4FE9-9A04-F33846FD4149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V="1">
            <a:off x="2945966" y="3224861"/>
            <a:ext cx="621089" cy="129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67360C6-A81B-4F43-BF84-FEE57F668C5E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2308095" y="4196117"/>
            <a:ext cx="417656" cy="41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7E94FB5F-9D1F-4A64-BFC4-6487A0D9DD7A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1306780" y="4196113"/>
            <a:ext cx="560893" cy="37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0C9C6C49-57FA-4895-88B0-3925BDC4710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1397995" y="4790004"/>
            <a:ext cx="1236541" cy="4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08B1FB6-5034-4C41-B021-33C6C27C1342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8869034" y="2162086"/>
            <a:ext cx="708992" cy="7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3565BCF-087C-41A9-B25B-C905DD4F2166}"/>
              </a:ext>
            </a:extLst>
          </p:cNvPr>
          <p:cNvCxnSpPr>
            <a:cxnSpLocks/>
            <a:stCxn id="22" idx="0"/>
            <a:endCxn id="21" idx="0"/>
          </p:cNvCxnSpPr>
          <p:nvPr/>
        </p:nvCxnSpPr>
        <p:spPr>
          <a:xfrm flipH="1">
            <a:off x="8557608" y="1850659"/>
            <a:ext cx="1331844" cy="7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A08C80A-3A9A-4A6F-ACF5-644F599ACA99}"/>
              </a:ext>
            </a:extLst>
          </p:cNvPr>
          <p:cNvCxnSpPr>
            <a:cxnSpLocks/>
            <a:stCxn id="17" idx="5"/>
            <a:endCxn id="13" idx="1"/>
          </p:cNvCxnSpPr>
          <p:nvPr/>
        </p:nvCxnSpPr>
        <p:spPr>
          <a:xfrm>
            <a:off x="4702153" y="3449550"/>
            <a:ext cx="273539" cy="46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E953AF3-6BF7-4A59-A29F-DA9031C777EA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4793369" y="3226117"/>
            <a:ext cx="664265" cy="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E68ACA09-50E4-4BC4-B79E-D9F64501C223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6080480" y="3071688"/>
            <a:ext cx="680832" cy="15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40F17D4-10C6-4E84-99EF-8B1B6B170CA4}"/>
              </a:ext>
            </a:extLst>
          </p:cNvPr>
          <p:cNvCxnSpPr>
            <a:cxnSpLocks/>
            <a:stCxn id="13" idx="0"/>
            <a:endCxn id="18" idx="3"/>
          </p:cNvCxnSpPr>
          <p:nvPr/>
        </p:nvCxnSpPr>
        <p:spPr>
          <a:xfrm flipV="1">
            <a:off x="5195903" y="3446333"/>
            <a:ext cx="352945" cy="38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FF1777A7-3C32-4593-92E7-5567DF07F63C}"/>
              </a:ext>
            </a:extLst>
          </p:cNvPr>
          <p:cNvCxnSpPr>
            <a:cxnSpLocks/>
            <a:stCxn id="18" idx="4"/>
            <a:endCxn id="8" idx="0"/>
          </p:cNvCxnSpPr>
          <p:nvPr/>
        </p:nvCxnSpPr>
        <p:spPr>
          <a:xfrm flipH="1">
            <a:off x="5665523" y="3537542"/>
            <a:ext cx="103532" cy="123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9920DB4-6B7B-4A50-B7BE-C4A59D5303F0}"/>
              </a:ext>
            </a:extLst>
          </p:cNvPr>
          <p:cNvCxnSpPr>
            <a:cxnSpLocks/>
            <a:stCxn id="13" idx="4"/>
            <a:endCxn id="8" idx="1"/>
          </p:cNvCxnSpPr>
          <p:nvPr/>
        </p:nvCxnSpPr>
        <p:spPr>
          <a:xfrm>
            <a:off x="5195903" y="4450208"/>
            <a:ext cx="249413" cy="40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A5A0436-3A6B-4259-943C-481EE5016840}"/>
              </a:ext>
            </a:extLst>
          </p:cNvPr>
          <p:cNvCxnSpPr>
            <a:cxnSpLocks/>
            <a:stCxn id="14" idx="1"/>
            <a:endCxn id="18" idx="5"/>
          </p:cNvCxnSpPr>
          <p:nvPr/>
        </p:nvCxnSpPr>
        <p:spPr>
          <a:xfrm flipH="1" flipV="1">
            <a:off x="5989266" y="3446328"/>
            <a:ext cx="300044" cy="45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81805F35-8FC9-468C-BA8C-B9404E8AE614}"/>
              </a:ext>
            </a:extLst>
          </p:cNvPr>
          <p:cNvCxnSpPr>
            <a:cxnSpLocks/>
            <a:stCxn id="18" idx="6"/>
            <a:endCxn id="14" idx="0"/>
          </p:cNvCxnSpPr>
          <p:nvPr/>
        </p:nvCxnSpPr>
        <p:spPr>
          <a:xfrm>
            <a:off x="6080480" y="3226116"/>
            <a:ext cx="429040" cy="58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0DD75B42-7A2B-441C-B5DB-743CB7E5C4E7}"/>
              </a:ext>
            </a:extLst>
          </p:cNvPr>
          <p:cNvCxnSpPr>
            <a:cxnSpLocks/>
            <a:stCxn id="12" idx="2"/>
            <a:endCxn id="23" idx="6"/>
          </p:cNvCxnSpPr>
          <p:nvPr/>
        </p:nvCxnSpPr>
        <p:spPr>
          <a:xfrm flipH="1">
            <a:off x="8749167" y="4416979"/>
            <a:ext cx="1803871" cy="19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2F16873-1767-414B-B074-E4978727A836}"/>
              </a:ext>
            </a:extLst>
          </p:cNvPr>
          <p:cNvCxnSpPr>
            <a:cxnSpLocks/>
            <a:stCxn id="23" idx="7"/>
            <a:endCxn id="12" idx="1"/>
          </p:cNvCxnSpPr>
          <p:nvPr/>
        </p:nvCxnSpPr>
        <p:spPr>
          <a:xfrm flipV="1">
            <a:off x="8657952" y="4196768"/>
            <a:ext cx="1986301" cy="19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46A19AF-66C9-470F-815B-35B95CE97436}"/>
              </a:ext>
            </a:extLst>
          </p:cNvPr>
          <p:cNvCxnSpPr>
            <a:cxnSpLocks/>
            <a:stCxn id="23" idx="4"/>
            <a:endCxn id="24" idx="1"/>
          </p:cNvCxnSpPr>
          <p:nvPr/>
        </p:nvCxnSpPr>
        <p:spPr>
          <a:xfrm>
            <a:off x="8437741" y="4924279"/>
            <a:ext cx="82851" cy="72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C19D016-ED9B-49E6-8AE2-3F4E9C1CCFD8}"/>
              </a:ext>
            </a:extLst>
          </p:cNvPr>
          <p:cNvCxnSpPr>
            <a:cxnSpLocks/>
            <a:stCxn id="23" idx="5"/>
            <a:endCxn id="16" idx="2"/>
          </p:cNvCxnSpPr>
          <p:nvPr/>
        </p:nvCxnSpPr>
        <p:spPr>
          <a:xfrm>
            <a:off x="8657947" y="4833064"/>
            <a:ext cx="1895087" cy="89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9EABD359-E4AC-444E-86BD-EB4F4EDC4332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10864459" y="4728403"/>
            <a:ext cx="0" cy="69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D3601C7-B4CF-4C15-B6DF-F0667FB2B7C9}"/>
              </a:ext>
            </a:extLst>
          </p:cNvPr>
          <p:cNvSpPr txBox="1"/>
          <p:nvPr/>
        </p:nvSpPr>
        <p:spPr>
          <a:xfrm>
            <a:off x="2527689" y="2581277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5AD15BA-65B8-46DE-99FA-263B2DFB0F7B}"/>
              </a:ext>
            </a:extLst>
          </p:cNvPr>
          <p:cNvSpPr txBox="1"/>
          <p:nvPr/>
        </p:nvSpPr>
        <p:spPr>
          <a:xfrm>
            <a:off x="1307207" y="2554161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483F1F9-0BB1-49E9-8521-8A14D4B0DB6C}"/>
              </a:ext>
            </a:extLst>
          </p:cNvPr>
          <p:cNvSpPr txBox="1"/>
          <p:nvPr/>
        </p:nvSpPr>
        <p:spPr>
          <a:xfrm>
            <a:off x="551169" y="3560069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15272370-DC2B-4A50-8FD5-8BA495B9DB45}"/>
              </a:ext>
            </a:extLst>
          </p:cNvPr>
          <p:cNvSpPr txBox="1"/>
          <p:nvPr/>
        </p:nvSpPr>
        <p:spPr>
          <a:xfrm>
            <a:off x="1547515" y="3266341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2F53642-6E0E-48B0-A22C-C9869743F368}"/>
              </a:ext>
            </a:extLst>
          </p:cNvPr>
          <p:cNvSpPr txBox="1"/>
          <p:nvPr/>
        </p:nvSpPr>
        <p:spPr>
          <a:xfrm>
            <a:off x="2541124" y="3505631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996A03A-E3AD-46BF-9125-948F060DF711}"/>
              </a:ext>
            </a:extLst>
          </p:cNvPr>
          <p:cNvSpPr txBox="1"/>
          <p:nvPr/>
        </p:nvSpPr>
        <p:spPr>
          <a:xfrm>
            <a:off x="3150095" y="363567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0DDAA5E-8EEC-4207-84FC-D404C997787D}"/>
              </a:ext>
            </a:extLst>
          </p:cNvPr>
          <p:cNvSpPr txBox="1"/>
          <p:nvPr/>
        </p:nvSpPr>
        <p:spPr>
          <a:xfrm>
            <a:off x="2208901" y="4242949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5F5EF3AD-2D93-4144-8052-E229CE178531}"/>
              </a:ext>
            </a:extLst>
          </p:cNvPr>
          <p:cNvSpPr txBox="1"/>
          <p:nvPr/>
        </p:nvSpPr>
        <p:spPr>
          <a:xfrm>
            <a:off x="1387373" y="4202751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1DCD1BC-A522-40FE-967B-BCB067230E1A}"/>
              </a:ext>
            </a:extLst>
          </p:cNvPr>
          <p:cNvSpPr txBox="1"/>
          <p:nvPr/>
        </p:nvSpPr>
        <p:spPr>
          <a:xfrm>
            <a:off x="1642135" y="452006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819D49A-47C3-4A25-966A-222791D454FA}"/>
              </a:ext>
            </a:extLst>
          </p:cNvPr>
          <p:cNvSpPr txBox="1"/>
          <p:nvPr/>
        </p:nvSpPr>
        <p:spPr>
          <a:xfrm>
            <a:off x="5205782" y="348026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22C6FF4-E097-401F-93BC-2B245D98E608}"/>
              </a:ext>
            </a:extLst>
          </p:cNvPr>
          <p:cNvSpPr txBox="1"/>
          <p:nvPr/>
        </p:nvSpPr>
        <p:spPr>
          <a:xfrm>
            <a:off x="4503970" y="3590627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E40300CD-21C3-4FFD-99F7-B1212A46B3C2}"/>
              </a:ext>
            </a:extLst>
          </p:cNvPr>
          <p:cNvSpPr txBox="1"/>
          <p:nvPr/>
        </p:nvSpPr>
        <p:spPr>
          <a:xfrm>
            <a:off x="4981222" y="4490916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172889A7-D9F1-4AC2-B92E-16D90895E13B}"/>
              </a:ext>
            </a:extLst>
          </p:cNvPr>
          <p:cNvSpPr txBox="1"/>
          <p:nvPr/>
        </p:nvSpPr>
        <p:spPr>
          <a:xfrm>
            <a:off x="5548988" y="4239606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6618647B-E474-4186-BE99-B4A7F52F466A}"/>
              </a:ext>
            </a:extLst>
          </p:cNvPr>
          <p:cNvSpPr txBox="1"/>
          <p:nvPr/>
        </p:nvSpPr>
        <p:spPr>
          <a:xfrm>
            <a:off x="6210088" y="3365610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D3EE81CA-9CA7-4855-A599-EE84EA438DE3}"/>
              </a:ext>
            </a:extLst>
          </p:cNvPr>
          <p:cNvSpPr txBox="1"/>
          <p:nvPr/>
        </p:nvSpPr>
        <p:spPr>
          <a:xfrm>
            <a:off x="5983057" y="3537542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FFC19EE3-080B-47C3-B922-EA6070333723}"/>
              </a:ext>
            </a:extLst>
          </p:cNvPr>
          <p:cNvSpPr txBox="1"/>
          <p:nvPr/>
        </p:nvSpPr>
        <p:spPr>
          <a:xfrm>
            <a:off x="6102160" y="2848555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D4D5ECD8-1CC7-4B50-B465-A658B0D768AB}"/>
              </a:ext>
            </a:extLst>
          </p:cNvPr>
          <p:cNvSpPr txBox="1"/>
          <p:nvPr/>
        </p:nvSpPr>
        <p:spPr>
          <a:xfrm>
            <a:off x="8822892" y="1476551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8EB1F69-0143-4BFA-AF6A-050D20F0A92C}"/>
              </a:ext>
            </a:extLst>
          </p:cNvPr>
          <p:cNvSpPr txBox="1"/>
          <p:nvPr/>
        </p:nvSpPr>
        <p:spPr>
          <a:xfrm>
            <a:off x="8851100" y="2087011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27985B48-0E84-486A-B620-C8EFB2E612A4}"/>
              </a:ext>
            </a:extLst>
          </p:cNvPr>
          <p:cNvSpPr txBox="1"/>
          <p:nvPr/>
        </p:nvSpPr>
        <p:spPr>
          <a:xfrm>
            <a:off x="9324497" y="3830977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1681A60E-C162-42DA-A1F6-B55CF1A505B3}"/>
              </a:ext>
            </a:extLst>
          </p:cNvPr>
          <p:cNvSpPr txBox="1"/>
          <p:nvPr/>
        </p:nvSpPr>
        <p:spPr>
          <a:xfrm>
            <a:off x="9473953" y="4456886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732FA924-669E-4075-BF06-E2398A28B270}"/>
              </a:ext>
            </a:extLst>
          </p:cNvPr>
          <p:cNvSpPr txBox="1"/>
          <p:nvPr/>
        </p:nvSpPr>
        <p:spPr>
          <a:xfrm>
            <a:off x="9645861" y="5209290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31AC0DD-8ACF-433F-9B89-75251FE7EB28}"/>
              </a:ext>
            </a:extLst>
          </p:cNvPr>
          <p:cNvSpPr txBox="1"/>
          <p:nvPr/>
        </p:nvSpPr>
        <p:spPr>
          <a:xfrm>
            <a:off x="8255356" y="5036850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8F92D861-925A-4E86-89AE-E7597482161A}"/>
              </a:ext>
            </a:extLst>
          </p:cNvPr>
          <p:cNvSpPr txBox="1"/>
          <p:nvPr/>
        </p:nvSpPr>
        <p:spPr>
          <a:xfrm>
            <a:off x="10672225" y="485218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94DFEDE8-664B-4391-8E13-5138A761D69F}"/>
              </a:ext>
            </a:extLst>
          </p:cNvPr>
          <p:cNvSpPr txBox="1"/>
          <p:nvPr/>
        </p:nvSpPr>
        <p:spPr>
          <a:xfrm>
            <a:off x="4872482" y="2962152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71C57A27-168D-4853-93F5-4F09718A122A}"/>
              </a:ext>
            </a:extLst>
          </p:cNvPr>
          <p:cNvSpPr txBox="1"/>
          <p:nvPr/>
        </p:nvSpPr>
        <p:spPr>
          <a:xfrm>
            <a:off x="5963377" y="490329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上一頁的兩個</a:t>
            </a:r>
            <a:r>
              <a:rPr lang="en-US" altLang="zh-CN" dirty="0"/>
              <a:t>node17</a:t>
            </a:r>
            <a:r>
              <a:rPr lang="zh-CN" altLang="en-US" dirty="0"/>
              <a:t>，</a:t>
            </a:r>
            <a:r>
              <a:rPr lang="en-US" altLang="zh-CN" dirty="0"/>
              <a:t>20</a:t>
            </a:r>
            <a:r>
              <a:rPr lang="zh-CN" altLang="en-US" dirty="0"/>
              <a:t>。形成了</a:t>
            </a:r>
            <a:r>
              <a:rPr lang="en-US" altLang="zh-CN" dirty="0"/>
              <a:t>10</a:t>
            </a:r>
            <a:r>
              <a:rPr lang="zh-CN" altLang="en-US" dirty="0"/>
              <a:t>個最大子拓撲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72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B8BCF-67CB-49DC-9410-6D22F141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繳交方式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AE1BF-3AC5-4687-9A63-2C40F672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ccepted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/C++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Deadline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2019/12/30(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中午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:00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不接受遲交若有正當理由可提出。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必須是</a:t>
            </a:r>
            <a:r>
              <a:rPr lang="en-US" altLang="zh-TW" dirty="0"/>
              <a:t>read file</a:t>
            </a:r>
            <a:r>
              <a:rPr lang="en-US" altLang="zh-CN" dirty="0"/>
              <a:t>!</a:t>
            </a:r>
            <a:r>
              <a:rPr lang="en-US" altLang="zh-TW" dirty="0"/>
              <a:t>(input1</a:t>
            </a:r>
            <a:r>
              <a:rPr lang="en-US" altLang="zh-CN" dirty="0"/>
              <a:t>.</a:t>
            </a:r>
            <a:r>
              <a:rPr lang="en-US" altLang="zh-TW" dirty="0"/>
              <a:t>txt </a:t>
            </a:r>
            <a:r>
              <a:rPr lang="zh-CN" altLang="en-US" dirty="0"/>
              <a:t>，</a:t>
            </a:r>
            <a:r>
              <a:rPr lang="en-US" altLang="zh-CN" dirty="0"/>
              <a:t>input2.txt 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en-US" altLang="zh-TW" dirty="0"/>
              <a:t>)</a:t>
            </a:r>
            <a:r>
              <a:rPr lang="zh-CN" altLang="en-US" dirty="0">
                <a:solidFill>
                  <a:srgbClr val="C00000"/>
                </a:solidFill>
              </a:rPr>
              <a:t>不可以用絕對路徑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/>
          </a:p>
          <a:p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也必須是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 file(output1.txt 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output2.txt 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…)output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檔不用繳交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</a:t>
            </a:r>
            <a:r>
              <a:rPr lang="en-US" altLang="zh-CN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若有很多檔案請標清楚題號比如，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main1.c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main2.c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繳交方式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將你寫的所有檔案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檔和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放在一起壓縮，以</a:t>
            </a:r>
            <a:r>
              <a:rPr lang="en-US" altLang="zh-CN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-learning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方式繳交，檔名為  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+homework4”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禁止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抄襲 ，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可以的話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打上註解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方便閱讀</a:t>
            </a:r>
            <a:endParaRPr lang="en-US" altLang="zh-CN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至少要跑出我給的測資出來，批改的時候還會測其它測資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我們會以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Dev-C++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來做批改</a:t>
            </a:r>
            <a:endParaRPr lang="en-US" altLang="zh-CN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41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08770-CA44-4F5D-9888-A33A6F9A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網路拓撲問題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5C88F2-2278-4D6C-A82A-473D4332F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網路拓</a:t>
            </a:r>
            <a:r>
              <a:rPr lang="zh-CN" altLang="en-US" dirty="0">
                <a:latin typeface="+mj-ea"/>
                <a:ea typeface="+mj-ea"/>
              </a:rPr>
              <a:t>撲有很多的節點與連線，它們構成一個巨大而複雜的圖。我們想探討這個圖所</a:t>
            </a:r>
            <a:r>
              <a:rPr lang="zh-CN" altLang="en-US" dirty="0"/>
              <a:t>擁有的一些性質。</a:t>
            </a:r>
            <a:endParaRPr lang="en-US" altLang="zh-CN" dirty="0"/>
          </a:p>
          <a:p>
            <a:r>
              <a:rPr lang="zh-CN" altLang="en-US" dirty="0"/>
              <a:t>作業會大量用到</a:t>
            </a:r>
            <a:r>
              <a:rPr lang="en-US" altLang="zh-CN" dirty="0"/>
              <a:t>matrix m*n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名詞介紹</a:t>
            </a:r>
            <a:endParaRPr lang="en-US" altLang="zh-CN" dirty="0"/>
          </a:p>
          <a:p>
            <a:pPr lvl="1"/>
            <a:r>
              <a:rPr lang="zh-CN" altLang="en-US" dirty="0"/>
              <a:t>網路拓撲中的節點稱為</a:t>
            </a:r>
            <a:r>
              <a:rPr lang="en-US" altLang="zh-CN" dirty="0"/>
              <a:t>node</a:t>
            </a:r>
          </a:p>
          <a:p>
            <a:pPr lvl="1"/>
            <a:r>
              <a:rPr lang="zh-CN" altLang="en-US" dirty="0"/>
              <a:t>網路拓撲中的連線稱為</a:t>
            </a:r>
            <a:r>
              <a:rPr lang="en-US" altLang="zh-CN" dirty="0"/>
              <a:t>edge</a:t>
            </a:r>
          </a:p>
          <a:p>
            <a:pPr lvl="1"/>
            <a:r>
              <a:rPr lang="zh-CN" altLang="en-US" dirty="0"/>
              <a:t>網路拓撲中的封包稱為</a:t>
            </a:r>
            <a:r>
              <a:rPr lang="en-US" altLang="zh-CN" dirty="0"/>
              <a:t>packet</a:t>
            </a:r>
          </a:p>
          <a:p>
            <a:pPr lvl="1"/>
            <a:r>
              <a:rPr lang="zh-CN" altLang="en-US" dirty="0"/>
              <a:t>嚴格上三角矩陣意義為一個矩陣的對角線下半部</a:t>
            </a:r>
            <a:r>
              <a:rPr lang="en-US" altLang="zh-CN" dirty="0"/>
              <a:t>(</a:t>
            </a:r>
            <a:r>
              <a:rPr lang="zh-CN" altLang="en-US" dirty="0"/>
              <a:t>含對角線</a:t>
            </a:r>
            <a:r>
              <a:rPr lang="en-US" altLang="zh-CN" dirty="0"/>
              <a:t>)</a:t>
            </a:r>
            <a:r>
              <a:rPr lang="zh-CN" altLang="en-US" dirty="0"/>
              <a:t>全為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buffer</a:t>
            </a:r>
            <a:r>
              <a:rPr lang="zh-CN" altLang="en-US" dirty="0"/>
              <a:t>指的是一個可以存放</a:t>
            </a:r>
            <a:r>
              <a:rPr lang="en-US" altLang="zh-CN" dirty="0"/>
              <a:t>packet</a:t>
            </a:r>
            <a:r>
              <a:rPr lang="zh-CN" altLang="en-US" dirty="0"/>
              <a:t>的</a:t>
            </a:r>
            <a:r>
              <a:rPr lang="en-US" altLang="zh-CN" dirty="0"/>
              <a:t>queue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001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43176-1EBB-46D6-9FB4-8513CDCA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網路拓撲問題</a:t>
            </a:r>
            <a:r>
              <a:rPr lang="en-US" altLang="zh-CN" dirty="0"/>
              <a:t>-1(20%)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00772-C157-4995-B157-56064D95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描述</a:t>
            </a:r>
            <a:endParaRPr lang="en-US" altLang="zh-CN" dirty="0"/>
          </a:p>
          <a:p>
            <a:pPr lvl="1"/>
            <a:r>
              <a:rPr lang="zh-CN" altLang="en-US" dirty="0"/>
              <a:t>以一個大小是</a:t>
            </a:r>
            <a:r>
              <a:rPr lang="en-US" altLang="zh-CN" dirty="0"/>
              <a:t>m*n(m=n)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嚴格上三角</a:t>
            </a:r>
            <a:r>
              <a:rPr lang="en-US" altLang="zh-CN" dirty="0"/>
              <a:t>matrix</a:t>
            </a:r>
            <a:r>
              <a:rPr lang="zh-CN" altLang="en-US" dirty="0"/>
              <a:t>表示拓撲圖，</a:t>
            </a:r>
            <a:r>
              <a:rPr lang="en-US" altLang="zh-CN" dirty="0"/>
              <a:t>1&lt;=m&lt;=99</a:t>
            </a:r>
            <a:r>
              <a:rPr lang="zh-CN" altLang="en-US" dirty="0"/>
              <a:t>。</a:t>
            </a:r>
            <a:endParaRPr lang="en-US" altLang="zh-TW" dirty="0"/>
          </a:p>
          <a:p>
            <a:pPr lvl="1"/>
            <a:r>
              <a:rPr lang="zh-CN" altLang="en-US" dirty="0"/>
              <a:t>矩陣中所有點的值介於</a:t>
            </a:r>
            <a:r>
              <a:rPr lang="en-US" altLang="zh-CN" dirty="0"/>
              <a:t>0~99</a:t>
            </a:r>
            <a:r>
              <a:rPr lang="zh-CN" altLang="en-US" dirty="0"/>
              <a:t>。</a:t>
            </a:r>
            <a:r>
              <a:rPr lang="en-US" altLang="zh-TW" dirty="0"/>
              <a:t>0</a:t>
            </a:r>
            <a:r>
              <a:rPr lang="zh-CN" altLang="en-US" dirty="0"/>
              <a:t>代表兩</a:t>
            </a:r>
            <a:r>
              <a:rPr lang="en-US" altLang="zh-CN" dirty="0"/>
              <a:t>node</a:t>
            </a:r>
            <a:r>
              <a:rPr lang="zh-CN" altLang="en-US" dirty="0"/>
              <a:t>之間沒有</a:t>
            </a:r>
            <a:r>
              <a:rPr lang="en-US" altLang="zh-CN" dirty="0"/>
              <a:t>edge</a:t>
            </a:r>
            <a:r>
              <a:rPr lang="zh-CN" altLang="en-US" dirty="0"/>
              <a:t>，</a:t>
            </a:r>
            <a:r>
              <a:rPr lang="en-US" altLang="zh-CN" dirty="0"/>
              <a:t>1~99</a:t>
            </a:r>
            <a:r>
              <a:rPr lang="zh-CN" altLang="en-US" dirty="0"/>
              <a:t>代表此</a:t>
            </a:r>
            <a:r>
              <a:rPr lang="en-US" altLang="zh-CN" dirty="0"/>
              <a:t>edge</a:t>
            </a:r>
            <a:r>
              <a:rPr lang="zh-CN" altLang="en-US" dirty="0"/>
              <a:t>最大可接受</a:t>
            </a:r>
            <a:r>
              <a:rPr lang="en-US" altLang="zh-CN" dirty="0"/>
              <a:t>packet</a:t>
            </a:r>
            <a:r>
              <a:rPr lang="zh-CN" altLang="en-US" dirty="0"/>
              <a:t>數。</a:t>
            </a:r>
            <a:endParaRPr lang="en-US" altLang="zh-CN" dirty="0"/>
          </a:p>
          <a:p>
            <a:pPr lvl="1"/>
            <a:r>
              <a:rPr lang="zh-CN" altLang="en-US" dirty="0"/>
              <a:t>假設所有</a:t>
            </a:r>
            <a:r>
              <a:rPr lang="en-US" altLang="zh-CN" dirty="0"/>
              <a:t>node</a:t>
            </a:r>
            <a:r>
              <a:rPr lang="zh-CN" altLang="en-US" dirty="0"/>
              <a:t>皆相連且都至少有一進一出</a:t>
            </a:r>
            <a:r>
              <a:rPr lang="en-US" altLang="zh-CN" dirty="0"/>
              <a:t>(</a:t>
            </a:r>
            <a:r>
              <a:rPr lang="zh-CN" altLang="en-US" dirty="0"/>
              <a:t>起點</a:t>
            </a:r>
            <a:r>
              <a:rPr lang="en-US" altLang="zh-CN" dirty="0"/>
              <a:t>node</a:t>
            </a:r>
            <a:r>
              <a:rPr lang="zh-CN" altLang="en-US" dirty="0"/>
              <a:t>只有出，終點</a:t>
            </a:r>
            <a:r>
              <a:rPr lang="en-US" altLang="zh-CN" dirty="0"/>
              <a:t>node</a:t>
            </a:r>
            <a:r>
              <a:rPr lang="zh-CN" altLang="en-US" dirty="0"/>
              <a:t>只有進</a:t>
            </a:r>
            <a:r>
              <a:rPr lang="en-US" altLang="zh-CN" dirty="0"/>
              <a:t>)</a:t>
            </a:r>
            <a:r>
              <a:rPr lang="zh-CN" altLang="en-US" dirty="0"/>
              <a:t>，每個</a:t>
            </a:r>
            <a:r>
              <a:rPr lang="en-US" altLang="zh-CN" dirty="0"/>
              <a:t>node</a:t>
            </a:r>
            <a:r>
              <a:rPr lang="zh-CN" altLang="en-US" dirty="0"/>
              <a:t>的進入的</a:t>
            </a:r>
            <a:r>
              <a:rPr lang="en-US" altLang="zh-CN" dirty="0"/>
              <a:t>packet</a:t>
            </a:r>
            <a:r>
              <a:rPr lang="zh-CN" altLang="en-US" dirty="0"/>
              <a:t>數皆等於出去的</a:t>
            </a:r>
            <a:r>
              <a:rPr lang="en-US" altLang="zh-CN" dirty="0"/>
              <a:t>packet</a:t>
            </a:r>
            <a:r>
              <a:rPr lang="zh-CN" altLang="en-US" dirty="0"/>
              <a:t>數。</a:t>
            </a:r>
            <a:endParaRPr lang="en-US" altLang="zh-CN" dirty="0"/>
          </a:p>
          <a:p>
            <a:r>
              <a:rPr lang="zh-CN" altLang="en-US" dirty="0"/>
              <a:t>問題</a:t>
            </a:r>
            <a:endParaRPr lang="en-US" altLang="zh-CN" dirty="0"/>
          </a:p>
          <a:p>
            <a:pPr lvl="1"/>
            <a:r>
              <a:rPr lang="zh-CN" altLang="en-US" dirty="0"/>
              <a:t>起點</a:t>
            </a:r>
            <a:r>
              <a:rPr lang="en-US" altLang="zh-CN" dirty="0"/>
              <a:t>(1)</a:t>
            </a:r>
            <a:r>
              <a:rPr lang="zh-CN" altLang="en-US" dirty="0"/>
              <a:t>到終點</a:t>
            </a:r>
            <a:r>
              <a:rPr lang="en-US" altLang="zh-CN" dirty="0"/>
              <a:t>(m)</a:t>
            </a:r>
            <a:r>
              <a:rPr lang="zh-CN" altLang="en-US" dirty="0"/>
              <a:t>，求起點所能丟出的最大</a:t>
            </a:r>
            <a:r>
              <a:rPr lang="en-US" altLang="zh-CN" dirty="0"/>
              <a:t>packet</a:t>
            </a:r>
            <a:r>
              <a:rPr lang="zh-CN" altLang="en-US" dirty="0"/>
              <a:t>數使得這個拓撲中的任何</a:t>
            </a:r>
            <a:r>
              <a:rPr lang="en-US" altLang="zh-CN" dirty="0"/>
              <a:t>edge</a:t>
            </a:r>
            <a:r>
              <a:rPr lang="zh-CN" altLang="en-US" dirty="0"/>
              <a:t>不會被塞爆。</a:t>
            </a:r>
            <a:endParaRPr lang="en-US" altLang="zh-CN" dirty="0"/>
          </a:p>
          <a:p>
            <a:r>
              <a:rPr lang="en-US" altLang="zh-CN" dirty="0"/>
              <a:t>Input</a:t>
            </a:r>
          </a:p>
          <a:p>
            <a:pPr lvl="1"/>
            <a:r>
              <a:rPr lang="zh-CN" altLang="en-US" dirty="0"/>
              <a:t>一個</a:t>
            </a:r>
            <a:r>
              <a:rPr lang="en-US" altLang="zh-CN" dirty="0"/>
              <a:t>matrix(int)</a:t>
            </a:r>
          </a:p>
          <a:p>
            <a:r>
              <a:rPr lang="en-US" altLang="zh-CN" dirty="0"/>
              <a:t>Output</a:t>
            </a:r>
          </a:p>
          <a:p>
            <a:pPr lvl="1"/>
            <a:r>
              <a:rPr lang="zh-CN" altLang="en-US" dirty="0"/>
              <a:t>換行後輸出起點可以丟出的最大</a:t>
            </a:r>
            <a:r>
              <a:rPr lang="en-US" altLang="zh-CN" dirty="0"/>
              <a:t>packet</a:t>
            </a:r>
            <a:r>
              <a:rPr lang="zh-CN" altLang="en-US" dirty="0"/>
              <a:t>數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819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F73B5-67E9-453C-9CC9-7ABF567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網路拓撲問題</a:t>
            </a:r>
            <a:r>
              <a:rPr lang="en-US" altLang="zh-CN" dirty="0"/>
              <a:t>-1</a:t>
            </a:r>
            <a:br>
              <a:rPr lang="en-US" altLang="zh-CN" dirty="0"/>
            </a:br>
            <a:r>
              <a:rPr lang="en-US" altLang="zh-CN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E670B-E26D-48BE-B422-4C5D3F2B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Input</a:t>
            </a:r>
          </a:p>
          <a:p>
            <a:pPr marL="0" indent="0">
              <a:buNone/>
            </a:pPr>
            <a:r>
              <a:rPr lang="en-US" altLang="zh-CN" dirty="0"/>
              <a:t>0 10 0 5 0 15 0 0</a:t>
            </a:r>
          </a:p>
          <a:p>
            <a:pPr marL="0" indent="0">
              <a:buNone/>
            </a:pPr>
            <a:r>
              <a:rPr lang="en-US" altLang="zh-CN" dirty="0"/>
              <a:t>0 0 9 4 15 0 0 0</a:t>
            </a:r>
          </a:p>
          <a:p>
            <a:pPr marL="0" indent="0">
              <a:buNone/>
            </a:pPr>
            <a:r>
              <a:rPr lang="en-US" altLang="zh-CN" dirty="0"/>
              <a:t>0 0 0 0 15 0 0 10</a:t>
            </a:r>
          </a:p>
          <a:p>
            <a:pPr marL="0" indent="0">
              <a:buNone/>
            </a:pPr>
            <a:r>
              <a:rPr lang="en-US" altLang="zh-CN" dirty="0"/>
              <a:t>0 0 0 0 8 4 0 0</a:t>
            </a:r>
          </a:p>
          <a:p>
            <a:pPr marL="0" indent="0">
              <a:buNone/>
            </a:pPr>
            <a:r>
              <a:rPr lang="en-US" altLang="zh-CN" dirty="0"/>
              <a:t>0 0 0 0 0 0 15 10</a:t>
            </a:r>
          </a:p>
          <a:p>
            <a:pPr marL="0" indent="0">
              <a:buNone/>
            </a:pPr>
            <a:r>
              <a:rPr lang="en-US" altLang="zh-CN" dirty="0"/>
              <a:t>0 0 0 0 0 0 30 0</a:t>
            </a:r>
          </a:p>
          <a:p>
            <a:pPr marL="0" indent="0">
              <a:buNone/>
            </a:pPr>
            <a:r>
              <a:rPr lang="en-US" altLang="zh-CN" dirty="0"/>
              <a:t>0 0 0 0 0 0 0 10</a:t>
            </a:r>
          </a:p>
          <a:p>
            <a:pPr marL="0" indent="0">
              <a:buNone/>
            </a:pPr>
            <a:r>
              <a:rPr lang="en-US" altLang="zh-CN" dirty="0"/>
              <a:t>0 0 0 0 0 0 0 0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A29C2B-4097-43BF-9AF5-3498BAA36227}"/>
              </a:ext>
            </a:extLst>
          </p:cNvPr>
          <p:cNvSpPr/>
          <p:nvPr/>
        </p:nvSpPr>
        <p:spPr>
          <a:xfrm>
            <a:off x="6096000" y="16906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CN" sz="2800" dirty="0"/>
              <a:t>Output</a:t>
            </a:r>
          </a:p>
          <a:p>
            <a:r>
              <a:rPr lang="en-US" altLang="zh-TW" sz="2800" dirty="0"/>
              <a:t>25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AC9CFAA-436B-4984-B2A9-55FCA247D13E}"/>
              </a:ext>
            </a:extLst>
          </p:cNvPr>
          <p:cNvSpPr/>
          <p:nvPr/>
        </p:nvSpPr>
        <p:spPr>
          <a:xfrm>
            <a:off x="5541067" y="4032697"/>
            <a:ext cx="513523" cy="513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37347C0-933E-4438-806D-5E22C41F9A6B}"/>
              </a:ext>
            </a:extLst>
          </p:cNvPr>
          <p:cNvSpPr/>
          <p:nvPr/>
        </p:nvSpPr>
        <p:spPr>
          <a:xfrm>
            <a:off x="6611180" y="2915477"/>
            <a:ext cx="513523" cy="513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321AF51-6AFF-4F51-8628-B8C26E3E94F9}"/>
              </a:ext>
            </a:extLst>
          </p:cNvPr>
          <p:cNvSpPr/>
          <p:nvPr/>
        </p:nvSpPr>
        <p:spPr>
          <a:xfrm>
            <a:off x="7459316" y="4121841"/>
            <a:ext cx="513523" cy="513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E12C1A7E-ABD7-4D2E-9319-A5414F4069DB}"/>
              </a:ext>
            </a:extLst>
          </p:cNvPr>
          <p:cNvSpPr/>
          <p:nvPr/>
        </p:nvSpPr>
        <p:spPr>
          <a:xfrm>
            <a:off x="9788385" y="2869796"/>
            <a:ext cx="513523" cy="513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7AF3CDB-1681-4C2F-A912-1CB9F27E9D63}"/>
              </a:ext>
            </a:extLst>
          </p:cNvPr>
          <p:cNvSpPr/>
          <p:nvPr/>
        </p:nvSpPr>
        <p:spPr>
          <a:xfrm>
            <a:off x="6611180" y="5167312"/>
            <a:ext cx="513523" cy="513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622E888-0205-4B70-8911-A7DBCEFFD09B}"/>
              </a:ext>
            </a:extLst>
          </p:cNvPr>
          <p:cNvSpPr/>
          <p:nvPr/>
        </p:nvSpPr>
        <p:spPr>
          <a:xfrm>
            <a:off x="9788385" y="5181185"/>
            <a:ext cx="513523" cy="513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C815A09-0C49-440D-A4B7-FDAB88C88ADE}"/>
              </a:ext>
            </a:extLst>
          </p:cNvPr>
          <p:cNvSpPr/>
          <p:nvPr/>
        </p:nvSpPr>
        <p:spPr>
          <a:xfrm>
            <a:off x="9079393" y="4154117"/>
            <a:ext cx="513523" cy="513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050D20F-FBE6-4DD8-BA65-8EA4B65D5A28}"/>
              </a:ext>
            </a:extLst>
          </p:cNvPr>
          <p:cNvSpPr/>
          <p:nvPr/>
        </p:nvSpPr>
        <p:spPr>
          <a:xfrm>
            <a:off x="10840277" y="4032697"/>
            <a:ext cx="513523" cy="513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9686F9C-5E8B-43FB-B1EC-33D19E15DC79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5979390" y="3353796"/>
            <a:ext cx="706999" cy="754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5FF5AB5-0A1C-4E0C-80BE-6AD421107DD8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7124707" y="3167735"/>
            <a:ext cx="2814511" cy="4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ADC19DD-E268-4F7A-B9E9-320A1E40C3B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6867945" y="3429001"/>
            <a:ext cx="666579" cy="76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030B328-991E-43BD-8898-436D19EF1E2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7049503" y="3353797"/>
            <a:ext cx="2105099" cy="875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83A2C3D-718A-4E2C-970E-3AB2D550D839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9336155" y="3308115"/>
            <a:ext cx="527436" cy="84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D44C270-C7DA-4A65-8648-EFA9B761E242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7972843" y="4378603"/>
            <a:ext cx="1106555" cy="32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C0C8670-02E0-42DB-BA48-51CB725A937B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6867945" y="4560160"/>
            <a:ext cx="666579" cy="60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8532C62-8DD9-4E44-A977-667C6CF92F53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6054594" y="4289459"/>
            <a:ext cx="1404727" cy="89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41A90ED-82EB-4708-9C44-21621445DC2B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5979390" y="4471017"/>
            <a:ext cx="706999" cy="771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A5EBB4A-613D-469C-862E-DB8F96F5E61D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124703" y="5424078"/>
            <a:ext cx="2663684" cy="13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8C698DA4-C8FC-4780-8B9D-E37F3D2AAFE8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flipV="1">
            <a:off x="10226704" y="4471020"/>
            <a:ext cx="688779" cy="785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C24036BC-D732-4024-92D7-3982C0D2010A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9517711" y="4592440"/>
            <a:ext cx="527436" cy="58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EEEED6D-3224-4E2E-A675-5AB9360F2B9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592920" y="4289459"/>
            <a:ext cx="1247363" cy="121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937BD8B6-6735-41FC-941E-4749B0118F2D}"/>
              </a:ext>
            </a:extLst>
          </p:cNvPr>
          <p:cNvCxnSpPr>
            <a:cxnSpLocks/>
            <a:stCxn id="8" idx="5"/>
            <a:endCxn id="12" idx="0"/>
          </p:cNvCxnSpPr>
          <p:nvPr/>
        </p:nvCxnSpPr>
        <p:spPr>
          <a:xfrm>
            <a:off x="10226710" y="3308115"/>
            <a:ext cx="870335" cy="724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49898C9-1B58-4825-A29B-09A82DC0300A}"/>
              </a:ext>
            </a:extLst>
          </p:cNvPr>
          <p:cNvSpPr txBox="1"/>
          <p:nvPr/>
        </p:nvSpPr>
        <p:spPr>
          <a:xfrm>
            <a:off x="5846840" y="3432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CDF8470-40C2-4F76-987B-12418C48838D}"/>
              </a:ext>
            </a:extLst>
          </p:cNvPr>
          <p:cNvSpPr txBox="1"/>
          <p:nvPr/>
        </p:nvSpPr>
        <p:spPr>
          <a:xfrm>
            <a:off x="7972837" y="264943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0E08829-6220-4B55-A7FE-D93DD1412EF2}"/>
              </a:ext>
            </a:extLst>
          </p:cNvPr>
          <p:cNvSpPr txBox="1"/>
          <p:nvPr/>
        </p:nvSpPr>
        <p:spPr>
          <a:xfrm>
            <a:off x="6927865" y="3736176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CCDFAB68-4D42-4BEA-BC93-C0840CA43AA2}"/>
              </a:ext>
            </a:extLst>
          </p:cNvPr>
          <p:cNvSpPr txBox="1"/>
          <p:nvPr/>
        </p:nvSpPr>
        <p:spPr>
          <a:xfrm>
            <a:off x="6874219" y="4781301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7058C18-9CC6-4B24-B939-6070A25ADDF3}"/>
              </a:ext>
            </a:extLst>
          </p:cNvPr>
          <p:cNvSpPr txBox="1"/>
          <p:nvPr/>
        </p:nvSpPr>
        <p:spPr>
          <a:xfrm>
            <a:off x="6025535" y="4807594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4B103E9-9220-4866-873D-BB65E956DB2C}"/>
              </a:ext>
            </a:extLst>
          </p:cNvPr>
          <p:cNvSpPr txBox="1"/>
          <p:nvPr/>
        </p:nvSpPr>
        <p:spPr>
          <a:xfrm>
            <a:off x="6449603" y="4144621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819871F-0329-46BF-A889-33EC5D123CE6}"/>
              </a:ext>
            </a:extLst>
          </p:cNvPr>
          <p:cNvSpPr txBox="1"/>
          <p:nvPr/>
        </p:nvSpPr>
        <p:spPr>
          <a:xfrm>
            <a:off x="7905708" y="5403410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D1A1783B-5E54-42FC-B51B-ECE71FEDF960}"/>
              </a:ext>
            </a:extLst>
          </p:cNvPr>
          <p:cNvSpPr txBox="1"/>
          <p:nvPr/>
        </p:nvSpPr>
        <p:spPr>
          <a:xfrm>
            <a:off x="8146772" y="430469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81CE3726-8294-4B82-83FE-65C00BF308D8}"/>
              </a:ext>
            </a:extLst>
          </p:cNvPr>
          <p:cNvSpPr txBox="1"/>
          <p:nvPr/>
        </p:nvSpPr>
        <p:spPr>
          <a:xfrm>
            <a:off x="8041045" y="3590534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9F170B5-77D9-42A2-A11B-78A6F5AB3F29}"/>
              </a:ext>
            </a:extLst>
          </p:cNvPr>
          <p:cNvSpPr txBox="1"/>
          <p:nvPr/>
        </p:nvSpPr>
        <p:spPr>
          <a:xfrm>
            <a:off x="9538223" y="3509342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E00FB9D-EFDB-4448-9467-210D43EE2409}"/>
              </a:ext>
            </a:extLst>
          </p:cNvPr>
          <p:cNvSpPr txBox="1"/>
          <p:nvPr/>
        </p:nvSpPr>
        <p:spPr>
          <a:xfrm>
            <a:off x="10334372" y="3429602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FB372861-59FA-4612-A557-95D62F131C72}"/>
              </a:ext>
            </a:extLst>
          </p:cNvPr>
          <p:cNvSpPr txBox="1"/>
          <p:nvPr/>
        </p:nvSpPr>
        <p:spPr>
          <a:xfrm>
            <a:off x="9952501" y="4120027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F9A72AC6-E057-4599-903B-A40C41306932}"/>
              </a:ext>
            </a:extLst>
          </p:cNvPr>
          <p:cNvSpPr txBox="1"/>
          <p:nvPr/>
        </p:nvSpPr>
        <p:spPr>
          <a:xfrm>
            <a:off x="9405381" y="4862078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0C201635-71A5-476C-9EEA-C19D409ACFDE}"/>
              </a:ext>
            </a:extLst>
          </p:cNvPr>
          <p:cNvSpPr txBox="1"/>
          <p:nvPr/>
        </p:nvSpPr>
        <p:spPr>
          <a:xfrm>
            <a:off x="10353193" y="4847325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5262C9-E406-4452-8B57-A4491A2C960B}"/>
              </a:ext>
            </a:extLst>
          </p:cNvPr>
          <p:cNvSpPr/>
          <p:nvPr/>
        </p:nvSpPr>
        <p:spPr>
          <a:xfrm>
            <a:off x="8656851" y="265060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4EE9C70-4887-40D6-BB86-13B0FBDBCA4A}"/>
              </a:ext>
            </a:extLst>
          </p:cNvPr>
          <p:cNvSpPr/>
          <p:nvPr/>
        </p:nvSpPr>
        <p:spPr>
          <a:xfrm>
            <a:off x="5457534" y="32892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03D302B-A8C4-409F-A1E2-744A20590D11}"/>
              </a:ext>
            </a:extLst>
          </p:cNvPr>
          <p:cNvSpPr/>
          <p:nvPr/>
        </p:nvSpPr>
        <p:spPr>
          <a:xfrm>
            <a:off x="5432286" y="48116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FB88ACA-04DC-45C8-B72C-5354293FE9FD}"/>
              </a:ext>
            </a:extLst>
          </p:cNvPr>
          <p:cNvSpPr/>
          <p:nvPr/>
        </p:nvSpPr>
        <p:spPr>
          <a:xfrm>
            <a:off x="6639315" y="437238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E8AEFE1-F632-4876-991E-A8C2D7CB1026}"/>
              </a:ext>
            </a:extLst>
          </p:cNvPr>
          <p:cNvSpPr/>
          <p:nvPr/>
        </p:nvSpPr>
        <p:spPr>
          <a:xfrm>
            <a:off x="8530315" y="450999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FCC7D6E-C3D6-4F0C-817A-435B4EC84FBB}"/>
              </a:ext>
            </a:extLst>
          </p:cNvPr>
          <p:cNvSpPr/>
          <p:nvPr/>
        </p:nvSpPr>
        <p:spPr>
          <a:xfrm>
            <a:off x="8256416" y="55100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42F4E03-4DD9-42D3-9CDF-3A265A6F5330}"/>
              </a:ext>
            </a:extLst>
          </p:cNvPr>
          <p:cNvSpPr/>
          <p:nvPr/>
        </p:nvSpPr>
        <p:spPr>
          <a:xfrm>
            <a:off x="10142219" y="431674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F5B5C4A-EB79-4C44-9762-4ECFEAA75AD6}"/>
              </a:ext>
            </a:extLst>
          </p:cNvPr>
          <p:cNvSpPr/>
          <p:nvPr/>
        </p:nvSpPr>
        <p:spPr>
          <a:xfrm>
            <a:off x="10816695" y="330811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FAE3564-F7FE-474B-A925-ED6414D7C7BD}"/>
              </a:ext>
            </a:extLst>
          </p:cNvPr>
          <p:cNvSpPr/>
          <p:nvPr/>
        </p:nvSpPr>
        <p:spPr>
          <a:xfrm>
            <a:off x="10966768" y="496596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FADF237-C2EE-4287-8CDE-F84B67309B87}"/>
              </a:ext>
            </a:extLst>
          </p:cNvPr>
          <p:cNvSpPr/>
          <p:nvPr/>
        </p:nvSpPr>
        <p:spPr>
          <a:xfrm>
            <a:off x="8412230" y="345825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0904AE4-554C-493E-ACC9-9A92D593A9EB}"/>
              </a:ext>
            </a:extLst>
          </p:cNvPr>
          <p:cNvSpPr txBox="1"/>
          <p:nvPr/>
        </p:nvSpPr>
        <p:spPr>
          <a:xfrm>
            <a:off x="6096005" y="463831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圖中</a:t>
            </a:r>
            <a:r>
              <a:rPr lang="zh-CN" altLang="en-US" dirty="0">
                <a:solidFill>
                  <a:srgbClr val="FF0000"/>
                </a:solidFill>
              </a:rPr>
              <a:t>紅色</a:t>
            </a:r>
            <a:r>
              <a:rPr lang="zh-CN" altLang="en-US" dirty="0"/>
              <a:t>的線以及上面的數字代表本題目我是用了這些</a:t>
            </a:r>
            <a:r>
              <a:rPr lang="en-US" altLang="zh-CN" dirty="0"/>
              <a:t>edge</a:t>
            </a:r>
          </a:p>
          <a:p>
            <a:r>
              <a:rPr lang="zh-CN" altLang="en-US" dirty="0"/>
              <a:t>並且在這些</a:t>
            </a:r>
            <a:r>
              <a:rPr lang="en-US" altLang="zh-CN" dirty="0"/>
              <a:t>edge</a:t>
            </a:r>
            <a:r>
              <a:rPr lang="zh-CN" altLang="en-US" dirty="0"/>
              <a:t>上傳輸了多少</a:t>
            </a:r>
            <a:r>
              <a:rPr lang="en-US" altLang="zh-CN"/>
              <a:t>packet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46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43176-1EBB-46D6-9FB4-8513CDCA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網路拓撲問題</a:t>
            </a:r>
            <a:r>
              <a:rPr lang="en-US" altLang="zh-CN" dirty="0"/>
              <a:t>-2(20%)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00772-C157-4995-B157-56064D959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30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描述</a:t>
            </a:r>
            <a:endParaRPr lang="en-US" altLang="zh-CN" dirty="0"/>
          </a:p>
          <a:p>
            <a:pPr lvl="1"/>
            <a:r>
              <a:rPr lang="zh-CN" altLang="en-US" dirty="0"/>
              <a:t>以一個大小是</a:t>
            </a:r>
            <a:r>
              <a:rPr lang="en-US" altLang="zh-CN" dirty="0"/>
              <a:t>m*n(m=n) </a:t>
            </a:r>
            <a:r>
              <a:rPr lang="zh-CN" altLang="en-US" dirty="0"/>
              <a:t>的</a:t>
            </a:r>
            <a:r>
              <a:rPr lang="en-US" altLang="zh-CN" dirty="0"/>
              <a:t>matrix</a:t>
            </a:r>
            <a:r>
              <a:rPr lang="zh-CN" altLang="en-US" dirty="0"/>
              <a:t>表示拓撲圖，</a:t>
            </a:r>
            <a:r>
              <a:rPr lang="en-US" altLang="zh-CN" dirty="0"/>
              <a:t>1&lt;=m&lt;=99</a:t>
            </a:r>
            <a:r>
              <a:rPr lang="zh-CN" altLang="en-US" dirty="0"/>
              <a:t>。</a:t>
            </a:r>
            <a:endParaRPr lang="en-US" altLang="zh-TW" dirty="0"/>
          </a:p>
          <a:p>
            <a:pPr lvl="1"/>
            <a:r>
              <a:rPr lang="zh-CN" altLang="en-US" dirty="0"/>
              <a:t>矩陣中所有點的值介於</a:t>
            </a:r>
            <a:r>
              <a:rPr lang="en-US" altLang="zh-CN" dirty="0"/>
              <a:t>0~99</a:t>
            </a:r>
            <a:r>
              <a:rPr lang="zh-CN" altLang="en-US" dirty="0"/>
              <a:t>。</a:t>
            </a:r>
            <a:r>
              <a:rPr lang="en-US" altLang="zh-TW" dirty="0"/>
              <a:t>0</a:t>
            </a:r>
            <a:r>
              <a:rPr lang="zh-CN" altLang="en-US" dirty="0"/>
              <a:t>代表兩</a:t>
            </a:r>
            <a:r>
              <a:rPr lang="en-US" altLang="zh-CN" dirty="0"/>
              <a:t>node</a:t>
            </a:r>
            <a:r>
              <a:rPr lang="zh-CN" altLang="en-US" dirty="0"/>
              <a:t>之間沒有</a:t>
            </a:r>
            <a:r>
              <a:rPr lang="en-US" altLang="zh-CN" dirty="0"/>
              <a:t>edge</a:t>
            </a:r>
            <a:r>
              <a:rPr lang="zh-CN" altLang="en-US" dirty="0"/>
              <a:t>，</a:t>
            </a:r>
            <a:r>
              <a:rPr lang="en-US" altLang="zh-CN" dirty="0"/>
              <a:t>1~99</a:t>
            </a:r>
            <a:r>
              <a:rPr lang="zh-CN" altLang="en-US" dirty="0"/>
              <a:t>代表</a:t>
            </a:r>
            <a:r>
              <a:rPr lang="en-US" altLang="zh-CN" dirty="0"/>
              <a:t>packet</a:t>
            </a:r>
            <a:r>
              <a:rPr lang="zh-CN" altLang="en-US" dirty="0"/>
              <a:t>通過這個</a:t>
            </a:r>
            <a:r>
              <a:rPr lang="en-US" altLang="zh-CN" dirty="0"/>
              <a:t>edge</a:t>
            </a:r>
            <a:r>
              <a:rPr lang="zh-CN" altLang="en-US" dirty="0"/>
              <a:t>所花的時間。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7030A0"/>
                </a:solidFill>
              </a:rPr>
              <a:t>連通</a:t>
            </a:r>
            <a:r>
              <a:rPr lang="zh-CN" altLang="en-US" dirty="0">
                <a:solidFill>
                  <a:srgbClr val="FF0000"/>
                </a:solidFill>
              </a:rPr>
              <a:t>判斷依據是拓撲中任意一個</a:t>
            </a:r>
            <a:r>
              <a:rPr lang="en-US" altLang="zh-CN" dirty="0">
                <a:solidFill>
                  <a:srgbClr val="FF0000"/>
                </a:solidFill>
              </a:rPr>
              <a:t>node</a:t>
            </a:r>
            <a:r>
              <a:rPr lang="zh-CN" altLang="en-US" dirty="0">
                <a:solidFill>
                  <a:srgbClr val="FF0000"/>
                </a:solidFill>
              </a:rPr>
              <a:t>到其他任意一個</a:t>
            </a:r>
            <a:r>
              <a:rPr lang="en-US" altLang="zh-CN" dirty="0">
                <a:solidFill>
                  <a:srgbClr val="FF0000"/>
                </a:solidFill>
              </a:rPr>
              <a:t>node</a:t>
            </a:r>
            <a:r>
              <a:rPr lang="zh-CN" altLang="en-US" dirty="0">
                <a:solidFill>
                  <a:srgbClr val="7030A0"/>
                </a:solidFill>
              </a:rPr>
              <a:t>可去或可回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也就是說兩者都不滿足才不算連通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最大子拓撲</a:t>
            </a:r>
            <a:r>
              <a:rPr lang="en-US" altLang="zh-CN" dirty="0"/>
              <a:t> (</a:t>
            </a:r>
            <a:r>
              <a:rPr lang="zh-CN" altLang="en-US" dirty="0"/>
              <a:t>最大子拓撲指一個至少有兩個</a:t>
            </a:r>
            <a:r>
              <a:rPr lang="en-US" altLang="zh-CN" dirty="0"/>
              <a:t>node</a:t>
            </a:r>
            <a:r>
              <a:rPr lang="zh-CN" altLang="en-US" dirty="0"/>
              <a:t>的拓撲無法再加入任何一個</a:t>
            </a:r>
            <a:r>
              <a:rPr lang="en-US" altLang="zh-CN" dirty="0"/>
              <a:t>node</a:t>
            </a:r>
            <a:r>
              <a:rPr lang="zh-CN" altLang="en-US" dirty="0"/>
              <a:t>使此拓撲保持</a:t>
            </a:r>
            <a:r>
              <a:rPr lang="zh-CN" altLang="en-US" dirty="0">
                <a:solidFill>
                  <a:srgbClr val="7030A0"/>
                </a:solidFill>
              </a:rPr>
              <a:t>連通</a:t>
            </a:r>
            <a:r>
              <a:rPr lang="zh-CN" altLang="en-US" dirty="0"/>
              <a:t>，若一個拓撲只含一個</a:t>
            </a:r>
            <a:r>
              <a:rPr lang="en-US" altLang="zh-CN" dirty="0"/>
              <a:t>node</a:t>
            </a:r>
            <a:r>
              <a:rPr lang="zh-CN" altLang="en-US" dirty="0"/>
              <a:t>則被視為</a:t>
            </a:r>
            <a:r>
              <a:rPr lang="zh-CN" altLang="en-US" dirty="0">
                <a:solidFill>
                  <a:srgbClr val="7030A0"/>
                </a:solidFill>
              </a:rPr>
              <a:t>連通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問題</a:t>
            </a:r>
            <a:endParaRPr lang="en-US" altLang="zh-CN" dirty="0"/>
          </a:p>
          <a:p>
            <a:pPr lvl="1"/>
            <a:r>
              <a:rPr lang="zh-CN" altLang="en-US" dirty="0"/>
              <a:t>輸出這個拓撲中有幾個子拓撲</a:t>
            </a:r>
            <a:endParaRPr lang="en-US" altLang="zh-CN" dirty="0"/>
          </a:p>
          <a:p>
            <a:r>
              <a:rPr lang="en-US" altLang="zh-CN" dirty="0"/>
              <a:t>Input</a:t>
            </a:r>
          </a:p>
          <a:p>
            <a:pPr lvl="1"/>
            <a:r>
              <a:rPr lang="zh-CN" altLang="en-US" dirty="0"/>
              <a:t>一個</a:t>
            </a:r>
            <a:r>
              <a:rPr lang="en-US" altLang="zh-CN" dirty="0"/>
              <a:t>matrix(int)</a:t>
            </a:r>
            <a:endParaRPr lang="en-US" altLang="zh-TW" dirty="0"/>
          </a:p>
          <a:p>
            <a:r>
              <a:rPr lang="en-US" altLang="zh-CN" dirty="0"/>
              <a:t>Output</a:t>
            </a:r>
          </a:p>
          <a:p>
            <a:pPr lvl="1"/>
            <a:r>
              <a:rPr lang="zh-CN" altLang="en-US" dirty="0"/>
              <a:t>子拓撲個數</a:t>
            </a:r>
            <a:r>
              <a:rPr lang="en-US" altLang="zh-CN" dirty="0"/>
              <a:t>(int)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766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F73B5-67E9-453C-9CC9-7ABF567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網路拓撲問題</a:t>
            </a:r>
            <a:r>
              <a:rPr lang="en-US" altLang="zh-CN" dirty="0"/>
              <a:t>-2</a:t>
            </a:r>
            <a:br>
              <a:rPr lang="en-US" altLang="zh-CN" dirty="0"/>
            </a:br>
            <a:r>
              <a:rPr lang="en-US" altLang="zh-CN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E670B-E26D-48BE-B422-4C5D3F2B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5257800" cy="5184774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/>
              <a:t>input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0 0 0 0 0 0 0 0 0 0 0 0 0 0 0 0 0 0 0 8</a:t>
            </a:r>
          </a:p>
          <a:p>
            <a:pPr marL="0" indent="0">
              <a:buNone/>
            </a:pPr>
            <a:r>
              <a:rPr lang="en-US" altLang="zh-TW" dirty="0"/>
              <a:t>0 5 0 0 0 0 0 4 0 0 0 1 0 0 0 0 0 0 0 0</a:t>
            </a:r>
          </a:p>
          <a:p>
            <a:pPr marL="0" indent="0">
              <a:buNone/>
            </a:pPr>
            <a:r>
              <a:rPr lang="en-US" altLang="zh-TW" dirty="0"/>
              <a:t>0 0 6 0 0 0 0 2 0 0 0 0 4 0 0 0 0 0 0 0</a:t>
            </a:r>
          </a:p>
          <a:p>
            <a:pPr marL="0" indent="0">
              <a:buNone/>
            </a:pPr>
            <a:r>
              <a:rPr lang="en-US" altLang="zh-TW" dirty="0"/>
              <a:t>0 0 0 0 0 0 4 0 0 3 0 0 0 0 0 0 0 0 0 0</a:t>
            </a:r>
          </a:p>
          <a:p>
            <a:pPr marL="0" indent="0">
              <a:buNone/>
            </a:pPr>
            <a:r>
              <a:rPr lang="en-US" altLang="zh-TW" dirty="0"/>
              <a:t>0 0 0 0 0 7 0 0 0 0 0 0 0 0 0 0 0 0 0 0</a:t>
            </a:r>
          </a:p>
          <a:p>
            <a:pPr marL="0" indent="0">
              <a:buNone/>
            </a:pPr>
            <a:r>
              <a:rPr lang="en-US" altLang="zh-TW" dirty="0"/>
              <a:t>0 0 0 0 8 0 0 0 0 0 0 0 0 0 0 0 0 0 0 0</a:t>
            </a:r>
          </a:p>
          <a:p>
            <a:pPr marL="0" indent="0">
              <a:buNone/>
            </a:pPr>
            <a:r>
              <a:rPr lang="en-US" altLang="zh-TW" dirty="0"/>
              <a:t>0 0 0 0 0 0 0 0 0 0 9 0 0 0 0 0 0 0 3 0</a:t>
            </a:r>
          </a:p>
          <a:p>
            <a:pPr marL="0" indent="0">
              <a:buNone/>
            </a:pPr>
            <a:r>
              <a:rPr lang="en-US" altLang="zh-TW" dirty="0"/>
              <a:t>0 0 0 0 0 0 0 0 0 0 0 0 9 3 0 0 0 0 0 0</a:t>
            </a:r>
          </a:p>
          <a:p>
            <a:pPr marL="0" indent="0">
              <a:buNone/>
            </a:pPr>
            <a:r>
              <a:rPr lang="en-US" altLang="zh-TW" dirty="0"/>
              <a:t>7 0 0 0 0 0 0 0 0 0 0 0 0 0 0 6 0 6 0 0</a:t>
            </a:r>
          </a:p>
          <a:p>
            <a:pPr marL="0" indent="0">
              <a:buNone/>
            </a:pPr>
            <a:r>
              <a:rPr lang="en-US" altLang="zh-TW" dirty="0"/>
              <a:t>0 0 0 0 0 0 4 0 0 0 0 0 0 0 0 0 0 0 8 0</a:t>
            </a:r>
          </a:p>
          <a:p>
            <a:pPr marL="0" indent="0">
              <a:buNone/>
            </a:pPr>
            <a:r>
              <a:rPr lang="en-US" altLang="zh-TW" dirty="0"/>
              <a:t>0 0 0 0 0 0 3 0 0 0 0 0 0 0 0 0 2 0 0 0</a:t>
            </a:r>
          </a:p>
          <a:p>
            <a:pPr marL="0" indent="0">
              <a:buNone/>
            </a:pPr>
            <a:r>
              <a:rPr lang="en-US" altLang="zh-TW" dirty="0"/>
              <a:t>0 0 0 0 0 0 0 0 0 0 0 0 0 6 0 0 0 0 0 0</a:t>
            </a:r>
          </a:p>
          <a:p>
            <a:pPr marL="0" indent="0">
              <a:buNone/>
            </a:pPr>
            <a:r>
              <a:rPr lang="en-US" altLang="zh-TW" dirty="0"/>
              <a:t>0 5 0 0 0 0 0 0 0 0 0 0 0 0 0 0 0 0 0 0</a:t>
            </a:r>
          </a:p>
          <a:p>
            <a:pPr marL="0" indent="0">
              <a:buNone/>
            </a:pPr>
            <a:r>
              <a:rPr lang="en-US" altLang="zh-TW" dirty="0"/>
              <a:t>0 0 9 0 0 0 0 0 0 0 0 0 0 0 0 0 0 0 0 0</a:t>
            </a:r>
          </a:p>
          <a:p>
            <a:pPr marL="0" indent="0">
              <a:buNone/>
            </a:pPr>
            <a:r>
              <a:rPr lang="en-US" altLang="zh-TW" dirty="0"/>
              <a:t>0 0 0 0 0 0 2 0 0 0 0 0 0 0 2 0 0 0 0 0</a:t>
            </a:r>
          </a:p>
          <a:p>
            <a:pPr marL="0" indent="0">
              <a:buNone/>
            </a:pPr>
            <a:r>
              <a:rPr lang="en-US" altLang="zh-TW" dirty="0"/>
              <a:t>0 0 0 0 0 0 0 0 5 0 0 0 0 0 0 0 0 5 0 0</a:t>
            </a:r>
          </a:p>
          <a:p>
            <a:pPr marL="0" indent="0">
              <a:buNone/>
            </a:pPr>
            <a:r>
              <a:rPr lang="en-US" altLang="zh-TW" dirty="0"/>
              <a:t>0 0 0 0 0 0 0 0 0 0 0 0 0 0 1 0 0 0 0 0</a:t>
            </a:r>
          </a:p>
          <a:p>
            <a:pPr marL="0" indent="0">
              <a:buNone/>
            </a:pPr>
            <a:r>
              <a:rPr lang="en-US" altLang="zh-TW" dirty="0"/>
              <a:t>0 0 0 0 0 0 0 0 0 0 0 0 0 0 0 0 0 0 0 1</a:t>
            </a:r>
          </a:p>
          <a:p>
            <a:pPr marL="0" indent="0">
              <a:buNone/>
            </a:pPr>
            <a:r>
              <a:rPr lang="en-US" altLang="zh-TW" dirty="0"/>
              <a:t>0 0 0 0 0 0 0 0 0 0 0 0 0 0 0 0 1 0 0 0</a:t>
            </a:r>
          </a:p>
          <a:p>
            <a:pPr marL="0" indent="0">
              <a:buNone/>
            </a:pPr>
            <a:r>
              <a:rPr lang="en-US" altLang="zh-TW" dirty="0"/>
              <a:t>7 0 0 0 0 0 0 0 0 0 0 0 0 0 0 0 0 0 0 0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3C1D66-1EC0-46B2-8000-0656915A05B9}"/>
              </a:ext>
            </a:extLst>
          </p:cNvPr>
          <p:cNvSpPr txBox="1"/>
          <p:nvPr/>
        </p:nvSpPr>
        <p:spPr>
          <a:xfrm>
            <a:off x="7407967" y="169068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CN" dirty="0"/>
              <a:t>Output</a:t>
            </a:r>
          </a:p>
          <a:p>
            <a:r>
              <a:rPr lang="en-US" altLang="zh-TW" dirty="0"/>
              <a:t>4</a:t>
            </a:r>
          </a:p>
          <a:p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D09C76C-6058-484D-9C80-DD4C654930AE}"/>
              </a:ext>
            </a:extLst>
          </p:cNvPr>
          <p:cNvSpPr/>
          <p:nvPr/>
        </p:nvSpPr>
        <p:spPr>
          <a:xfrm>
            <a:off x="4255605" y="1289055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0BA46195-B344-4ACB-8791-F4AE6290A95D}"/>
              </a:ext>
            </a:extLst>
          </p:cNvPr>
          <p:cNvSpPr/>
          <p:nvPr/>
        </p:nvSpPr>
        <p:spPr>
          <a:xfrm>
            <a:off x="5322405" y="1289055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45862394-7877-4D6D-9AD5-4763425F8657}"/>
              </a:ext>
            </a:extLst>
          </p:cNvPr>
          <p:cNvSpPr/>
          <p:nvPr/>
        </p:nvSpPr>
        <p:spPr>
          <a:xfrm>
            <a:off x="6586331" y="1289055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0EB4FA82-C564-42BE-9138-A4B08CF3BC64}"/>
              </a:ext>
            </a:extLst>
          </p:cNvPr>
          <p:cNvSpPr/>
          <p:nvPr/>
        </p:nvSpPr>
        <p:spPr>
          <a:xfrm>
            <a:off x="5328203" y="5800455"/>
            <a:ext cx="622852" cy="622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B6951E31-8337-485F-9CEC-9BFC5B94BC4D}"/>
              </a:ext>
            </a:extLst>
          </p:cNvPr>
          <p:cNvSpPr/>
          <p:nvPr/>
        </p:nvSpPr>
        <p:spPr>
          <a:xfrm>
            <a:off x="5327375" y="2260310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EEDA84AC-5E5B-4253-97F7-8A67F0986289}"/>
              </a:ext>
            </a:extLst>
          </p:cNvPr>
          <p:cNvSpPr/>
          <p:nvPr/>
        </p:nvSpPr>
        <p:spPr>
          <a:xfrm>
            <a:off x="4326059" y="3074413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14</a:t>
            </a:r>
            <a:endParaRPr lang="zh-TW" altLang="en-US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2D1BD61D-7B3B-40A7-8FDF-0EF5A41A2FA8}"/>
              </a:ext>
            </a:extLst>
          </p:cNvPr>
          <p:cNvSpPr/>
          <p:nvPr/>
        </p:nvSpPr>
        <p:spPr>
          <a:xfrm>
            <a:off x="6185453" y="3117575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251B2801-3DC9-4419-8D46-B5D39EBE80F0}"/>
              </a:ext>
            </a:extLst>
          </p:cNvPr>
          <p:cNvSpPr/>
          <p:nvPr/>
        </p:nvSpPr>
        <p:spPr>
          <a:xfrm>
            <a:off x="10896602" y="3662583"/>
            <a:ext cx="622852" cy="6228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0CA6CF79-7DB5-4395-8E21-207BF3107F0E}"/>
              </a:ext>
            </a:extLst>
          </p:cNvPr>
          <p:cNvSpPr/>
          <p:nvPr/>
        </p:nvSpPr>
        <p:spPr>
          <a:xfrm>
            <a:off x="4858579" y="4859771"/>
            <a:ext cx="622852" cy="622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F823D3AB-2A56-4E3D-BAA3-0C2A17634CB1}"/>
              </a:ext>
            </a:extLst>
          </p:cNvPr>
          <p:cNvSpPr/>
          <p:nvPr/>
        </p:nvSpPr>
        <p:spPr>
          <a:xfrm>
            <a:off x="6172202" y="4846731"/>
            <a:ext cx="622852" cy="622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171942F4-B416-49B5-9328-8839111277C1}"/>
              </a:ext>
            </a:extLst>
          </p:cNvPr>
          <p:cNvSpPr/>
          <p:nvPr/>
        </p:nvSpPr>
        <p:spPr>
          <a:xfrm>
            <a:off x="6743649" y="5904351"/>
            <a:ext cx="622852" cy="622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17</a:t>
            </a:r>
            <a:endParaRPr lang="zh-TW" altLang="en-US" dirty="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33DD3B8D-43FA-41AC-8EDE-8052CD27BAA7}"/>
              </a:ext>
            </a:extLst>
          </p:cNvPr>
          <p:cNvSpPr/>
          <p:nvPr/>
        </p:nvSpPr>
        <p:spPr>
          <a:xfrm>
            <a:off x="10896602" y="4975477"/>
            <a:ext cx="622852" cy="6228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18</a:t>
            </a:r>
            <a:endParaRPr lang="zh-TW" altLang="en-US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3674551C-A205-4EAA-B7FC-CA349F45CFDB}"/>
              </a:ext>
            </a:extLst>
          </p:cNvPr>
          <p:cNvSpPr/>
          <p:nvPr/>
        </p:nvSpPr>
        <p:spPr>
          <a:xfrm>
            <a:off x="4144619" y="3950334"/>
            <a:ext cx="622852" cy="622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4FB3B69F-8D69-4A38-B8FD-37FDEBC9A765}"/>
              </a:ext>
            </a:extLst>
          </p:cNvPr>
          <p:cNvSpPr/>
          <p:nvPr/>
        </p:nvSpPr>
        <p:spPr>
          <a:xfrm>
            <a:off x="5431735" y="3947111"/>
            <a:ext cx="622852" cy="622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4699F101-25B3-49B3-B278-DA144C093F52}"/>
              </a:ext>
            </a:extLst>
          </p:cNvPr>
          <p:cNvSpPr/>
          <p:nvPr/>
        </p:nvSpPr>
        <p:spPr>
          <a:xfrm>
            <a:off x="6735419" y="3792679"/>
            <a:ext cx="622852" cy="622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B5E7DFA7-CE31-4445-BB92-954AE603F92D}"/>
              </a:ext>
            </a:extLst>
          </p:cNvPr>
          <p:cNvSpPr/>
          <p:nvPr/>
        </p:nvSpPr>
        <p:spPr>
          <a:xfrm>
            <a:off x="10184298" y="6077215"/>
            <a:ext cx="622852" cy="6228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7CB793D-8079-40B1-9BE1-75EFF0565C7E}"/>
              </a:ext>
            </a:extLst>
          </p:cNvPr>
          <p:cNvSpPr/>
          <p:nvPr/>
        </p:nvSpPr>
        <p:spPr>
          <a:xfrm>
            <a:off x="8729871" y="2544418"/>
            <a:ext cx="622852" cy="6228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EE81CAC-B392-4158-8BC0-CEB110940C7E}"/>
              </a:ext>
            </a:extLst>
          </p:cNvPr>
          <p:cNvSpPr/>
          <p:nvPr/>
        </p:nvSpPr>
        <p:spPr>
          <a:xfrm>
            <a:off x="10061715" y="2465997"/>
            <a:ext cx="622852" cy="6228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9612A71C-1DB3-4A8B-B5DE-E31187308192}"/>
              </a:ext>
            </a:extLst>
          </p:cNvPr>
          <p:cNvSpPr/>
          <p:nvPr/>
        </p:nvSpPr>
        <p:spPr>
          <a:xfrm>
            <a:off x="8469879" y="3858453"/>
            <a:ext cx="622852" cy="6228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3469D603-084B-4B76-BF26-038EA8985E85}"/>
              </a:ext>
            </a:extLst>
          </p:cNvPr>
          <p:cNvSpPr/>
          <p:nvPr/>
        </p:nvSpPr>
        <p:spPr>
          <a:xfrm>
            <a:off x="8772941" y="5118653"/>
            <a:ext cx="622852" cy="6228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ECD512B2-0AB0-4B0F-B99D-30758EFFA910}"/>
              </a:ext>
            </a:extLst>
          </p:cNvPr>
          <p:cNvCxnSpPr>
            <a:cxnSpLocks/>
            <a:stCxn id="29" idx="2"/>
            <a:endCxn id="7" idx="6"/>
          </p:cNvCxnSpPr>
          <p:nvPr/>
        </p:nvCxnSpPr>
        <p:spPr>
          <a:xfrm flipH="1">
            <a:off x="4878457" y="1600480"/>
            <a:ext cx="443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B68FB2C-A2CC-4445-B5BB-E1AC8E61FB82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5633829" y="1911911"/>
            <a:ext cx="4971" cy="34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481BD313-B389-4A99-8DFE-3DA038AC9949}"/>
              </a:ext>
            </a:extLst>
          </p:cNvPr>
          <p:cNvCxnSpPr>
            <a:cxnSpLocks/>
            <a:stCxn id="7" idx="4"/>
            <a:endCxn id="33" idx="0"/>
          </p:cNvCxnSpPr>
          <p:nvPr/>
        </p:nvCxnSpPr>
        <p:spPr>
          <a:xfrm>
            <a:off x="4567035" y="1911905"/>
            <a:ext cx="70455" cy="116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ACEBFFB7-A5A1-4AEB-B8DA-76F835577F89}"/>
              </a:ext>
            </a:extLst>
          </p:cNvPr>
          <p:cNvCxnSpPr>
            <a:cxnSpLocks/>
            <a:stCxn id="30" idx="2"/>
            <a:endCxn id="29" idx="6"/>
          </p:cNvCxnSpPr>
          <p:nvPr/>
        </p:nvCxnSpPr>
        <p:spPr>
          <a:xfrm flipH="1">
            <a:off x="5945256" y="1600480"/>
            <a:ext cx="64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CCA02B4E-1CE4-4809-93A6-D6579EE09601}"/>
              </a:ext>
            </a:extLst>
          </p:cNvPr>
          <p:cNvCxnSpPr>
            <a:cxnSpLocks/>
            <a:stCxn id="32" idx="7"/>
            <a:endCxn id="30" idx="4"/>
          </p:cNvCxnSpPr>
          <p:nvPr/>
        </p:nvCxnSpPr>
        <p:spPr>
          <a:xfrm flipV="1">
            <a:off x="5859017" y="1911905"/>
            <a:ext cx="1038745" cy="43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F6EF210F-CF3F-4FC8-94DF-2C3AC649377E}"/>
              </a:ext>
            </a:extLst>
          </p:cNvPr>
          <p:cNvCxnSpPr>
            <a:cxnSpLocks/>
            <a:stCxn id="34" idx="0"/>
            <a:endCxn id="30" idx="5"/>
          </p:cNvCxnSpPr>
          <p:nvPr/>
        </p:nvCxnSpPr>
        <p:spPr>
          <a:xfrm flipV="1">
            <a:off x="6496884" y="1820696"/>
            <a:ext cx="621089" cy="129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41463154-85F9-4CC8-B240-B19F2430817B}"/>
              </a:ext>
            </a:extLst>
          </p:cNvPr>
          <p:cNvCxnSpPr>
            <a:cxnSpLocks/>
            <a:stCxn id="34" idx="1"/>
            <a:endCxn id="32" idx="5"/>
          </p:cNvCxnSpPr>
          <p:nvPr/>
        </p:nvCxnSpPr>
        <p:spPr>
          <a:xfrm flipH="1" flipV="1">
            <a:off x="5859011" y="2791951"/>
            <a:ext cx="417656" cy="41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C1032902-6D03-4B6B-A28F-D522AC897801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4857700" y="2791952"/>
            <a:ext cx="560893" cy="37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FEF9F6E3-0079-48FB-8B9C-B130D9FE23D9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4948916" y="3385837"/>
            <a:ext cx="1236541" cy="4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16B2DA0E-CBC9-449D-B718-66E8C9F3BFF2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 flipV="1">
            <a:off x="9352723" y="2777427"/>
            <a:ext cx="708992" cy="7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C794D8A0-714A-4405-90E2-9E336FA48922}"/>
              </a:ext>
            </a:extLst>
          </p:cNvPr>
          <p:cNvCxnSpPr>
            <a:cxnSpLocks/>
            <a:stCxn id="45" idx="0"/>
            <a:endCxn id="44" idx="0"/>
          </p:cNvCxnSpPr>
          <p:nvPr/>
        </p:nvCxnSpPr>
        <p:spPr>
          <a:xfrm flipH="1">
            <a:off x="9041297" y="2466000"/>
            <a:ext cx="1331844" cy="7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接點: 肘形 89">
            <a:extLst>
              <a:ext uri="{FF2B5EF4-FFF2-40B4-BE49-F238E27FC236}">
                <a16:creationId xmlns:a16="http://schemas.microsoft.com/office/drawing/2014/main" id="{24427A91-1168-4656-8448-120CCC5CB0F3}"/>
              </a:ext>
            </a:extLst>
          </p:cNvPr>
          <p:cNvCxnSpPr>
            <a:cxnSpLocks/>
            <a:stCxn id="29" idx="1"/>
            <a:endCxn id="29" idx="7"/>
          </p:cNvCxnSpPr>
          <p:nvPr/>
        </p:nvCxnSpPr>
        <p:spPr>
          <a:xfrm rot="5400000" flipH="1" flipV="1">
            <a:off x="5633831" y="1160058"/>
            <a:ext cx="12700" cy="440423"/>
          </a:xfrm>
          <a:prstGeom prst="bentConnector3">
            <a:avLst>
              <a:gd name="adj1" fmla="val 5439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815C1769-EB96-4B4A-BA5F-6104D344C203}"/>
              </a:ext>
            </a:extLst>
          </p:cNvPr>
          <p:cNvCxnSpPr>
            <a:cxnSpLocks/>
            <a:stCxn id="34" idx="7"/>
            <a:endCxn id="34" idx="6"/>
          </p:cNvCxnSpPr>
          <p:nvPr/>
        </p:nvCxnSpPr>
        <p:spPr>
          <a:xfrm rot="16200000" flipH="1">
            <a:off x="6652595" y="3273293"/>
            <a:ext cx="220211" cy="91215"/>
          </a:xfrm>
          <a:prstGeom prst="bentConnector4">
            <a:avLst>
              <a:gd name="adj1" fmla="val -145231"/>
              <a:gd name="adj2" fmla="val 350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3520B6F8-87AD-4685-A295-11D3622F92A8}"/>
              </a:ext>
            </a:extLst>
          </p:cNvPr>
          <p:cNvCxnSpPr>
            <a:cxnSpLocks/>
            <a:stCxn id="40" idx="5"/>
            <a:endCxn id="36" idx="1"/>
          </p:cNvCxnSpPr>
          <p:nvPr/>
        </p:nvCxnSpPr>
        <p:spPr>
          <a:xfrm>
            <a:off x="4676260" y="4481971"/>
            <a:ext cx="273539" cy="46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8CFBA2BE-A4ED-431B-919E-B2AA3027C12B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 flipV="1">
            <a:off x="4767476" y="4258538"/>
            <a:ext cx="664265" cy="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386E6F46-9F65-49E4-BD0A-D357B2B5A886}"/>
              </a:ext>
            </a:extLst>
          </p:cNvPr>
          <p:cNvCxnSpPr>
            <a:cxnSpLocks/>
            <a:stCxn id="42" idx="2"/>
            <a:endCxn id="41" idx="6"/>
          </p:cNvCxnSpPr>
          <p:nvPr/>
        </p:nvCxnSpPr>
        <p:spPr>
          <a:xfrm flipH="1">
            <a:off x="6054587" y="4104109"/>
            <a:ext cx="680832" cy="15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C81878A-BDFD-4BC8-B9E0-DCC7C2B61094}"/>
              </a:ext>
            </a:extLst>
          </p:cNvPr>
          <p:cNvCxnSpPr>
            <a:cxnSpLocks/>
            <a:stCxn id="36" idx="0"/>
            <a:endCxn id="41" idx="3"/>
          </p:cNvCxnSpPr>
          <p:nvPr/>
        </p:nvCxnSpPr>
        <p:spPr>
          <a:xfrm flipV="1">
            <a:off x="5170010" y="4478754"/>
            <a:ext cx="352945" cy="38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720EEFE-A3A8-40C1-ACB7-5E3CA6FECA29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>
          <a:xfrm flipH="1">
            <a:off x="5639630" y="4569963"/>
            <a:ext cx="103532" cy="123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DF22BB62-C12F-4236-A731-C5E4280038AE}"/>
              </a:ext>
            </a:extLst>
          </p:cNvPr>
          <p:cNvCxnSpPr>
            <a:cxnSpLocks/>
            <a:stCxn id="36" idx="4"/>
            <a:endCxn id="31" idx="1"/>
          </p:cNvCxnSpPr>
          <p:nvPr/>
        </p:nvCxnSpPr>
        <p:spPr>
          <a:xfrm>
            <a:off x="5170010" y="5482629"/>
            <a:ext cx="249413" cy="40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7CC0CFA8-8EB6-4083-8DCA-47CBC752EABA}"/>
              </a:ext>
            </a:extLst>
          </p:cNvPr>
          <p:cNvCxnSpPr>
            <a:cxnSpLocks/>
            <a:stCxn id="37" idx="1"/>
            <a:endCxn id="41" idx="5"/>
          </p:cNvCxnSpPr>
          <p:nvPr/>
        </p:nvCxnSpPr>
        <p:spPr>
          <a:xfrm flipH="1" flipV="1">
            <a:off x="5963373" y="4478749"/>
            <a:ext cx="300044" cy="45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E8C6B723-FE23-402E-ADA8-58D3477B0303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6703839" y="5378374"/>
            <a:ext cx="351236" cy="52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C893D0D8-C26F-46C3-81DA-FE6CFE0A9693}"/>
              </a:ext>
            </a:extLst>
          </p:cNvPr>
          <p:cNvCxnSpPr>
            <a:cxnSpLocks/>
            <a:stCxn id="38" idx="7"/>
            <a:endCxn id="42" idx="4"/>
          </p:cNvCxnSpPr>
          <p:nvPr/>
        </p:nvCxnSpPr>
        <p:spPr>
          <a:xfrm flipH="1" flipV="1">
            <a:off x="7046845" y="4415531"/>
            <a:ext cx="228440" cy="158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C0153819-E037-4E6C-9956-B06E155B96AB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>
            <a:off x="5951061" y="6111881"/>
            <a:ext cx="792593" cy="10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C128FBF-7D3B-4944-A5EB-02D570EEB18A}"/>
              </a:ext>
            </a:extLst>
          </p:cNvPr>
          <p:cNvCxnSpPr>
            <a:cxnSpLocks/>
            <a:stCxn id="41" idx="6"/>
            <a:endCxn id="37" idx="0"/>
          </p:cNvCxnSpPr>
          <p:nvPr/>
        </p:nvCxnSpPr>
        <p:spPr>
          <a:xfrm>
            <a:off x="6054587" y="4258537"/>
            <a:ext cx="429040" cy="58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73C36664-E9E3-40B1-905E-DBAEF1EEE51E}"/>
              </a:ext>
            </a:extLst>
          </p:cNvPr>
          <p:cNvCxnSpPr>
            <a:cxnSpLocks/>
            <a:stCxn id="35" idx="2"/>
            <a:endCxn id="46" idx="6"/>
          </p:cNvCxnSpPr>
          <p:nvPr/>
        </p:nvCxnSpPr>
        <p:spPr>
          <a:xfrm flipH="1">
            <a:off x="9092735" y="3974009"/>
            <a:ext cx="1803871" cy="19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9332D677-5827-4EEE-B3CE-675974F36B87}"/>
              </a:ext>
            </a:extLst>
          </p:cNvPr>
          <p:cNvCxnSpPr>
            <a:cxnSpLocks/>
            <a:stCxn id="46" idx="7"/>
            <a:endCxn id="35" idx="1"/>
          </p:cNvCxnSpPr>
          <p:nvPr/>
        </p:nvCxnSpPr>
        <p:spPr>
          <a:xfrm flipV="1">
            <a:off x="9001520" y="3753798"/>
            <a:ext cx="1986301" cy="19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E43F62CC-4BCA-49A5-9307-242BF3C1B93D}"/>
              </a:ext>
            </a:extLst>
          </p:cNvPr>
          <p:cNvCxnSpPr>
            <a:cxnSpLocks/>
            <a:stCxn id="46" idx="4"/>
            <a:endCxn id="47" idx="1"/>
          </p:cNvCxnSpPr>
          <p:nvPr/>
        </p:nvCxnSpPr>
        <p:spPr>
          <a:xfrm>
            <a:off x="8781309" y="4481309"/>
            <a:ext cx="82851" cy="72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8BE6D81B-FE83-47F3-BB8A-3E1C818BFF4C}"/>
              </a:ext>
            </a:extLst>
          </p:cNvPr>
          <p:cNvCxnSpPr>
            <a:cxnSpLocks/>
            <a:stCxn id="47" idx="5"/>
            <a:endCxn id="43" idx="1"/>
          </p:cNvCxnSpPr>
          <p:nvPr/>
        </p:nvCxnSpPr>
        <p:spPr>
          <a:xfrm>
            <a:off x="9304582" y="5650290"/>
            <a:ext cx="970935" cy="51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69B61FEF-BE27-4107-AD32-CFA621308E3A}"/>
              </a:ext>
            </a:extLst>
          </p:cNvPr>
          <p:cNvCxnSpPr>
            <a:cxnSpLocks/>
            <a:stCxn id="43" idx="3"/>
            <a:endCxn id="47" idx="4"/>
          </p:cNvCxnSpPr>
          <p:nvPr/>
        </p:nvCxnSpPr>
        <p:spPr>
          <a:xfrm flipH="1" flipV="1">
            <a:off x="9084365" y="5741509"/>
            <a:ext cx="1191147" cy="86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391BC16B-7C76-46FE-A7B6-C872505B9C60}"/>
              </a:ext>
            </a:extLst>
          </p:cNvPr>
          <p:cNvCxnSpPr>
            <a:cxnSpLocks/>
            <a:stCxn id="39" idx="4"/>
            <a:endCxn id="43" idx="7"/>
          </p:cNvCxnSpPr>
          <p:nvPr/>
        </p:nvCxnSpPr>
        <p:spPr>
          <a:xfrm flipH="1">
            <a:off x="10715935" y="5598328"/>
            <a:ext cx="492093" cy="57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B7B2BCCD-EED5-4AC9-9496-54272416466C}"/>
              </a:ext>
            </a:extLst>
          </p:cNvPr>
          <p:cNvCxnSpPr>
            <a:cxnSpLocks/>
            <a:stCxn id="46" idx="5"/>
            <a:endCxn id="39" idx="2"/>
          </p:cNvCxnSpPr>
          <p:nvPr/>
        </p:nvCxnSpPr>
        <p:spPr>
          <a:xfrm>
            <a:off x="9001515" y="4390094"/>
            <a:ext cx="1895087" cy="89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1932656E-510B-4709-89CB-5A862100C801}"/>
              </a:ext>
            </a:extLst>
          </p:cNvPr>
          <p:cNvCxnSpPr>
            <a:cxnSpLocks/>
            <a:stCxn id="35" idx="4"/>
            <a:endCxn id="39" idx="0"/>
          </p:cNvCxnSpPr>
          <p:nvPr/>
        </p:nvCxnSpPr>
        <p:spPr>
          <a:xfrm>
            <a:off x="11208027" y="4285433"/>
            <a:ext cx="0" cy="69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845990E-1E49-47CC-B514-50FED965F957}"/>
              </a:ext>
            </a:extLst>
          </p:cNvPr>
          <p:cNvSpPr txBox="1"/>
          <p:nvPr/>
        </p:nvSpPr>
        <p:spPr>
          <a:xfrm>
            <a:off x="5511628" y="410465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814467F-8113-4545-9ACB-9EC9200E552C}"/>
              </a:ext>
            </a:extLst>
          </p:cNvPr>
          <p:cNvSpPr txBox="1"/>
          <p:nvPr/>
        </p:nvSpPr>
        <p:spPr>
          <a:xfrm>
            <a:off x="6078607" y="1177112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128759B-63B1-4B44-8ABB-2D18F44BD64D}"/>
              </a:ext>
            </a:extLst>
          </p:cNvPr>
          <p:cNvSpPr txBox="1"/>
          <p:nvPr/>
        </p:nvSpPr>
        <p:spPr>
          <a:xfrm>
            <a:off x="4858124" y="1149996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697473F-A410-44EF-8C6C-B30FB682E2B7}"/>
              </a:ext>
            </a:extLst>
          </p:cNvPr>
          <p:cNvSpPr txBox="1"/>
          <p:nvPr/>
        </p:nvSpPr>
        <p:spPr>
          <a:xfrm>
            <a:off x="4102087" y="215590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7E0338EF-9749-4E8F-8FC3-8C5F6B731D21}"/>
              </a:ext>
            </a:extLst>
          </p:cNvPr>
          <p:cNvSpPr txBox="1"/>
          <p:nvPr/>
        </p:nvSpPr>
        <p:spPr>
          <a:xfrm>
            <a:off x="5098432" y="1862176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73F64C8-D6DA-4C11-B487-4F510AABECBE}"/>
              </a:ext>
            </a:extLst>
          </p:cNvPr>
          <p:cNvSpPr txBox="1"/>
          <p:nvPr/>
        </p:nvSpPr>
        <p:spPr>
          <a:xfrm>
            <a:off x="6092041" y="2101465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9C46B37-C3AF-4B44-9924-001A083FCFDF}"/>
              </a:ext>
            </a:extLst>
          </p:cNvPr>
          <p:cNvSpPr txBox="1"/>
          <p:nvPr/>
        </p:nvSpPr>
        <p:spPr>
          <a:xfrm>
            <a:off x="6701012" y="2231508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630A52D-85CA-4985-9899-438ADF33EB33}"/>
              </a:ext>
            </a:extLst>
          </p:cNvPr>
          <p:cNvSpPr txBox="1"/>
          <p:nvPr/>
        </p:nvSpPr>
        <p:spPr>
          <a:xfrm>
            <a:off x="6966936" y="2905405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8E8300A-8070-4DBC-93F1-D28FBD689661}"/>
              </a:ext>
            </a:extLst>
          </p:cNvPr>
          <p:cNvSpPr txBox="1"/>
          <p:nvPr/>
        </p:nvSpPr>
        <p:spPr>
          <a:xfrm>
            <a:off x="5759817" y="283878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36CEA2F-4F6D-42AA-AD1B-43792E974221}"/>
              </a:ext>
            </a:extLst>
          </p:cNvPr>
          <p:cNvSpPr txBox="1"/>
          <p:nvPr/>
        </p:nvSpPr>
        <p:spPr>
          <a:xfrm>
            <a:off x="4938289" y="2798585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BAE018C-6D20-442B-A52D-52954D3BCFB1}"/>
              </a:ext>
            </a:extLst>
          </p:cNvPr>
          <p:cNvSpPr txBox="1"/>
          <p:nvPr/>
        </p:nvSpPr>
        <p:spPr>
          <a:xfrm>
            <a:off x="5193052" y="3115897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54B1C5C5-1878-43D1-9AB0-9A591BD1F9CD}"/>
              </a:ext>
            </a:extLst>
          </p:cNvPr>
          <p:cNvSpPr txBox="1"/>
          <p:nvPr/>
        </p:nvSpPr>
        <p:spPr>
          <a:xfrm>
            <a:off x="5179889" y="4512684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C04AA71-FD6D-4730-B95E-1B20E4E99212}"/>
              </a:ext>
            </a:extLst>
          </p:cNvPr>
          <p:cNvSpPr txBox="1"/>
          <p:nvPr/>
        </p:nvSpPr>
        <p:spPr>
          <a:xfrm>
            <a:off x="4478077" y="4623048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CA62A35-A8D7-426F-BFFC-9B3B54CBA143}"/>
              </a:ext>
            </a:extLst>
          </p:cNvPr>
          <p:cNvSpPr txBox="1"/>
          <p:nvPr/>
        </p:nvSpPr>
        <p:spPr>
          <a:xfrm>
            <a:off x="4955329" y="5523337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B4367BBD-D71F-4E85-857A-F48DCC060BF1}"/>
              </a:ext>
            </a:extLst>
          </p:cNvPr>
          <p:cNvSpPr txBox="1"/>
          <p:nvPr/>
        </p:nvSpPr>
        <p:spPr>
          <a:xfrm>
            <a:off x="5523095" y="5272027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CBE0E660-AFC0-418C-94F1-7D712ECC6BE5}"/>
              </a:ext>
            </a:extLst>
          </p:cNvPr>
          <p:cNvSpPr txBox="1"/>
          <p:nvPr/>
        </p:nvSpPr>
        <p:spPr>
          <a:xfrm>
            <a:off x="5932977" y="5959191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29FC80A3-FF2C-41E8-8A2B-7F180F1B8C0C}"/>
              </a:ext>
            </a:extLst>
          </p:cNvPr>
          <p:cNvSpPr txBox="1"/>
          <p:nvPr/>
        </p:nvSpPr>
        <p:spPr>
          <a:xfrm>
            <a:off x="6609935" y="545669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27657D3C-DFE6-413D-BEA2-813841DC653B}"/>
              </a:ext>
            </a:extLst>
          </p:cNvPr>
          <p:cNvSpPr txBox="1"/>
          <p:nvPr/>
        </p:nvSpPr>
        <p:spPr>
          <a:xfrm>
            <a:off x="7137964" y="4966632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38FBB9F-CC8D-471F-B804-E6A2212B0E07}"/>
              </a:ext>
            </a:extLst>
          </p:cNvPr>
          <p:cNvSpPr txBox="1"/>
          <p:nvPr/>
        </p:nvSpPr>
        <p:spPr>
          <a:xfrm>
            <a:off x="6184195" y="4398031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B44CC4A3-5CBA-4984-9746-DE1F3156B902}"/>
              </a:ext>
            </a:extLst>
          </p:cNvPr>
          <p:cNvSpPr txBox="1"/>
          <p:nvPr/>
        </p:nvSpPr>
        <p:spPr>
          <a:xfrm>
            <a:off x="5957164" y="456996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FFE02707-8EC4-4BE3-A247-F29FDE236DE8}"/>
              </a:ext>
            </a:extLst>
          </p:cNvPr>
          <p:cNvSpPr txBox="1"/>
          <p:nvPr/>
        </p:nvSpPr>
        <p:spPr>
          <a:xfrm>
            <a:off x="6076267" y="3880976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A3C752F5-C9E1-4840-B7EC-0C8E48C2A262}"/>
              </a:ext>
            </a:extLst>
          </p:cNvPr>
          <p:cNvSpPr txBox="1"/>
          <p:nvPr/>
        </p:nvSpPr>
        <p:spPr>
          <a:xfrm>
            <a:off x="9306581" y="2091892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A3C9165F-388F-471B-A928-9EBD0305C782}"/>
              </a:ext>
            </a:extLst>
          </p:cNvPr>
          <p:cNvSpPr txBox="1"/>
          <p:nvPr/>
        </p:nvSpPr>
        <p:spPr>
          <a:xfrm>
            <a:off x="9334789" y="2702352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8D1BEDD-E80C-4D74-A48A-62B1FAA2B311}"/>
              </a:ext>
            </a:extLst>
          </p:cNvPr>
          <p:cNvSpPr txBox="1"/>
          <p:nvPr/>
        </p:nvSpPr>
        <p:spPr>
          <a:xfrm>
            <a:off x="9768799" y="3551381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391AF989-8344-4126-B6F2-5FD4A15FC7EC}"/>
              </a:ext>
            </a:extLst>
          </p:cNvPr>
          <p:cNvSpPr txBox="1"/>
          <p:nvPr/>
        </p:nvSpPr>
        <p:spPr>
          <a:xfrm>
            <a:off x="9817521" y="4013916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F5A33FEA-3550-49EE-878F-766A2C82D691}"/>
              </a:ext>
            </a:extLst>
          </p:cNvPr>
          <p:cNvSpPr txBox="1"/>
          <p:nvPr/>
        </p:nvSpPr>
        <p:spPr>
          <a:xfrm>
            <a:off x="9989429" y="4766320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C25AE77B-0FFE-4AF9-BA3E-02B2B008CA4E}"/>
              </a:ext>
            </a:extLst>
          </p:cNvPr>
          <p:cNvSpPr txBox="1"/>
          <p:nvPr/>
        </p:nvSpPr>
        <p:spPr>
          <a:xfrm>
            <a:off x="8598924" y="4593880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7A550BA-5A66-490F-A4D5-2323D57DECC2}"/>
              </a:ext>
            </a:extLst>
          </p:cNvPr>
          <p:cNvSpPr txBox="1"/>
          <p:nvPr/>
        </p:nvSpPr>
        <p:spPr>
          <a:xfrm>
            <a:off x="9687524" y="5655328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615CA2D2-4462-4CCB-9CF6-1A2D14F897A2}"/>
              </a:ext>
            </a:extLst>
          </p:cNvPr>
          <p:cNvSpPr txBox="1"/>
          <p:nvPr/>
        </p:nvSpPr>
        <p:spPr>
          <a:xfrm>
            <a:off x="9316477" y="5959191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9A53CA1-FB24-483E-B5ED-C9BCD8F6C468}"/>
              </a:ext>
            </a:extLst>
          </p:cNvPr>
          <p:cNvSpPr txBox="1"/>
          <p:nvPr/>
        </p:nvSpPr>
        <p:spPr>
          <a:xfrm>
            <a:off x="10888424" y="5667475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A0D0EF4A-9663-42ED-B3EE-CFBFCDA1D4BF}"/>
              </a:ext>
            </a:extLst>
          </p:cNvPr>
          <p:cNvSpPr txBox="1"/>
          <p:nvPr/>
        </p:nvSpPr>
        <p:spPr>
          <a:xfrm>
            <a:off x="11015793" y="440921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95EFBFD1-25CE-4102-9914-BA9CE51575E1}"/>
              </a:ext>
            </a:extLst>
          </p:cNvPr>
          <p:cNvSpPr txBox="1"/>
          <p:nvPr/>
        </p:nvSpPr>
        <p:spPr>
          <a:xfrm>
            <a:off x="4846589" y="399457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04B3FF-0E5E-4742-9500-2FF84A8E8099}"/>
              </a:ext>
            </a:extLst>
          </p:cNvPr>
          <p:cNvSpPr txBox="1"/>
          <p:nvPr/>
        </p:nvSpPr>
        <p:spPr>
          <a:xfrm>
            <a:off x="6897756" y="36512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四個顏色代表四個拓撲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80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43176-1EBB-46D6-9FB4-8513CDCA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網路拓撲問題</a:t>
            </a:r>
            <a:r>
              <a:rPr lang="en-US" altLang="zh-CN" dirty="0"/>
              <a:t>-3(20%)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00772-C157-4995-B157-56064D959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30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描述</a:t>
            </a:r>
            <a:endParaRPr lang="en-US" altLang="zh-CN" dirty="0"/>
          </a:p>
          <a:p>
            <a:pPr lvl="1"/>
            <a:r>
              <a:rPr lang="zh-CN" altLang="en-US" dirty="0"/>
              <a:t>以一個大小是</a:t>
            </a:r>
            <a:r>
              <a:rPr lang="en-US" altLang="zh-CN" dirty="0"/>
              <a:t>m*n(m=n)</a:t>
            </a:r>
            <a:r>
              <a:rPr lang="zh-CN" altLang="en-US" dirty="0"/>
              <a:t>的</a:t>
            </a:r>
            <a:r>
              <a:rPr lang="en-US" altLang="zh-CN" dirty="0"/>
              <a:t>matrix</a:t>
            </a:r>
            <a:r>
              <a:rPr lang="zh-CN" altLang="en-US" dirty="0"/>
              <a:t>表示拓撲圖，</a:t>
            </a:r>
            <a:r>
              <a:rPr lang="en-US" altLang="zh-CN" dirty="0"/>
              <a:t>1&lt;=m&lt;=99</a:t>
            </a:r>
            <a:r>
              <a:rPr lang="zh-CN" altLang="en-US" dirty="0"/>
              <a:t>。</a:t>
            </a:r>
            <a:endParaRPr lang="en-US" altLang="zh-TW" dirty="0"/>
          </a:p>
          <a:p>
            <a:pPr lvl="1"/>
            <a:r>
              <a:rPr lang="zh-CN" altLang="en-US" dirty="0"/>
              <a:t>矩陣中所有點的值介於</a:t>
            </a:r>
            <a:r>
              <a:rPr lang="en-US" altLang="zh-CN" dirty="0"/>
              <a:t>-99~99</a:t>
            </a:r>
            <a:r>
              <a:rPr lang="zh-CN" altLang="en-US" dirty="0"/>
              <a:t>。</a:t>
            </a:r>
            <a:r>
              <a:rPr lang="en-US" altLang="zh-TW" dirty="0"/>
              <a:t>0</a:t>
            </a:r>
            <a:r>
              <a:rPr lang="zh-CN" altLang="en-US" dirty="0"/>
              <a:t>代表兩</a:t>
            </a:r>
            <a:r>
              <a:rPr lang="en-US" altLang="zh-CN" dirty="0"/>
              <a:t>node</a:t>
            </a:r>
            <a:r>
              <a:rPr lang="zh-CN" altLang="en-US" dirty="0"/>
              <a:t>之間沒有</a:t>
            </a:r>
            <a:r>
              <a:rPr lang="en-US" altLang="zh-CN" dirty="0"/>
              <a:t>edge</a:t>
            </a:r>
            <a:r>
              <a:rPr lang="zh-CN" altLang="en-US" dirty="0"/>
              <a:t>，</a:t>
            </a:r>
            <a:r>
              <a:rPr lang="en-US" altLang="zh-CN" dirty="0"/>
              <a:t>-99~-1</a:t>
            </a:r>
            <a:r>
              <a:rPr lang="zh-CN" altLang="en-US" dirty="0"/>
              <a:t>，</a:t>
            </a:r>
            <a:r>
              <a:rPr lang="en-US" altLang="zh-CN" dirty="0"/>
              <a:t>1~99</a:t>
            </a:r>
            <a:r>
              <a:rPr lang="zh-CN" altLang="en-US" dirty="0"/>
              <a:t>代表</a:t>
            </a:r>
            <a:r>
              <a:rPr lang="en-US" altLang="zh-CN" dirty="0"/>
              <a:t>packet</a:t>
            </a:r>
            <a:r>
              <a:rPr lang="zh-CN" altLang="en-US" dirty="0"/>
              <a:t>通過這個</a:t>
            </a:r>
            <a:r>
              <a:rPr lang="en-US" altLang="zh-CN" dirty="0"/>
              <a:t>edge</a:t>
            </a:r>
            <a:r>
              <a:rPr lang="zh-CN" altLang="en-US" dirty="0"/>
              <a:t>所需要花的時間。</a:t>
            </a:r>
            <a:endParaRPr lang="en-US" altLang="zh-CN" dirty="0"/>
          </a:p>
          <a:p>
            <a:pPr lvl="1"/>
            <a:r>
              <a:rPr lang="zh-CN" altLang="en-US" dirty="0"/>
              <a:t>判斷這個拓撲中有沒有負循環</a:t>
            </a:r>
            <a:r>
              <a:rPr lang="en-US" altLang="zh-CN" dirty="0"/>
              <a:t>(</a:t>
            </a:r>
            <a:r>
              <a:rPr lang="zh-CN" altLang="en-US" dirty="0"/>
              <a:t>負循環的意思就是反復走負邊可以使</a:t>
            </a:r>
            <a:r>
              <a:rPr lang="en-US" altLang="zh-CN" dirty="0"/>
              <a:t>packet</a:t>
            </a:r>
            <a:r>
              <a:rPr lang="zh-CN" altLang="en-US" dirty="0"/>
              <a:t>時間越來越短</a:t>
            </a:r>
            <a:r>
              <a:rPr lang="en-US" altLang="zh-CN" dirty="0"/>
              <a:t>)</a:t>
            </a:r>
            <a:r>
              <a:rPr lang="zh-CN" altLang="en-US" dirty="0"/>
              <a:t>，若有輸出</a:t>
            </a:r>
            <a:r>
              <a:rPr lang="en-US" altLang="zh-CN" dirty="0"/>
              <a:t>0</a:t>
            </a:r>
            <a:r>
              <a:rPr lang="zh-CN" altLang="en-US" dirty="0"/>
              <a:t>。若沒有，找到</a:t>
            </a:r>
            <a:r>
              <a:rPr lang="en-US" altLang="zh-CN" dirty="0"/>
              <a:t>packet</a:t>
            </a:r>
            <a:r>
              <a:rPr lang="zh-CN" altLang="en-US" dirty="0"/>
              <a:t>到達目的地的最短時間。</a:t>
            </a:r>
            <a:endParaRPr lang="en-US" altLang="zh-CN" dirty="0"/>
          </a:p>
          <a:p>
            <a:pPr lvl="1"/>
            <a:r>
              <a:rPr lang="zh-CN" altLang="en-US" dirty="0"/>
              <a:t>輸入任意一對數字</a:t>
            </a:r>
            <a:r>
              <a:rPr lang="en-US" altLang="zh-CN" dirty="0"/>
              <a:t>i(</a:t>
            </a:r>
            <a:r>
              <a:rPr lang="zh-CN" altLang="en-US" dirty="0"/>
              <a:t>代表起點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j(</a:t>
            </a:r>
            <a:r>
              <a:rPr lang="zh-CN" altLang="en-US" dirty="0"/>
              <a:t>代表終點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輸出</a:t>
            </a:r>
            <a:r>
              <a:rPr lang="en-US" altLang="zh-CN" dirty="0"/>
              <a:t>packet</a:t>
            </a:r>
            <a:r>
              <a:rPr lang="zh-CN" altLang="en-US" dirty="0"/>
              <a:t>從</a:t>
            </a:r>
            <a:r>
              <a:rPr lang="en-US" altLang="zh-CN" dirty="0"/>
              <a:t>node 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node j</a:t>
            </a:r>
            <a:r>
              <a:rPr lang="zh-CN" altLang="en-US" dirty="0"/>
              <a:t>的最短時間。</a:t>
            </a:r>
            <a:endParaRPr lang="en-US" altLang="zh-CN" dirty="0"/>
          </a:p>
          <a:p>
            <a:r>
              <a:rPr lang="zh-CN" altLang="en-US" dirty="0"/>
              <a:t>問題</a:t>
            </a:r>
            <a:endParaRPr lang="en-US" altLang="zh-CN" dirty="0"/>
          </a:p>
          <a:p>
            <a:pPr lvl="1"/>
            <a:r>
              <a:rPr lang="zh-CN" altLang="en-US" dirty="0"/>
              <a:t>判斷這個拓撲中有沒有負循環，或輸出</a:t>
            </a:r>
            <a:r>
              <a:rPr lang="en-US" altLang="zh-CN" dirty="0"/>
              <a:t>packet</a:t>
            </a:r>
            <a:r>
              <a:rPr lang="zh-CN" altLang="en-US" dirty="0"/>
              <a:t>從</a:t>
            </a:r>
            <a:r>
              <a:rPr lang="en-US" altLang="zh-CN" dirty="0"/>
              <a:t>node 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node j</a:t>
            </a:r>
            <a:r>
              <a:rPr lang="zh-CN" altLang="en-US" dirty="0"/>
              <a:t>的最短時間。</a:t>
            </a:r>
            <a:endParaRPr lang="en-US" altLang="zh-CN" dirty="0"/>
          </a:p>
          <a:p>
            <a:r>
              <a:rPr lang="en-US" altLang="zh-CN" dirty="0"/>
              <a:t>Input</a:t>
            </a:r>
          </a:p>
          <a:p>
            <a:pPr lvl="1"/>
            <a:r>
              <a:rPr lang="zh-CN" altLang="en-US" dirty="0"/>
              <a:t>一個</a:t>
            </a:r>
            <a:r>
              <a:rPr lang="en-US" altLang="zh-CN" dirty="0"/>
              <a:t>matrix(int)</a:t>
            </a:r>
          </a:p>
          <a:p>
            <a:pPr lvl="1"/>
            <a:r>
              <a:rPr lang="zh-CN" altLang="en-US" dirty="0"/>
              <a:t>一對數字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中間以空格間隔</a:t>
            </a:r>
            <a:r>
              <a:rPr lang="en-US" altLang="zh-CN" dirty="0"/>
              <a:t>(int)</a:t>
            </a:r>
          </a:p>
          <a:p>
            <a:r>
              <a:rPr lang="en-US" altLang="zh-CN" dirty="0"/>
              <a:t>Output</a:t>
            </a:r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或最短時間</a:t>
            </a:r>
            <a:r>
              <a:rPr lang="en-US" altLang="zh-CN" dirty="0"/>
              <a:t>(int)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955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F73B5-67E9-453C-9CC9-7ABF567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網路拓撲問題</a:t>
            </a:r>
            <a:r>
              <a:rPr lang="en-US" altLang="zh-CN" dirty="0"/>
              <a:t>-3</a:t>
            </a:r>
            <a:br>
              <a:rPr lang="en-US" altLang="zh-CN" dirty="0"/>
            </a:br>
            <a:r>
              <a:rPr lang="en-US" altLang="zh-CN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E670B-E26D-48BE-B422-4C5D3F2B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9"/>
          </a:xfrm>
        </p:spPr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0 -2 -1 5 0</a:t>
            </a:r>
          </a:p>
          <a:p>
            <a:pPr marL="0" indent="0">
              <a:buNone/>
            </a:pPr>
            <a:r>
              <a:rPr lang="en-US" altLang="zh-TW" dirty="0"/>
              <a:t>6 0 0 4 0</a:t>
            </a:r>
          </a:p>
          <a:p>
            <a:pPr marL="0" indent="0">
              <a:buNone/>
            </a:pPr>
            <a:r>
              <a:rPr lang="en-US" altLang="zh-TW" dirty="0"/>
              <a:t>0 2 3 3 0</a:t>
            </a:r>
          </a:p>
          <a:p>
            <a:pPr marL="0" indent="0">
              <a:buNone/>
            </a:pPr>
            <a:r>
              <a:rPr lang="en-US" altLang="zh-TW" dirty="0"/>
              <a:t>0 3 0 0 7</a:t>
            </a:r>
          </a:p>
          <a:p>
            <a:pPr marL="0" indent="0">
              <a:buNone/>
            </a:pPr>
            <a:r>
              <a:rPr lang="en-US" altLang="zh-TW" dirty="0"/>
              <a:t>1 -3 0 2 0</a:t>
            </a:r>
          </a:p>
          <a:p>
            <a:pPr marL="0" indent="0">
              <a:buNone/>
            </a:pPr>
            <a:r>
              <a:rPr lang="en-US" altLang="zh-TW" dirty="0"/>
              <a:t>3 4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776EEE-9B97-4778-B828-D20AA46726CC}"/>
              </a:ext>
            </a:extLst>
          </p:cNvPr>
          <p:cNvSpPr/>
          <p:nvPr/>
        </p:nvSpPr>
        <p:spPr>
          <a:xfrm>
            <a:off x="6096000" y="1825630"/>
            <a:ext cx="5257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TW" sz="2800" dirty="0"/>
              <a:t>Output</a:t>
            </a:r>
          </a:p>
          <a:p>
            <a:r>
              <a:rPr lang="en-US" altLang="zh-TW" sz="2800" dirty="0"/>
              <a:t>3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95076B1-D746-42D9-97F0-720DF438BA3A}"/>
              </a:ext>
            </a:extLst>
          </p:cNvPr>
          <p:cNvSpPr/>
          <p:nvPr/>
        </p:nvSpPr>
        <p:spPr>
          <a:xfrm>
            <a:off x="4028666" y="3034753"/>
            <a:ext cx="715617" cy="715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550FF96-301E-402F-958D-843EDEEA6E93}"/>
              </a:ext>
            </a:extLst>
          </p:cNvPr>
          <p:cNvSpPr/>
          <p:nvPr/>
        </p:nvSpPr>
        <p:spPr>
          <a:xfrm>
            <a:off x="5963484" y="2914674"/>
            <a:ext cx="715617" cy="715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292088C-CF2B-457C-91B9-918D701D9362}"/>
              </a:ext>
            </a:extLst>
          </p:cNvPr>
          <p:cNvSpPr/>
          <p:nvPr/>
        </p:nvSpPr>
        <p:spPr>
          <a:xfrm>
            <a:off x="8009288" y="4361526"/>
            <a:ext cx="715617" cy="715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19F2A38-D208-4659-A8FC-EBD2F66C3E7A}"/>
              </a:ext>
            </a:extLst>
          </p:cNvPr>
          <p:cNvSpPr/>
          <p:nvPr/>
        </p:nvSpPr>
        <p:spPr>
          <a:xfrm>
            <a:off x="4386474" y="5596289"/>
            <a:ext cx="715617" cy="715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FAEB5B6-E6E0-48F3-AEBB-F19DA2295A6C}"/>
              </a:ext>
            </a:extLst>
          </p:cNvPr>
          <p:cNvSpPr/>
          <p:nvPr/>
        </p:nvSpPr>
        <p:spPr>
          <a:xfrm>
            <a:off x="6732109" y="5596289"/>
            <a:ext cx="715617" cy="715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C215566-5971-4BC2-B467-FE376656A30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744279" y="3272483"/>
            <a:ext cx="1219200" cy="12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1C22AE9-C920-469A-9806-5FFB64703E9B}"/>
              </a:ext>
            </a:extLst>
          </p:cNvPr>
          <p:cNvCxnSpPr>
            <a:cxnSpLocks/>
            <a:stCxn id="7" idx="1"/>
            <a:endCxn id="6" idx="6"/>
          </p:cNvCxnSpPr>
          <p:nvPr/>
        </p:nvCxnSpPr>
        <p:spPr>
          <a:xfrm flipH="1" flipV="1">
            <a:off x="6679100" y="3272483"/>
            <a:ext cx="1434987" cy="119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A2BC989-917C-4362-81D4-80B2EC6CD1D6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6574301" y="3525491"/>
            <a:ext cx="515617" cy="207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11C657D-1CCB-4D22-BB6D-6A8414626045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342920" y="4972344"/>
            <a:ext cx="771163" cy="728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E6037811-BB4D-4207-8B42-31461166141E}"/>
              </a:ext>
            </a:extLst>
          </p:cNvPr>
          <p:cNvCxnSpPr>
            <a:cxnSpLocks/>
            <a:stCxn id="7" idx="7"/>
            <a:endCxn id="7" idx="6"/>
          </p:cNvCxnSpPr>
          <p:nvPr/>
        </p:nvCxnSpPr>
        <p:spPr>
          <a:xfrm rot="16200000" flipH="1">
            <a:off x="8546000" y="4540425"/>
            <a:ext cx="253009" cy="104800"/>
          </a:xfrm>
          <a:prstGeom prst="bentConnector4">
            <a:avLst>
              <a:gd name="adj1" fmla="val -131774"/>
              <a:gd name="adj2" fmla="val 318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2025530B-623F-4B38-B4E3-0387BE08D1EB}"/>
              </a:ext>
            </a:extLst>
          </p:cNvPr>
          <p:cNvCxnSpPr>
            <a:cxnSpLocks/>
            <a:stCxn id="9" idx="6"/>
            <a:endCxn id="6" idx="7"/>
          </p:cNvCxnSpPr>
          <p:nvPr/>
        </p:nvCxnSpPr>
        <p:spPr>
          <a:xfrm flipH="1" flipV="1">
            <a:off x="6574301" y="3019474"/>
            <a:ext cx="873425" cy="2934623"/>
          </a:xfrm>
          <a:prstGeom prst="bentConnector4">
            <a:avLst>
              <a:gd name="adj1" fmla="val -296246"/>
              <a:gd name="adj2" fmla="val 111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68A86B6-8AF2-4F8C-B04E-CFC18C6B9550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H="1" flipV="1">
            <a:off x="4386471" y="3750366"/>
            <a:ext cx="357808" cy="184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57A68DD-E184-4BC3-938C-F3CEEA416638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>
            <a:off x="4639479" y="3645570"/>
            <a:ext cx="3369804" cy="107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60CECDBB-3A80-47AB-A00F-CE38D5A07CBC}"/>
              </a:ext>
            </a:extLst>
          </p:cNvPr>
          <p:cNvCxnSpPr>
            <a:cxnSpLocks/>
            <a:stCxn id="5" idx="5"/>
            <a:endCxn id="9" idx="2"/>
          </p:cNvCxnSpPr>
          <p:nvPr/>
        </p:nvCxnSpPr>
        <p:spPr>
          <a:xfrm>
            <a:off x="4639484" y="3645570"/>
            <a:ext cx="2092625" cy="230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C08AB98-7A41-4652-8E23-0559E8DC3E5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102092" y="5954092"/>
            <a:ext cx="1630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D902B087-96B2-4423-B3FB-B081CA046B5C}"/>
              </a:ext>
            </a:extLst>
          </p:cNvPr>
          <p:cNvCxnSpPr>
            <a:cxnSpLocks/>
            <a:stCxn id="9" idx="4"/>
            <a:endCxn id="8" idx="4"/>
          </p:cNvCxnSpPr>
          <p:nvPr/>
        </p:nvCxnSpPr>
        <p:spPr>
          <a:xfrm flipH="1">
            <a:off x="4744277" y="6311900"/>
            <a:ext cx="234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FF426A8-9EDD-4E58-8027-F3608FD4FC5B}"/>
              </a:ext>
            </a:extLst>
          </p:cNvPr>
          <p:cNvCxnSpPr>
            <a:cxnSpLocks/>
            <a:stCxn id="8" idx="7"/>
            <a:endCxn id="6" idx="3"/>
          </p:cNvCxnSpPr>
          <p:nvPr/>
        </p:nvCxnSpPr>
        <p:spPr>
          <a:xfrm flipV="1">
            <a:off x="4997287" y="3525491"/>
            <a:ext cx="1070992" cy="217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0BC38AF4-B5D3-42A7-98AC-2C91E6639688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flipH="1">
            <a:off x="4386476" y="2914674"/>
            <a:ext cx="1934817" cy="12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257BA4A-E25E-4A98-84B0-DB15E1564F98}"/>
              </a:ext>
            </a:extLst>
          </p:cNvPr>
          <p:cNvSpPr txBox="1"/>
          <p:nvPr/>
        </p:nvSpPr>
        <p:spPr>
          <a:xfrm>
            <a:off x="4952046" y="25253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1DD4CB8-564F-4952-A03C-D0079287C4B1}"/>
              </a:ext>
            </a:extLst>
          </p:cNvPr>
          <p:cNvSpPr txBox="1"/>
          <p:nvPr/>
        </p:nvSpPr>
        <p:spPr>
          <a:xfrm>
            <a:off x="7480819" y="33525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31A1BD20-E06E-43BA-91B0-86A9FA09C41C}"/>
              </a:ext>
            </a:extLst>
          </p:cNvPr>
          <p:cNvSpPr txBox="1"/>
          <p:nvPr/>
        </p:nvSpPr>
        <p:spPr>
          <a:xfrm>
            <a:off x="8424817" y="2286172"/>
            <a:ext cx="30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FE08A05-D863-4FE6-AE19-7BDBA4E5982A}"/>
              </a:ext>
            </a:extLst>
          </p:cNvPr>
          <p:cNvSpPr txBox="1"/>
          <p:nvPr/>
        </p:nvSpPr>
        <p:spPr>
          <a:xfrm>
            <a:off x="9100677" y="3968336"/>
            <a:ext cx="30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F743BE4-1C8A-4E79-AB91-52D1D73461C9}"/>
              </a:ext>
            </a:extLst>
          </p:cNvPr>
          <p:cNvSpPr txBox="1"/>
          <p:nvPr/>
        </p:nvSpPr>
        <p:spPr>
          <a:xfrm>
            <a:off x="7700728" y="5181413"/>
            <a:ext cx="30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6397297-AC13-4D78-BFC1-413B149A90A8}"/>
              </a:ext>
            </a:extLst>
          </p:cNvPr>
          <p:cNvSpPr txBox="1"/>
          <p:nvPr/>
        </p:nvSpPr>
        <p:spPr>
          <a:xfrm>
            <a:off x="6682061" y="4595597"/>
            <a:ext cx="30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1FFCBE65-DF0C-4813-88BC-037B18BE67E4}"/>
              </a:ext>
            </a:extLst>
          </p:cNvPr>
          <p:cNvSpPr txBox="1"/>
          <p:nvPr/>
        </p:nvSpPr>
        <p:spPr>
          <a:xfrm>
            <a:off x="7184301" y="4296934"/>
            <a:ext cx="45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3D65FCB-551D-49F6-9472-DAEF7A78905F}"/>
              </a:ext>
            </a:extLst>
          </p:cNvPr>
          <p:cNvSpPr txBox="1"/>
          <p:nvPr/>
        </p:nvSpPr>
        <p:spPr>
          <a:xfrm>
            <a:off x="5951285" y="5026949"/>
            <a:ext cx="30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146A224-82E3-485F-9E73-0AA217C2F6E5}"/>
              </a:ext>
            </a:extLst>
          </p:cNvPr>
          <p:cNvSpPr txBox="1"/>
          <p:nvPr/>
        </p:nvSpPr>
        <p:spPr>
          <a:xfrm>
            <a:off x="5072532" y="4948046"/>
            <a:ext cx="40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-3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3250C42-EB19-41F3-89C9-195A7EC247B5}"/>
              </a:ext>
            </a:extLst>
          </p:cNvPr>
          <p:cNvSpPr txBox="1"/>
          <p:nvPr/>
        </p:nvSpPr>
        <p:spPr>
          <a:xfrm>
            <a:off x="4226827" y="4763380"/>
            <a:ext cx="30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DCE741B-D11A-44D6-94AF-73E2CF314E8A}"/>
              </a:ext>
            </a:extLst>
          </p:cNvPr>
          <p:cNvSpPr txBox="1"/>
          <p:nvPr/>
        </p:nvSpPr>
        <p:spPr>
          <a:xfrm>
            <a:off x="5558596" y="5454551"/>
            <a:ext cx="30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CA40703B-C317-4194-B527-1F80697107B9}"/>
              </a:ext>
            </a:extLst>
          </p:cNvPr>
          <p:cNvSpPr txBox="1"/>
          <p:nvPr/>
        </p:nvSpPr>
        <p:spPr>
          <a:xfrm>
            <a:off x="5709244" y="6414693"/>
            <a:ext cx="30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4689188F-430A-4FE2-B461-E611345AB595}"/>
              </a:ext>
            </a:extLst>
          </p:cNvPr>
          <p:cNvSpPr txBox="1"/>
          <p:nvPr/>
        </p:nvSpPr>
        <p:spPr>
          <a:xfrm>
            <a:off x="5240543" y="31737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F077CA3-E5F4-45F7-AB66-013DB7B3739C}"/>
              </a:ext>
            </a:extLst>
          </p:cNvPr>
          <p:cNvSpPr txBox="1"/>
          <p:nvPr/>
        </p:nvSpPr>
        <p:spPr>
          <a:xfrm>
            <a:off x="8211042" y="532826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紅色</a:t>
            </a:r>
            <a:r>
              <a:rPr lang="zh-CN" altLang="en-US" dirty="0"/>
              <a:t>是最短時間所走的路徑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9AF0700-6E5A-4DE2-A7AF-684A7F71B680}"/>
              </a:ext>
            </a:extLst>
          </p:cNvPr>
          <p:cNvSpPr txBox="1"/>
          <p:nvPr/>
        </p:nvSpPr>
        <p:spPr>
          <a:xfrm>
            <a:off x="6321287" y="365125"/>
            <a:ext cx="6211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這一題裡面沒有負循環，但假如</a:t>
            </a:r>
            <a:r>
              <a:rPr lang="en-US" altLang="zh-CN" dirty="0"/>
              <a:t>node2</a:t>
            </a:r>
            <a:r>
              <a:rPr lang="zh-CN" altLang="en-US" dirty="0"/>
              <a:t>到</a:t>
            </a:r>
            <a:r>
              <a:rPr lang="en-US" altLang="zh-CN" dirty="0"/>
              <a:t>node4</a:t>
            </a:r>
            <a:r>
              <a:rPr lang="zh-CN" altLang="en-US" dirty="0"/>
              <a:t>的值是</a:t>
            </a:r>
            <a:r>
              <a:rPr lang="en-US" altLang="zh-CN" dirty="0"/>
              <a:t>-5</a:t>
            </a:r>
          </a:p>
          <a:p>
            <a:r>
              <a:rPr lang="zh-CN" altLang="en-US" dirty="0"/>
              <a:t>則這一題就有負循環，要輸出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因為</a:t>
            </a:r>
            <a:r>
              <a:rPr lang="en-US" altLang="zh-CN" dirty="0"/>
              <a:t>node5</a:t>
            </a:r>
            <a:r>
              <a:rPr lang="zh-CN" altLang="en-US" dirty="0"/>
              <a:t>到</a:t>
            </a:r>
            <a:r>
              <a:rPr lang="en-US" altLang="zh-CN" dirty="0"/>
              <a:t>node2</a:t>
            </a:r>
            <a:r>
              <a:rPr lang="zh-CN" altLang="en-US" dirty="0"/>
              <a:t>到</a:t>
            </a:r>
            <a:r>
              <a:rPr lang="en-US" altLang="zh-CN" dirty="0"/>
              <a:t>node4</a:t>
            </a:r>
            <a:r>
              <a:rPr lang="zh-CN" altLang="en-US" dirty="0"/>
              <a:t>到</a:t>
            </a:r>
            <a:r>
              <a:rPr lang="en-US" altLang="zh-CN" dirty="0"/>
              <a:t>node5</a:t>
            </a:r>
            <a:r>
              <a:rPr lang="zh-CN" altLang="en-US" dirty="0"/>
              <a:t>花</a:t>
            </a:r>
            <a:r>
              <a:rPr lang="en-US" altLang="zh-CN" dirty="0"/>
              <a:t>-1</a:t>
            </a:r>
            <a:r>
              <a:rPr lang="zh-CN" altLang="en-US" dirty="0"/>
              <a:t>個時間又形成一個</a:t>
            </a:r>
            <a:endParaRPr lang="en-US" altLang="zh-CN" dirty="0"/>
          </a:p>
          <a:p>
            <a:r>
              <a:rPr lang="en-US" altLang="zh-CN" dirty="0"/>
              <a:t>cycle</a:t>
            </a:r>
            <a:r>
              <a:rPr lang="zh-CN" altLang="en-US" dirty="0"/>
              <a:t>，所以反復走這些路徑會使得所用的時間越來越少，則</a:t>
            </a:r>
            <a:endParaRPr lang="en-US" altLang="zh-CN" dirty="0"/>
          </a:p>
          <a:p>
            <a:r>
              <a:rPr lang="zh-CN" altLang="en-US" dirty="0"/>
              <a:t>這題無解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250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43176-1EBB-46D6-9FB4-8513CDCA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網路拓撲問題</a:t>
            </a:r>
            <a:r>
              <a:rPr lang="en-US" altLang="zh-CN" dirty="0"/>
              <a:t>-4(20%)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00772-C157-4995-B157-56064D959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30"/>
            <a:ext cx="10515600" cy="503237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描述</a:t>
            </a:r>
            <a:endParaRPr lang="en-US" altLang="zh-CN" dirty="0"/>
          </a:p>
          <a:p>
            <a:pPr lvl="1"/>
            <a:r>
              <a:rPr lang="zh-CN" altLang="en-US" dirty="0"/>
              <a:t>以一個大小是</a:t>
            </a:r>
            <a:r>
              <a:rPr lang="en-US" altLang="zh-CN" dirty="0"/>
              <a:t>m*n(m=n)</a:t>
            </a:r>
            <a:r>
              <a:rPr lang="zh-CN" altLang="en-US" dirty="0"/>
              <a:t>的</a:t>
            </a:r>
            <a:r>
              <a:rPr lang="en-US" altLang="zh-CN" dirty="0"/>
              <a:t>matrix</a:t>
            </a:r>
            <a:r>
              <a:rPr lang="zh-CN" altLang="en-US" dirty="0"/>
              <a:t>表示拓撲圖，</a:t>
            </a:r>
            <a:r>
              <a:rPr lang="en-US" altLang="zh-CN" dirty="0"/>
              <a:t>1&lt;=m&lt;=99</a:t>
            </a:r>
            <a:r>
              <a:rPr lang="zh-CN" altLang="en-US" dirty="0"/>
              <a:t>。</a:t>
            </a:r>
            <a:endParaRPr lang="en-US" altLang="zh-TW" dirty="0"/>
          </a:p>
          <a:p>
            <a:pPr lvl="1"/>
            <a:r>
              <a:rPr lang="zh-CN" altLang="en-US" dirty="0"/>
              <a:t>矩陣中所有點的值介於</a:t>
            </a:r>
            <a:r>
              <a:rPr lang="en-US" altLang="zh-CN" dirty="0"/>
              <a:t>0~99</a:t>
            </a:r>
            <a:r>
              <a:rPr lang="zh-CN" altLang="en-US" dirty="0"/>
              <a:t>。</a:t>
            </a:r>
            <a:r>
              <a:rPr lang="en-US" altLang="zh-TW" dirty="0"/>
              <a:t>0</a:t>
            </a:r>
            <a:r>
              <a:rPr lang="zh-CN" altLang="en-US" dirty="0"/>
              <a:t>代表兩</a:t>
            </a:r>
            <a:r>
              <a:rPr lang="en-US" altLang="zh-CN" dirty="0"/>
              <a:t>node</a:t>
            </a:r>
            <a:r>
              <a:rPr lang="zh-CN" altLang="en-US" dirty="0"/>
              <a:t>之間沒有</a:t>
            </a:r>
            <a:r>
              <a:rPr lang="en-US" altLang="zh-CN" dirty="0"/>
              <a:t>edge</a:t>
            </a:r>
            <a:r>
              <a:rPr lang="zh-CN" altLang="en-US" dirty="0"/>
              <a:t>，</a:t>
            </a:r>
            <a:r>
              <a:rPr lang="en-US" altLang="zh-CN" dirty="0"/>
              <a:t>1~99</a:t>
            </a:r>
            <a:r>
              <a:rPr lang="zh-CN" altLang="en-US" dirty="0"/>
              <a:t>代表</a:t>
            </a:r>
            <a:r>
              <a:rPr lang="en-US" altLang="zh-CN" dirty="0"/>
              <a:t>packet</a:t>
            </a:r>
            <a:r>
              <a:rPr lang="zh-CN" altLang="en-US" dirty="0"/>
              <a:t>通過這個</a:t>
            </a:r>
            <a:r>
              <a:rPr lang="en-US" altLang="zh-CN" dirty="0"/>
              <a:t>edge</a:t>
            </a:r>
            <a:r>
              <a:rPr lang="zh-CN" altLang="en-US" dirty="0"/>
              <a:t>需要花的時間。</a:t>
            </a:r>
            <a:endParaRPr lang="en-US" altLang="zh-CN" dirty="0"/>
          </a:p>
          <a:p>
            <a:pPr lvl="1"/>
            <a:r>
              <a:rPr lang="zh-CN" altLang="en-US" dirty="0"/>
              <a:t>假設有若干個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(1&lt;= </a:t>
            </a:r>
            <a:r>
              <a:rPr lang="en-US" altLang="zh-CN" dirty="0" err="1"/>
              <a:t>i</a:t>
            </a:r>
            <a:r>
              <a:rPr lang="en-US" altLang="zh-CN" dirty="0"/>
              <a:t> &lt;= m)</a:t>
            </a:r>
            <a:r>
              <a:rPr lang="zh-CN" altLang="en-US" dirty="0"/>
              <a:t>同時送一個不定大小的</a:t>
            </a:r>
            <a:r>
              <a:rPr lang="en-US" altLang="zh-CN" dirty="0"/>
              <a:t>packet</a:t>
            </a:r>
            <a:r>
              <a:rPr lang="zh-CN" altLang="en-US" dirty="0"/>
              <a:t>給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j(1 &lt;= j &lt;= m)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假設所有</a:t>
            </a:r>
            <a:r>
              <a:rPr lang="en-US" altLang="zh-CN" dirty="0"/>
              <a:t>node</a:t>
            </a:r>
            <a:r>
              <a:rPr lang="zh-CN" altLang="en-US" dirty="0"/>
              <a:t>都有</a:t>
            </a:r>
            <a:r>
              <a:rPr lang="en-US" altLang="zh-CN" dirty="0"/>
              <a:t>buffer</a:t>
            </a:r>
            <a:r>
              <a:rPr lang="zh-CN" altLang="en-US" dirty="0"/>
              <a:t>，</a:t>
            </a:r>
            <a:r>
              <a:rPr lang="en-US" altLang="zh-CN" dirty="0"/>
              <a:t>buffer</a:t>
            </a:r>
            <a:r>
              <a:rPr lang="zh-CN" altLang="en-US" dirty="0"/>
              <a:t>可以裝下的</a:t>
            </a:r>
            <a:r>
              <a:rPr lang="en-US" altLang="zh-CN" dirty="0"/>
              <a:t>packet</a:t>
            </a:r>
            <a:r>
              <a:rPr lang="zh-CN" altLang="en-US" dirty="0"/>
              <a:t>數量是自己的</a:t>
            </a:r>
            <a:r>
              <a:rPr lang="en-US" altLang="zh-CN" dirty="0"/>
              <a:t>node</a:t>
            </a:r>
            <a:r>
              <a:rPr lang="zh-CN" altLang="en-US" dirty="0"/>
              <a:t>號碼。</a:t>
            </a:r>
            <a:r>
              <a:rPr lang="zh-CN" altLang="en-US" dirty="0">
                <a:solidFill>
                  <a:srgbClr val="FF0000"/>
                </a:solidFill>
              </a:rPr>
              <a:t>每個非起點終點的</a:t>
            </a:r>
            <a:r>
              <a:rPr lang="en-US" altLang="zh-CN" dirty="0">
                <a:solidFill>
                  <a:srgbClr val="FF0000"/>
                </a:solidFill>
              </a:rPr>
              <a:t>node</a:t>
            </a:r>
            <a:r>
              <a:rPr lang="zh-CN" altLang="en-US" dirty="0">
                <a:solidFill>
                  <a:srgbClr val="FF0000"/>
                </a:solidFill>
              </a:rPr>
              <a:t>處理自己</a:t>
            </a:r>
            <a:r>
              <a:rPr lang="en-US" altLang="zh-CN" dirty="0">
                <a:solidFill>
                  <a:srgbClr val="FF0000"/>
                </a:solidFill>
              </a:rPr>
              <a:t>buffer</a:t>
            </a:r>
            <a:r>
              <a:rPr lang="zh-CN" altLang="en-US" dirty="0">
                <a:solidFill>
                  <a:srgbClr val="FF0000"/>
                </a:solidFill>
              </a:rPr>
              <a:t>中的</a:t>
            </a:r>
            <a:r>
              <a:rPr lang="en-US" altLang="zh-CN" dirty="0">
                <a:solidFill>
                  <a:srgbClr val="FF0000"/>
                </a:solidFill>
              </a:rPr>
              <a:t>packet</a:t>
            </a:r>
            <a:r>
              <a:rPr lang="zh-CN" altLang="en-US" dirty="0">
                <a:solidFill>
                  <a:srgbClr val="FF0000"/>
                </a:solidFill>
              </a:rPr>
              <a:t>，一次只能處理一個</a:t>
            </a:r>
            <a:r>
              <a:rPr lang="en-US" altLang="zh-CN" dirty="0">
                <a:solidFill>
                  <a:srgbClr val="FF0000"/>
                </a:solidFill>
              </a:rPr>
              <a:t>packet</a:t>
            </a:r>
            <a:r>
              <a:rPr lang="zh-CN" altLang="en-US" dirty="0">
                <a:solidFill>
                  <a:srgbClr val="FF0000"/>
                </a:solidFill>
              </a:rPr>
              <a:t>的一個單位長度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問題</a:t>
            </a:r>
            <a:endParaRPr lang="en-US" altLang="zh-CN" dirty="0"/>
          </a:p>
          <a:p>
            <a:pPr lvl="1"/>
            <a:r>
              <a:rPr lang="zh-CN" altLang="en-US" dirty="0"/>
              <a:t>輸出</a:t>
            </a:r>
            <a:r>
              <a:rPr lang="en-US" altLang="zh-CN" dirty="0"/>
              <a:t>node j</a:t>
            </a:r>
            <a:r>
              <a:rPr lang="zh-CN" altLang="en-US" dirty="0"/>
              <a:t>的</a:t>
            </a:r>
            <a:r>
              <a:rPr lang="en-US" altLang="zh-CN" dirty="0"/>
              <a:t>buffer</a:t>
            </a:r>
            <a:r>
              <a:rPr lang="zh-CN" altLang="en-US" dirty="0"/>
              <a:t>中的</a:t>
            </a:r>
            <a:r>
              <a:rPr lang="en-US" altLang="zh-CN" dirty="0"/>
              <a:t>packet</a:t>
            </a:r>
          </a:p>
          <a:p>
            <a:r>
              <a:rPr lang="en-US" altLang="zh-CN" dirty="0"/>
              <a:t>Input</a:t>
            </a:r>
          </a:p>
          <a:p>
            <a:pPr lvl="1"/>
            <a:r>
              <a:rPr lang="zh-CN" altLang="en-US" dirty="0"/>
              <a:t>一個</a:t>
            </a:r>
            <a:r>
              <a:rPr lang="en-US" altLang="zh-CN" dirty="0"/>
              <a:t>matrix(int)</a:t>
            </a:r>
          </a:p>
          <a:p>
            <a:pPr lvl="1"/>
            <a:r>
              <a:rPr lang="zh-CN" altLang="en-US" dirty="0"/>
              <a:t>一串數字有若干個中間以空格隔開是</a:t>
            </a:r>
            <a:r>
              <a:rPr lang="en-US" altLang="zh-CN" dirty="0"/>
              <a:t>i(int)(</a:t>
            </a:r>
            <a:r>
              <a:rPr lang="zh-CN" altLang="en-US" dirty="0"/>
              <a:t>是送的</a:t>
            </a:r>
            <a:r>
              <a:rPr lang="en-US" altLang="zh-CN" dirty="0"/>
              <a:t>node)</a:t>
            </a:r>
          </a:p>
          <a:p>
            <a:pPr lvl="1"/>
            <a:r>
              <a:rPr lang="zh-CN" altLang="en-US" dirty="0"/>
              <a:t>一串數字有若干個中間以空格隔開與上一行一一對應代表此</a:t>
            </a:r>
            <a:r>
              <a:rPr lang="en-US" altLang="zh-CN" dirty="0"/>
              <a:t>node</a:t>
            </a:r>
            <a:r>
              <a:rPr lang="zh-CN" altLang="en-US" dirty="0"/>
              <a:t>送出的</a:t>
            </a:r>
            <a:r>
              <a:rPr lang="en-US" altLang="zh-CN" dirty="0"/>
              <a:t>packet</a:t>
            </a:r>
            <a:r>
              <a:rPr lang="zh-CN" altLang="en-US" dirty="0"/>
              <a:t>大小</a:t>
            </a:r>
            <a:r>
              <a:rPr lang="en-US" altLang="zh-CN" dirty="0"/>
              <a:t>(int)</a:t>
            </a:r>
          </a:p>
          <a:p>
            <a:pPr lvl="1"/>
            <a:r>
              <a:rPr lang="zh-CN" altLang="en-US" dirty="0"/>
              <a:t>一個數字是</a:t>
            </a:r>
            <a:r>
              <a:rPr lang="en-US" altLang="zh-CN" dirty="0"/>
              <a:t>j(int)(</a:t>
            </a:r>
            <a:r>
              <a:rPr lang="zh-CN" altLang="en-US" dirty="0"/>
              <a:t>是收的</a:t>
            </a:r>
            <a:r>
              <a:rPr lang="en-US" altLang="zh-CN" dirty="0"/>
              <a:t>node)</a:t>
            </a:r>
            <a:endParaRPr lang="en-US" altLang="zh-TW" dirty="0"/>
          </a:p>
          <a:p>
            <a:r>
              <a:rPr lang="en-US" altLang="zh-CN" dirty="0"/>
              <a:t>Output</a:t>
            </a:r>
          </a:p>
          <a:p>
            <a:pPr lvl="1"/>
            <a:r>
              <a:rPr lang="en-US" altLang="zh-CN" dirty="0"/>
              <a:t>j</a:t>
            </a:r>
            <a:r>
              <a:rPr lang="zh-CN" altLang="en-US" dirty="0"/>
              <a:t>的</a:t>
            </a:r>
            <a:r>
              <a:rPr lang="en-US" altLang="zh-CN" dirty="0"/>
              <a:t>buffer</a:t>
            </a:r>
            <a:r>
              <a:rPr lang="zh-CN" altLang="en-US" dirty="0"/>
              <a:t>中的</a:t>
            </a:r>
            <a:r>
              <a:rPr lang="en-US" altLang="zh-CN" dirty="0"/>
              <a:t>packet(int)</a:t>
            </a:r>
            <a:r>
              <a:rPr lang="zh-CN" altLang="en-US" dirty="0"/>
              <a:t>中間以空格間隔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253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11033</TotalTime>
  <Words>2771</Words>
  <Application>Microsoft Office PowerPoint</Application>
  <PresentationFormat>寬螢幕</PresentationFormat>
  <Paragraphs>395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標楷體</vt:lpstr>
      <vt:lpstr>Arial</vt:lpstr>
      <vt:lpstr>Times New Roman</vt:lpstr>
      <vt:lpstr>Office 佈景主題</vt:lpstr>
      <vt:lpstr>108資料結構 第四次作業</vt:lpstr>
      <vt:lpstr>網路拓撲問題</vt:lpstr>
      <vt:lpstr>網路拓撲問題-1(20%)</vt:lpstr>
      <vt:lpstr>網路拓撲問題-1 example</vt:lpstr>
      <vt:lpstr>網路拓撲問題-2(20%)</vt:lpstr>
      <vt:lpstr>網路拓撲問題-2 example</vt:lpstr>
      <vt:lpstr>網路拓撲問題-3(20%)</vt:lpstr>
      <vt:lpstr>網路拓撲問題-3 example</vt:lpstr>
      <vt:lpstr>網路拓撲問題-4(20%)</vt:lpstr>
      <vt:lpstr>網路拓撲問題-4 example</vt:lpstr>
      <vt:lpstr>網路拓撲問題-5(20%)</vt:lpstr>
      <vt:lpstr>網路拓撲問題-5 example</vt:lpstr>
      <vt:lpstr>網路拓撲問題-5 example</vt:lpstr>
      <vt:lpstr>繳交方式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柏凱 劉</cp:lastModifiedBy>
  <cp:revision>235</cp:revision>
  <dcterms:created xsi:type="dcterms:W3CDTF">2019-10-03T08:36:18Z</dcterms:created>
  <dcterms:modified xsi:type="dcterms:W3CDTF">2019-12-14T04:29:10Z</dcterms:modified>
</cp:coreProperties>
</file>