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6" r:id="rId6"/>
    <p:sldId id="269" r:id="rId7"/>
    <p:sldId id="267" r:id="rId8"/>
    <p:sldId id="270" r:id="rId9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87471" autoAdjust="0"/>
  </p:normalViewPr>
  <p:slideViewPr>
    <p:cSldViewPr snapToGrid="0">
      <p:cViewPr varScale="1">
        <p:scale>
          <a:sx n="83" d="100"/>
          <a:sy n="83" d="100"/>
        </p:scale>
        <p:origin x="20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ingYingYu\Desktop\&#25972;&#21512;tool\AECX\8.AEsimulator\AEsimulator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before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stepChart!$N$42:$N$305</c:f>
              <c:numCache>
                <c:formatCode>General</c:formatCode>
                <c:ptCount val="2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xVal>
          <c:yVal>
            <c:numRef>
              <c:f>stepChart!$O$42:$O$305</c:f>
              <c:numCache>
                <c:formatCode>General</c:formatCode>
                <c:ptCount val="264"/>
                <c:pt idx="0">
                  <c:v>0</c:v>
                </c:pt>
                <c:pt idx="1">
                  <c:v>4.5</c:v>
                </c:pt>
                <c:pt idx="2">
                  <c:v>7.5</c:v>
                </c:pt>
                <c:pt idx="3">
                  <c:v>10.5</c:v>
                </c:pt>
                <c:pt idx="4">
                  <c:v>13.5</c:v>
                </c:pt>
                <c:pt idx="5">
                  <c:v>16.5</c:v>
                </c:pt>
                <c:pt idx="6">
                  <c:v>19.5</c:v>
                </c:pt>
                <c:pt idx="7">
                  <c:v>23</c:v>
                </c:pt>
                <c:pt idx="8">
                  <c:v>26.5</c:v>
                </c:pt>
                <c:pt idx="9">
                  <c:v>29.5</c:v>
                </c:pt>
                <c:pt idx="10">
                  <c:v>33.25</c:v>
                </c:pt>
                <c:pt idx="11">
                  <c:v>36.75</c:v>
                </c:pt>
                <c:pt idx="12">
                  <c:v>39.75</c:v>
                </c:pt>
                <c:pt idx="13">
                  <c:v>42.75</c:v>
                </c:pt>
                <c:pt idx="14">
                  <c:v>45.75</c:v>
                </c:pt>
                <c:pt idx="15">
                  <c:v>48.75</c:v>
                </c:pt>
                <c:pt idx="16">
                  <c:v>51.75</c:v>
                </c:pt>
                <c:pt idx="17">
                  <c:v>54.25</c:v>
                </c:pt>
                <c:pt idx="18">
                  <c:v>56.75</c:v>
                </c:pt>
                <c:pt idx="19">
                  <c:v>59.75</c:v>
                </c:pt>
                <c:pt idx="20">
                  <c:v>62.25</c:v>
                </c:pt>
                <c:pt idx="21">
                  <c:v>64.75</c:v>
                </c:pt>
                <c:pt idx="22">
                  <c:v>67.25</c:v>
                </c:pt>
                <c:pt idx="23">
                  <c:v>69.25</c:v>
                </c:pt>
                <c:pt idx="24">
                  <c:v>71.75</c:v>
                </c:pt>
                <c:pt idx="25">
                  <c:v>74.25</c:v>
                </c:pt>
                <c:pt idx="26">
                  <c:v>76.25</c:v>
                </c:pt>
                <c:pt idx="27">
                  <c:v>78.25</c:v>
                </c:pt>
                <c:pt idx="28">
                  <c:v>80.25</c:v>
                </c:pt>
                <c:pt idx="29">
                  <c:v>82.25</c:v>
                </c:pt>
                <c:pt idx="30">
                  <c:v>84.25</c:v>
                </c:pt>
                <c:pt idx="31">
                  <c:v>86.25</c:v>
                </c:pt>
                <c:pt idx="32">
                  <c:v>87.75</c:v>
                </c:pt>
                <c:pt idx="33">
                  <c:v>89.25</c:v>
                </c:pt>
                <c:pt idx="34">
                  <c:v>91.25</c:v>
                </c:pt>
                <c:pt idx="35">
                  <c:v>93.25</c:v>
                </c:pt>
                <c:pt idx="36">
                  <c:v>95.25</c:v>
                </c:pt>
                <c:pt idx="37">
                  <c:v>97</c:v>
                </c:pt>
                <c:pt idx="38">
                  <c:v>98.5</c:v>
                </c:pt>
                <c:pt idx="39">
                  <c:v>100</c:v>
                </c:pt>
                <c:pt idx="40">
                  <c:v>101.5</c:v>
                </c:pt>
                <c:pt idx="41">
                  <c:v>103.5</c:v>
                </c:pt>
                <c:pt idx="42">
                  <c:v>105</c:v>
                </c:pt>
                <c:pt idx="43">
                  <c:v>106.5</c:v>
                </c:pt>
                <c:pt idx="44">
                  <c:v>108.5</c:v>
                </c:pt>
                <c:pt idx="45">
                  <c:v>110</c:v>
                </c:pt>
                <c:pt idx="46">
                  <c:v>111</c:v>
                </c:pt>
                <c:pt idx="47">
                  <c:v>112.5</c:v>
                </c:pt>
                <c:pt idx="48">
                  <c:v>114.5</c:v>
                </c:pt>
                <c:pt idx="49">
                  <c:v>116</c:v>
                </c:pt>
                <c:pt idx="50">
                  <c:v>117</c:v>
                </c:pt>
                <c:pt idx="51">
                  <c:v>118.5</c:v>
                </c:pt>
                <c:pt idx="52">
                  <c:v>120</c:v>
                </c:pt>
                <c:pt idx="53">
                  <c:v>121.5</c:v>
                </c:pt>
                <c:pt idx="54">
                  <c:v>123</c:v>
                </c:pt>
                <c:pt idx="55">
                  <c:v>124</c:v>
                </c:pt>
                <c:pt idx="56">
                  <c:v>125.5</c:v>
                </c:pt>
                <c:pt idx="57">
                  <c:v>127</c:v>
                </c:pt>
                <c:pt idx="58">
                  <c:v>128</c:v>
                </c:pt>
                <c:pt idx="59">
                  <c:v>129.5</c:v>
                </c:pt>
                <c:pt idx="60">
                  <c:v>131</c:v>
                </c:pt>
                <c:pt idx="61">
                  <c:v>132</c:v>
                </c:pt>
                <c:pt idx="62">
                  <c:v>133.5</c:v>
                </c:pt>
                <c:pt idx="63">
                  <c:v>134.5</c:v>
                </c:pt>
                <c:pt idx="64">
                  <c:v>135.5</c:v>
                </c:pt>
                <c:pt idx="65">
                  <c:v>137</c:v>
                </c:pt>
                <c:pt idx="66">
                  <c:v>138</c:v>
                </c:pt>
                <c:pt idx="67">
                  <c:v>139.5</c:v>
                </c:pt>
                <c:pt idx="68">
                  <c:v>141</c:v>
                </c:pt>
                <c:pt idx="69">
                  <c:v>142</c:v>
                </c:pt>
                <c:pt idx="70">
                  <c:v>143</c:v>
                </c:pt>
                <c:pt idx="71">
                  <c:v>144</c:v>
                </c:pt>
                <c:pt idx="72">
                  <c:v>145</c:v>
                </c:pt>
                <c:pt idx="73">
                  <c:v>146</c:v>
                </c:pt>
                <c:pt idx="74">
                  <c:v>147</c:v>
                </c:pt>
                <c:pt idx="75">
                  <c:v>148</c:v>
                </c:pt>
                <c:pt idx="76">
                  <c:v>149.5</c:v>
                </c:pt>
                <c:pt idx="77">
                  <c:v>150.5</c:v>
                </c:pt>
                <c:pt idx="78">
                  <c:v>151.5</c:v>
                </c:pt>
                <c:pt idx="79">
                  <c:v>152.5</c:v>
                </c:pt>
                <c:pt idx="80">
                  <c:v>153.5</c:v>
                </c:pt>
                <c:pt idx="81">
                  <c:v>154.5</c:v>
                </c:pt>
                <c:pt idx="82">
                  <c:v>155.5</c:v>
                </c:pt>
                <c:pt idx="83">
                  <c:v>156.5</c:v>
                </c:pt>
                <c:pt idx="84">
                  <c:v>157.5</c:v>
                </c:pt>
                <c:pt idx="85">
                  <c:v>158</c:v>
                </c:pt>
                <c:pt idx="86">
                  <c:v>159</c:v>
                </c:pt>
                <c:pt idx="87">
                  <c:v>160</c:v>
                </c:pt>
                <c:pt idx="88">
                  <c:v>161.25</c:v>
                </c:pt>
                <c:pt idx="89">
                  <c:v>162.25</c:v>
                </c:pt>
                <c:pt idx="90">
                  <c:v>163.25</c:v>
                </c:pt>
                <c:pt idx="91">
                  <c:v>164.25</c:v>
                </c:pt>
                <c:pt idx="92">
                  <c:v>165.25</c:v>
                </c:pt>
                <c:pt idx="93">
                  <c:v>166.25</c:v>
                </c:pt>
                <c:pt idx="94">
                  <c:v>167.25</c:v>
                </c:pt>
                <c:pt idx="95">
                  <c:v>168</c:v>
                </c:pt>
                <c:pt idx="96">
                  <c:v>168.75</c:v>
                </c:pt>
                <c:pt idx="97">
                  <c:v>169.75</c:v>
                </c:pt>
                <c:pt idx="98">
                  <c:v>170.25</c:v>
                </c:pt>
                <c:pt idx="99">
                  <c:v>171.25</c:v>
                </c:pt>
                <c:pt idx="100">
                  <c:v>172</c:v>
                </c:pt>
                <c:pt idx="101">
                  <c:v>172.75</c:v>
                </c:pt>
                <c:pt idx="102">
                  <c:v>173.75</c:v>
                </c:pt>
                <c:pt idx="103">
                  <c:v>174.75</c:v>
                </c:pt>
                <c:pt idx="104">
                  <c:v>175.25</c:v>
                </c:pt>
                <c:pt idx="105">
                  <c:v>176</c:v>
                </c:pt>
                <c:pt idx="106">
                  <c:v>176.75</c:v>
                </c:pt>
                <c:pt idx="107">
                  <c:v>177.75</c:v>
                </c:pt>
                <c:pt idx="108">
                  <c:v>178.25</c:v>
                </c:pt>
                <c:pt idx="109">
                  <c:v>179</c:v>
                </c:pt>
                <c:pt idx="110">
                  <c:v>179.75</c:v>
                </c:pt>
                <c:pt idx="111">
                  <c:v>180.75</c:v>
                </c:pt>
                <c:pt idx="112">
                  <c:v>181.25</c:v>
                </c:pt>
                <c:pt idx="113">
                  <c:v>182</c:v>
                </c:pt>
                <c:pt idx="114">
                  <c:v>182.75</c:v>
                </c:pt>
                <c:pt idx="115">
                  <c:v>183.75</c:v>
                </c:pt>
                <c:pt idx="116">
                  <c:v>184.25</c:v>
                </c:pt>
                <c:pt idx="117">
                  <c:v>185.25</c:v>
                </c:pt>
                <c:pt idx="118">
                  <c:v>186</c:v>
                </c:pt>
                <c:pt idx="119">
                  <c:v>186.75</c:v>
                </c:pt>
                <c:pt idx="120">
                  <c:v>187.25</c:v>
                </c:pt>
                <c:pt idx="121">
                  <c:v>188</c:v>
                </c:pt>
                <c:pt idx="122">
                  <c:v>188.75</c:v>
                </c:pt>
                <c:pt idx="123">
                  <c:v>189.25</c:v>
                </c:pt>
                <c:pt idx="124">
                  <c:v>190</c:v>
                </c:pt>
                <c:pt idx="125">
                  <c:v>190.75</c:v>
                </c:pt>
                <c:pt idx="126">
                  <c:v>191.25</c:v>
                </c:pt>
                <c:pt idx="127">
                  <c:v>192</c:v>
                </c:pt>
                <c:pt idx="128">
                  <c:v>192.75</c:v>
                </c:pt>
                <c:pt idx="129">
                  <c:v>193.25</c:v>
                </c:pt>
                <c:pt idx="130">
                  <c:v>194</c:v>
                </c:pt>
                <c:pt idx="131">
                  <c:v>194.75</c:v>
                </c:pt>
                <c:pt idx="132">
                  <c:v>195.25</c:v>
                </c:pt>
                <c:pt idx="133">
                  <c:v>196</c:v>
                </c:pt>
                <c:pt idx="134">
                  <c:v>196.75</c:v>
                </c:pt>
                <c:pt idx="135">
                  <c:v>197.25</c:v>
                </c:pt>
                <c:pt idx="136">
                  <c:v>198</c:v>
                </c:pt>
                <c:pt idx="137">
                  <c:v>198.75</c:v>
                </c:pt>
                <c:pt idx="138">
                  <c:v>199.25</c:v>
                </c:pt>
                <c:pt idx="139">
                  <c:v>200</c:v>
                </c:pt>
                <c:pt idx="140">
                  <c:v>200.75</c:v>
                </c:pt>
                <c:pt idx="141">
                  <c:v>201.25</c:v>
                </c:pt>
                <c:pt idx="142">
                  <c:v>202</c:v>
                </c:pt>
                <c:pt idx="143">
                  <c:v>202.75</c:v>
                </c:pt>
                <c:pt idx="144">
                  <c:v>203.25</c:v>
                </c:pt>
                <c:pt idx="145">
                  <c:v>204</c:v>
                </c:pt>
                <c:pt idx="146">
                  <c:v>204.75</c:v>
                </c:pt>
                <c:pt idx="147">
                  <c:v>205.25</c:v>
                </c:pt>
                <c:pt idx="148">
                  <c:v>205.75</c:v>
                </c:pt>
                <c:pt idx="149">
                  <c:v>206.25</c:v>
                </c:pt>
                <c:pt idx="150">
                  <c:v>206.75</c:v>
                </c:pt>
                <c:pt idx="151">
                  <c:v>207.25</c:v>
                </c:pt>
                <c:pt idx="152">
                  <c:v>207.75</c:v>
                </c:pt>
                <c:pt idx="153">
                  <c:v>208.25</c:v>
                </c:pt>
                <c:pt idx="154">
                  <c:v>209</c:v>
                </c:pt>
                <c:pt idx="155">
                  <c:v>209.75</c:v>
                </c:pt>
                <c:pt idx="156">
                  <c:v>210.25</c:v>
                </c:pt>
                <c:pt idx="157">
                  <c:v>211</c:v>
                </c:pt>
                <c:pt idx="158">
                  <c:v>211.5</c:v>
                </c:pt>
                <c:pt idx="159">
                  <c:v>212</c:v>
                </c:pt>
                <c:pt idx="160">
                  <c:v>212.75</c:v>
                </c:pt>
                <c:pt idx="161">
                  <c:v>213.25</c:v>
                </c:pt>
                <c:pt idx="162">
                  <c:v>213.75</c:v>
                </c:pt>
                <c:pt idx="163">
                  <c:v>214.25</c:v>
                </c:pt>
                <c:pt idx="164">
                  <c:v>214.75</c:v>
                </c:pt>
                <c:pt idx="165">
                  <c:v>215.25</c:v>
                </c:pt>
                <c:pt idx="166">
                  <c:v>216</c:v>
                </c:pt>
                <c:pt idx="167">
                  <c:v>216.5</c:v>
                </c:pt>
                <c:pt idx="168">
                  <c:v>217</c:v>
                </c:pt>
                <c:pt idx="169">
                  <c:v>217.5</c:v>
                </c:pt>
                <c:pt idx="170">
                  <c:v>218</c:v>
                </c:pt>
                <c:pt idx="171">
                  <c:v>218.5</c:v>
                </c:pt>
                <c:pt idx="172">
                  <c:v>219</c:v>
                </c:pt>
                <c:pt idx="173">
                  <c:v>219.5</c:v>
                </c:pt>
                <c:pt idx="174">
                  <c:v>220</c:v>
                </c:pt>
                <c:pt idx="175">
                  <c:v>220.5</c:v>
                </c:pt>
                <c:pt idx="176">
                  <c:v>221</c:v>
                </c:pt>
                <c:pt idx="177">
                  <c:v>221.5</c:v>
                </c:pt>
                <c:pt idx="178">
                  <c:v>222</c:v>
                </c:pt>
                <c:pt idx="179">
                  <c:v>222.5</c:v>
                </c:pt>
                <c:pt idx="180">
                  <c:v>223</c:v>
                </c:pt>
                <c:pt idx="181">
                  <c:v>223.5</c:v>
                </c:pt>
                <c:pt idx="182">
                  <c:v>224</c:v>
                </c:pt>
                <c:pt idx="183">
                  <c:v>224.5</c:v>
                </c:pt>
                <c:pt idx="184">
                  <c:v>225</c:v>
                </c:pt>
                <c:pt idx="185">
                  <c:v>225.75</c:v>
                </c:pt>
                <c:pt idx="186">
                  <c:v>226.25</c:v>
                </c:pt>
                <c:pt idx="187">
                  <c:v>226.75</c:v>
                </c:pt>
                <c:pt idx="188">
                  <c:v>227.25</c:v>
                </c:pt>
                <c:pt idx="189">
                  <c:v>227.75</c:v>
                </c:pt>
                <c:pt idx="190">
                  <c:v>228.25</c:v>
                </c:pt>
                <c:pt idx="191">
                  <c:v>228.75</c:v>
                </c:pt>
                <c:pt idx="192">
                  <c:v>229</c:v>
                </c:pt>
                <c:pt idx="193">
                  <c:v>229.5</c:v>
                </c:pt>
                <c:pt idx="194">
                  <c:v>230</c:v>
                </c:pt>
                <c:pt idx="195">
                  <c:v>230.5</c:v>
                </c:pt>
                <c:pt idx="196">
                  <c:v>230.75</c:v>
                </c:pt>
                <c:pt idx="197">
                  <c:v>231.25</c:v>
                </c:pt>
                <c:pt idx="198">
                  <c:v>231.75</c:v>
                </c:pt>
                <c:pt idx="199">
                  <c:v>232.25</c:v>
                </c:pt>
                <c:pt idx="200">
                  <c:v>232.75</c:v>
                </c:pt>
                <c:pt idx="201">
                  <c:v>233</c:v>
                </c:pt>
                <c:pt idx="202">
                  <c:v>233.5</c:v>
                </c:pt>
                <c:pt idx="203">
                  <c:v>233.75</c:v>
                </c:pt>
                <c:pt idx="204">
                  <c:v>234.25</c:v>
                </c:pt>
                <c:pt idx="205">
                  <c:v>234.75</c:v>
                </c:pt>
                <c:pt idx="206">
                  <c:v>235.25</c:v>
                </c:pt>
                <c:pt idx="207">
                  <c:v>235.75</c:v>
                </c:pt>
                <c:pt idx="208">
                  <c:v>236.25</c:v>
                </c:pt>
                <c:pt idx="209">
                  <c:v>236.75</c:v>
                </c:pt>
                <c:pt idx="210">
                  <c:v>237</c:v>
                </c:pt>
                <c:pt idx="211">
                  <c:v>237.5</c:v>
                </c:pt>
                <c:pt idx="212">
                  <c:v>238</c:v>
                </c:pt>
                <c:pt idx="213">
                  <c:v>238.5</c:v>
                </c:pt>
                <c:pt idx="214">
                  <c:v>238.75</c:v>
                </c:pt>
                <c:pt idx="215">
                  <c:v>239.25</c:v>
                </c:pt>
                <c:pt idx="216">
                  <c:v>239.75</c:v>
                </c:pt>
                <c:pt idx="217">
                  <c:v>240.25</c:v>
                </c:pt>
                <c:pt idx="218">
                  <c:v>240.75</c:v>
                </c:pt>
                <c:pt idx="219">
                  <c:v>241</c:v>
                </c:pt>
                <c:pt idx="220">
                  <c:v>241.5</c:v>
                </c:pt>
                <c:pt idx="221">
                  <c:v>241.75</c:v>
                </c:pt>
                <c:pt idx="222">
                  <c:v>242.25</c:v>
                </c:pt>
                <c:pt idx="223">
                  <c:v>242.75</c:v>
                </c:pt>
                <c:pt idx="224">
                  <c:v>243</c:v>
                </c:pt>
                <c:pt idx="225">
                  <c:v>243.5</c:v>
                </c:pt>
                <c:pt idx="226">
                  <c:v>243.75</c:v>
                </c:pt>
                <c:pt idx="227">
                  <c:v>244</c:v>
                </c:pt>
                <c:pt idx="228">
                  <c:v>244.5</c:v>
                </c:pt>
                <c:pt idx="229">
                  <c:v>245</c:v>
                </c:pt>
                <c:pt idx="230">
                  <c:v>245.5</c:v>
                </c:pt>
                <c:pt idx="231">
                  <c:v>245.75</c:v>
                </c:pt>
                <c:pt idx="232">
                  <c:v>246.25</c:v>
                </c:pt>
                <c:pt idx="233">
                  <c:v>246.75</c:v>
                </c:pt>
                <c:pt idx="234">
                  <c:v>247</c:v>
                </c:pt>
                <c:pt idx="235">
                  <c:v>247.5</c:v>
                </c:pt>
                <c:pt idx="236">
                  <c:v>248</c:v>
                </c:pt>
                <c:pt idx="237">
                  <c:v>248.5</c:v>
                </c:pt>
                <c:pt idx="238">
                  <c:v>248.75</c:v>
                </c:pt>
                <c:pt idx="239">
                  <c:v>249.25</c:v>
                </c:pt>
                <c:pt idx="240">
                  <c:v>249.75</c:v>
                </c:pt>
                <c:pt idx="241">
                  <c:v>250.25</c:v>
                </c:pt>
                <c:pt idx="242">
                  <c:v>250.75</c:v>
                </c:pt>
                <c:pt idx="243">
                  <c:v>251</c:v>
                </c:pt>
                <c:pt idx="244">
                  <c:v>251.25</c:v>
                </c:pt>
                <c:pt idx="245">
                  <c:v>251.75</c:v>
                </c:pt>
                <c:pt idx="246">
                  <c:v>252</c:v>
                </c:pt>
                <c:pt idx="247">
                  <c:v>252.5</c:v>
                </c:pt>
                <c:pt idx="248">
                  <c:v>252.75</c:v>
                </c:pt>
                <c:pt idx="249">
                  <c:v>253.25</c:v>
                </c:pt>
                <c:pt idx="250">
                  <c:v>253.75</c:v>
                </c:pt>
                <c:pt idx="251">
                  <c:v>254</c:v>
                </c:pt>
                <c:pt idx="252">
                  <c:v>254.25</c:v>
                </c:pt>
                <c:pt idx="253">
                  <c:v>254.75</c:v>
                </c:pt>
                <c:pt idx="254">
                  <c:v>255</c:v>
                </c:pt>
                <c:pt idx="255">
                  <c:v>255.5</c:v>
                </c:pt>
                <c:pt idx="256">
                  <c:v>255.75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2A-4426-9A57-80E535D6B4EB}"/>
            </c:ext>
          </c:extLst>
        </c:ser>
        <c:ser>
          <c:idx val="0"/>
          <c:order val="1"/>
          <c:tx>
            <c:v>after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3"/>
            <c:spPr>
              <a:solidFill>
                <a:srgbClr val="002060"/>
              </a:solidFill>
              <a:ln w="9525" cap="flat" cmpd="sng" algn="ctr">
                <a:noFill/>
                <a:round/>
              </a:ln>
              <a:effectLst/>
            </c:spPr>
          </c:marker>
          <c:xVal>
            <c:numRef>
              <c:f>stepChart!$R$42:$R$305</c:f>
              <c:numCache>
                <c:formatCode>General</c:formatCode>
                <c:ptCount val="2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xVal>
          <c:yVal>
            <c:numRef>
              <c:f>stepChart!$S$42:$S$305</c:f>
              <c:numCache>
                <c:formatCode>0.00_);[Red]\(0.00\)</c:formatCode>
                <c:ptCount val="264"/>
                <c:pt idx="0" formatCode="General">
                  <c:v>0</c:v>
                </c:pt>
                <c:pt idx="1">
                  <c:v>0.25</c:v>
                </c:pt>
                <c:pt idx="2" formatCode="General">
                  <c:v>2.176276931491107</c:v>
                </c:pt>
                <c:pt idx="3" formatCode="General">
                  <c:v>4.102553862982214</c:v>
                </c:pt>
                <c:pt idx="4" formatCode="General">
                  <c:v>6.028830794473321</c:v>
                </c:pt>
                <c:pt idx="5" formatCode="General">
                  <c:v>7.9551077259644281</c:v>
                </c:pt>
                <c:pt idx="6" formatCode="General">
                  <c:v>9.8813846574555342</c:v>
                </c:pt>
                <c:pt idx="7" formatCode="General">
                  <c:v>10.131384657455534</c:v>
                </c:pt>
                <c:pt idx="8" formatCode="General">
                  <c:v>10.894902893747492</c:v>
                </c:pt>
                <c:pt idx="9" formatCode="General">
                  <c:v>14.104234686250583</c:v>
                </c:pt>
                <c:pt idx="10" formatCode="General">
                  <c:v>18.680610147943629</c:v>
                </c:pt>
                <c:pt idx="11" formatCode="General">
                  <c:v>20.984807645898147</c:v>
                </c:pt>
                <c:pt idx="12" formatCode="General">
                  <c:v>23.834866671274195</c:v>
                </c:pt>
                <c:pt idx="13" formatCode="General">
                  <c:v>26.525426617431464</c:v>
                </c:pt>
                <c:pt idx="14" formatCode="General">
                  <c:v>29.215986563588729</c:v>
                </c:pt>
                <c:pt idx="15" formatCode="General">
                  <c:v>31.710369076549235</c:v>
                </c:pt>
                <c:pt idx="16" formatCode="General">
                  <c:v>34.175394894299288</c:v>
                </c:pt>
                <c:pt idx="17" formatCode="General">
                  <c:v>36.580618353802834</c:v>
                </c:pt>
                <c:pt idx="18" formatCode="General">
                  <c:v>39.015263573598354</c:v>
                </c:pt>
                <c:pt idx="19" formatCode="General">
                  <c:v>41.992873048942016</c:v>
                </c:pt>
                <c:pt idx="20" formatCode="General">
                  <c:v>44.763866803157526</c:v>
                </c:pt>
                <c:pt idx="21" formatCode="General">
                  <c:v>47.534860557373037</c:v>
                </c:pt>
                <c:pt idx="22" formatCode="General">
                  <c:v>50.305854311588547</c:v>
                </c:pt>
                <c:pt idx="23" formatCode="General">
                  <c:v>52.620547211738121</c:v>
                </c:pt>
                <c:pt idx="24" formatCode="General">
                  <c:v>55.73030850040535</c:v>
                </c:pt>
                <c:pt idx="25" formatCode="General">
                  <c:v>58.840069789072579</c:v>
                </c:pt>
                <c:pt idx="26" formatCode="General">
                  <c:v>61.230316987761434</c:v>
                </c:pt>
                <c:pt idx="27" formatCode="General">
                  <c:v>63.78151304171881</c:v>
                </c:pt>
                <c:pt idx="28" formatCode="General">
                  <c:v>66.39112897561381</c:v>
                </c:pt>
                <c:pt idx="29" formatCode="General">
                  <c:v>69.000744909508811</c:v>
                </c:pt>
                <c:pt idx="30" formatCode="General">
                  <c:v>71.610360843403811</c:v>
                </c:pt>
                <c:pt idx="31" formatCode="General">
                  <c:v>74.219976777298811</c:v>
                </c:pt>
                <c:pt idx="32" formatCode="General">
                  <c:v>76.062885729461385</c:v>
                </c:pt>
                <c:pt idx="33" formatCode="General">
                  <c:v>77.956562052052391</c:v>
                </c:pt>
                <c:pt idx="34" formatCode="General">
                  <c:v>80.753011091476452</c:v>
                </c:pt>
                <c:pt idx="35" formatCode="General">
                  <c:v>83.549460130900513</c:v>
                </c:pt>
                <c:pt idx="36" formatCode="General">
                  <c:v>86.345909170324575</c:v>
                </c:pt>
                <c:pt idx="37" formatCode="General">
                  <c:v>88.705690536525211</c:v>
                </c:pt>
                <c:pt idx="38" formatCode="General">
                  <c:v>90.653693121242654</c:v>
                </c:pt>
                <c:pt idx="39" formatCode="General">
                  <c:v>92.528219415903862</c:v>
                </c:pt>
                <c:pt idx="40" formatCode="General">
                  <c:v>94.402394826645761</c:v>
                </c:pt>
                <c:pt idx="41" formatCode="General">
                  <c:v>97.067595587015816</c:v>
                </c:pt>
                <c:pt idx="42" formatCode="General">
                  <c:v>98.941770997757715</c:v>
                </c:pt>
                <c:pt idx="43" formatCode="General">
                  <c:v>100.81594640849961</c:v>
                </c:pt>
                <c:pt idx="44" formatCode="General">
                  <c:v>103.48114716886967</c:v>
                </c:pt>
                <c:pt idx="45" formatCode="General">
                  <c:v>105.35532257961157</c:v>
                </c:pt>
                <c:pt idx="46" formatCode="General">
                  <c:v>106.52162278821613</c:v>
                </c:pt>
                <c:pt idx="47" formatCode="General">
                  <c:v>108.39579819895803</c:v>
                </c:pt>
                <c:pt idx="48" formatCode="General">
                  <c:v>111.03198921309541</c:v>
                </c:pt>
                <c:pt idx="49" formatCode="General">
                  <c:v>112.81825782418726</c:v>
                </c:pt>
                <c:pt idx="50" formatCode="General">
                  <c:v>113.945488303443</c:v>
                </c:pt>
                <c:pt idx="51" formatCode="General">
                  <c:v>115.73175691453484</c:v>
                </c:pt>
                <c:pt idx="52" formatCode="General">
                  <c:v>117.51802552562668</c:v>
                </c:pt>
                <c:pt idx="53" formatCode="General">
                  <c:v>119.30429413671853</c:v>
                </c:pt>
                <c:pt idx="54" formatCode="General">
                  <c:v>121.09056274781037</c:v>
                </c:pt>
                <c:pt idx="55" formatCode="General">
                  <c:v>122.21779322706611</c:v>
                </c:pt>
                <c:pt idx="56" formatCode="General">
                  <c:v>124.00406183815795</c:v>
                </c:pt>
                <c:pt idx="57" formatCode="General">
                  <c:v>125.79033044924979</c:v>
                </c:pt>
                <c:pt idx="58" formatCode="General">
                  <c:v>126.91756092850554</c:v>
                </c:pt>
                <c:pt idx="59" formatCode="General">
                  <c:v>128.65876640359943</c:v>
                </c:pt>
                <c:pt idx="60" formatCode="General">
                  <c:v>130.34335647054638</c:v>
                </c:pt>
                <c:pt idx="61" formatCode="General">
                  <c:v>131.42539649139454</c:v>
                </c:pt>
                <c:pt idx="62" formatCode="General">
                  <c:v>133.10998653470642</c:v>
                </c:pt>
                <c:pt idx="63" formatCode="General">
                  <c:v>134.19202655555458</c:v>
                </c:pt>
                <c:pt idx="64" formatCode="General">
                  <c:v>135.27406657640273</c:v>
                </c:pt>
                <c:pt idx="65" formatCode="General">
                  <c:v>136.95865661936207</c:v>
                </c:pt>
                <c:pt idx="66" formatCode="General">
                  <c:v>138.04069664021023</c:v>
                </c:pt>
                <c:pt idx="67" formatCode="General">
                  <c:v>139.72528668316957</c:v>
                </c:pt>
                <c:pt idx="68" formatCode="General">
                  <c:v>141.40987672612891</c:v>
                </c:pt>
                <c:pt idx="69" formatCode="General">
                  <c:v>142.49191673418437</c:v>
                </c:pt>
                <c:pt idx="70" formatCode="General">
                  <c:v>143.57395674223983</c:v>
                </c:pt>
                <c:pt idx="71" formatCode="General">
                  <c:v>144.65599675029529</c:v>
                </c:pt>
                <c:pt idx="72" formatCode="General">
                  <c:v>145.73803675835075</c:v>
                </c:pt>
                <c:pt idx="73" formatCode="General">
                  <c:v>146.80984710334425</c:v>
                </c:pt>
                <c:pt idx="74" formatCode="General">
                  <c:v>147.84647467103576</c:v>
                </c:pt>
                <c:pt idx="75" formatCode="General">
                  <c:v>148.88310223872728</c:v>
                </c:pt>
                <c:pt idx="76" formatCode="General">
                  <c:v>150.46551427394098</c:v>
                </c:pt>
                <c:pt idx="77" formatCode="General">
                  <c:v>151.50214184163249</c:v>
                </c:pt>
                <c:pt idx="78" formatCode="General">
                  <c:v>152.538769409324</c:v>
                </c:pt>
                <c:pt idx="79" formatCode="General">
                  <c:v>153.57539697701552</c:v>
                </c:pt>
                <c:pt idx="80" formatCode="General">
                  <c:v>154.61202454470703</c:v>
                </c:pt>
                <c:pt idx="81" formatCode="General">
                  <c:v>155.64865211239854</c:v>
                </c:pt>
                <c:pt idx="82" formatCode="General">
                  <c:v>156.68527968009005</c:v>
                </c:pt>
                <c:pt idx="83" formatCode="General">
                  <c:v>157.72190724778156</c:v>
                </c:pt>
                <c:pt idx="84" formatCode="General">
                  <c:v>158.75853481547307</c:v>
                </c:pt>
                <c:pt idx="85" formatCode="General">
                  <c:v>159.26769170356681</c:v>
                </c:pt>
                <c:pt idx="86" formatCode="General">
                  <c:v>160.30431927125832</c:v>
                </c:pt>
                <c:pt idx="87" formatCode="General">
                  <c:v>161.34094683894983</c:v>
                </c:pt>
                <c:pt idx="88" formatCode="General">
                  <c:v>162.64817742243324</c:v>
                </c:pt>
                <c:pt idx="89" formatCode="General">
                  <c:v>163.68480499012475</c:v>
                </c:pt>
                <c:pt idx="90" formatCode="General">
                  <c:v>164.72143255781626</c:v>
                </c:pt>
                <c:pt idx="91" formatCode="General">
                  <c:v>165.73390804446348</c:v>
                </c:pt>
                <c:pt idx="92" formatCode="General">
                  <c:v>166.7251231459673</c:v>
                </c:pt>
                <c:pt idx="93" formatCode="General">
                  <c:v>167.71633824747113</c:v>
                </c:pt>
                <c:pt idx="94" formatCode="General">
                  <c:v>168.70755334897495</c:v>
                </c:pt>
                <c:pt idx="95" formatCode="General">
                  <c:v>169.45261183289594</c:v>
                </c:pt>
                <c:pt idx="96" formatCode="General">
                  <c:v>170.19767031681693</c:v>
                </c:pt>
                <c:pt idx="97" formatCode="General">
                  <c:v>171.18888541832075</c:v>
                </c:pt>
                <c:pt idx="98" formatCode="General">
                  <c:v>171.68668919369671</c:v>
                </c:pt>
                <c:pt idx="99" formatCode="General">
                  <c:v>172.67790429586719</c:v>
                </c:pt>
                <c:pt idx="100" formatCode="General">
                  <c:v>173.42296277935952</c:v>
                </c:pt>
                <c:pt idx="101" formatCode="General">
                  <c:v>174.16802126285185</c:v>
                </c:pt>
                <c:pt idx="102" formatCode="General">
                  <c:v>175.15923636502234</c:v>
                </c:pt>
                <c:pt idx="103" formatCode="General">
                  <c:v>176.15045146719282</c:v>
                </c:pt>
                <c:pt idx="104" formatCode="General">
                  <c:v>176.64825524256878</c:v>
                </c:pt>
                <c:pt idx="105" formatCode="General">
                  <c:v>177.39331372648977</c:v>
                </c:pt>
                <c:pt idx="106" formatCode="General">
                  <c:v>178.13837221041075</c:v>
                </c:pt>
                <c:pt idx="107" formatCode="General">
                  <c:v>179.12958731362357</c:v>
                </c:pt>
                <c:pt idx="108" formatCode="General">
                  <c:v>179.62739108899953</c:v>
                </c:pt>
                <c:pt idx="109" formatCode="General">
                  <c:v>180.37244957292052</c:v>
                </c:pt>
                <c:pt idx="110" formatCode="General">
                  <c:v>181.1175080568415</c:v>
                </c:pt>
                <c:pt idx="111" formatCode="General">
                  <c:v>182.10872316072101</c:v>
                </c:pt>
                <c:pt idx="112" formatCode="General">
                  <c:v>182.60652693708747</c:v>
                </c:pt>
                <c:pt idx="113" formatCode="General">
                  <c:v>183.35158542100845</c:v>
                </c:pt>
                <c:pt idx="114" formatCode="General">
                  <c:v>184.09664390492944</c:v>
                </c:pt>
                <c:pt idx="115" formatCode="General">
                  <c:v>185.08500003623985</c:v>
                </c:pt>
                <c:pt idx="116" formatCode="General">
                  <c:v>185.57145070154976</c:v>
                </c:pt>
                <c:pt idx="117" formatCode="General">
                  <c:v>186.51725334224034</c:v>
                </c:pt>
                <c:pt idx="118" formatCode="General">
                  <c:v>187.23676734494367</c:v>
                </c:pt>
                <c:pt idx="119" formatCode="General">
                  <c:v>187.95628134764701</c:v>
                </c:pt>
                <c:pt idx="120" formatCode="General">
                  <c:v>188.44273201295692</c:v>
                </c:pt>
                <c:pt idx="121" formatCode="General">
                  <c:v>189.16224601566026</c:v>
                </c:pt>
                <c:pt idx="122" formatCode="General">
                  <c:v>189.88176001836359</c:v>
                </c:pt>
                <c:pt idx="123" formatCode="General">
                  <c:v>190.36821068367351</c:v>
                </c:pt>
                <c:pt idx="124" formatCode="General">
                  <c:v>191.08772468637684</c:v>
                </c:pt>
                <c:pt idx="125" formatCode="General">
                  <c:v>191.80723868908018</c:v>
                </c:pt>
                <c:pt idx="126" formatCode="General">
                  <c:v>192.2936893543901</c:v>
                </c:pt>
                <c:pt idx="127" formatCode="General">
                  <c:v>193.01320335709343</c:v>
                </c:pt>
                <c:pt idx="128" formatCode="General">
                  <c:v>193.73271735979677</c:v>
                </c:pt>
                <c:pt idx="129" formatCode="General">
                  <c:v>194.21916802510668</c:v>
                </c:pt>
                <c:pt idx="130" formatCode="General">
                  <c:v>194.93868202781002</c:v>
                </c:pt>
                <c:pt idx="131" formatCode="General">
                  <c:v>195.65819603051335</c:v>
                </c:pt>
                <c:pt idx="132" formatCode="General">
                  <c:v>196.14464669582327</c:v>
                </c:pt>
                <c:pt idx="133" formatCode="General">
                  <c:v>196.8641606985266</c:v>
                </c:pt>
                <c:pt idx="134" formatCode="General">
                  <c:v>197.58367470122994</c:v>
                </c:pt>
                <c:pt idx="135" formatCode="General">
                  <c:v>198.07012536653986</c:v>
                </c:pt>
                <c:pt idx="136" formatCode="General">
                  <c:v>198.78963936924319</c:v>
                </c:pt>
                <c:pt idx="137" formatCode="General">
                  <c:v>199.50915337194652</c:v>
                </c:pt>
                <c:pt idx="138" formatCode="General">
                  <c:v>199.99560403725644</c:v>
                </c:pt>
                <c:pt idx="139" formatCode="General">
                  <c:v>200.71385549137432</c:v>
                </c:pt>
                <c:pt idx="140" formatCode="General">
                  <c:v>200.97103711013838</c:v>
                </c:pt>
                <c:pt idx="141" formatCode="General">
                  <c:v>201.45092939218034</c:v>
                </c:pt>
                <c:pt idx="142" formatCode="General">
                  <c:v>202.15568701753514</c:v>
                </c:pt>
                <c:pt idx="143" formatCode="General">
                  <c:v>202.86044464288995</c:v>
                </c:pt>
                <c:pt idx="144" formatCode="General">
                  <c:v>203.3403369249319</c:v>
                </c:pt>
                <c:pt idx="145" formatCode="General">
                  <c:v>204.04509455028671</c:v>
                </c:pt>
                <c:pt idx="146" formatCode="General">
                  <c:v>204.74985217564151</c:v>
                </c:pt>
                <c:pt idx="147" formatCode="General">
                  <c:v>205.22974445768347</c:v>
                </c:pt>
                <c:pt idx="148" formatCode="General">
                  <c:v>205.70963673972543</c:v>
                </c:pt>
                <c:pt idx="149" formatCode="General">
                  <c:v>206.18952902176738</c:v>
                </c:pt>
                <c:pt idx="150" formatCode="General">
                  <c:v>206.66942130380934</c:v>
                </c:pt>
                <c:pt idx="151" formatCode="General">
                  <c:v>207.1493135858513</c:v>
                </c:pt>
                <c:pt idx="152" formatCode="General">
                  <c:v>207.62920586789326</c:v>
                </c:pt>
                <c:pt idx="153" formatCode="General">
                  <c:v>208.10909814993522</c:v>
                </c:pt>
                <c:pt idx="154" formatCode="General">
                  <c:v>208.81385577529002</c:v>
                </c:pt>
                <c:pt idx="155" formatCode="General">
                  <c:v>209.51861340064482</c:v>
                </c:pt>
                <c:pt idx="156" formatCode="General">
                  <c:v>209.99850568268678</c:v>
                </c:pt>
                <c:pt idx="157" formatCode="General">
                  <c:v>210.70326330804158</c:v>
                </c:pt>
                <c:pt idx="158" formatCode="General">
                  <c:v>211.18315559008354</c:v>
                </c:pt>
                <c:pt idx="159" formatCode="General">
                  <c:v>211.6630478721255</c:v>
                </c:pt>
                <c:pt idx="160" formatCode="General">
                  <c:v>212.3678054974803</c:v>
                </c:pt>
                <c:pt idx="161" formatCode="General">
                  <c:v>212.84769777952226</c:v>
                </c:pt>
                <c:pt idx="162" formatCode="General">
                  <c:v>213.32759006156422</c:v>
                </c:pt>
                <c:pt idx="163" formatCode="General">
                  <c:v>213.80748234360618</c:v>
                </c:pt>
                <c:pt idx="164" formatCode="General">
                  <c:v>214.28737462564814</c:v>
                </c:pt>
                <c:pt idx="165" formatCode="General">
                  <c:v>214.7672669076901</c:v>
                </c:pt>
                <c:pt idx="166" formatCode="General">
                  <c:v>215.4720245330449</c:v>
                </c:pt>
                <c:pt idx="167" formatCode="General">
                  <c:v>215.95191681508686</c:v>
                </c:pt>
                <c:pt idx="168" formatCode="General">
                  <c:v>216.43180909712882</c:v>
                </c:pt>
                <c:pt idx="169" formatCode="General">
                  <c:v>216.91170137917078</c:v>
                </c:pt>
                <c:pt idx="170" formatCode="General">
                  <c:v>217.39159366121274</c:v>
                </c:pt>
                <c:pt idx="171" formatCode="General">
                  <c:v>217.8714859432547</c:v>
                </c:pt>
                <c:pt idx="172" formatCode="General">
                  <c:v>218.35137822529666</c:v>
                </c:pt>
                <c:pt idx="173" formatCode="General">
                  <c:v>218.83127050733862</c:v>
                </c:pt>
                <c:pt idx="174" formatCode="General">
                  <c:v>219.31116278938057</c:v>
                </c:pt>
                <c:pt idx="175" formatCode="General">
                  <c:v>219.7808409313578</c:v>
                </c:pt>
                <c:pt idx="176" formatCode="General">
                  <c:v>220.20139019281311</c:v>
                </c:pt>
                <c:pt idx="177" formatCode="General">
                  <c:v>220.62193945426841</c:v>
                </c:pt>
                <c:pt idx="178" formatCode="General">
                  <c:v>221.04248871572372</c:v>
                </c:pt>
                <c:pt idx="179" formatCode="General">
                  <c:v>221.46303797717903</c:v>
                </c:pt>
                <c:pt idx="180" formatCode="General">
                  <c:v>221.88358723863433</c:v>
                </c:pt>
                <c:pt idx="181" formatCode="General">
                  <c:v>222.30413650008964</c:v>
                </c:pt>
                <c:pt idx="182" formatCode="General">
                  <c:v>222.72468576154495</c:v>
                </c:pt>
                <c:pt idx="183" formatCode="General">
                  <c:v>223.14523502300025</c:v>
                </c:pt>
                <c:pt idx="184" formatCode="General">
                  <c:v>223.56578428445556</c:v>
                </c:pt>
                <c:pt idx="185" formatCode="General">
                  <c:v>224.13702011714062</c:v>
                </c:pt>
                <c:pt idx="186" formatCode="General">
                  <c:v>224.55756937859593</c:v>
                </c:pt>
                <c:pt idx="187" formatCode="General">
                  <c:v>224.97811864005124</c:v>
                </c:pt>
                <c:pt idx="188" formatCode="General">
                  <c:v>225.39866790150654</c:v>
                </c:pt>
                <c:pt idx="189" formatCode="General">
                  <c:v>225.81921716296185</c:v>
                </c:pt>
                <c:pt idx="190" formatCode="General">
                  <c:v>226.23976642441716</c:v>
                </c:pt>
                <c:pt idx="191" formatCode="General">
                  <c:v>226.66031568587246</c:v>
                </c:pt>
                <c:pt idx="192" formatCode="General">
                  <c:v>226.91031568587246</c:v>
                </c:pt>
                <c:pt idx="193" formatCode="General">
                  <c:v>227.33086494732777</c:v>
                </c:pt>
                <c:pt idx="194" formatCode="General">
                  <c:v>227.75141420878307</c:v>
                </c:pt>
                <c:pt idx="195" formatCode="General">
                  <c:v>228.17196347023838</c:v>
                </c:pt>
                <c:pt idx="196" formatCode="General">
                  <c:v>228.42196347023838</c:v>
                </c:pt>
                <c:pt idx="197" formatCode="General">
                  <c:v>228.84251273169369</c:v>
                </c:pt>
                <c:pt idx="198" formatCode="General">
                  <c:v>229.26306199314899</c:v>
                </c:pt>
                <c:pt idx="199" formatCode="General">
                  <c:v>229.6836112546043</c:v>
                </c:pt>
                <c:pt idx="200" formatCode="General">
                  <c:v>230.10416051605961</c:v>
                </c:pt>
                <c:pt idx="201" formatCode="General">
                  <c:v>230.35416051605961</c:v>
                </c:pt>
                <c:pt idx="202" formatCode="General">
                  <c:v>230.85416051605961</c:v>
                </c:pt>
                <c:pt idx="203" formatCode="General">
                  <c:v>231.10416051605961</c:v>
                </c:pt>
                <c:pt idx="204" formatCode="General">
                  <c:v>231.60416051605961</c:v>
                </c:pt>
                <c:pt idx="205" formatCode="General">
                  <c:v>232.10416051605961</c:v>
                </c:pt>
                <c:pt idx="206" formatCode="General">
                  <c:v>232.60416051605961</c:v>
                </c:pt>
                <c:pt idx="207" formatCode="General">
                  <c:v>233.10416051605961</c:v>
                </c:pt>
                <c:pt idx="208" formatCode="General">
                  <c:v>233.60416051605961</c:v>
                </c:pt>
                <c:pt idx="209" formatCode="General">
                  <c:v>234.10416051605961</c:v>
                </c:pt>
                <c:pt idx="210" formatCode="General">
                  <c:v>234.35416051605961</c:v>
                </c:pt>
                <c:pt idx="211" formatCode="General">
                  <c:v>234.85416051605961</c:v>
                </c:pt>
                <c:pt idx="212" formatCode="General">
                  <c:v>235.35416051605961</c:v>
                </c:pt>
                <c:pt idx="213" formatCode="General">
                  <c:v>235.85416051605961</c:v>
                </c:pt>
                <c:pt idx="214" formatCode="General">
                  <c:v>236.10416051605961</c:v>
                </c:pt>
                <c:pt idx="215" formatCode="General">
                  <c:v>236.60416051605961</c:v>
                </c:pt>
                <c:pt idx="216" formatCode="General">
                  <c:v>237.10416051605961</c:v>
                </c:pt>
                <c:pt idx="217" formatCode="General">
                  <c:v>237.60416051605961</c:v>
                </c:pt>
                <c:pt idx="218" formatCode="General">
                  <c:v>238.10416051605961</c:v>
                </c:pt>
                <c:pt idx="219" formatCode="General">
                  <c:v>238.35416051605961</c:v>
                </c:pt>
                <c:pt idx="220" formatCode="General">
                  <c:v>238.85416051605961</c:v>
                </c:pt>
                <c:pt idx="221" formatCode="General">
                  <c:v>239.10416051605961</c:v>
                </c:pt>
                <c:pt idx="222" formatCode="General">
                  <c:v>239.60416051605961</c:v>
                </c:pt>
                <c:pt idx="223" formatCode="General">
                  <c:v>240.10416051605961</c:v>
                </c:pt>
                <c:pt idx="224" formatCode="General">
                  <c:v>240.35416051605961</c:v>
                </c:pt>
                <c:pt idx="225" formatCode="General">
                  <c:v>240.85416051605961</c:v>
                </c:pt>
                <c:pt idx="226" formatCode="General">
                  <c:v>241.10416051605961</c:v>
                </c:pt>
                <c:pt idx="227" formatCode="General">
                  <c:v>241.35416051605961</c:v>
                </c:pt>
                <c:pt idx="228" formatCode="General">
                  <c:v>241.85416051605961</c:v>
                </c:pt>
                <c:pt idx="229" formatCode="General">
                  <c:v>242.35416051605961</c:v>
                </c:pt>
                <c:pt idx="230" formatCode="General">
                  <c:v>242.85416051605961</c:v>
                </c:pt>
                <c:pt idx="231" formatCode="General">
                  <c:v>243.10416051605961</c:v>
                </c:pt>
                <c:pt idx="232" formatCode="General">
                  <c:v>243.60416051605961</c:v>
                </c:pt>
                <c:pt idx="233" formatCode="General">
                  <c:v>244.10416051605961</c:v>
                </c:pt>
                <c:pt idx="234" formatCode="General">
                  <c:v>244.35416051605961</c:v>
                </c:pt>
                <c:pt idx="235" formatCode="General">
                  <c:v>244.85416051605961</c:v>
                </c:pt>
                <c:pt idx="236" formatCode="General">
                  <c:v>245.35416051605961</c:v>
                </c:pt>
                <c:pt idx="237" formatCode="General">
                  <c:v>245.85416051605961</c:v>
                </c:pt>
                <c:pt idx="238" formatCode="General">
                  <c:v>246.10416051605961</c:v>
                </c:pt>
                <c:pt idx="239" formatCode="General">
                  <c:v>246.60416051605961</c:v>
                </c:pt>
                <c:pt idx="240" formatCode="General">
                  <c:v>247.10416051605961</c:v>
                </c:pt>
                <c:pt idx="241" formatCode="General">
                  <c:v>247.60416051605961</c:v>
                </c:pt>
                <c:pt idx="242" formatCode="General">
                  <c:v>248.10416051605961</c:v>
                </c:pt>
                <c:pt idx="243" formatCode="General">
                  <c:v>248.35416051605961</c:v>
                </c:pt>
                <c:pt idx="244" formatCode="General">
                  <c:v>248.60416051605961</c:v>
                </c:pt>
                <c:pt idx="245" formatCode="General">
                  <c:v>249.10416051605961</c:v>
                </c:pt>
                <c:pt idx="246" formatCode="General">
                  <c:v>249.35416051605961</c:v>
                </c:pt>
                <c:pt idx="247" formatCode="General">
                  <c:v>249.85416051605961</c:v>
                </c:pt>
                <c:pt idx="248" formatCode="General">
                  <c:v>250.10416051605961</c:v>
                </c:pt>
                <c:pt idx="249" formatCode="General">
                  <c:v>250.60416051605961</c:v>
                </c:pt>
                <c:pt idx="250" formatCode="General">
                  <c:v>251.10416051605961</c:v>
                </c:pt>
                <c:pt idx="251" formatCode="General">
                  <c:v>251.35416051605961</c:v>
                </c:pt>
                <c:pt idx="252" formatCode="General">
                  <c:v>251.60416051605961</c:v>
                </c:pt>
                <c:pt idx="253" formatCode="General">
                  <c:v>252.10416051605961</c:v>
                </c:pt>
                <c:pt idx="254" formatCode="General">
                  <c:v>252.35416051605961</c:v>
                </c:pt>
                <c:pt idx="255" formatCode="General">
                  <c:v>252.85416051605961</c:v>
                </c:pt>
                <c:pt idx="256" formatCode="General">
                  <c:v>253.10416051605961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2A-4426-9A57-80E535D6B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642047"/>
        <c:axId val="1327643695"/>
      </c:scatterChart>
      <c:valAx>
        <c:axId val="1327642047"/>
        <c:scaling>
          <c:orientation val="minMax"/>
          <c:max val="25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7643695"/>
        <c:crosses val="autoZero"/>
        <c:crossBetween val="midCat"/>
        <c:majorUnit val="15"/>
      </c:valAx>
      <c:valAx>
        <c:axId val="1327643695"/>
        <c:scaling>
          <c:orientation val="minMax"/>
          <c:max val="25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7642047"/>
        <c:crosses val="autoZero"/>
        <c:crossBetween val="midCat"/>
        <c:majorUnit val="1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7C125-809A-4123-8443-ADD34C26E42D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1143000"/>
            <a:ext cx="454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43AC-1013-4FBD-BEF1-01C7F1ABB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14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參數位置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Excel </a:t>
            </a:r>
            <a:r>
              <a:rPr lang="zh-TW" altLang="en-US" dirty="0"/>
              <a:t>中的</a:t>
            </a:r>
            <a:r>
              <a:rPr lang="en-US" altLang="zh-TW" dirty="0"/>
              <a:t> Step chart</a:t>
            </a:r>
            <a:r>
              <a:rPr lang="zh-TW" altLang="en-US" dirty="0"/>
              <a:t> 分頁</a:t>
            </a:r>
            <a:br>
              <a:rPr lang="en-US" altLang="zh-TW" dirty="0"/>
            </a:br>
            <a:r>
              <a:rPr lang="zh-TW" altLang="en-US" dirty="0"/>
              <a:t>黃色</a:t>
            </a:r>
            <a:r>
              <a:rPr lang="en-US" altLang="zh-TW" dirty="0"/>
              <a:t>:</a:t>
            </a:r>
            <a:r>
              <a:rPr lang="zh-TW" altLang="en-US" dirty="0"/>
              <a:t> 使用者輸入</a:t>
            </a:r>
            <a:endParaRPr lang="en-US" altLang="zh-TW" dirty="0"/>
          </a:p>
          <a:p>
            <a:r>
              <a:rPr lang="zh-TW" altLang="en-US" dirty="0"/>
              <a:t>綠色</a:t>
            </a:r>
            <a:r>
              <a:rPr lang="en-US" altLang="zh-TW" dirty="0"/>
              <a:t>:</a:t>
            </a:r>
            <a:r>
              <a:rPr lang="zh-TW" altLang="en-US" dirty="0"/>
              <a:t> 顯示數值</a:t>
            </a:r>
            <a:endParaRPr lang="en-US" altLang="zh-TW" dirty="0"/>
          </a:p>
          <a:p>
            <a:r>
              <a:rPr lang="zh-TW" altLang="en-US" dirty="0"/>
              <a:t>藍色</a:t>
            </a:r>
            <a:r>
              <a:rPr lang="en-US" altLang="zh-TW" dirty="0"/>
              <a:t>/</a:t>
            </a:r>
            <a:r>
              <a:rPr lang="zh-TW" altLang="en-US" dirty="0"/>
              <a:t>圖樣</a:t>
            </a:r>
            <a:r>
              <a:rPr lang="en-US" altLang="zh-TW" dirty="0"/>
              <a:t>:</a:t>
            </a:r>
            <a:r>
              <a:rPr lang="zh-TW" altLang="en-US" dirty="0"/>
              <a:t> 按鈕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18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0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參數位置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Excel </a:t>
            </a:r>
            <a:r>
              <a:rPr lang="zh-TW" altLang="en-US" dirty="0"/>
              <a:t>中的</a:t>
            </a:r>
            <a:r>
              <a:rPr lang="en-US" altLang="zh-TW" dirty="0"/>
              <a:t> Step chart</a:t>
            </a:r>
            <a:r>
              <a:rPr lang="zh-TW" altLang="en-US" dirty="0"/>
              <a:t> 分頁</a:t>
            </a:r>
            <a:endParaRPr lang="en-US" altLang="zh-TW" dirty="0"/>
          </a:p>
          <a:p>
            <a:r>
              <a:rPr lang="zh-TW" altLang="en-US" dirty="0"/>
              <a:t>黃色</a:t>
            </a:r>
            <a:r>
              <a:rPr lang="en-US" altLang="zh-TW" dirty="0"/>
              <a:t>:</a:t>
            </a:r>
            <a:r>
              <a:rPr lang="zh-TW" altLang="en-US" dirty="0"/>
              <a:t> 使用者輸入</a:t>
            </a:r>
            <a:endParaRPr lang="en-US" altLang="zh-TW" dirty="0"/>
          </a:p>
          <a:p>
            <a:r>
              <a:rPr lang="zh-TW" altLang="en-US" dirty="0"/>
              <a:t>綠色</a:t>
            </a:r>
            <a:r>
              <a:rPr lang="en-US" altLang="zh-TW" dirty="0"/>
              <a:t>:</a:t>
            </a:r>
            <a:r>
              <a:rPr lang="zh-TW" altLang="en-US" dirty="0"/>
              <a:t> 顯示數值</a:t>
            </a:r>
            <a:endParaRPr lang="en-US" altLang="zh-TW" dirty="0"/>
          </a:p>
          <a:p>
            <a:r>
              <a:rPr lang="zh-TW" altLang="en-US" dirty="0"/>
              <a:t>藍色</a:t>
            </a:r>
            <a:r>
              <a:rPr lang="en-US" altLang="zh-TW" dirty="0"/>
              <a:t>/</a:t>
            </a:r>
            <a:r>
              <a:rPr lang="zh-TW" altLang="en-US" dirty="0"/>
              <a:t>圖樣</a:t>
            </a:r>
            <a:r>
              <a:rPr lang="en-US" altLang="zh-TW" dirty="0"/>
              <a:t>:</a:t>
            </a:r>
            <a:r>
              <a:rPr lang="zh-TW" altLang="en-US" dirty="0"/>
              <a:t> 按鈕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0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3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5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2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2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4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68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318A-D3D6-407F-BE2F-644D4C8A2581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6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8FA97-4EC3-4B90-C6DD-325FA1E78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AE simulator.xlsm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BE1D8-4F3A-7397-A466-7DE705BF4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>
            <a:extLst>
              <a:ext uri="{FF2B5EF4-FFF2-40B4-BE49-F238E27FC236}">
                <a16:creationId xmlns:a16="http://schemas.microsoft.com/office/drawing/2014/main" id="{663CBF60-78C7-E82B-F740-E3F838A5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1028705"/>
            <a:ext cx="1051560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Default Gamma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95B17-8A07-0457-4AE3-CFCF059CFF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5530850"/>
            <a:ext cx="10515600" cy="177482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讓使用者把</a:t>
            </a:r>
            <a:r>
              <a:rPr lang="en-US" altLang="zh-TW" sz="2000" dirty="0"/>
              <a:t>Code</a:t>
            </a:r>
            <a:r>
              <a:rPr lang="zh-TW" altLang="en-US" sz="2000" dirty="0"/>
              <a:t>上貼到</a:t>
            </a:r>
            <a:r>
              <a:rPr lang="en-US" altLang="zh-TW" sz="2000" dirty="0"/>
              <a:t>excel</a:t>
            </a:r>
            <a:r>
              <a:rPr lang="zh-TW" altLang="en-US" sz="2000" dirty="0"/>
              <a:t>內的</a:t>
            </a:r>
            <a:r>
              <a:rPr lang="en-US" altLang="zh-TW" sz="2000" dirty="0"/>
              <a:t>gamma</a:t>
            </a:r>
          </a:p>
          <a:p>
            <a:r>
              <a:rPr lang="zh-TW" altLang="en-US" sz="2000" dirty="0"/>
              <a:t>要看詳細</a:t>
            </a:r>
            <a:r>
              <a:rPr lang="en-US" altLang="zh-TW" sz="2000" dirty="0"/>
              <a:t>excel</a:t>
            </a:r>
            <a:r>
              <a:rPr lang="zh-TW" altLang="en-US" sz="2000" dirty="0"/>
              <a:t> 開啟 </a:t>
            </a:r>
            <a:r>
              <a:rPr lang="en-US" altLang="zh-TW" sz="2000" dirty="0"/>
              <a:t>excel</a:t>
            </a:r>
            <a:r>
              <a:rPr lang="zh-TW" altLang="en-US" sz="2000" dirty="0"/>
              <a:t> 按鈕 跳出 </a:t>
            </a:r>
            <a:r>
              <a:rPr lang="en-US" altLang="zh-TW" sz="2000" dirty="0"/>
              <a:t>excel</a:t>
            </a:r>
          </a:p>
          <a:p>
            <a:r>
              <a:rPr lang="zh-TW" altLang="en-US" sz="2000" dirty="0"/>
              <a:t>預設 </a:t>
            </a:r>
            <a:r>
              <a:rPr lang="en-US" altLang="zh-TW" sz="2000" dirty="0"/>
              <a:t>(gamma)_2</a:t>
            </a:r>
            <a:r>
              <a:rPr lang="zh-TW" altLang="en-US" sz="2000" dirty="0"/>
              <a:t> 先隱藏 </a:t>
            </a:r>
            <a:r>
              <a:rPr lang="en-US" altLang="zh-TW" sz="2000" dirty="0"/>
              <a:t>(</a:t>
            </a:r>
            <a:r>
              <a:rPr lang="zh-TW" altLang="en-US" sz="2000" dirty="0"/>
              <a:t>還未決定是否採用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讓使用者把</a:t>
            </a:r>
            <a:r>
              <a:rPr lang="en-US" altLang="zh-TW" sz="2000" dirty="0"/>
              <a:t>Code</a:t>
            </a:r>
            <a:r>
              <a:rPr lang="zh-TW" altLang="en-US" sz="2000" dirty="0"/>
              <a:t>上貼到</a:t>
            </a:r>
            <a:r>
              <a:rPr lang="en-US" altLang="zh-TW" sz="2000" dirty="0"/>
              <a:t>excel</a:t>
            </a:r>
            <a:r>
              <a:rPr lang="zh-TW" altLang="en-US" sz="2000" dirty="0"/>
              <a:t>內的</a:t>
            </a:r>
            <a:r>
              <a:rPr lang="en-US" altLang="zh-TW" sz="2000" dirty="0"/>
              <a:t>gamma_2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14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28DF856-C12A-5951-1ED1-72A48E47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4" y="3160321"/>
            <a:ext cx="5369533" cy="8727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0AA62AB-5389-61F8-C271-3F0D7AF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4" y="4414741"/>
            <a:ext cx="5369533" cy="87278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529483-571B-115F-8285-9BB105AC4495}"/>
              </a:ext>
            </a:extLst>
          </p:cNvPr>
          <p:cNvSpPr txBox="1"/>
          <p:nvPr/>
        </p:nvSpPr>
        <p:spPr>
          <a:xfrm>
            <a:off x="4785801" y="2689061"/>
            <a:ext cx="286824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讓使用者輸入的部分 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C173608-AF33-ACA4-DCB2-B2B46D54AE59}"/>
              </a:ext>
            </a:extLst>
          </p:cNvPr>
          <p:cNvSpPr txBox="1"/>
          <p:nvPr/>
        </p:nvSpPr>
        <p:spPr>
          <a:xfrm>
            <a:off x="1289895" y="3456449"/>
            <a:ext cx="998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(gamma)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AF372E4-7747-9D16-2213-A41F862BEBE7}"/>
              </a:ext>
            </a:extLst>
          </p:cNvPr>
          <p:cNvSpPr txBox="1"/>
          <p:nvPr/>
        </p:nvSpPr>
        <p:spPr>
          <a:xfrm>
            <a:off x="1040789" y="4645151"/>
            <a:ext cx="125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(gamma)_2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1888A8-C2A4-25E0-24EB-C040525090F1}"/>
              </a:ext>
            </a:extLst>
          </p:cNvPr>
          <p:cNvSpPr txBox="1"/>
          <p:nvPr/>
        </p:nvSpPr>
        <p:spPr>
          <a:xfrm>
            <a:off x="1034399" y="2682829"/>
            <a:ext cx="1250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/>
              <a:t>Excel </a:t>
            </a:r>
            <a:r>
              <a:rPr lang="zh-TW" altLang="en-US" dirty="0"/>
              <a:t>分頁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2F30A-F6F3-84B2-33B6-9E16D4D3E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r="33356" b="58937"/>
          <a:stretch/>
        </p:blipFill>
        <p:spPr bwMode="auto">
          <a:xfrm>
            <a:off x="9143818" y="3364578"/>
            <a:ext cx="511244" cy="5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F306E7-559C-B9B7-DA78-FCD9B9FCA773}"/>
              </a:ext>
            </a:extLst>
          </p:cNvPr>
          <p:cNvSpPr txBox="1"/>
          <p:nvPr/>
        </p:nvSpPr>
        <p:spPr>
          <a:xfrm>
            <a:off x="10364631" y="3412043"/>
            <a:ext cx="160829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excel</a:t>
            </a:r>
            <a:r>
              <a:rPr lang="zh-TW" altLang="en-US" dirty="0"/>
              <a:t>按鈕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604B68-F314-923E-B960-73579D6466AB}"/>
              </a:ext>
            </a:extLst>
          </p:cNvPr>
          <p:cNvSpPr txBox="1"/>
          <p:nvPr/>
        </p:nvSpPr>
        <p:spPr>
          <a:xfrm>
            <a:off x="8046764" y="2668714"/>
            <a:ext cx="160829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按鈕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B79D5C-128E-45C2-5FC5-D4544A495FA8}"/>
              </a:ext>
            </a:extLst>
          </p:cNvPr>
          <p:cNvSpPr/>
          <p:nvPr/>
        </p:nvSpPr>
        <p:spPr>
          <a:xfrm>
            <a:off x="7864365" y="4645155"/>
            <a:ext cx="2165465" cy="37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gamma_2</a:t>
            </a:r>
            <a:r>
              <a:rPr lang="zh-TW" altLang="en-US" dirty="0"/>
              <a:t>與</a:t>
            </a:r>
            <a:r>
              <a:rPr lang="en-US" altLang="zh-TW" dirty="0"/>
              <a:t>LSB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5704F-A6D0-E67D-611F-6D74295C9D5D}"/>
              </a:ext>
            </a:extLst>
          </p:cNvPr>
          <p:cNvSpPr txBox="1"/>
          <p:nvPr/>
        </p:nvSpPr>
        <p:spPr>
          <a:xfrm>
            <a:off x="10220333" y="4654494"/>
            <a:ext cx="1752599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展開</a:t>
            </a:r>
            <a:r>
              <a:rPr lang="en-US" altLang="zh-TW" dirty="0"/>
              <a:t>gamma_2</a:t>
            </a:r>
            <a:r>
              <a:rPr lang="zh-TW" altLang="en-US" dirty="0"/>
              <a:t>、</a:t>
            </a:r>
            <a:r>
              <a:rPr lang="en-US" altLang="zh-TW" dirty="0"/>
              <a:t>LSB</a:t>
            </a:r>
            <a:r>
              <a:rPr lang="zh-TW" altLang="en-US" dirty="0"/>
              <a:t>按鈕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F0F5EC1-84BF-DDBC-1EF3-EE367E8B53C8}"/>
              </a:ext>
            </a:extLst>
          </p:cNvPr>
          <p:cNvCxnSpPr/>
          <p:nvPr/>
        </p:nvCxnSpPr>
        <p:spPr>
          <a:xfrm>
            <a:off x="1114426" y="4372118"/>
            <a:ext cx="10858500" cy="9968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9EDDD0E-7E19-B22F-EBB7-B4E52CCC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690" y="2950376"/>
            <a:ext cx="1466510" cy="32506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6B096B-693B-4C18-6E6B-8B76D822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53" y="3194239"/>
            <a:ext cx="754858" cy="30260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29F2A85-CAF6-1E2A-2D8D-692BEE24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339" y="3194245"/>
            <a:ext cx="805396" cy="30068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F9C0D3A-77F7-77F1-B645-0192BAB7C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735" y="3213523"/>
            <a:ext cx="752258" cy="29875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C678E28-7AF7-0C30-7DA0-855B4EEFF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33" y="3213519"/>
            <a:ext cx="720017" cy="298753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FBCAA55-7F08-E8B9-70A5-1F87B38F9E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58"/>
          <a:stretch/>
        </p:blipFill>
        <p:spPr>
          <a:xfrm>
            <a:off x="7535648" y="3215738"/>
            <a:ext cx="703086" cy="300681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CC45895-BAF3-703B-BAAE-CA61FA1E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8667" y="2971924"/>
            <a:ext cx="766704" cy="3229455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A14F6D-80C8-8814-8D9B-3768E8A2FFD8}"/>
              </a:ext>
            </a:extLst>
          </p:cNvPr>
          <p:cNvSpPr txBox="1"/>
          <p:nvPr/>
        </p:nvSpPr>
        <p:spPr>
          <a:xfrm>
            <a:off x="7323899" y="2951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復驗</a:t>
            </a:r>
            <a:endParaRPr lang="en-US" altLang="zh-TW" sz="1200" dirty="0"/>
          </a:p>
        </p:txBody>
      </p:sp>
      <p:sp>
        <p:nvSpPr>
          <p:cNvPr id="26" name="標題 26">
            <a:extLst>
              <a:ext uri="{FF2B5EF4-FFF2-40B4-BE49-F238E27FC236}">
                <a16:creationId xmlns:a16="http://schemas.microsoft.com/office/drawing/2014/main" id="{3788B68B-776C-156F-2DF7-BEEF9B8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1076329"/>
            <a:ext cx="10515601" cy="1325563"/>
          </a:xfrm>
        </p:spPr>
        <p:txBody>
          <a:bodyPr/>
          <a:lstStyle/>
          <a:p>
            <a:r>
              <a:rPr lang="en-US" altLang="zh-TW" dirty="0"/>
              <a:t>LSB</a:t>
            </a:r>
            <a:r>
              <a:rPr lang="zh-TW" altLang="en-US" dirty="0"/>
              <a:t>分頁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92A023-12DD-A7BE-DEAA-FD03BC0A54B4}"/>
              </a:ext>
            </a:extLst>
          </p:cNvPr>
          <p:cNvSpPr txBox="1"/>
          <p:nvPr/>
        </p:nvSpPr>
        <p:spPr>
          <a:xfrm>
            <a:off x="2857871" y="2051406"/>
            <a:ext cx="269918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讓使用者輸入的部分 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EB882FF-348D-C29A-8BF2-FD3187EFC9D3}"/>
              </a:ext>
            </a:extLst>
          </p:cNvPr>
          <p:cNvSpPr txBox="1"/>
          <p:nvPr/>
        </p:nvSpPr>
        <p:spPr>
          <a:xfrm>
            <a:off x="6901508" y="6655350"/>
            <a:ext cx="133722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顯示的部分 </a:t>
            </a:r>
            <a:r>
              <a:rPr lang="en-US" altLang="zh-TW" dirty="0"/>
              <a:t>(output)</a:t>
            </a:r>
            <a:endParaRPr lang="zh-TW" altLang="en-US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4C691838-6376-D487-5644-A6008A600BA2}"/>
              </a:ext>
            </a:extLst>
          </p:cNvPr>
          <p:cNvSpPr/>
          <p:nvPr/>
        </p:nvSpPr>
        <p:spPr>
          <a:xfrm>
            <a:off x="4036919" y="2697732"/>
            <a:ext cx="281361" cy="50995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6E3D9F3-9558-1576-53CF-5E574E8BC61C}"/>
              </a:ext>
            </a:extLst>
          </p:cNvPr>
          <p:cNvGrpSpPr/>
          <p:nvPr/>
        </p:nvGrpSpPr>
        <p:grpSpPr>
          <a:xfrm>
            <a:off x="5560606" y="2207852"/>
            <a:ext cx="1720605" cy="999835"/>
            <a:chOff x="5560603" y="1496647"/>
            <a:chExt cx="1720604" cy="999836"/>
          </a:xfrm>
        </p:grpSpPr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986C7E6C-5F72-6B1B-20B3-F661CE713CDF}"/>
                </a:ext>
              </a:extLst>
            </p:cNvPr>
            <p:cNvSpPr/>
            <p:nvPr/>
          </p:nvSpPr>
          <p:spPr>
            <a:xfrm>
              <a:off x="6999846" y="1508368"/>
              <a:ext cx="281361" cy="98811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66E36D-E489-B345-7F95-4CC0A8D90F16}"/>
                </a:ext>
              </a:extLst>
            </p:cNvPr>
            <p:cNvSpPr/>
            <p:nvPr/>
          </p:nvSpPr>
          <p:spPr>
            <a:xfrm rot="16200000">
              <a:off x="6318719" y="738531"/>
              <a:ext cx="136768" cy="165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F1E106D0-FFD3-2EB0-EA48-A1794F3E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79456" y="1614417"/>
              <a:ext cx="128588" cy="175446"/>
            </a:xfrm>
            <a:prstGeom prst="rect">
              <a:avLst/>
            </a:prstGeom>
          </p:spPr>
        </p:pic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F3350C0-1461-3E5A-B939-82467020F72D}"/>
              </a:ext>
            </a:extLst>
          </p:cNvPr>
          <p:cNvGrpSpPr/>
          <p:nvPr/>
        </p:nvGrpSpPr>
        <p:grpSpPr>
          <a:xfrm rot="10800000">
            <a:off x="5930630" y="6204244"/>
            <a:ext cx="961353" cy="962659"/>
            <a:chOff x="6319856" y="1533823"/>
            <a:chExt cx="961353" cy="962660"/>
          </a:xfrm>
        </p:grpSpPr>
        <p:sp>
          <p:nvSpPr>
            <p:cNvPr id="43" name="箭號: 向下 42">
              <a:extLst>
                <a:ext uri="{FF2B5EF4-FFF2-40B4-BE49-F238E27FC236}">
                  <a16:creationId xmlns:a16="http://schemas.microsoft.com/office/drawing/2014/main" id="{B3EA2A76-736F-7F42-AA40-0F0F7893819A}"/>
                </a:ext>
              </a:extLst>
            </p:cNvPr>
            <p:cNvSpPr/>
            <p:nvPr/>
          </p:nvSpPr>
          <p:spPr>
            <a:xfrm>
              <a:off x="6999848" y="1534749"/>
              <a:ext cx="281361" cy="9617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CFA897-765E-6399-1EE2-DA1B76EF7843}"/>
                </a:ext>
              </a:extLst>
            </p:cNvPr>
            <p:cNvSpPr/>
            <p:nvPr/>
          </p:nvSpPr>
          <p:spPr>
            <a:xfrm rot="16200000">
              <a:off x="6702973" y="1150706"/>
              <a:ext cx="124335" cy="8905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EC089617-9E66-9A1B-F463-C7234DEFA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75353" y="1640614"/>
              <a:ext cx="125547" cy="175446"/>
            </a:xfrm>
            <a:prstGeom prst="rect">
              <a:avLst/>
            </a:prstGeom>
          </p:spPr>
        </p:pic>
      </p:grp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C36CEC9D-18DE-1B1C-63FE-F6687D4C6E91}"/>
              </a:ext>
            </a:extLst>
          </p:cNvPr>
          <p:cNvSpPr/>
          <p:nvPr/>
        </p:nvSpPr>
        <p:spPr>
          <a:xfrm rot="10800000">
            <a:off x="7727461" y="6210559"/>
            <a:ext cx="281361" cy="4447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5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6">
            <a:extLst>
              <a:ext uri="{FF2B5EF4-FFF2-40B4-BE49-F238E27FC236}">
                <a16:creationId xmlns:a16="http://schemas.microsoft.com/office/drawing/2014/main" id="{31AB1D5E-0705-AD0C-906A-5BA373CE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1076329"/>
            <a:ext cx="10515601" cy="1325563"/>
          </a:xfrm>
        </p:spPr>
        <p:txBody>
          <a:bodyPr/>
          <a:lstStyle/>
          <a:p>
            <a:r>
              <a:rPr lang="en-US" altLang="zh-TW" dirty="0"/>
              <a:t>Color chart</a:t>
            </a:r>
            <a:r>
              <a:rPr lang="zh-TW" altLang="en-US" dirty="0"/>
              <a:t>分頁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08FD0A-F92B-4AE6-0E6A-B53BB8068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4" r="4380"/>
          <a:stretch/>
        </p:blipFill>
        <p:spPr>
          <a:xfrm>
            <a:off x="2212419" y="3537973"/>
            <a:ext cx="1877670" cy="1325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AED7C0-917F-9CBB-2FEA-F08D0DEBA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r="8104"/>
          <a:stretch/>
        </p:blipFill>
        <p:spPr>
          <a:xfrm>
            <a:off x="4172659" y="3801529"/>
            <a:ext cx="977739" cy="11411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E1EB9F-37BE-6F6F-F9CE-902596BB9D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0" r="7893"/>
          <a:stretch/>
        </p:blipFill>
        <p:spPr>
          <a:xfrm>
            <a:off x="1152118" y="3790813"/>
            <a:ext cx="977739" cy="111670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018BCD-6F25-CCB6-D891-D60B2FDDC4AF}"/>
              </a:ext>
            </a:extLst>
          </p:cNvPr>
          <p:cNvSpPr txBox="1"/>
          <p:nvPr/>
        </p:nvSpPr>
        <p:spPr>
          <a:xfrm>
            <a:off x="6405771" y="351568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復驗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5E2F16C-FD99-8B29-D59A-B32D95927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50" r="4063"/>
          <a:stretch/>
        </p:blipFill>
        <p:spPr>
          <a:xfrm>
            <a:off x="6655717" y="3796079"/>
            <a:ext cx="914400" cy="11266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A5AEA5-C230-8DB2-C96A-669A65257F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3" r="66351"/>
          <a:stretch/>
        </p:blipFill>
        <p:spPr>
          <a:xfrm>
            <a:off x="5647308" y="3808776"/>
            <a:ext cx="914400" cy="112667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4B0ABE-65B0-0426-CEB2-03CF97323036}"/>
              </a:ext>
            </a:extLst>
          </p:cNvPr>
          <p:cNvSpPr txBox="1"/>
          <p:nvPr/>
        </p:nvSpPr>
        <p:spPr>
          <a:xfrm>
            <a:off x="1299463" y="2450024"/>
            <a:ext cx="269918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讓使用者輸入的部分 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22F59D-8DE2-3F54-938C-1DDA7099AB60}"/>
              </a:ext>
            </a:extLst>
          </p:cNvPr>
          <p:cNvSpPr txBox="1"/>
          <p:nvPr/>
        </p:nvSpPr>
        <p:spPr>
          <a:xfrm>
            <a:off x="5993610" y="5621753"/>
            <a:ext cx="133722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顯示的部分 </a:t>
            </a:r>
            <a:r>
              <a:rPr lang="en-US" altLang="zh-TW" dirty="0"/>
              <a:t>(output)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4AC2BD18-802B-31AE-5B10-B5015E40D806}"/>
              </a:ext>
            </a:extLst>
          </p:cNvPr>
          <p:cNvSpPr/>
          <p:nvPr/>
        </p:nvSpPr>
        <p:spPr>
          <a:xfrm>
            <a:off x="2508379" y="3096356"/>
            <a:ext cx="281361" cy="75821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107FACB-0D7E-70A8-6A12-D2190CBD7C5D}"/>
              </a:ext>
            </a:extLst>
          </p:cNvPr>
          <p:cNvGrpSpPr/>
          <p:nvPr/>
        </p:nvGrpSpPr>
        <p:grpSpPr>
          <a:xfrm>
            <a:off x="3998650" y="2854735"/>
            <a:ext cx="2071596" cy="999835"/>
            <a:chOff x="5211992" y="1496647"/>
            <a:chExt cx="2071596" cy="999836"/>
          </a:xfrm>
        </p:grpSpPr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A4356E13-E715-13F4-5E50-12AF5D5938E1}"/>
                </a:ext>
              </a:extLst>
            </p:cNvPr>
            <p:cNvSpPr/>
            <p:nvPr/>
          </p:nvSpPr>
          <p:spPr>
            <a:xfrm>
              <a:off x="7002227" y="1508368"/>
              <a:ext cx="281361" cy="98811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BF5709-D80A-F04B-8CB4-4B85817F8E4C}"/>
                </a:ext>
              </a:extLst>
            </p:cNvPr>
            <p:cNvSpPr/>
            <p:nvPr/>
          </p:nvSpPr>
          <p:spPr>
            <a:xfrm rot="16200000">
              <a:off x="6127729" y="580910"/>
              <a:ext cx="170138" cy="2001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02685678-40D5-7D3F-7652-01B00FF22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9456" y="1614417"/>
              <a:ext cx="127494" cy="175446"/>
            </a:xfrm>
            <a:prstGeom prst="rect">
              <a:avLst/>
            </a:prstGeom>
          </p:spPr>
        </p:pic>
      </p:grp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881BDDE-904D-6225-8741-413058DB40A7}"/>
              </a:ext>
            </a:extLst>
          </p:cNvPr>
          <p:cNvSpPr/>
          <p:nvPr/>
        </p:nvSpPr>
        <p:spPr>
          <a:xfrm rot="10800000">
            <a:off x="6972240" y="4863537"/>
            <a:ext cx="281361" cy="75821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4E8A1F0-87D3-C20C-3573-5E1C03EA57AB}"/>
              </a:ext>
            </a:extLst>
          </p:cNvPr>
          <p:cNvGrpSpPr/>
          <p:nvPr/>
        </p:nvGrpSpPr>
        <p:grpSpPr>
          <a:xfrm rot="10800000">
            <a:off x="4359965" y="4873395"/>
            <a:ext cx="1640296" cy="988118"/>
            <a:chOff x="5643292" y="1508367"/>
            <a:chExt cx="1640296" cy="988116"/>
          </a:xfrm>
        </p:grpSpPr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05124452-863C-FE26-03FA-350338361219}"/>
                </a:ext>
              </a:extLst>
            </p:cNvPr>
            <p:cNvSpPr/>
            <p:nvPr/>
          </p:nvSpPr>
          <p:spPr>
            <a:xfrm>
              <a:off x="7002227" y="1508368"/>
              <a:ext cx="281361" cy="98811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617D583-B7E2-27F6-1C7D-F81E7AE184F0}"/>
                </a:ext>
              </a:extLst>
            </p:cNvPr>
            <p:cNvSpPr/>
            <p:nvPr/>
          </p:nvSpPr>
          <p:spPr>
            <a:xfrm rot="16200000">
              <a:off x="6349239" y="802420"/>
              <a:ext cx="158418" cy="15703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66566DB6-0AD0-C932-6F27-A09A325C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9456" y="1614417"/>
              <a:ext cx="127494" cy="175446"/>
            </a:xfrm>
            <a:prstGeom prst="rect">
              <a:avLst/>
            </a:prstGeom>
          </p:spPr>
        </p:pic>
      </p:grp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50CDA7A-0FF9-7C8F-593E-1429A4688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29045"/>
              </p:ext>
            </p:extLst>
          </p:nvPr>
        </p:nvGraphicFramePr>
        <p:xfrm>
          <a:off x="382960" y="4200749"/>
          <a:ext cx="762001" cy="650264"/>
        </p:xfrm>
        <a:graphic>
          <a:graphicData uri="http://schemas.openxmlformats.org/drawingml/2006/table">
            <a:tbl>
              <a:tblPr/>
              <a:tblGrid>
                <a:gridCol w="762001">
                  <a:extLst>
                    <a:ext uri="{9D8B030D-6E8A-4147-A177-3AD203B41FA5}">
                      <a16:colId xmlns:a16="http://schemas.microsoft.com/office/drawing/2014/main" val="1190803749"/>
                    </a:ext>
                  </a:extLst>
                </a:gridCol>
              </a:tblGrid>
              <a:tr h="325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51178"/>
                  </a:ext>
                </a:extLst>
              </a:tr>
              <a:tr h="325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962101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B9A9ADDC-D1D7-8173-CAD0-AE72CFFCA9D3}"/>
              </a:ext>
            </a:extLst>
          </p:cNvPr>
          <p:cNvSpPr txBox="1">
            <a:spLocks/>
          </p:cNvSpPr>
          <p:nvPr/>
        </p:nvSpPr>
        <p:spPr>
          <a:xfrm>
            <a:off x="608317" y="6498823"/>
            <a:ext cx="10515601" cy="1325563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加一個復驗的 </a:t>
            </a:r>
            <a:r>
              <a:rPr lang="en-US" altLang="zh-TW" sz="2000" dirty="0"/>
              <a:t>title</a:t>
            </a:r>
            <a:r>
              <a:rPr lang="zh-TW" altLang="en-US" sz="2000" dirty="0"/>
              <a:t> 方便使用者理解</a:t>
            </a:r>
          </a:p>
        </p:txBody>
      </p:sp>
    </p:spTree>
    <p:extLst>
      <p:ext uri="{BB962C8B-B14F-4D97-AF65-F5344CB8AC3E}">
        <p14:creationId xmlns:p14="http://schemas.microsoft.com/office/powerpoint/2010/main" val="5335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1A678A-41E1-3237-9B8B-0D22B4E0EDF8}"/>
              </a:ext>
            </a:extLst>
          </p:cNvPr>
          <p:cNvSpPr txBox="1">
            <a:spLocks/>
          </p:cNvSpPr>
          <p:nvPr/>
        </p:nvSpPr>
        <p:spPr>
          <a:xfrm>
            <a:off x="7351617" y="22618"/>
            <a:ext cx="4701090" cy="2163292"/>
          </a:xfrm>
          <a:prstGeom prst="rect">
            <a:avLst/>
          </a:prstGeom>
        </p:spPr>
        <p:txBody>
          <a:bodyPr vert="horz" lIns="91439" tIns="45720" rIns="91439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加上</a:t>
            </a:r>
            <a:r>
              <a:rPr lang="en-US" altLang="zh-TW" sz="2000" dirty="0"/>
              <a:t>before after</a:t>
            </a:r>
            <a:r>
              <a:rPr lang="zh-TW" altLang="en-US" sz="2000" dirty="0"/>
              <a:t>的小標題部分欄位標題加上</a:t>
            </a:r>
            <a:r>
              <a:rPr lang="en-US" altLang="zh-TW" sz="2000" dirty="0"/>
              <a:t>Y</a:t>
            </a:r>
            <a:r>
              <a:rPr lang="zh-TW" altLang="en-US" sz="2000" dirty="0"/>
              <a:t>，例如</a:t>
            </a:r>
            <a:r>
              <a:rPr lang="en-US" altLang="zh-TW" sz="2000" dirty="0"/>
              <a:t>:target Y</a:t>
            </a:r>
          </a:p>
          <a:p>
            <a:r>
              <a:rPr lang="en-US" altLang="zh-TW" sz="2000" dirty="0"/>
              <a:t>Load</a:t>
            </a:r>
            <a:r>
              <a:rPr lang="zh-TW" altLang="en-US" sz="2000" dirty="0"/>
              <a:t>照片進去自動偵測</a:t>
            </a:r>
            <a:r>
              <a:rPr lang="en-US" altLang="zh-TW" sz="2000" dirty="0"/>
              <a:t>Y</a:t>
            </a:r>
            <a:r>
              <a:rPr lang="zh-TW" altLang="en-US" sz="2000" dirty="0"/>
              <a:t>，</a:t>
            </a:r>
            <a:r>
              <a:rPr lang="en-US" altLang="zh-TW" sz="2000" dirty="0"/>
              <a:t>load</a:t>
            </a:r>
            <a:r>
              <a:rPr lang="zh-TW" altLang="en-US" sz="2000" dirty="0"/>
              <a:t>照片按鈕</a:t>
            </a:r>
            <a:endParaRPr lang="en-US" altLang="zh-TW" sz="2000" dirty="0"/>
          </a:p>
          <a:p>
            <a:r>
              <a:rPr lang="el-GR" altLang="zh-TW" sz="2000" dirty="0"/>
              <a:t>Δ</a:t>
            </a:r>
            <a:r>
              <a:rPr lang="en-US" altLang="zh-TW" sz="2000" dirty="0"/>
              <a:t>lightness</a:t>
            </a:r>
            <a:r>
              <a:rPr lang="zh-TW" altLang="en-US" sz="2000" dirty="0"/>
              <a:t> 改</a:t>
            </a:r>
            <a:r>
              <a:rPr lang="el-GR" altLang="zh-TW" sz="2000" dirty="0"/>
              <a:t> Δ</a:t>
            </a:r>
            <a:r>
              <a:rPr lang="en-US" altLang="zh-TW" sz="2000" dirty="0"/>
              <a:t>Y </a:t>
            </a:r>
            <a:r>
              <a:rPr lang="zh-TW" altLang="en-US" sz="2000" dirty="0"/>
              <a:t>、</a:t>
            </a:r>
            <a:r>
              <a:rPr lang="en-US" altLang="zh-TW" sz="2000" dirty="0"/>
              <a:t>Criteria</a:t>
            </a:r>
            <a:r>
              <a:rPr lang="zh-TW" altLang="en-US" sz="2000" dirty="0"/>
              <a:t>前加上</a:t>
            </a:r>
            <a:r>
              <a:rPr lang="el-GR" altLang="zh-TW" sz="2000" dirty="0"/>
              <a:t>Δ</a:t>
            </a:r>
            <a:r>
              <a:rPr lang="en-US" altLang="zh-TW" sz="2000" dirty="0"/>
              <a:t>Y </a:t>
            </a:r>
          </a:p>
          <a:p>
            <a:r>
              <a:rPr lang="zh-TW" altLang="en-US" sz="2000" dirty="0"/>
              <a:t>畫出</a:t>
            </a:r>
            <a:r>
              <a:rPr lang="en-US" altLang="zh-TW" sz="2000" dirty="0"/>
              <a:t>target gamma </a:t>
            </a:r>
            <a:r>
              <a:rPr lang="zh-TW" altLang="en-US" sz="2000" dirty="0"/>
              <a:t>跟 </a:t>
            </a:r>
            <a:r>
              <a:rPr lang="en-US" altLang="zh-TW" sz="2000" dirty="0"/>
              <a:t>final gamma</a:t>
            </a:r>
            <a:r>
              <a:rPr lang="zh-TW" altLang="en-US" sz="2000" dirty="0"/>
              <a:t>圖</a:t>
            </a:r>
            <a:endParaRPr lang="en-US" altLang="zh-TW" sz="2000" dirty="0"/>
          </a:p>
          <a:p>
            <a:r>
              <a:rPr lang="zh-TW" altLang="en-US" sz="2000" dirty="0"/>
              <a:t>按鈕呼叫</a:t>
            </a:r>
            <a:r>
              <a:rPr lang="en-US" altLang="zh-TW" sz="2000" dirty="0"/>
              <a:t>excel</a:t>
            </a:r>
            <a:br>
              <a:rPr lang="en-US" altLang="zh-TW" sz="2000" dirty="0"/>
            </a:br>
            <a:r>
              <a:rPr lang="en-US" altLang="zh-TW" sz="2000" dirty="0"/>
              <a:t>(gamma</a:t>
            </a:r>
            <a:r>
              <a:rPr lang="zh-TW" altLang="en-US" sz="2000" dirty="0"/>
              <a:t>細節調整可以去</a:t>
            </a:r>
            <a:r>
              <a:rPr lang="en-US" altLang="zh-TW" sz="2000" dirty="0"/>
              <a:t>excel</a:t>
            </a:r>
            <a:r>
              <a:rPr lang="zh-TW" altLang="en-US" sz="2000" dirty="0"/>
              <a:t>調整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按鈕</a:t>
            </a:r>
            <a:r>
              <a:rPr lang="en-US" altLang="zh-TW" sz="2000" dirty="0"/>
              <a:t>“</a:t>
            </a:r>
            <a:r>
              <a:rPr lang="en-US" altLang="zh-TW" sz="2000" b="1" dirty="0"/>
              <a:t>Export data to excel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&amp; Open excel</a:t>
            </a:r>
            <a:r>
              <a:rPr lang="en-US" altLang="zh-TW" sz="2000" dirty="0"/>
              <a:t>”</a:t>
            </a:r>
            <a:r>
              <a:rPr lang="zh-TW" altLang="en-US" sz="2000" dirty="0"/>
              <a:t>設置防呆，如果使用者沒有</a:t>
            </a:r>
            <a:r>
              <a:rPr lang="en-US" altLang="zh-TW" sz="2000" dirty="0"/>
              <a:t>Load ref photo</a:t>
            </a:r>
            <a:r>
              <a:rPr lang="zh-TW" altLang="en-US" sz="2000" dirty="0"/>
              <a:t>、</a:t>
            </a:r>
            <a:r>
              <a:rPr lang="en-US" altLang="zh-TW" sz="2000" dirty="0"/>
              <a:t>Load Ori photo</a:t>
            </a:r>
            <a:r>
              <a:rPr lang="zh-TW" altLang="en-US" sz="2000" dirty="0"/>
              <a:t>、輸入初始</a:t>
            </a:r>
            <a:r>
              <a:rPr lang="en-US" altLang="zh-TW" sz="2000" dirty="0"/>
              <a:t>gamma</a:t>
            </a:r>
            <a:r>
              <a:rPr lang="zh-TW" altLang="en-US" sz="2000" dirty="0"/>
              <a:t>，就無法按按鈕且按鈕底色顏色較淡，使用者三個</a:t>
            </a:r>
            <a:r>
              <a:rPr lang="en-US" altLang="zh-TW" sz="2000" dirty="0"/>
              <a:t>input</a:t>
            </a:r>
            <a:r>
              <a:rPr lang="zh-TW" altLang="en-US" sz="2000" dirty="0"/>
              <a:t>都用完按鈕底色顏色變深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272206F-3679-48D2-8537-3B0F8350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78" y="3738131"/>
            <a:ext cx="733426" cy="46005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6ABD5ED-B333-4484-8E59-373A3D3E4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1" t="396"/>
          <a:stretch/>
        </p:blipFill>
        <p:spPr>
          <a:xfrm>
            <a:off x="360535" y="3738131"/>
            <a:ext cx="733426" cy="458235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85EC3AD-B2B6-4F67-9DD8-CCA2F437B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52" r="62130"/>
          <a:stretch/>
        </p:blipFill>
        <p:spPr>
          <a:xfrm>
            <a:off x="2124306" y="3525499"/>
            <a:ext cx="663631" cy="484822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05009B5-FDA1-4E2E-B98A-003228BEA6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42" t="780" r="15737"/>
          <a:stretch/>
        </p:blipFill>
        <p:spPr>
          <a:xfrm>
            <a:off x="115335" y="3722734"/>
            <a:ext cx="245198" cy="4613146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25745964-75CE-4777-B54A-E94F52C08B0B}"/>
              </a:ext>
            </a:extLst>
          </p:cNvPr>
          <p:cNvSpPr txBox="1"/>
          <p:nvPr/>
        </p:nvSpPr>
        <p:spPr>
          <a:xfrm>
            <a:off x="1166129" y="1021360"/>
            <a:ext cx="11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before</a:t>
            </a:r>
            <a:endParaRPr lang="zh-TW" altLang="en-US" sz="2800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AC98318-FEA8-4D76-9E58-B8D160FB2C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54" r="41928"/>
          <a:stretch/>
        </p:blipFill>
        <p:spPr>
          <a:xfrm>
            <a:off x="4548378" y="3531196"/>
            <a:ext cx="663630" cy="48482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CF53F67-4023-4A84-8875-BC01DFD91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09"/>
          <a:stretch/>
        </p:blipFill>
        <p:spPr>
          <a:xfrm>
            <a:off x="5269477" y="3531193"/>
            <a:ext cx="757877" cy="484822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E2A3E52-180F-4564-A5D7-AA81D8043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" r="81404"/>
          <a:stretch/>
        </p:blipFill>
        <p:spPr>
          <a:xfrm>
            <a:off x="3821713" y="3531194"/>
            <a:ext cx="698269" cy="484822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A58684-D539-4334-88E4-1920A476057B}"/>
              </a:ext>
            </a:extLst>
          </p:cNvPr>
          <p:cNvSpPr txBox="1"/>
          <p:nvPr/>
        </p:nvSpPr>
        <p:spPr>
          <a:xfrm>
            <a:off x="4364934" y="1042307"/>
            <a:ext cx="90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after</a:t>
            </a:r>
            <a:endParaRPr lang="zh-TW" altLang="en-US" sz="2800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49D354F-BC7B-4367-BE8E-435504FC2EFE}"/>
              </a:ext>
            </a:extLst>
          </p:cNvPr>
          <p:cNvSpPr txBox="1"/>
          <p:nvPr/>
        </p:nvSpPr>
        <p:spPr>
          <a:xfrm>
            <a:off x="4224947" y="36185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8979672-D49D-4C3F-9DCB-6673963F8E2B}"/>
              </a:ext>
            </a:extLst>
          </p:cNvPr>
          <p:cNvSpPr txBox="1"/>
          <p:nvPr/>
        </p:nvSpPr>
        <p:spPr>
          <a:xfrm>
            <a:off x="5191715" y="3671565"/>
            <a:ext cx="9537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altLang="zh-TW" sz="1400" dirty="0"/>
              <a:t>Δ</a:t>
            </a:r>
            <a:r>
              <a:rPr lang="en-US" altLang="zh-TW" sz="1400" dirty="0"/>
              <a:t>Y Criteria</a:t>
            </a:r>
            <a:endParaRPr lang="zh-TW" altLang="en-US" sz="1400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6462C32E-1F03-4CDA-ADD8-A9A138B1D4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909" t="2673" r="41915" b="2873"/>
          <a:stretch/>
        </p:blipFill>
        <p:spPr>
          <a:xfrm>
            <a:off x="133770" y="1991339"/>
            <a:ext cx="3184298" cy="903123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AD557ECC-B38F-4391-A5DE-488C96005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8091" y="1987736"/>
            <a:ext cx="3184298" cy="916236"/>
          </a:xfrm>
          <a:prstGeom prst="rect">
            <a:avLst/>
          </a:prstGeom>
        </p:spPr>
      </p:pic>
      <p:graphicFrame>
        <p:nvGraphicFramePr>
          <p:cNvPr id="45" name="圖表 44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481360"/>
              </p:ext>
            </p:extLst>
          </p:nvPr>
        </p:nvGraphicFramePr>
        <p:xfrm>
          <a:off x="7507662" y="3383363"/>
          <a:ext cx="4582466" cy="4848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6" name="標題 1">
            <a:extLst>
              <a:ext uri="{FF2B5EF4-FFF2-40B4-BE49-F238E27FC236}">
                <a16:creationId xmlns:a16="http://schemas.microsoft.com/office/drawing/2014/main" id="{46842638-455A-46F3-8B48-914A7B1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58" y="196823"/>
            <a:ext cx="6027601" cy="965481"/>
          </a:xfrm>
        </p:spPr>
        <p:txBody>
          <a:bodyPr/>
          <a:lstStyle/>
          <a:p>
            <a:r>
              <a:rPr lang="en-US" altLang="zh-TW" dirty="0"/>
              <a:t>Gamma</a:t>
            </a:r>
            <a:r>
              <a:rPr lang="zh-TW" altLang="en-US" dirty="0"/>
              <a:t> 計算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110534E-5243-4394-A3F5-985F3406C5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42" t="780" r="15737"/>
          <a:stretch/>
        </p:blipFill>
        <p:spPr>
          <a:xfrm>
            <a:off x="3566890" y="3732287"/>
            <a:ext cx="245198" cy="4613146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318E5494-3DC2-4485-A7F5-BAB291BBE3B9}"/>
              </a:ext>
            </a:extLst>
          </p:cNvPr>
          <p:cNvGrpSpPr/>
          <p:nvPr/>
        </p:nvGrpSpPr>
        <p:grpSpPr>
          <a:xfrm>
            <a:off x="7718903" y="2185910"/>
            <a:ext cx="3124794" cy="1202195"/>
            <a:chOff x="7670026" y="1698976"/>
            <a:chExt cx="3124794" cy="1202195"/>
          </a:xfrm>
        </p:grpSpPr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642B9FA9-AD56-455B-AC73-DA9877418D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8741" b="64734"/>
            <a:stretch/>
          </p:blipFill>
          <p:spPr>
            <a:xfrm>
              <a:off x="7670620" y="1698976"/>
              <a:ext cx="3124200" cy="295898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A8EC09D9-38CC-4375-B166-4090BC44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70026" y="1984935"/>
              <a:ext cx="3106873" cy="916236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F8E0EDDC-EA5E-440A-8FE1-6E03EFD31E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379" y="3738130"/>
            <a:ext cx="829771" cy="459774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C17CEB-DF85-4F33-BA97-A65A2606399B}"/>
              </a:ext>
            </a:extLst>
          </p:cNvPr>
          <p:cNvSpPr txBox="1"/>
          <p:nvPr/>
        </p:nvSpPr>
        <p:spPr>
          <a:xfrm>
            <a:off x="901181" y="36549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8C5F7E1-2AC6-4613-88E6-8D378D96C02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180"/>
          <a:stretch/>
        </p:blipFill>
        <p:spPr>
          <a:xfrm>
            <a:off x="1358060" y="3737529"/>
            <a:ext cx="777738" cy="4613528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685D2F35-4082-42FF-B10C-4AC495EA10FB}"/>
              </a:ext>
            </a:extLst>
          </p:cNvPr>
          <p:cNvSpPr txBox="1"/>
          <p:nvPr/>
        </p:nvSpPr>
        <p:spPr>
          <a:xfrm>
            <a:off x="1907618" y="36549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B956AD-3ACA-43F4-8F36-E679AAE0E514}"/>
              </a:ext>
            </a:extLst>
          </p:cNvPr>
          <p:cNvSpPr/>
          <p:nvPr/>
        </p:nvSpPr>
        <p:spPr>
          <a:xfrm>
            <a:off x="115335" y="2958927"/>
            <a:ext cx="1116506" cy="55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</a:p>
          <a:p>
            <a:pPr algn="ctr"/>
            <a:r>
              <a:rPr lang="en-US" altLang="zh-TW" dirty="0"/>
              <a:t>ref photo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F6D510-2373-498C-B0F3-4CEAC3164656}"/>
              </a:ext>
            </a:extLst>
          </p:cNvPr>
          <p:cNvSpPr/>
          <p:nvPr/>
        </p:nvSpPr>
        <p:spPr>
          <a:xfrm>
            <a:off x="1339615" y="2948547"/>
            <a:ext cx="1116506" cy="55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  <a:br>
              <a:rPr lang="en-US" altLang="zh-TW" dirty="0"/>
            </a:br>
            <a:r>
              <a:rPr lang="en-US" altLang="zh-TW" dirty="0" err="1"/>
              <a:t>ori</a:t>
            </a:r>
            <a:r>
              <a:rPr lang="en-US" altLang="zh-TW" dirty="0"/>
              <a:t> photo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B89B70F-A79E-4A7E-94EC-C49435423456}"/>
              </a:ext>
            </a:extLst>
          </p:cNvPr>
          <p:cNvSpPr/>
          <p:nvPr/>
        </p:nvSpPr>
        <p:spPr>
          <a:xfrm>
            <a:off x="3800798" y="2949733"/>
            <a:ext cx="1231967" cy="55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  <a:br>
              <a:rPr lang="en-US" altLang="zh-TW" dirty="0"/>
            </a:br>
            <a:r>
              <a:rPr lang="en-US" altLang="zh-TW" dirty="0"/>
              <a:t>final photo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73142A-CFB7-47E0-85A7-935DC6FF6E9A}"/>
              </a:ext>
            </a:extLst>
          </p:cNvPr>
          <p:cNvSpPr txBox="1"/>
          <p:nvPr/>
        </p:nvSpPr>
        <p:spPr>
          <a:xfrm>
            <a:off x="139293" y="1484307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32849A-CA92-4E7D-A58F-56E10DD97ECE}"/>
              </a:ext>
            </a:extLst>
          </p:cNvPr>
          <p:cNvSpPr/>
          <p:nvPr/>
        </p:nvSpPr>
        <p:spPr>
          <a:xfrm>
            <a:off x="3822443" y="1460444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414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07E4CF-2553-498D-8DE2-013C81F3A062}"/>
              </a:ext>
            </a:extLst>
          </p:cNvPr>
          <p:cNvSpPr/>
          <p:nvPr/>
        </p:nvSpPr>
        <p:spPr>
          <a:xfrm>
            <a:off x="4792980" y="4381878"/>
            <a:ext cx="116120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  <a:br>
              <a:rPr lang="en-US" altLang="zh-TW" sz="1400" dirty="0"/>
            </a:br>
            <a:r>
              <a:rPr lang="en-US" altLang="zh-TW" sz="1400" dirty="0"/>
              <a:t>final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29252"/>
              </p:ext>
            </p:extLst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04939"/>
              </p:ext>
            </p:extLst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829EE002-CFCE-4D6D-AA5F-37F84DBA5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0"/>
          <a:stretch/>
        </p:blipFill>
        <p:spPr>
          <a:xfrm>
            <a:off x="3596491" y="2571427"/>
            <a:ext cx="992253" cy="56490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685AFEC-7267-4B6D-A4C5-EA0DC53C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Gamma </a:t>
            </a:r>
            <a:r>
              <a:rPr lang="zh-TW" altLang="en-US" dirty="0"/>
              <a:t>復驗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59AD3-BB1E-4BCB-8CD5-36B5BF6D7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35"/>
          <a:stretch/>
        </p:blipFill>
        <p:spPr>
          <a:xfrm>
            <a:off x="2196112" y="2550129"/>
            <a:ext cx="1270534" cy="56490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40F55F-A224-486A-B669-B9DFDBC6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180" y="2335116"/>
            <a:ext cx="1953928" cy="59452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31A6C65-6D8F-4A66-8726-3766152E593E}"/>
              </a:ext>
            </a:extLst>
          </p:cNvPr>
          <p:cNvSpPr txBox="1"/>
          <p:nvPr/>
        </p:nvSpPr>
        <p:spPr>
          <a:xfrm>
            <a:off x="5660321" y="2570716"/>
            <a:ext cx="9537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altLang="zh-TW" sz="1400" dirty="0"/>
              <a:t>Δ</a:t>
            </a:r>
            <a:r>
              <a:rPr lang="en-US" altLang="zh-TW" sz="1400" dirty="0"/>
              <a:t>Y Criteria</a:t>
            </a:r>
            <a:endParaRPr lang="zh-TW" altLang="en-US" sz="14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A74B525-076C-4D7E-B5B0-C782074B8D72}"/>
              </a:ext>
            </a:extLst>
          </p:cNvPr>
          <p:cNvSpPr txBox="1">
            <a:spLocks/>
          </p:cNvSpPr>
          <p:nvPr/>
        </p:nvSpPr>
        <p:spPr>
          <a:xfrm>
            <a:off x="7454998" y="2411854"/>
            <a:ext cx="4291523" cy="3054449"/>
          </a:xfrm>
          <a:prstGeom prst="rect">
            <a:avLst/>
          </a:prstGeom>
        </p:spPr>
        <p:txBody>
          <a:bodyPr vert="horz" lIns="91439" tIns="45720" rIns="91439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部分欄位標題加上</a:t>
            </a:r>
            <a:r>
              <a:rPr lang="en-US" altLang="zh-TW" sz="2000" dirty="0"/>
              <a:t>Y</a:t>
            </a:r>
            <a:r>
              <a:rPr lang="zh-TW" altLang="en-US" sz="2000" dirty="0"/>
              <a:t>，例如</a:t>
            </a:r>
            <a:r>
              <a:rPr lang="en-US" altLang="zh-TW" sz="2000" dirty="0"/>
              <a:t>:target Y</a:t>
            </a:r>
          </a:p>
          <a:p>
            <a:endParaRPr lang="en-US" altLang="zh-TW" sz="2000" dirty="0"/>
          </a:p>
          <a:p>
            <a:r>
              <a:rPr lang="el-GR" altLang="zh-TW" sz="2000" dirty="0"/>
              <a:t>Δ</a:t>
            </a:r>
            <a:r>
              <a:rPr lang="en-US" altLang="zh-TW" sz="2000" dirty="0"/>
              <a:t>lightness</a:t>
            </a:r>
            <a:r>
              <a:rPr lang="zh-TW" altLang="en-US" sz="2000" dirty="0"/>
              <a:t> 改</a:t>
            </a:r>
            <a:r>
              <a:rPr lang="el-GR" altLang="zh-TW" sz="2000" dirty="0"/>
              <a:t> Δ</a:t>
            </a:r>
            <a:r>
              <a:rPr lang="en-US" altLang="zh-TW" sz="2000" dirty="0"/>
              <a:t>Y </a:t>
            </a:r>
          </a:p>
          <a:p>
            <a:endParaRPr lang="en-US" altLang="zh-TW" sz="2000" dirty="0"/>
          </a:p>
          <a:p>
            <a:r>
              <a:rPr lang="en-US" altLang="zh-TW" sz="2000" dirty="0"/>
              <a:t>Criteria</a:t>
            </a:r>
            <a:r>
              <a:rPr lang="zh-TW" altLang="en-US" sz="2000" dirty="0"/>
              <a:t>前加上</a:t>
            </a:r>
            <a:r>
              <a:rPr lang="el-GR" altLang="zh-TW" sz="2000" dirty="0"/>
              <a:t>Δ</a:t>
            </a:r>
            <a:r>
              <a:rPr lang="en-US" altLang="zh-TW" sz="2000" dirty="0"/>
              <a:t>Y </a:t>
            </a:r>
          </a:p>
          <a:p>
            <a:endParaRPr lang="en-US" altLang="zh-TW" sz="2000" dirty="0"/>
          </a:p>
          <a:p>
            <a:r>
              <a:rPr lang="en-US" altLang="zh-TW" sz="2000" dirty="0"/>
              <a:t>Compute</a:t>
            </a:r>
            <a:r>
              <a:rPr lang="zh-TW" altLang="en-US" sz="2000" dirty="0"/>
              <a:t> 按鈕，把</a:t>
            </a:r>
            <a:r>
              <a:rPr lang="en-US" altLang="zh-TW" sz="2000" dirty="0"/>
              <a:t>target </a:t>
            </a:r>
            <a:r>
              <a:rPr lang="zh-TW" altLang="en-US" sz="2000" dirty="0"/>
              <a:t>跟實拍</a:t>
            </a:r>
            <a:r>
              <a:rPr lang="en-US" altLang="zh-TW" sz="2000" dirty="0"/>
              <a:t>Y </a:t>
            </a:r>
            <a:r>
              <a:rPr lang="zh-TW" altLang="en-US" sz="2000" dirty="0"/>
              <a:t>數值傳到</a:t>
            </a:r>
            <a:r>
              <a:rPr lang="en-US" altLang="zh-TW" sz="2000" dirty="0"/>
              <a:t>excel</a:t>
            </a:r>
            <a:r>
              <a:rPr lang="zh-TW" altLang="en-US" sz="2000" dirty="0"/>
              <a:t> 執行運算並顯示</a:t>
            </a:r>
            <a:r>
              <a:rPr lang="en-US" altLang="zh-TW" sz="2000" dirty="0"/>
              <a:t>excel</a:t>
            </a:r>
            <a:r>
              <a:rPr lang="zh-TW" altLang="en-US" sz="2000" dirty="0"/>
              <a:t> </a:t>
            </a:r>
            <a:r>
              <a:rPr lang="el-GR" altLang="zh-TW" sz="2000" dirty="0"/>
              <a:t>Δ</a:t>
            </a:r>
            <a:r>
              <a:rPr lang="en-US" altLang="zh-TW" sz="2000" dirty="0"/>
              <a:t>lightness</a:t>
            </a:r>
            <a:r>
              <a:rPr lang="zh-TW" altLang="en-US" sz="2000" dirty="0"/>
              <a:t>值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29F24D-68A5-4E03-A055-BF6F8C94685E}"/>
              </a:ext>
            </a:extLst>
          </p:cNvPr>
          <p:cNvSpPr txBox="1"/>
          <p:nvPr/>
        </p:nvSpPr>
        <p:spPr>
          <a:xfrm>
            <a:off x="3079084" y="25399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9A6817-C552-4652-817E-8CBA2B892344}"/>
              </a:ext>
            </a:extLst>
          </p:cNvPr>
          <p:cNvSpPr/>
          <p:nvPr/>
        </p:nvSpPr>
        <p:spPr>
          <a:xfrm>
            <a:off x="3582150" y="1778558"/>
            <a:ext cx="1006594" cy="76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  <a:br>
              <a:rPr lang="en-US" altLang="zh-TW" dirty="0"/>
            </a:br>
            <a:r>
              <a:rPr lang="en-US" altLang="zh-TW" dirty="0"/>
              <a:t>verified photo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A9D3C3-A328-499E-AECD-549CE7B6D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987" y="2592725"/>
            <a:ext cx="965409" cy="560643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77DEFE-1BEE-413F-AE92-0B9551907B5A}"/>
              </a:ext>
            </a:extLst>
          </p:cNvPr>
          <p:cNvSpPr txBox="1"/>
          <p:nvPr/>
        </p:nvSpPr>
        <p:spPr>
          <a:xfrm>
            <a:off x="4282243" y="25399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8AEB4C-646E-4377-8BF3-8C15F766A7D9}"/>
              </a:ext>
            </a:extLst>
          </p:cNvPr>
          <p:cNvSpPr txBox="1"/>
          <p:nvPr/>
        </p:nvSpPr>
        <p:spPr>
          <a:xfrm>
            <a:off x="3124427" y="25501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114530-D865-46C5-A605-34ED6852FF43}"/>
              </a:ext>
            </a:extLst>
          </p:cNvPr>
          <p:cNvSpPr/>
          <p:nvPr/>
        </p:nvSpPr>
        <p:spPr>
          <a:xfrm>
            <a:off x="2350140" y="1778558"/>
            <a:ext cx="1116506" cy="75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</a:p>
          <a:p>
            <a:pPr algn="ctr"/>
            <a:r>
              <a:rPr lang="en-US" altLang="zh-TW" dirty="0"/>
              <a:t>ref photo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C413C0-6F0B-4D3C-8A41-86624B010CAB}"/>
              </a:ext>
            </a:extLst>
          </p:cNvPr>
          <p:cNvSpPr/>
          <p:nvPr/>
        </p:nvSpPr>
        <p:spPr>
          <a:xfrm>
            <a:off x="4704248" y="1778559"/>
            <a:ext cx="1909860" cy="5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compute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18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146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A7753D-83B4-4CBE-B471-7A455BD69905}"/>
              </a:ext>
            </a:extLst>
          </p:cNvPr>
          <p:cNvSpPr/>
          <p:nvPr/>
        </p:nvSpPr>
        <p:spPr>
          <a:xfrm>
            <a:off x="2386919" y="2064758"/>
            <a:ext cx="1793647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4B10D3-2D04-44C0-A3B5-A5F9ED6D41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t="11337" r="43808"/>
          <a:stretch/>
        </p:blipFill>
        <p:spPr>
          <a:xfrm>
            <a:off x="2144493" y="3570459"/>
            <a:ext cx="2194143" cy="4939697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05CA4E32-AE71-4022-824F-26B06EAF453E}"/>
              </a:ext>
            </a:extLst>
          </p:cNvPr>
          <p:cNvSpPr/>
          <p:nvPr/>
        </p:nvSpPr>
        <p:spPr>
          <a:xfrm>
            <a:off x="2340718" y="2914755"/>
            <a:ext cx="934692" cy="64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21565FE-7BCC-4CCF-883E-D3B183486342}"/>
              </a:ext>
            </a:extLst>
          </p:cNvPr>
          <p:cNvSpPr/>
          <p:nvPr/>
        </p:nvSpPr>
        <p:spPr>
          <a:xfrm>
            <a:off x="3368048" y="2914755"/>
            <a:ext cx="970589" cy="65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verified photo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D7A5B1-3F10-4E6A-8BC1-F8B174B4BD2A}"/>
              </a:ext>
            </a:extLst>
          </p:cNvPr>
          <p:cNvSpPr txBox="1"/>
          <p:nvPr/>
        </p:nvSpPr>
        <p:spPr>
          <a:xfrm>
            <a:off x="2456473" y="3573453"/>
            <a:ext cx="849081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100" dirty="0"/>
              <a:t>target Y</a:t>
            </a:r>
            <a:endParaRPr lang="zh-TW" altLang="en-US" sz="11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51029FB-8154-457D-B4AC-46F53CE83BC6}"/>
              </a:ext>
            </a:extLst>
          </p:cNvPr>
          <p:cNvSpPr txBox="1"/>
          <p:nvPr/>
        </p:nvSpPr>
        <p:spPr>
          <a:xfrm>
            <a:off x="3417293" y="3590413"/>
            <a:ext cx="849081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100" dirty="0"/>
              <a:t>verified Y</a:t>
            </a:r>
            <a:endParaRPr lang="zh-TW" altLang="en-US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5579480-F770-4F7A-B40B-3F4B8F18FBB8}"/>
              </a:ext>
            </a:extLst>
          </p:cNvPr>
          <p:cNvSpPr txBox="1"/>
          <p:nvPr/>
        </p:nvSpPr>
        <p:spPr>
          <a:xfrm>
            <a:off x="4669034" y="3573453"/>
            <a:ext cx="762203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1100" dirty="0"/>
              <a:t>Δ</a:t>
            </a:r>
            <a:r>
              <a:rPr lang="en-US" altLang="zh-TW" sz="1100" dirty="0"/>
              <a:t>Y</a:t>
            </a:r>
            <a:endParaRPr lang="zh-TW" altLang="en-US" sz="11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7C11306-62B6-4D86-BFC6-6405BBDBCE83}"/>
              </a:ext>
            </a:extLst>
          </p:cNvPr>
          <p:cNvSpPr txBox="1"/>
          <p:nvPr/>
        </p:nvSpPr>
        <p:spPr>
          <a:xfrm>
            <a:off x="5408690" y="3590555"/>
            <a:ext cx="850867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1100" dirty="0"/>
              <a:t>Δ</a:t>
            </a:r>
            <a:r>
              <a:rPr lang="en-US" altLang="zh-TW" sz="1100" dirty="0"/>
              <a:t>Y Criteria</a:t>
            </a:r>
            <a:endParaRPr lang="zh-TW" altLang="en-US" sz="11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AD3E74A-9C6C-4767-9461-299CC6511D0C}"/>
              </a:ext>
            </a:extLst>
          </p:cNvPr>
          <p:cNvSpPr txBox="1"/>
          <p:nvPr/>
        </p:nvSpPr>
        <p:spPr>
          <a:xfrm>
            <a:off x="30463" y="2992087"/>
            <a:ext cx="1539720" cy="26776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選擇參考機與復驗照片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1400" dirty="0"/>
              <a:t>compute</a:t>
            </a:r>
            <a:r>
              <a:rPr lang="zh-TW" altLang="en-US" sz="1400" dirty="0"/>
              <a:t> 檢查拍攝出的亮度差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81666BE4-FD97-4506-A12C-5FBC23380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l="58311" t="16525"/>
          <a:stretch/>
        </p:blipFill>
        <p:spPr>
          <a:xfrm>
            <a:off x="4666156" y="3832068"/>
            <a:ext cx="1637430" cy="4678087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7D47EC7B-AAA8-4A43-A8A7-2FB5C28F78A7}"/>
              </a:ext>
            </a:extLst>
          </p:cNvPr>
          <p:cNvSpPr/>
          <p:nvPr/>
        </p:nvSpPr>
        <p:spPr>
          <a:xfrm>
            <a:off x="4666156" y="2914755"/>
            <a:ext cx="1593401" cy="64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compute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02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</TotalTime>
  <Words>688</Words>
  <Application>Microsoft Office PowerPoint</Application>
  <PresentationFormat>自訂</PresentationFormat>
  <Paragraphs>129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AE simulator.xlsm</vt:lpstr>
      <vt:lpstr>Default Gamma</vt:lpstr>
      <vt:lpstr>LSB分頁</vt:lpstr>
      <vt:lpstr>Color chart分頁</vt:lpstr>
      <vt:lpstr>Gamma 計算</vt:lpstr>
      <vt:lpstr>PowerPoint 簡報</vt:lpstr>
      <vt:lpstr>Gamma 復驗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simulator.xlsm</dc:title>
  <dc:creator>YingYing</dc:creator>
  <cp:lastModifiedBy>YingYingYu(余盈盈)</cp:lastModifiedBy>
  <cp:revision>71</cp:revision>
  <dcterms:created xsi:type="dcterms:W3CDTF">2023-06-01T04:11:53Z</dcterms:created>
  <dcterms:modified xsi:type="dcterms:W3CDTF">2023-06-17T08:55:36Z</dcterms:modified>
</cp:coreProperties>
</file>