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ting HUANG" userId="b05594295746d955" providerId="LiveId" clId="{0B34CEF1-B7B8-4932-B557-486809222473}"/>
    <pc:docChg chg="modSld">
      <pc:chgData name="yuting HUANG" userId="b05594295746d955" providerId="LiveId" clId="{0B34CEF1-B7B8-4932-B557-486809222473}" dt="2023-02-07T10:59:18.763" v="26" actId="20577"/>
      <pc:docMkLst>
        <pc:docMk/>
      </pc:docMkLst>
      <pc:sldChg chg="addSp modSp mod">
        <pc:chgData name="yuting HUANG" userId="b05594295746d955" providerId="LiveId" clId="{0B34CEF1-B7B8-4932-B557-486809222473}" dt="2023-02-07T10:59:18.763" v="26" actId="20577"/>
        <pc:sldMkLst>
          <pc:docMk/>
          <pc:sldMk cId="95992585" sldId="256"/>
        </pc:sldMkLst>
        <pc:spChg chg="mod">
          <ac:chgData name="yuting HUANG" userId="b05594295746d955" providerId="LiveId" clId="{0B34CEF1-B7B8-4932-B557-486809222473}" dt="2023-02-07T10:58:56.262" v="1" actId="20577"/>
          <ac:spMkLst>
            <pc:docMk/>
            <pc:sldMk cId="95992585" sldId="256"/>
            <ac:spMk id="3" creationId="{6BA0151E-D73A-4C0D-989A-3C1115FB38CC}"/>
          </ac:spMkLst>
        </pc:spChg>
        <pc:spChg chg="add mod">
          <ac:chgData name="yuting HUANG" userId="b05594295746d955" providerId="LiveId" clId="{0B34CEF1-B7B8-4932-B557-486809222473}" dt="2023-02-07T10:59:18.763" v="26" actId="20577"/>
          <ac:spMkLst>
            <pc:docMk/>
            <pc:sldMk cId="95992585" sldId="256"/>
            <ac:spMk id="5" creationId="{1FB1CAEF-79F4-9971-9640-5D5FA4DEB4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yuting.huang6321/viz/projet8_16757669898230/Sto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C7205A6-EEE5-4494-9A64-194154B70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projet8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BA0151E-D73A-4C0D-989A-3C1115FB3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2/7/2023 11:57:50 AM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B1CAEF-79F4-9971-9640-5D5FA4DEB4F6}"/>
              </a:ext>
            </a:extLst>
          </p:cNvPr>
          <p:cNvSpPr txBox="1"/>
          <p:nvPr/>
        </p:nvSpPr>
        <p:spPr>
          <a:xfrm>
            <a:off x="3048000" y="480629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 lien:  </a:t>
            </a:r>
            <a:r>
              <a:rPr lang="en-US" dirty="0">
                <a:hlinkClick r:id="rId2"/>
              </a:rPr>
              <a:t>https://public.tableau.com/app/profile/yuting.huang6321/viz/projet8_16757669898230/Story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5">
            <a:extLst>
              <a:ext uri="{FF2B5EF4-FFF2-40B4-BE49-F238E27FC236}">
                <a16:creationId xmlns:a16="http://schemas.microsoft.com/office/drawing/2014/main" id="{11AF53CF-E4F0-48CC-AB51-EDE33FB8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1" y="0"/>
            <a:ext cx="9413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">
            <a:extLst>
              <a:ext uri="{FF2B5EF4-FFF2-40B4-BE49-F238E27FC236}">
                <a16:creationId xmlns:a16="http://schemas.microsoft.com/office/drawing/2014/main" id="{FE710019-8B8B-445F-8A10-2D6F3162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1" y="0"/>
            <a:ext cx="9413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3">
            <a:extLst>
              <a:ext uri="{FF2B5EF4-FFF2-40B4-BE49-F238E27FC236}">
                <a16:creationId xmlns:a16="http://schemas.microsoft.com/office/drawing/2014/main" id="{40F74553-220D-42EC-9EE4-EE0C4FCA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1" y="0"/>
            <a:ext cx="9413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4">
            <a:extLst>
              <a:ext uri="{FF2B5EF4-FFF2-40B4-BE49-F238E27FC236}">
                <a16:creationId xmlns:a16="http://schemas.microsoft.com/office/drawing/2014/main" id="{F4878189-06A6-45DE-8326-AE8EED71C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51" y="0"/>
            <a:ext cx="9413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projet8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projet8</dc:title>
  <dc:creator/>
  <cp:lastModifiedBy>yuting HUANG</cp:lastModifiedBy>
  <cp:revision>1</cp:revision>
  <dcterms:created xsi:type="dcterms:W3CDTF">2023-02-07T10:57:52Z</dcterms:created>
  <dcterms:modified xsi:type="dcterms:W3CDTF">2023-02-07T10:59:22Z</dcterms:modified>
</cp:coreProperties>
</file>