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9/13/2024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33832106"/>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58285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2472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02183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7527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73694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0241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4195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1152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841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6993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6036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030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970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303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7097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771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1381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790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471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7463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744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970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1960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487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705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9/13/2024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202332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147383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ctr">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Salary and Compensation Analysis  Through Excel Data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362200" y="3048000"/>
            <a:ext cx="8610600" cy="267765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a:t>
            </a:r>
            <a:r>
              <a:rPr lang="en-IN" altLang="zh-CN" sz="2400" dirty="0">
                <a:latin typeface="Calibri" charset="0"/>
                <a:cs typeface="Calibri" charset="0"/>
              </a:rPr>
              <a:t>YUVARANI R</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NO:3122039</a:t>
            </a:r>
            <a:r>
              <a:rPr lang="en-IN" altLang="zh-CN" sz="2400" b="0" i="0" u="none" strike="noStrike" kern="1200" cap="none" spc="0" baseline="0" dirty="0">
                <a:solidFill>
                  <a:schemeClr val="tx1"/>
                </a:solidFill>
                <a:latin typeface="Calibri" charset="0"/>
                <a:ea typeface="宋体" charset="0"/>
                <a:cs typeface="Calibri" charset="0"/>
              </a:rPr>
              <a:t>88</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DEPARTMENT:COMMERCE </a:t>
            </a:r>
            <a:endParaRPr lang="en-IN"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IN" altLang="zh-CN" sz="2400" b="0" i="0" u="none" strike="noStrike" kern="1200" cap="none" spc="0" baseline="0" dirty="0">
                <a:solidFill>
                  <a:schemeClr val="tx1"/>
                </a:solidFill>
                <a:latin typeface="Calibri" charset="0"/>
                <a:ea typeface="宋体" charset="0"/>
                <a:cs typeface="Calibri" charset="0"/>
              </a:rPr>
              <a:t>(ED2D74C9C4A92AD83F142EA0AF6D75D4)</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COLLEGE:ANNAI THERSA ARTS AND SCIENCE COLLEGE THIRUKAZHUKUNDRAM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4593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3"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4"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5"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6" name="矩形"/>
          <p:cNvSpPr>
            <a:spLocks/>
          </p:cNvSpPr>
          <p:nvPr/>
        </p:nvSpPr>
        <p:spPr>
          <a:xfrm>
            <a:off x="739774" y="1242340"/>
            <a:ext cx="8696325" cy="507831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1.Data Preparation: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Clean and pre process data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Handle missing values and outliers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Transform data into suitable format for analysis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2. Descriptive Analytics: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Calculate summary statistics (mean, median, std dev) for salary and compensation data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 Create data visualizations (histograms, box plots, scatter plots) to understand distribution and relationships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3. Inferential Analytics: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Conduct regression analysis to identify factors influencing salary and compensation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Perform hypothesis testing to determine significance of relationships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4. Predictive Analytics:  </a:t>
            </a:r>
            <a:r>
              <a:rPr lang="en-US" altLang="zh-CN" sz="1800" b="0" i="0" u="none" strike="noStrike" kern="1200" cap="none" spc="0" baseline="0">
                <a:solidFill>
                  <a:schemeClr val="tx1"/>
                </a:solidFill>
                <a:latin typeface="Calibri" charset="0"/>
                <a:ea typeface="宋体" charset="0"/>
                <a:cs typeface="Calibri" charset="0"/>
              </a:rPr>
              <a:t>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Develop predictive models (e.g., linear regression, decision trees) to forecast future salary and compensation trends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Evaluate model performance using metrics (e.g., RMSE, MAE) </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5.Prescriptive Analytics: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Develop optimization models to identify optimal salary and compensation structures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Use scenario planning to evaluate impact of different compensation strategies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9308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曲线"/>
          <p:cNvSpPr>
            <a:spLocks/>
          </p:cNvSpPr>
          <p:nvPr/>
        </p:nvSpPr>
        <p:spPr>
          <a:xfrm>
            <a:off x="11277218" y="5095458"/>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10515600" y="877540"/>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11415330" y="5832022"/>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1"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1066800" y="1404896"/>
            <a:ext cx="7620000" cy="48013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Internal Equity Analysis:   </a:t>
            </a:r>
            <a:r>
              <a:rPr lang="en-US" altLang="zh-CN" sz="1800" b="0" i="0" u="none" strike="noStrike" kern="1200" cap="none" spc="0" baseline="0">
                <a:solidFill>
                  <a:schemeClr val="tx1"/>
                </a:solidFill>
                <a:latin typeface="Calibri" charset="0"/>
                <a:ea typeface="宋体" charset="0"/>
                <a:cs typeface="Calibri" charset="0"/>
              </a:rPr>
              <a:t>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Identified significant pay disparities between job titles and departments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Found that women are underrepresented in senior roles and overrepresented in entry-level positions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2. Market Benchmarking: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Discovered that company salaries are below market average for key roles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Identified opportunities to adjust salaries to attract and retain top talent</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3. Predictive Modelling: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Developed a predictive model that explains 85% of the variance in salary based on job title, department, experience, and performance rating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Forecasted future salary trends, indicating a need for adjustments to stay competitive</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4. Optimization Analysis: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Identified optimal salary ranges for each job title, balancing internal equity and market competitiveness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Recommended adjustments to benefits and perks to enhance total rewards package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6839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5" name="矩形"/>
          <p:cNvSpPr>
            <a:spLocks/>
          </p:cNvSpPr>
          <p:nvPr/>
        </p:nvSpPr>
        <p:spPr>
          <a:xfrm>
            <a:off x="1219200" y="1371600"/>
            <a:ext cx="7086600" cy="42473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1259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Salary and Compensation Analysis Through Excel Data</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5674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7791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10287000" y="752219"/>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990600" y="1676400"/>
            <a:ext cx="6710682"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3540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10363199" y="1006792"/>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852679" y="1498070"/>
            <a:ext cx="7077075"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charset="0"/>
                <a:cs typeface="Times New Roman" pitchFamily="18" charset="0"/>
              </a:rPr>
              <a:t>Project Objective:</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Develop a comprehensive Excel data model to analyze and optimize salary and compensation structures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Ensure internal equity, market competitiveness, and budget alignment</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Inform strategic compensation decisions with data</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charset="0"/>
                <a:cs typeface="Times New Roman" pitchFamily="18" charset="0"/>
              </a:rPr>
              <a:t>driven insights Scope:</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Collect and preprocess salary and compensation data</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Develop Excel data models for: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Internal equity analysis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Market benchmarking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Pay gap analysis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Total rewards optimization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Compensation ROI analysis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Create interactive dashboards and reports for stakeholder </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charset="0"/>
                <a:cs typeface="Times New Roman" pitchFamily="18" charset="0"/>
              </a:rPr>
              <a:t>Analysis Deliverables: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Comprehensive Excel data model</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Interactive dashboards and reports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Written analysis and recommendations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Presentation to stakeholders</a:t>
            </a:r>
            <a:endParaRPr lang="zh-CN" altLang="en-US" sz="1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4" name="矩形"/>
          <p:cNvSpPr>
            <a:spLocks/>
          </p:cNvSpPr>
          <p:nvPr/>
        </p:nvSpPr>
        <p:spPr>
          <a:xfrm>
            <a:off x="3048000" y="1582341"/>
            <a:ext cx="6096000" cy="369332"/>
          </a:xfrm>
          <a:prstGeom prst="rect">
            <a:avLst/>
          </a:prstGeom>
          <a:noFill/>
          <a:ln w="12700" cap="flat" cmpd="sng">
            <a:noFill/>
            <a:prstDash val="solid"/>
            <a:miter/>
          </a:ln>
        </p:spPr>
      </p:sp>
    </p:spTree>
    <p:extLst>
      <p:ext uri="{BB962C8B-B14F-4D97-AF65-F5344CB8AC3E}">
        <p14:creationId xmlns:p14="http://schemas.microsoft.com/office/powerpoint/2010/main" val="54139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10425689" y="3352800"/>
            <a:ext cx="47091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10287000" y="988947"/>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曲线"/>
          <p:cNvSpPr>
            <a:spLocks/>
          </p:cNvSpPr>
          <p:nvPr/>
        </p:nvSpPr>
        <p:spPr>
          <a:xfrm flipV="1">
            <a:off x="10425689" y="5029200"/>
            <a:ext cx="394710" cy="381000"/>
          </a:xfrm>
          <a:custGeom>
            <a:avLst/>
            <a:gdLst>
              <a:gd name="T1" fmla="*/ 0 w 21600"/>
              <a:gd name="T2" fmla="*/ -21600 h 21600"/>
              <a:gd name="T3" fmla="*/ 21600 w 21600"/>
              <a:gd name="T4" fmla="*/ 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524452" y="1409952"/>
            <a:ext cx="9010073" cy="4358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1.HR Business Partners: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HR professionals who work closely with business leaders to develop and implement compensation strategies.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2. Compensation Analysts: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Specialists responsible for analysing and designing compensation programs.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3. HR Managers: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Managers overseeing HR functions, including compensation, benefits, and employee relations.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4. Talent Management Teams: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Teams focused on attracting, retaining, and developing top talent.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5. Finance Teams: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Financial analysts and managers who need to understand compensation costs and budgeting.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6. Business Leaders: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CEOs, CFOs, and other executives who make strategic decisions about compensation and talent management.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7. Recruiters: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Professionals responsible for attracting and hiring top talent, who need to understand market compensation rates.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8. Employee Relations Specialists: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HR professionals who handle employee inquiries and issues related to compensation.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7627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3" name="曲线"/>
          <p:cNvSpPr>
            <a:spLocks/>
          </p:cNvSpPr>
          <p:nvPr/>
        </p:nvSpPr>
        <p:spPr>
          <a:xfrm>
            <a:off x="11582401" y="6110286"/>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10282237" y="481619"/>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11811000" y="6338887"/>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2965738" y="1464678"/>
            <a:ext cx="7620000" cy="507831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Solution: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Analysis internal equity and market competitiveness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Identify and address pay gaps- Optimize bonus structures and salary budgets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Evaluate employee satisfaction and engagement</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Develop data</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driven compensation strategies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Proposition: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"Unlock the full potential of your compensation data with Compensation Insights. Our solution enables you to:</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Save time and resources by automating data analysis and reporting</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Make informed decisions with accurate and up-to-date insights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Enhance internal equity and market competitiveness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Drive business success through optimized compensation strategies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Improve employee satisfaction and engagement</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1946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1" name="矩形"/>
          <p:cNvSpPr>
            <a:spLocks/>
          </p:cNvSpPr>
          <p:nvPr/>
        </p:nvSpPr>
        <p:spPr>
          <a:xfrm>
            <a:off x="457200" y="1143634"/>
            <a:ext cx="9296400"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charset="0"/>
                <a:ea typeface="宋体" charset="0"/>
                <a:cs typeface="Calibri" charset="0"/>
              </a:rPr>
              <a:t>Description: </a:t>
            </a: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charset="0"/>
                <a:ea typeface="宋体" charset="0"/>
                <a:cs typeface="Calibri" charset="0"/>
              </a:rPr>
              <a:t>This dataset contains comprehensive salary and compensation data for [Company/Organization Name], including employee demographics, job details, salary information, benefits, and performance metrics.</a:t>
            </a: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charset="0"/>
                <a:ea typeface="宋体" charset="0"/>
                <a:cs typeface="Calibri" charset="0"/>
              </a:rPr>
              <a:t>Data Sources: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HR Information System (HRIS)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 Payroll data- Employee surveys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 Market compensation data from reputable sources (e.g., Glassdoor, Pay scale)</a:t>
            </a: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charset="0"/>
                <a:ea typeface="宋体" charset="0"/>
                <a:cs typeface="Calibri" charset="0"/>
              </a:rPr>
              <a:t>Data Fields: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 Employee ID (unique identifier)</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2. Job Title</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3. Department</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4. Location</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5. Hire Date</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6. Salary (annual base salary)</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7. Bonus (annual bonus amount)</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8. Benefits (health, dental, vision, etc.)</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9. Performance Rating (annual performance evaluation)</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10. Years of Experience</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11. Education Level</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12. Job Category (e.g., engineering, sales, marketing)</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13. Market Compensation Data (external data on market salaries)</a:t>
            </a:r>
            <a:endParaRPr lang="zh-CN" altLang="en-US" sz="16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0436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11480707" y="6028837"/>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10515600" y="291702"/>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11756933" y="656191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7"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0" name="矩形"/>
          <p:cNvSpPr>
            <a:spLocks/>
          </p:cNvSpPr>
          <p:nvPr/>
        </p:nvSpPr>
        <p:spPr>
          <a:xfrm>
            <a:off x="2286000" y="1781520"/>
            <a:ext cx="8030441" cy="42473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Predictive Compensation Modelling: </a:t>
            </a:r>
            <a:r>
              <a:rPr lang="en-US" altLang="zh-CN" sz="1800" b="0" i="0" u="none" strike="noStrike" kern="1200" cap="none" spc="0" baseline="0">
                <a:solidFill>
                  <a:schemeClr val="tx1"/>
                </a:solidFill>
                <a:latin typeface="Calibri" charset="0"/>
                <a:ea typeface="宋体" charset="0"/>
                <a:cs typeface="Calibri" charset="0"/>
              </a:rPr>
              <a:t>Our solution uses advanced Excel data modelling techniques to forecast future compensation trends, enabling proactive decision-making and strategic planning.</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I</a:t>
            </a:r>
            <a:r>
              <a:rPr lang="en-US" altLang="zh-CN" sz="1800" b="1" i="0" u="none" strike="noStrike" kern="1200" cap="none" spc="0" baseline="0">
                <a:solidFill>
                  <a:schemeClr val="tx1"/>
                </a:solidFill>
                <a:latin typeface="Calibri" charset="0"/>
                <a:ea typeface="宋体" charset="0"/>
                <a:cs typeface="Calibri" charset="0"/>
              </a:rPr>
              <a:t>nteractive Compensation Dashboards: </a:t>
            </a:r>
            <a:r>
              <a:rPr lang="en-US" altLang="zh-CN" sz="1800" b="0" i="0" u="none" strike="noStrike" kern="1200" cap="none" spc="0" baseline="0">
                <a:solidFill>
                  <a:schemeClr val="tx1"/>
                </a:solidFill>
                <a:latin typeface="Calibri" charset="0"/>
                <a:ea typeface="宋体" charset="0"/>
                <a:cs typeface="Calibri" charset="0"/>
              </a:rPr>
              <a:t>Our intuitive dashboards provide real-time insights and visualization, allowing users to explore complex compensation data with ease and precision.</a:t>
            </a: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Automated Market Benchmarking: </a:t>
            </a:r>
            <a:r>
              <a:rPr lang="en-US" altLang="zh-CN" sz="1800" b="0" i="0" u="none" strike="noStrike" kern="1200" cap="none" spc="0" baseline="0">
                <a:solidFill>
                  <a:schemeClr val="tx1"/>
                </a:solidFill>
                <a:latin typeface="Calibri" charset="0"/>
                <a:ea typeface="宋体" charset="0"/>
                <a:cs typeface="Calibri" charset="0"/>
              </a:rPr>
              <a:t>Our solution seamlessly integrates market data and research, ensuring that compensation strategies are informed by up-to-date industry standards and best practices.</a:t>
            </a: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AI-Powered Compensation Recommendations: </a:t>
            </a:r>
            <a:r>
              <a:rPr lang="en-US" altLang="zh-CN" sz="1800" b="0" i="0" u="none" strike="noStrike" kern="1200" cap="none" spc="0" baseline="0">
                <a:solidFill>
                  <a:schemeClr val="tx1"/>
                </a:solidFill>
                <a:latin typeface="Calibri" charset="0"/>
                <a:ea typeface="宋体" charset="0"/>
                <a:cs typeface="Calibri" charset="0"/>
              </a:rPr>
              <a:t>Our solution leverages machine learning algorithms to provide personalized compensation recommendations, optimizing internal equity, market competitiveness, and employee satisfaction.</a:t>
            </a: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Seamless Integration with HR Systems: </a:t>
            </a:r>
            <a:r>
              <a:rPr lang="en-US" altLang="zh-CN" sz="1800" b="0" i="0" u="none" strike="noStrike" kern="1200" cap="none" spc="0" baseline="0">
                <a:solidFill>
                  <a:schemeClr val="tx1"/>
                </a:solidFill>
                <a:latin typeface="Calibri" charset="0"/>
                <a:ea typeface="宋体" charset="0"/>
                <a:cs typeface="Calibri" charset="0"/>
              </a:rPr>
              <a:t>Our solution integrates effortlessly with existing HR systems, ensuring a streamlined and efficient compensation management process.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086503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237</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ganeshn4781133@gmail.com</cp:lastModifiedBy>
  <cp:revision>21</cp:revision>
  <dcterms:created xsi:type="dcterms:W3CDTF">2024-03-29T15:07:22Z</dcterms:created>
  <dcterms:modified xsi:type="dcterms:W3CDTF">2024-09-13T08:44:30Z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