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  <p:sldMasterId id="2147483721" r:id="rId2"/>
    <p:sldMasterId id="2147483722" r:id="rId3"/>
  </p:sldMasterIdLst>
  <p:notesMasterIdLst>
    <p:notesMasterId r:id="rId4"/>
  </p:notesMasterIdLst>
  <p:handoutMasterIdLst>
    <p:handoutMasterId r:id="rId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41" autoAdjust="0"/>
    <p:restoredTop sz="94591" autoAdjust="0"/>
  </p:normalViewPr>
  <p:slideViewPr>
    <p:cSldViewPr>
      <p:cViewPr varScale="1">
        <p:scale>
          <a:sx n="100" d="100"/>
          <a:sy n="100" d="100"/>
        </p:scale>
        <p:origin x="1003" y="77"/>
      </p:cViewPr>
      <p:guideLst>
        <p:guide orient="horz" pos="1616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handoutMaster" Target="handoutMasters/handout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8C27B5-1C5B-4F09-A7C0-020D61B79805}" type="datetime1">
              <a:rPr lang="ko-KR" altLang="en-US"/>
              <a:pPr lvl="0">
                <a:defRPr/>
              </a:pPr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55FC6C-CF9B-400A-B7B2-D752D6F85B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>
          <a:xfrm>
            <a:off x="1100758" y="1491630"/>
            <a:ext cx="7632848" cy="0"/>
          </a:xfrm>
          <a:prstGeom prst="line">
            <a:avLst/>
          </a:prstGeom>
          <a:solidFill>
            <a:srgbClr val="2B96ED"/>
          </a:solidFill>
          <a:ln w="5715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30520" cy="2358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4071719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2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10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rgbClr val="2B96ED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2B96ED"/>
          </a:solidFill>
          <a:ln w="9525">
            <a:solidFill>
              <a:schemeClr val="accent1"/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>
                <a:solidFill>
                  <a:prstClr val="white"/>
                </a:solidFill>
                <a:latin typeface="+mn-ea"/>
                <a:ea typeface="+mn-ea"/>
              </a:rPr>
              <a:t>화면설명 </a:t>
            </a: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/</a:t>
            </a:r>
            <a:r>
              <a:rPr lang="ko-KR" altLang="en-US" sz="800">
                <a:solidFill>
                  <a:prstClr val="white"/>
                </a:solidFill>
                <a:latin typeface="+mn-ea"/>
                <a:ea typeface="+mn-ea"/>
              </a:rPr>
              <a:t> 중복 설명 제외</a:t>
            </a:r>
            <a:r>
              <a:rPr lang="en-US" altLang="ko-KR" sz="800">
                <a:solidFill>
                  <a:prstClr val="white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  <a:defRPr/>
            </a:pP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표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rgbClr val="2B96E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| Ver.1.1.0</a:t>
            </a: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accent1"/>
            </a:solidFill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8081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chemeClr val="tx1"/>
                </a:solidFill>
              </a:rPr>
              <a:t>NO.</a:t>
            </a:r>
            <a:endParaRPr lang="ko-KR" altLang="en-US" sz="800" b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buildingkid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99728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1.1.0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466653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2022.07.28</a:t>
            </a:r>
            <a:endParaRPr lang="en-US" altLang="ko-KR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4509517" y="4342958"/>
            <a:ext cx="2016472" cy="2157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아니유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569174" y="4342958"/>
            <a:ext cx="2683411" cy="215751"/>
          </a:xfrm>
          <a:prstGeom prst="rect">
            <a:avLst/>
          </a:prstGeom>
        </p:spPr>
        <p:txBody>
          <a:bodyPr/>
          <a:lstStyle/>
          <a:p>
            <a:pPr lvl="0" algn="l">
              <a:defRPr/>
            </a:pPr>
            <a:r>
              <a:rPr lang="ko-KR" altLang="en-US" sz="900"/>
              <a:t>유요한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539496" y="1621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플로우 차트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4.1</a:t>
            </a:r>
          </a:p>
        </p:txBody>
      </p:sp>
      <p:sp>
        <p:nvSpPr>
          <p:cNvPr id="37" name="직사각형 4"/>
          <p:cNvSpPr/>
          <p:nvPr/>
        </p:nvSpPr>
        <p:spPr>
          <a:xfrm>
            <a:off x="4129011" y="627507"/>
            <a:ext cx="875049" cy="355753"/>
          </a:xfrm>
          <a:prstGeom prst="flowChartTerminator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38" name="연결선: 꺾임 37"/>
          <p:cNvCxnSpPr>
            <a:stCxn id="37" idx="2"/>
            <a:endCxn id="40" idx="0"/>
          </p:cNvCxnSpPr>
          <p:nvPr/>
        </p:nvCxnSpPr>
        <p:spPr>
          <a:xfrm rot="5400000">
            <a:off x="2690723" y="-168171"/>
            <a:ext cx="724382" cy="302724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4"/>
          <p:cNvSpPr/>
          <p:nvPr/>
        </p:nvSpPr>
        <p:spPr>
          <a:xfrm>
            <a:off x="1029519" y="1707642"/>
            <a:ext cx="1019543" cy="258775"/>
          </a:xfrm>
          <a:prstGeom prst="rec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2" name="직사각형 4"/>
          <p:cNvSpPr/>
          <p:nvPr/>
        </p:nvSpPr>
        <p:spPr>
          <a:xfrm>
            <a:off x="3016913" y="1707642"/>
            <a:ext cx="1019543" cy="258775"/>
          </a:xfrm>
          <a:prstGeom prst="rec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필터</a:t>
            </a:r>
          </a:p>
        </p:txBody>
      </p:sp>
      <p:sp>
        <p:nvSpPr>
          <p:cNvPr id="43" name="직사각형 4"/>
          <p:cNvSpPr/>
          <p:nvPr/>
        </p:nvSpPr>
        <p:spPr>
          <a:xfrm>
            <a:off x="4709166" y="1707642"/>
            <a:ext cx="1019543" cy="258775"/>
          </a:xfrm>
          <a:prstGeom prst="rec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검색기록</a:t>
            </a:r>
          </a:p>
        </p:txBody>
      </p:sp>
      <p:cxnSp>
        <p:nvCxnSpPr>
          <p:cNvPr id="44" name="연결선: 꺾임 43"/>
          <p:cNvCxnSpPr>
            <a:stCxn id="37" idx="2"/>
            <a:endCxn id="42" idx="0"/>
          </p:cNvCxnSpPr>
          <p:nvPr/>
        </p:nvCxnSpPr>
        <p:spPr>
          <a:xfrm rot="5400000">
            <a:off x="3684420" y="825526"/>
            <a:ext cx="724382" cy="103985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37" idx="2"/>
            <a:endCxn id="43" idx="0"/>
          </p:cNvCxnSpPr>
          <p:nvPr/>
        </p:nvCxnSpPr>
        <p:spPr>
          <a:xfrm rot="16200000" flipH="1">
            <a:off x="4530546" y="1019250"/>
            <a:ext cx="724382" cy="65240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"/>
          <p:cNvSpPr/>
          <p:nvPr/>
        </p:nvSpPr>
        <p:spPr>
          <a:xfrm>
            <a:off x="964653" y="2489227"/>
            <a:ext cx="1149263" cy="382328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검색 </a:t>
            </a:r>
            <a:r>
              <a:rPr lang="en-US" altLang="ko-KR" sz="1000" b="1" dirty="0">
                <a:solidFill>
                  <a:schemeClr val="tx1"/>
                </a:solidFill>
              </a:rPr>
              <a:t>API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"/>
          <p:cNvSpPr/>
          <p:nvPr/>
        </p:nvSpPr>
        <p:spPr>
          <a:xfrm>
            <a:off x="1061046" y="4041191"/>
            <a:ext cx="1019543" cy="382328"/>
          </a:xfrm>
          <a:prstGeom prst="flowChartAlternateProcess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지도 </a:t>
            </a:r>
            <a:r>
              <a:rPr lang="en-US" altLang="ko-KR" sz="1000" b="1" dirty="0">
                <a:solidFill>
                  <a:schemeClr val="tx1"/>
                </a:solidFill>
              </a:rPr>
              <a:t>API</a:t>
            </a:r>
          </a:p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위치 표시</a:t>
            </a:r>
          </a:p>
        </p:txBody>
      </p:sp>
      <p:sp>
        <p:nvSpPr>
          <p:cNvPr id="49" name="직사각형 4"/>
          <p:cNvSpPr/>
          <p:nvPr/>
        </p:nvSpPr>
        <p:spPr>
          <a:xfrm>
            <a:off x="2332869" y="4660011"/>
            <a:ext cx="1239260" cy="299564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 저장</a:t>
            </a:r>
          </a:p>
        </p:txBody>
      </p:sp>
      <p:sp>
        <p:nvSpPr>
          <p:cNvPr id="59" name="직사각형 4"/>
          <p:cNvSpPr/>
          <p:nvPr/>
        </p:nvSpPr>
        <p:spPr>
          <a:xfrm>
            <a:off x="2836913" y="2442362"/>
            <a:ext cx="1379543" cy="421517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필터 </a:t>
            </a:r>
            <a:r>
              <a:rPr lang="en-US" altLang="ko-KR" sz="1000" b="1" dirty="0">
                <a:solidFill>
                  <a:schemeClr val="tx1"/>
                </a:solidFill>
              </a:rPr>
              <a:t>API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직사각형 4"/>
          <p:cNvSpPr/>
          <p:nvPr/>
        </p:nvSpPr>
        <p:spPr>
          <a:xfrm>
            <a:off x="2908877" y="4011930"/>
            <a:ext cx="1019543" cy="360045"/>
          </a:xfrm>
          <a:prstGeom prst="flowChartAlternateProcess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지도 </a:t>
            </a:r>
            <a:r>
              <a:rPr lang="en-US" altLang="ko-KR" sz="1000" b="1" dirty="0">
                <a:solidFill>
                  <a:schemeClr val="tx1"/>
                </a:solidFill>
              </a:rPr>
              <a:t>API </a:t>
            </a:r>
          </a:p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위치 표시</a:t>
            </a:r>
          </a:p>
        </p:txBody>
      </p:sp>
      <p:sp>
        <p:nvSpPr>
          <p:cNvPr id="63" name="직사각형 4"/>
          <p:cNvSpPr/>
          <p:nvPr/>
        </p:nvSpPr>
        <p:spPr>
          <a:xfrm>
            <a:off x="4434616" y="4371975"/>
            <a:ext cx="1765089" cy="401444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내 검색 리스트 </a:t>
            </a:r>
            <a:r>
              <a:rPr lang="ko-KR" altLang="en-US" sz="1000" b="1" dirty="0" err="1">
                <a:solidFill>
                  <a:schemeClr val="tx1"/>
                </a:solidFill>
              </a:rPr>
              <a:t>조희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4"/>
          <p:cNvSpPr/>
          <p:nvPr/>
        </p:nvSpPr>
        <p:spPr>
          <a:xfrm>
            <a:off x="5967067" y="1700327"/>
            <a:ext cx="1019543" cy="258775"/>
          </a:xfrm>
          <a:prstGeom prst="flowChartManualIn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72" name="연결선: 꺾임 71"/>
          <p:cNvCxnSpPr>
            <a:stCxn id="37" idx="2"/>
            <a:endCxn id="71" idx="0"/>
          </p:cNvCxnSpPr>
          <p:nvPr/>
        </p:nvCxnSpPr>
        <p:spPr>
          <a:xfrm rot="16200000" flipH="1">
            <a:off x="5150215" y="399580"/>
            <a:ext cx="742945" cy="1910303"/>
          </a:xfrm>
          <a:prstGeom prst="bentConnector3">
            <a:avLst>
              <a:gd name="adj1" fmla="val 48062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4"/>
          <p:cNvSpPr/>
          <p:nvPr/>
        </p:nvSpPr>
        <p:spPr>
          <a:xfrm>
            <a:off x="5827401" y="2470937"/>
            <a:ext cx="1258385" cy="380419"/>
          </a:xfrm>
          <a:prstGeom prst="flowChartInputOut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사용자 </a:t>
            </a: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 저장</a:t>
            </a:r>
          </a:p>
        </p:txBody>
      </p:sp>
      <p:cxnSp>
        <p:nvCxnSpPr>
          <p:cNvPr id="74" name="직선 연결선 73"/>
          <p:cNvCxnSpPr>
            <a:stCxn id="71" idx="2"/>
            <a:endCxn id="73" idx="1"/>
          </p:cNvCxnSpPr>
          <p:nvPr/>
        </p:nvCxnSpPr>
        <p:spPr>
          <a:xfrm rot="5400000">
            <a:off x="6210798" y="2204897"/>
            <a:ext cx="511835" cy="20244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4"/>
          <p:cNvSpPr/>
          <p:nvPr/>
        </p:nvSpPr>
        <p:spPr>
          <a:xfrm>
            <a:off x="7479257" y="1702058"/>
            <a:ext cx="1019543" cy="258775"/>
          </a:xfrm>
          <a:prstGeom prst="flowChartManualInput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6" name="직사각형 4"/>
          <p:cNvSpPr/>
          <p:nvPr/>
        </p:nvSpPr>
        <p:spPr>
          <a:xfrm>
            <a:off x="7445509" y="2499683"/>
            <a:ext cx="1087041" cy="330269"/>
          </a:xfrm>
          <a:prstGeom prst="parallelogram">
            <a:avLst>
              <a:gd name="adj" fmla="val 25000"/>
            </a:avLst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사용자 </a:t>
            </a: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77" name="직사각형 4"/>
          <p:cNvSpPr/>
          <p:nvPr/>
        </p:nvSpPr>
        <p:spPr>
          <a:xfrm>
            <a:off x="7445508" y="4401236"/>
            <a:ext cx="1087041" cy="2587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로그인 완료</a:t>
            </a:r>
          </a:p>
        </p:txBody>
      </p:sp>
      <p:cxnSp>
        <p:nvCxnSpPr>
          <p:cNvPr id="78" name="연결선: 꺾임 77"/>
          <p:cNvCxnSpPr>
            <a:stCxn id="37" idx="2"/>
            <a:endCxn id="75" idx="0"/>
          </p:cNvCxnSpPr>
          <p:nvPr/>
        </p:nvCxnSpPr>
        <p:spPr>
          <a:xfrm rot="16200000" flipH="1">
            <a:off x="5905444" y="-355649"/>
            <a:ext cx="744676" cy="3422493"/>
          </a:xfrm>
          <a:prstGeom prst="bentConnector3">
            <a:avLst>
              <a:gd name="adj1" fmla="val 48066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16200000" flipH="1">
            <a:off x="7719604" y="2230257"/>
            <a:ext cx="538850" cy="1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4"/>
          <p:cNvSpPr/>
          <p:nvPr/>
        </p:nvSpPr>
        <p:spPr>
          <a:xfrm>
            <a:off x="7517517" y="3363849"/>
            <a:ext cx="432054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82" name="직사각형 4"/>
          <p:cNvSpPr/>
          <p:nvPr/>
        </p:nvSpPr>
        <p:spPr>
          <a:xfrm>
            <a:off x="8021580" y="3363849"/>
            <a:ext cx="432054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86" name="직선 연결선 85"/>
          <p:cNvCxnSpPr>
            <a:stCxn id="42" idx="2"/>
            <a:endCxn id="59" idx="1"/>
          </p:cNvCxnSpPr>
          <p:nvPr/>
        </p:nvCxnSpPr>
        <p:spPr>
          <a:xfrm rot="16200000" flipH="1">
            <a:off x="3288711" y="2204389"/>
            <a:ext cx="475945" cy="1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40" idx="2"/>
            <a:endCxn id="46" idx="1"/>
          </p:cNvCxnSpPr>
          <p:nvPr/>
        </p:nvCxnSpPr>
        <p:spPr>
          <a:xfrm rot="5400000">
            <a:off x="1277882" y="2227819"/>
            <a:ext cx="522810" cy="5"/>
          </a:xfrm>
          <a:prstGeom prst="line">
            <a:avLst/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4"/>
          <p:cNvSpPr/>
          <p:nvPr/>
        </p:nvSpPr>
        <p:spPr>
          <a:xfrm>
            <a:off x="989037" y="3219831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95" name="직사각형 4"/>
          <p:cNvSpPr/>
          <p:nvPr/>
        </p:nvSpPr>
        <p:spPr>
          <a:xfrm>
            <a:off x="1565109" y="3219831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100" name="연결선: 꺾임 99"/>
          <p:cNvCxnSpPr>
            <a:stCxn id="46" idx="3"/>
            <a:endCxn id="94" idx="0"/>
          </p:cNvCxnSpPr>
          <p:nvPr/>
        </p:nvCxnSpPr>
        <p:spPr>
          <a:xfrm rot="5400000">
            <a:off x="1158575" y="2954048"/>
            <a:ext cx="348275" cy="18328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/>
          <p:cNvCxnSpPr>
            <a:stCxn id="46" idx="3"/>
            <a:endCxn id="95" idx="0"/>
          </p:cNvCxnSpPr>
          <p:nvPr/>
        </p:nvCxnSpPr>
        <p:spPr>
          <a:xfrm rot="5400000" flipV="1">
            <a:off x="1446611" y="2849302"/>
            <a:ext cx="348275" cy="3927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>
            <a:cxnSpLocks/>
            <a:stCxn id="94" idx="2"/>
            <a:endCxn id="47" idx="0"/>
          </p:cNvCxnSpPr>
          <p:nvPr/>
        </p:nvCxnSpPr>
        <p:spPr>
          <a:xfrm rot="16200000" flipH="1">
            <a:off x="1211290" y="3681663"/>
            <a:ext cx="389306" cy="32974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stCxn id="95" idx="3"/>
            <a:endCxn id="40" idx="3"/>
          </p:cNvCxnSpPr>
          <p:nvPr/>
        </p:nvCxnSpPr>
        <p:spPr>
          <a:xfrm flipH="1" flipV="1">
            <a:off x="2049062" y="1837029"/>
            <a:ext cx="20110" cy="1598828"/>
          </a:xfrm>
          <a:prstGeom prst="bentConnector3">
            <a:avLst>
              <a:gd name="adj1" fmla="val -670912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4"/>
          <p:cNvSpPr/>
          <p:nvPr/>
        </p:nvSpPr>
        <p:spPr>
          <a:xfrm>
            <a:off x="3064312" y="3147822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107" name="직사각형 4"/>
          <p:cNvSpPr/>
          <p:nvPr/>
        </p:nvSpPr>
        <p:spPr>
          <a:xfrm>
            <a:off x="3640384" y="3147822"/>
            <a:ext cx="504063" cy="432054"/>
          </a:xfrm>
          <a:prstGeom prst="diamond">
            <a:avLst/>
          </a:prstGeom>
          <a:noFill/>
          <a:ln w="19050">
            <a:solidFill>
              <a:srgbClr val="2B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112" name="연결선: 꺾임 111"/>
          <p:cNvCxnSpPr>
            <a:stCxn id="59" idx="4"/>
            <a:endCxn id="106" idx="0"/>
          </p:cNvCxnSpPr>
          <p:nvPr/>
        </p:nvCxnSpPr>
        <p:spPr>
          <a:xfrm rot="5400000">
            <a:off x="3279542" y="2900680"/>
            <a:ext cx="283942" cy="21034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/>
          <p:cNvCxnSpPr>
            <a:stCxn id="59" idx="4"/>
            <a:endCxn id="107" idx="0"/>
          </p:cNvCxnSpPr>
          <p:nvPr/>
        </p:nvCxnSpPr>
        <p:spPr>
          <a:xfrm rot="5400000" flipV="1">
            <a:off x="3567579" y="2822985"/>
            <a:ext cx="283942" cy="36573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/>
          <p:cNvCxnSpPr>
            <a:stCxn id="107" idx="3"/>
            <a:endCxn id="42" idx="3"/>
          </p:cNvCxnSpPr>
          <p:nvPr/>
        </p:nvCxnSpPr>
        <p:spPr>
          <a:xfrm flipH="1" flipV="1">
            <a:off x="4036456" y="1837029"/>
            <a:ext cx="107991" cy="1526819"/>
          </a:xfrm>
          <a:prstGeom prst="bentConnector3">
            <a:avLst>
              <a:gd name="adj1" fmla="val -130228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/>
          <p:cNvCxnSpPr>
            <a:cxnSpLocks/>
            <a:stCxn id="106" idx="2"/>
            <a:endCxn id="60" idx="0"/>
          </p:cNvCxnSpPr>
          <p:nvPr/>
        </p:nvCxnSpPr>
        <p:spPr>
          <a:xfrm rot="16200000" flipH="1">
            <a:off x="3151469" y="3744750"/>
            <a:ext cx="432054" cy="10230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/>
          <p:cNvCxnSpPr>
            <a:cxnSpLocks/>
            <a:stCxn id="47" idx="3"/>
            <a:endCxn id="49" idx="2"/>
          </p:cNvCxnSpPr>
          <p:nvPr/>
        </p:nvCxnSpPr>
        <p:spPr>
          <a:xfrm>
            <a:off x="2080589" y="4232355"/>
            <a:ext cx="376206" cy="5774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/>
          <p:cNvCxnSpPr>
            <a:stCxn id="49" idx="5"/>
            <a:endCxn id="63" idx="2"/>
          </p:cNvCxnSpPr>
          <p:nvPr/>
        </p:nvCxnSpPr>
        <p:spPr>
          <a:xfrm flipV="1">
            <a:off x="3448204" y="4572697"/>
            <a:ext cx="1162921" cy="23709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/>
          <p:cNvCxnSpPr>
            <a:stCxn id="43" idx="2"/>
            <a:endCxn id="63" idx="0"/>
          </p:cNvCxnSpPr>
          <p:nvPr/>
        </p:nvCxnSpPr>
        <p:spPr>
          <a:xfrm rot="5400000" flipV="1">
            <a:off x="4153525" y="3031830"/>
            <a:ext cx="2405558" cy="27473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/>
          <p:cNvCxnSpPr>
            <a:stCxn id="76" idx="4"/>
            <a:endCxn id="81" idx="0"/>
          </p:cNvCxnSpPr>
          <p:nvPr/>
        </p:nvCxnSpPr>
        <p:spPr>
          <a:xfrm rot="5400000">
            <a:off x="7594339" y="2969158"/>
            <a:ext cx="533896" cy="25548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/>
          <p:cNvCxnSpPr>
            <a:stCxn id="76" idx="4"/>
            <a:endCxn id="82" idx="0"/>
          </p:cNvCxnSpPr>
          <p:nvPr/>
        </p:nvCxnSpPr>
        <p:spPr>
          <a:xfrm rot="5400000" flipV="1">
            <a:off x="7846370" y="2972612"/>
            <a:ext cx="533896" cy="24857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2" idx="3"/>
            <a:endCxn id="75" idx="3"/>
          </p:cNvCxnSpPr>
          <p:nvPr/>
        </p:nvCxnSpPr>
        <p:spPr>
          <a:xfrm flipV="1">
            <a:off x="8453635" y="1831445"/>
            <a:ext cx="45165" cy="1748430"/>
          </a:xfrm>
          <a:prstGeom prst="bentConnector3">
            <a:avLst>
              <a:gd name="adj1" fmla="val 410439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81" idx="2"/>
            <a:endCxn id="77" idx="0"/>
          </p:cNvCxnSpPr>
          <p:nvPr/>
        </p:nvCxnSpPr>
        <p:spPr>
          <a:xfrm rot="5400000" flipV="1">
            <a:off x="7558620" y="3970827"/>
            <a:ext cx="605332" cy="25548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08E8572-1A4B-6D59-84A6-07C52E6E64D1}"/>
              </a:ext>
            </a:extLst>
          </p:cNvPr>
          <p:cNvCxnSpPr>
            <a:cxnSpLocks/>
            <a:endCxn id="71" idx="3"/>
          </p:cNvCxnSpPr>
          <p:nvPr/>
        </p:nvCxnSpPr>
        <p:spPr>
          <a:xfrm rot="10800000">
            <a:off x="6986611" y="1829716"/>
            <a:ext cx="504065" cy="3272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2B96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539496" y="1621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정책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59732" y="2390971"/>
            <a:ext cx="4824536" cy="69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rgbClr val="BFBFBF"/>
                </a:solidFill>
              </a:rPr>
              <a:t>생   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95420" y="483460"/>
            <a:ext cx="6336880" cy="442855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검색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검색 창에 장소</a:t>
            </a:r>
            <a:r>
              <a:rPr lang="en-US" altLang="ko-KR"/>
              <a:t>,</a:t>
            </a:r>
            <a:r>
              <a:rPr lang="ko-KR" altLang="en-US"/>
              <a:t> 지명</a:t>
            </a:r>
            <a:r>
              <a:rPr lang="en-US" altLang="ko-KR"/>
              <a:t>,</a:t>
            </a:r>
            <a:r>
              <a:rPr lang="ko-KR" altLang="en-US"/>
              <a:t> 업체명을 작성하면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해당 위치로 이동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필터 옵션 설정하기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누르면 필터옵션이 나타남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메뉴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사이드 메뉴가 나타남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395426" y="5554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6300240" y="6274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420" y="987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01056" y="472040"/>
            <a:ext cx="6336880" cy="442855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검색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검색 창에 장소</a:t>
            </a:r>
            <a:r>
              <a:rPr lang="en-US" altLang="ko-KR"/>
              <a:t>,</a:t>
            </a:r>
            <a:r>
              <a:rPr lang="ko-KR" altLang="en-US"/>
              <a:t> 지명</a:t>
            </a:r>
            <a:r>
              <a:rPr lang="en-US" altLang="ko-KR"/>
              <a:t>,</a:t>
            </a:r>
            <a:r>
              <a:rPr lang="ko-KR" altLang="en-US"/>
              <a:t> 업체명을 작성하면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해당 위치로 이동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필터 옵션 설정하기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지적편집도</a:t>
            </a:r>
            <a:r>
              <a:rPr lang="en-US" altLang="ko-KR"/>
              <a:t>,</a:t>
            </a:r>
            <a:r>
              <a:rPr lang="ko-KR" altLang="en-US"/>
              <a:t> 지형정보</a:t>
            </a:r>
            <a:r>
              <a:rPr lang="en-US" altLang="ko-KR"/>
              <a:t>,</a:t>
            </a:r>
            <a:r>
              <a:rPr lang="ko-KR" altLang="en-US"/>
              <a:t> 교통정보</a:t>
            </a:r>
            <a:r>
              <a:rPr lang="en-US" altLang="ko-KR"/>
              <a:t>,</a:t>
            </a:r>
            <a:r>
              <a:rPr lang="ko-KR" altLang="en-US"/>
              <a:t> 자전거도로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정보 보기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각 체크박스를 누르면 해당되는 지도 옵션으로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설정되어 적용되 보임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메뉴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사이드 메뉴가 나타남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395426" y="5554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6300240" y="6274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420" y="987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89784" y="469726"/>
            <a:ext cx="6336880" cy="442855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검색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검색 창에 장소</a:t>
            </a:r>
            <a:r>
              <a:rPr lang="en-US" altLang="ko-KR"/>
              <a:t>,</a:t>
            </a:r>
            <a:r>
              <a:rPr lang="ko-KR" altLang="en-US"/>
              <a:t> 지명</a:t>
            </a:r>
            <a:r>
              <a:rPr lang="en-US" altLang="ko-KR"/>
              <a:t>,</a:t>
            </a:r>
            <a:r>
              <a:rPr lang="ko-KR" altLang="en-US"/>
              <a:t> 업체명을 작성하면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해당 위치로 이동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필터 옵션 설정하기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누르면 필터옵션이 나타남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닫기버튼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사이드메뉴가 우측으로 사라짐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④ 로그인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로그인 페이지로 이동함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⑤ 회원가입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회원가입 페이지로 이동함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582930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395426" y="5554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6300240" y="6274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420" y="987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78" name="모서리가 둥근 직사각형 47"/>
          <p:cNvSpPr/>
          <p:nvPr/>
        </p:nvSpPr>
        <p:spPr>
          <a:xfrm>
            <a:off x="5292100" y="22117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79" name="모서리가 둥근 직사각형 47"/>
          <p:cNvSpPr/>
          <p:nvPr/>
        </p:nvSpPr>
        <p:spPr>
          <a:xfrm>
            <a:off x="5292100" y="27157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78598" y="497127"/>
            <a:ext cx="6336792" cy="442855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로고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메인페이지로 이동함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아이디 입력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가입한 아이디를 입력 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비밀번호 입력창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가입한 사용자정보의 비밀번호를 입력함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④ 로그인 완료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로그인 완료 시 버튼이 활성화됨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버튼 클릭 시 로그인되면서 사용자 정보를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세션에 저장함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이후 메인페이지로 이동함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 회원가입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클릭 시 회원가입 페이지로 이동함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LOGIN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2915770" y="1779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2627730" y="29318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27736" y="25705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52" name="모서리가 둥근 직사각형 47"/>
          <p:cNvSpPr/>
          <p:nvPr/>
        </p:nvSpPr>
        <p:spPr>
          <a:xfrm>
            <a:off x="2627730" y="329185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8" name="모서리가 둥근 직사각형 47"/>
          <p:cNvSpPr/>
          <p:nvPr/>
        </p:nvSpPr>
        <p:spPr>
          <a:xfrm>
            <a:off x="2627736" y="35798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89123" y="504861"/>
            <a:ext cx="6336792" cy="442855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①</a:t>
            </a:r>
            <a:r>
              <a:rPr lang="ko-KR" altLang="en-US"/>
              <a:t> 로고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메인페이지로 이동함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② </a:t>
            </a:r>
            <a:r>
              <a:rPr lang="ko-KR" altLang="en-US"/>
              <a:t>아이디 입력창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원하는 아이디를 입력함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중복검사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입력한 아이디를 중복확인하여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바로 아래에 사용여부문구를 보여줌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④ 비밀번호 및 확인 입력창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원하는 비밀번호와 해당하는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비밀번호를 한번 더 입력하여 확인함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⑤ 이름 입력창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사용자의 이름을 입력 받음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⑥ 전화번호 입력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사용자의 전화번호를 입력 받음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⑦ 코드받기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입력받은 전화번호를 기반으로 코드를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생성하여 메시지를 보냄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외부 </a:t>
            </a:r>
            <a:r>
              <a:rPr lang="en-US" altLang="ko-KR"/>
              <a:t>API</a:t>
            </a:r>
            <a:r>
              <a:rPr lang="ko-KR" altLang="en-US"/>
              <a:t>를 활용함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⑩ 주소검색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다음주소</a:t>
            </a:r>
            <a:r>
              <a:rPr lang="en-US" altLang="ko-KR"/>
              <a:t>API</a:t>
            </a:r>
            <a:r>
              <a:rPr lang="ko-KR" altLang="en-US"/>
              <a:t>를 이용하여 사용자의 주소를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입력 받음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⑪ 상세주소 입력 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 사항에 기입되지 않은 상세 주소를 입력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⑫ 가입완료 버튼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 사항을 모두 기록하였다면 버튼을 활성화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클릭 시 회원가입이 완료되고 메인페이지로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이동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98" y="18821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JOIN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5478" y="12700"/>
            <a:ext cx="1007790" cy="28748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4.3.3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0" name="모서리가 둥근 직사각형 47"/>
          <p:cNvSpPr/>
          <p:nvPr/>
        </p:nvSpPr>
        <p:spPr>
          <a:xfrm>
            <a:off x="2699746" y="1059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51" name="모서리가 둥근 직사각형 47"/>
          <p:cNvSpPr/>
          <p:nvPr/>
        </p:nvSpPr>
        <p:spPr>
          <a:xfrm>
            <a:off x="3563860" y="17796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1706" y="170763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52" name="모서리가 둥근 직사각형 47"/>
          <p:cNvSpPr/>
          <p:nvPr/>
        </p:nvSpPr>
        <p:spPr>
          <a:xfrm>
            <a:off x="2411706" y="213969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8" name="모서리가 둥근 직사각형 47"/>
          <p:cNvSpPr/>
          <p:nvPr/>
        </p:nvSpPr>
        <p:spPr>
          <a:xfrm>
            <a:off x="2411700" y="25705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50" name="모서리가 둥근 직사각형 47"/>
          <p:cNvSpPr/>
          <p:nvPr/>
        </p:nvSpPr>
        <p:spPr>
          <a:xfrm>
            <a:off x="2411706" y="27877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51" name="모서리가 둥근 직사각형 47"/>
          <p:cNvSpPr/>
          <p:nvPr/>
        </p:nvSpPr>
        <p:spPr>
          <a:xfrm>
            <a:off x="3563866" y="27157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  <p:sp>
        <p:nvSpPr>
          <p:cNvPr id="152" name="모서리가 둥근 직사각형 47"/>
          <p:cNvSpPr/>
          <p:nvPr/>
        </p:nvSpPr>
        <p:spPr>
          <a:xfrm>
            <a:off x="2411706" y="307582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8</a:t>
            </a:r>
            <a:endParaRPr lang="en-US" altLang="ko-KR" sz="1050" b="1"/>
          </a:p>
        </p:txBody>
      </p:sp>
      <p:sp>
        <p:nvSpPr>
          <p:cNvPr id="153" name="모서리가 둥근 직사각형 47"/>
          <p:cNvSpPr/>
          <p:nvPr/>
        </p:nvSpPr>
        <p:spPr>
          <a:xfrm>
            <a:off x="3563860" y="3003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9</a:t>
            </a:r>
            <a:endParaRPr lang="en-US" altLang="ko-KR" sz="1050" b="1"/>
          </a:p>
        </p:txBody>
      </p:sp>
      <p:sp>
        <p:nvSpPr>
          <p:cNvPr id="154" name="모서리가 둥근 직사각형 47"/>
          <p:cNvSpPr/>
          <p:nvPr/>
        </p:nvSpPr>
        <p:spPr>
          <a:xfrm>
            <a:off x="3563860" y="329185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10</a:t>
            </a:r>
            <a:endParaRPr lang="en-US" altLang="ko-KR" sz="1050" b="1"/>
          </a:p>
        </p:txBody>
      </p:sp>
      <p:sp>
        <p:nvSpPr>
          <p:cNvPr id="155" name="모서리가 둥근 직사각형 47"/>
          <p:cNvSpPr/>
          <p:nvPr/>
        </p:nvSpPr>
        <p:spPr>
          <a:xfrm>
            <a:off x="2411706" y="38679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11</a:t>
            </a:r>
            <a:endParaRPr lang="en-US" altLang="ko-KR" sz="1050" b="1"/>
          </a:p>
        </p:txBody>
      </p:sp>
      <p:sp>
        <p:nvSpPr>
          <p:cNvPr id="156" name="모서리가 둥근 직사각형 47"/>
          <p:cNvSpPr/>
          <p:nvPr/>
        </p:nvSpPr>
        <p:spPr>
          <a:xfrm>
            <a:off x="2411706" y="41559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50" b="1"/>
              <a:t>12</a:t>
            </a:r>
            <a:endParaRPr lang="en-US" altLang="ko-KR" sz="105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부제목 1"/>
          <p:cNvSpPr txBox="1"/>
          <p:nvPr/>
        </p:nvSpPr>
        <p:spPr>
          <a:xfrm>
            <a:off x="611559" y="1023578"/>
            <a:ext cx="4248472" cy="309634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Tahoma"/>
              </a:rPr>
              <a:t>문서 이력</a:t>
            </a:r>
          </a:p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메뉴 구조</a:t>
            </a:r>
          </a:p>
          <a:p>
            <a:pPr marL="228600" lvl="0" indent="-228600">
              <a:lnSpc>
                <a:spcPct val="140000"/>
              </a:lnSpc>
              <a:buFontTx/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화면 목록</a:t>
            </a:r>
          </a:p>
          <a:p>
            <a:pPr marL="222000" lvl="0" indent="-222000">
              <a:lnSpc>
                <a:spcPct val="140000"/>
              </a:lnSpc>
              <a:buAutoNum type="arabicPeriod"/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설계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플로우 차트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정책</a:t>
            </a:r>
          </a:p>
          <a:p>
            <a:pPr marL="399435" lvl="2" indent="-184354">
              <a:lnSpc>
                <a:spcPct val="140000"/>
              </a:lnSpc>
              <a:buAutoNum type="arabicParenR"/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UI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설계</a:t>
            </a:r>
          </a:p>
          <a:p>
            <a:pPr marL="222000" lvl="0" indent="-222000">
              <a:lnSpc>
                <a:spcPct val="140000"/>
              </a:lnSpc>
              <a:buAutoNum type="arabicParenR"/>
              <a:defRPr/>
            </a:pP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/>
              </a:rPr>
              <a:t>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Document History</a:t>
            </a:r>
            <a:endParaRPr lang="ko-KR" altLang="en-US"/>
          </a:p>
        </p:txBody>
      </p:sp>
      <p:graphicFrame>
        <p:nvGraphicFramePr>
          <p:cNvPr id="8" name="Group 373"/>
          <p:cNvGraphicFramePr>
            <a:graphicFrameLocks noGrp="1"/>
          </p:cNvGraphicFramePr>
          <p:nvPr/>
        </p:nvGraphicFramePr>
        <p:xfrm>
          <a:off x="217612" y="622201"/>
          <a:ext cx="8633998" cy="42537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3641"/>
                <a:gridCol w="714121"/>
              </a:tblGrid>
              <a:tr h="350734"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1fd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22.06.03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페이지</a:t>
                      </a:r>
                      <a:endParaRPr lang="ko-KR" altLang="en-US" sz="9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page</a:t>
                      </a:r>
                      <a:r>
                        <a:rPr lang="ko-KR" altLang="en-US" sz="9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9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유요한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22.06.04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페이지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메뉴구조 추가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화면목록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추가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유요한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1.1.0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22.06.30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페이지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메뉴구조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화면목록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수정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유요한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1.1.1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22.07.27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페이지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구조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목록 수정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유요한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1.1.2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22.07.29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 페이지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 페이지 추가</a:t>
                      </a:r>
                      <a:endParaRPr lang="ko-KR" altLang="en-US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유요한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90">
                <a:tc>
                  <a:txBody>
                    <a:bodyPr vert="horz" lIns="90333" tIns="32641" rIns="90333" bIns="32641" anchor="t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0333" tIns="32641" rIns="90333" bIns="32641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메뉴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63"/>
          <p:cNvSpPr/>
          <p:nvPr/>
        </p:nvSpPr>
        <p:spPr>
          <a:xfrm>
            <a:off x="4860036" y="411482"/>
            <a:ext cx="3096387" cy="1138187"/>
          </a:xfrm>
          <a:prstGeom prst="rect">
            <a:avLst/>
          </a:prstGeom>
          <a:solidFill>
            <a:srgbClr val="E3F1FC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8037" y="19049"/>
            <a:ext cx="5400600" cy="29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Menu Structure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17278" y="987552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63714" y="69954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회원가입</a:t>
            </a:r>
            <a:endParaRPr lang="ko-KR" altLang="en-US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807554"/>
            <a:ext cx="772891" cy="1297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977454" y="118193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인증번호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483723" y="221170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부동산 검색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329078" y="221170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부동산 필터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76430" y="3075815"/>
            <a:ext cx="1224153" cy="21602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지적편집도 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911769" y="80074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rgbClr val="E3F1FC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9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회원인증화면</a:t>
            </a:r>
          </a:p>
        </p:txBody>
      </p:sp>
      <p:cxnSp>
        <p:nvCxnSpPr>
          <p:cNvPr id="279" name="연결선: 꺾임 278"/>
          <p:cNvCxnSpPr>
            <a:stCxn id="12" idx="2"/>
            <a:endCxn id="131" idx="0"/>
          </p:cNvCxnSpPr>
          <p:nvPr/>
        </p:nvCxnSpPr>
        <p:spPr>
          <a:xfrm rot="5400000">
            <a:off x="3049181" y="1316247"/>
            <a:ext cx="919528" cy="871389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/>
          <p:cNvCxnSpPr>
            <a:stCxn id="12" idx="2"/>
            <a:endCxn id="156" idx="0"/>
          </p:cNvCxnSpPr>
          <p:nvPr/>
        </p:nvCxnSpPr>
        <p:spPr>
          <a:xfrm rot="16200000" flipH="1">
            <a:off x="3971858" y="1264958"/>
            <a:ext cx="919528" cy="97396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꺾임 300"/>
          <p:cNvCxnSpPr>
            <a:cxnSpLocks/>
            <a:stCxn id="156" idx="2"/>
            <a:endCxn id="157" idx="1"/>
          </p:cNvCxnSpPr>
          <p:nvPr/>
        </p:nvCxnSpPr>
        <p:spPr>
          <a:xfrm rot="5400000">
            <a:off x="4298044" y="2563266"/>
            <a:ext cx="698949" cy="542175"/>
          </a:xfrm>
          <a:prstGeom prst="bentConnector4">
            <a:avLst>
              <a:gd name="adj1" fmla="val 69056"/>
              <a:gd name="adj2" fmla="val 1249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/>
          <p:cNvCxnSpPr>
            <a:cxnSpLocks/>
            <a:stCxn id="214" idx="2"/>
            <a:endCxn id="312" idx="0"/>
          </p:cNvCxnSpPr>
          <p:nvPr/>
        </p:nvCxnSpPr>
        <p:spPr>
          <a:xfrm rot="16200000" flipH="1">
            <a:off x="5482609" y="1092606"/>
            <a:ext cx="1425820" cy="1388447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모서리가 둥근 직사각형 146"/>
          <p:cNvSpPr/>
          <p:nvPr/>
        </p:nvSpPr>
        <p:spPr>
          <a:xfrm>
            <a:off x="6300216" y="249974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검색기록</a:t>
            </a:r>
          </a:p>
        </p:txBody>
      </p:sp>
      <p:sp>
        <p:nvSpPr>
          <p:cNvPr id="315" name="모서리가 둥근 직사각형 148"/>
          <p:cNvSpPr/>
          <p:nvPr/>
        </p:nvSpPr>
        <p:spPr>
          <a:xfrm>
            <a:off x="6536685" y="321983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검색 및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1" name="연결선: 꺾임 320"/>
          <p:cNvCxnSpPr>
            <a:stCxn id="312" idx="2"/>
            <a:endCxn id="315" idx="1"/>
          </p:cNvCxnSpPr>
          <p:nvPr/>
        </p:nvCxnSpPr>
        <p:spPr>
          <a:xfrm rot="5400000">
            <a:off x="6435748" y="2873850"/>
            <a:ext cx="554931" cy="353058"/>
          </a:xfrm>
          <a:prstGeom prst="bentConnector4">
            <a:avLst>
              <a:gd name="adj1" fmla="val 39759"/>
              <a:gd name="adj2" fmla="val 14010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156"/>
          <p:cNvSpPr/>
          <p:nvPr/>
        </p:nvSpPr>
        <p:spPr>
          <a:xfrm>
            <a:off x="4376429" y="3471864"/>
            <a:ext cx="1224153" cy="2016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지형정보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2" name="모서리가 둥근 직사각형 156"/>
          <p:cNvSpPr/>
          <p:nvPr/>
        </p:nvSpPr>
        <p:spPr>
          <a:xfrm>
            <a:off x="4376430" y="3867912"/>
            <a:ext cx="1224153" cy="2016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교통정보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3" name="연결선: 꺾임 332"/>
          <p:cNvCxnSpPr>
            <a:cxnSpLocks/>
            <a:stCxn id="156" idx="2"/>
            <a:endCxn id="331" idx="1"/>
          </p:cNvCxnSpPr>
          <p:nvPr/>
        </p:nvCxnSpPr>
        <p:spPr>
          <a:xfrm rot="5400000">
            <a:off x="4103607" y="2757701"/>
            <a:ext cx="1087820" cy="542176"/>
          </a:xfrm>
          <a:prstGeom prst="bentConnector4">
            <a:avLst>
              <a:gd name="adj1" fmla="val 45365"/>
              <a:gd name="adj2" fmla="val 1248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/>
          <p:cNvCxnSpPr>
            <a:cxnSpLocks/>
            <a:stCxn id="156" idx="2"/>
            <a:endCxn id="332" idx="1"/>
          </p:cNvCxnSpPr>
          <p:nvPr/>
        </p:nvCxnSpPr>
        <p:spPr>
          <a:xfrm rot="5400000">
            <a:off x="3905584" y="2955726"/>
            <a:ext cx="1483868" cy="542175"/>
          </a:xfrm>
          <a:prstGeom prst="bentConnector4">
            <a:avLst>
              <a:gd name="adj1" fmla="val 32531"/>
              <a:gd name="adj2" fmla="val 1249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54">
            <a:extLst>
              <a:ext uri="{FF2B5EF4-FFF2-40B4-BE49-F238E27FC236}">
                <a16:creationId xmlns:a16="http://schemas.microsoft.com/office/drawing/2014/main" id="{5245967A-8960-865A-F8C9-B579598C4FAD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6922303" y="892927"/>
            <a:ext cx="376610" cy="42188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C284AB8-7249-2A3E-9B00-B351C2C1F5D0}"/>
              </a:ext>
            </a:extLst>
          </p:cNvPr>
          <p:cNvCxnSpPr>
            <a:cxnSpLocks/>
          </p:cNvCxnSpPr>
          <p:nvPr/>
        </p:nvCxnSpPr>
        <p:spPr>
          <a:xfrm rot="5400000">
            <a:off x="3898747" y="3286969"/>
            <a:ext cx="1483868" cy="542175"/>
          </a:xfrm>
          <a:prstGeom prst="bentConnector4">
            <a:avLst>
              <a:gd name="adj1" fmla="val 10696"/>
              <a:gd name="adj2" fmla="val 1249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56">
            <a:extLst>
              <a:ext uri="{FF2B5EF4-FFF2-40B4-BE49-F238E27FC236}">
                <a16:creationId xmlns:a16="http://schemas.microsoft.com/office/drawing/2014/main" id="{BCCA17FC-6E14-8035-C252-1753A0E0CCA9}"/>
              </a:ext>
            </a:extLst>
          </p:cNvPr>
          <p:cNvSpPr/>
          <p:nvPr/>
        </p:nvSpPr>
        <p:spPr>
          <a:xfrm>
            <a:off x="4369593" y="4199156"/>
            <a:ext cx="1224153" cy="2016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자전거 도로정보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화면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>
          <a:xfrm>
            <a:off x="457962" y="28575"/>
            <a:ext cx="5400600" cy="2920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205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8</a:t>
            </a:r>
          </a:p>
        </p:txBody>
      </p:sp>
      <p:graphicFrame>
        <p:nvGraphicFramePr>
          <p:cNvPr id="2055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24478"/>
              </p:ext>
            </p:extLst>
          </p:nvPr>
        </p:nvGraphicFramePr>
        <p:xfrm>
          <a:off x="255001" y="378074"/>
          <a:ext cx="8556708" cy="11964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4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3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/>
                        <a:t>navigation</a:t>
                      </a:r>
                    </a:p>
                  </a:txBody>
                  <a:tcPr anchor="ctr">
                    <a:solidFill>
                      <a:srgbClr val="E2F1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/>
                        <a:t>ScreenID</a:t>
                      </a:r>
                    </a:p>
                  </a:txBody>
                  <a:tcPr anchor="ctr">
                    <a:solidFill>
                      <a:srgbClr val="E2F1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/>
                        <a:t>Page Title</a:t>
                      </a:r>
                    </a:p>
                  </a:txBody>
                  <a:tcPr anchor="ctr">
                    <a:solidFill>
                      <a:srgbClr val="E2F1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/>
                        <a:t>Description</a:t>
                      </a:r>
                    </a:p>
                  </a:txBody>
                  <a:tcPr anchor="ctr">
                    <a:solidFill>
                      <a:srgbClr val="E2F1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HOME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실행 시 보여주는 첫 화면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4.3.2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창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4.3.3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JOIN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창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인증번호 확인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2000" lvl="0" indent="-222000">
              <a:buAutoNum type="arabicParenR"/>
              <a:defRPr/>
            </a:pPr>
            <a:r>
              <a:rPr lang="ko-KR" altLang="en-US"/>
              <a:t>플로우 차트</a:t>
            </a:r>
          </a:p>
          <a:p>
            <a:pPr marL="222000" lvl="0" indent="-222000">
              <a:buAutoNum type="arabicParenR"/>
              <a:defRPr/>
            </a:pPr>
            <a:r>
              <a:rPr lang="ko-KR" altLang="en-US"/>
              <a:t>정책</a:t>
            </a:r>
          </a:p>
          <a:p>
            <a:pPr marL="222000" lvl="0" indent="-222000">
              <a:buAutoNum type="arabicParenR"/>
              <a:defRPr/>
            </a:pPr>
            <a:r>
              <a:rPr lang="en-US" altLang="ko-KR"/>
              <a:t>UI</a:t>
            </a:r>
            <a:r>
              <a:rPr lang="ko-KR" altLang="en-US"/>
              <a:t> 설계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9525">
          <a:solidFill>
            <a:schemeClr val="bg1">
              <a:lumMod val="65000"/>
            </a:schemeClr>
          </a:solidFill>
        </a:ln>
      </a:spPr>
      <a:bodyPr anchor="ctr"/>
      <a:lstStyle>
        <a:defPPr algn="ctr">
          <a:defRPr lang="ko-KR" altLang="en-US">
            <a:solidFill>
              <a:prstClr val="white"/>
            </a:solidFill>
            <a:latin typeface="+mn-ea"/>
            <a:ea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504</ep:Words>
  <ep:PresentationFormat>화면 슬라이드 쇼(16:9)</ep:PresentationFormat>
  <ep:Paragraphs>181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ep:HeadingPairs>
  <ep:TitlesOfParts>
    <vt:vector size="19" baseType="lpstr">
      <vt:lpstr>표지</vt:lpstr>
      <vt:lpstr>간지등</vt:lpstr>
      <vt:lpstr>1_디자인 사용자 지정</vt:lpstr>
      <vt:lpstr>buildingkid</vt:lpstr>
      <vt:lpstr>Index</vt:lpstr>
      <vt:lpstr>1. 문서 이력</vt:lpstr>
      <vt:lpstr>Document History</vt:lpstr>
      <vt:lpstr>2. 메뉴 구조</vt:lpstr>
      <vt:lpstr>Menu Structure</vt:lpstr>
      <vt:lpstr>3. 화면 목록</vt:lpstr>
      <vt:lpstr>화면 목록</vt:lpstr>
      <vt:lpstr>4. 설계</vt:lpstr>
      <vt:lpstr>플로우 차트</vt:lpstr>
      <vt:lpstr>정책</vt:lpstr>
      <vt:lpstr>INDEX</vt:lpstr>
      <vt:lpstr>INDEX</vt:lpstr>
      <vt:lpstr>INDEX</vt:lpstr>
      <vt:lpstr>LOGIN</vt:lpstr>
      <vt:lpstr>JOIN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user</cp:lastModifiedBy>
  <dcterms:modified xsi:type="dcterms:W3CDTF">2022-11-08T15:35:40.139</dcterms:modified>
  <cp:revision>289</cp:revision>
  <dc:title>슬라이드 1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