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23" r:id="rId2"/>
    <p:sldMasterId id="2147483824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60" r:id="rId6"/>
    <p:sldId id="261" r:id="rId7"/>
    <p:sldId id="262" r:id="rId8"/>
    <p:sldId id="263" r:id="rId9"/>
    <p:sldId id="279" r:id="rId10"/>
    <p:sldId id="280" r:id="rId11"/>
    <p:sldId id="264" r:id="rId12"/>
    <p:sldId id="281" r:id="rId13"/>
    <p:sldId id="267" r:id="rId14"/>
    <p:sldId id="292" r:id="rId15"/>
    <p:sldId id="282" r:id="rId16"/>
    <p:sldId id="268" r:id="rId17"/>
    <p:sldId id="283" r:id="rId18"/>
    <p:sldId id="289" r:id="rId19"/>
    <p:sldId id="288" r:id="rId20"/>
    <p:sldId id="286" r:id="rId21"/>
    <p:sldId id="287" r:id="rId22"/>
    <p:sldId id="290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1" autoAdjust="0"/>
    <p:restoredTop sz="94959" autoAdjust="0"/>
  </p:normalViewPr>
  <p:slideViewPr>
    <p:cSldViewPr showGuides="1">
      <p:cViewPr varScale="1">
        <p:scale>
          <a:sx n="126" d="100"/>
          <a:sy n="126" d="100"/>
        </p:scale>
        <p:origin x="144" y="378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2023-06-03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68C27B5-1C5B-4F09-A7C0-020D61B79805}" type="datetime1">
              <a:rPr lang="ko-KR" altLang="en-US"/>
              <a:pPr lvl="0">
                <a:defRPr/>
              </a:pPr>
              <a:t>2023-06-03 Sat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55FC6C-CF9B-400A-B7B2-D752D6F85B9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>
          <a:xfrm>
            <a:off x="1100758" y="1491630"/>
            <a:ext cx="7632848" cy="0"/>
          </a:xfrm>
          <a:prstGeom prst="line">
            <a:avLst/>
          </a:prstGeom>
          <a:solidFill>
            <a:srgbClr val="2B96ED"/>
          </a:solidFill>
          <a:ln w="57150" cmpd="sng">
            <a:solidFill>
              <a:srgbClr val="2B96ED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30520" cy="2358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4071719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2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rgbClr val="2B96ED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10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rgbClr val="2B96ED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2B96ED"/>
          </a:solidFill>
          <a:ln w="9525">
            <a:solidFill>
              <a:schemeClr val="accent1"/>
            </a:solidFill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>
                <a:solidFill>
                  <a:prstClr val="white"/>
                </a:solidFill>
                <a:latin typeface="+mn-ea"/>
                <a:ea typeface="+mn-ea"/>
              </a:rPr>
              <a:t>화면설명 </a:t>
            </a:r>
            <a:r>
              <a:rPr lang="en-US" altLang="ko-KR" sz="800">
                <a:solidFill>
                  <a:prstClr val="white"/>
                </a:solidFill>
                <a:latin typeface="+mn-ea"/>
                <a:ea typeface="+mn-ea"/>
              </a:rPr>
              <a:t>/</a:t>
            </a:r>
            <a:r>
              <a:rPr lang="ko-KR" altLang="en-US" sz="800">
                <a:solidFill>
                  <a:prstClr val="white"/>
                </a:solidFill>
                <a:latin typeface="+mn-ea"/>
                <a:ea typeface="+mn-ea"/>
              </a:rPr>
              <a:t> 중복 설명 제외</a:t>
            </a:r>
            <a:r>
              <a:rPr lang="en-US" altLang="ko-KR" sz="800">
                <a:solidFill>
                  <a:prstClr val="white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  <a:defRPr/>
            </a:pP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표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rgbClr val="2B96E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ko-KR" altLang="en-US" sz="800" b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ko-KR" sz="800" b="0">
                <a:solidFill>
                  <a:schemeClr val="bg1"/>
                </a:solidFill>
                <a:latin typeface="+mn-ea"/>
                <a:ea typeface="+mn-ea"/>
              </a:rPr>
              <a:t>| Ver.1.1.0</a:t>
            </a: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accent1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8081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chemeClr val="tx1"/>
                </a:solidFill>
              </a:rPr>
              <a:t>NO.</a:t>
            </a:r>
            <a:endParaRPr lang="ko-KR" altLang="en-US" sz="800" b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Belog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99728" y="4342958"/>
            <a:ext cx="2016472" cy="2157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1.1.0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466653" y="4342958"/>
            <a:ext cx="2016472" cy="2157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2023.05.09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4509517" y="4342958"/>
            <a:ext cx="2016472" cy="2157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Belog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569175" y="4342958"/>
            <a:ext cx="1819356" cy="215751"/>
          </a:xfrm>
          <a:prstGeom prst="rect">
            <a:avLst/>
          </a:prstGeom>
        </p:spPr>
        <p:txBody>
          <a:bodyPr/>
          <a:lstStyle/>
          <a:p>
            <a:pPr lvl="0" algn="l">
              <a:defRPr/>
            </a:pPr>
            <a:r>
              <a:rPr lang="ko-KR" altLang="en-US" sz="900"/>
              <a:t>황순욱</a:t>
            </a:r>
            <a:r>
              <a:rPr lang="en-US" altLang="ko-KR" sz="900"/>
              <a:t>, </a:t>
            </a:r>
            <a:r>
              <a:rPr lang="ko-KR" altLang="en-US" sz="900"/>
              <a:t>유요한</a:t>
            </a:r>
            <a:r>
              <a:rPr lang="en-US" altLang="ko-KR" sz="900"/>
              <a:t>, </a:t>
            </a:r>
            <a:r>
              <a:rPr lang="ko-KR" altLang="en-US" sz="900"/>
              <a:t>김민성</a:t>
            </a:r>
            <a:r>
              <a:rPr lang="en-US" altLang="ko-KR" sz="900"/>
              <a:t>, </a:t>
            </a:r>
            <a:r>
              <a:rPr lang="ko-KR" altLang="en-US" sz="900"/>
              <a:t>정다현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539496" y="1621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폴더 구조</a:t>
            </a: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A3E6D1-D5C1-D86F-8E5B-54791A41B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9" b="79128"/>
          <a:stretch/>
        </p:blipFill>
        <p:spPr>
          <a:xfrm>
            <a:off x="1419165" y="444205"/>
            <a:ext cx="2316313" cy="5040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45A2DD-DA0D-494B-6678-4962636B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51" b="69358"/>
          <a:stretch/>
        </p:blipFill>
        <p:spPr>
          <a:xfrm>
            <a:off x="1419163" y="1073612"/>
            <a:ext cx="2316313" cy="7201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B90438-5AED-7595-513F-E8119199E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55" b="54460"/>
          <a:stretch/>
        </p:blipFill>
        <p:spPr>
          <a:xfrm>
            <a:off x="1426224" y="1919050"/>
            <a:ext cx="2316313" cy="10392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554FA8-76E6-0CB2-8CB3-8EB2C6C3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4" b="18181"/>
          <a:stretch/>
        </p:blipFill>
        <p:spPr>
          <a:xfrm>
            <a:off x="4083535" y="444205"/>
            <a:ext cx="2316313" cy="11195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BDCDC4-1D11-045D-7328-023CCE949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81" b="42810"/>
          <a:stretch/>
        </p:blipFill>
        <p:spPr>
          <a:xfrm>
            <a:off x="1419162" y="3064995"/>
            <a:ext cx="2316313" cy="8641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E1711A-60B3-0E8A-E1E9-953D93BD7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31" b="34337"/>
          <a:stretch/>
        </p:blipFill>
        <p:spPr>
          <a:xfrm>
            <a:off x="1419163" y="4044705"/>
            <a:ext cx="2316313" cy="648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4ED35D-03E2-E233-85B9-CA203A8EE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05"/>
          <a:stretch/>
        </p:blipFill>
        <p:spPr>
          <a:xfrm>
            <a:off x="4099976" y="1779640"/>
            <a:ext cx="2316313" cy="12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로고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로그인</a:t>
            </a:r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 </a:t>
            </a:r>
            <a:r>
              <a:rPr lang="ko-KR" altLang="en-US"/>
              <a:t>로그인 클릭 시 로그인창으로 이동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컨텐츠 </a:t>
            </a:r>
            <a:r>
              <a:rPr lang="en-US" altLang="ko-KR"/>
              <a:t>1</a:t>
            </a:r>
            <a:r>
              <a:rPr lang="ko-KR" altLang="en-US"/>
              <a:t> </a:t>
            </a:r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게시글 보기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3460" y="23472"/>
            <a:ext cx="532590" cy="29207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Main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432002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3.2.1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41CC70-97E6-AD97-30EE-5A0EB715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657612"/>
            <a:ext cx="6362427" cy="3828275"/>
          </a:xfrm>
          <a:prstGeom prst="rect">
            <a:avLst/>
          </a:prstGeom>
        </p:spPr>
      </p:pic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0E77CB0B-9B3F-F752-ABC6-8C083C203CA3}"/>
              </a:ext>
            </a:extLst>
          </p:cNvPr>
          <p:cNvSpPr/>
          <p:nvPr/>
        </p:nvSpPr>
        <p:spPr>
          <a:xfrm>
            <a:off x="161389" y="722116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15E5FD86-A7D6-B150-EC58-F60E03DA12A1}"/>
              </a:ext>
            </a:extLst>
          </p:cNvPr>
          <p:cNvSpPr/>
          <p:nvPr/>
        </p:nvSpPr>
        <p:spPr>
          <a:xfrm>
            <a:off x="5940190" y="684340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60891229-F309-C756-7EAE-6EB47C5C4363}"/>
              </a:ext>
            </a:extLst>
          </p:cNvPr>
          <p:cNvSpPr/>
          <p:nvPr/>
        </p:nvSpPr>
        <p:spPr>
          <a:xfrm>
            <a:off x="341411" y="1275570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게시글 보기 </a:t>
            </a:r>
            <a:r>
              <a:rPr lang="en-US" altLang="ko-KR"/>
              <a:t>(</a:t>
            </a:r>
            <a:r>
              <a:rPr lang="ko-KR" altLang="en-US"/>
              <a:t>비 로그인</a:t>
            </a:r>
            <a:r>
              <a:rPr lang="en-US" altLang="ko-KR"/>
              <a:t>)</a:t>
            </a:r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댓글 작성 불가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게시글 화면 </a:t>
            </a:r>
            <a:r>
              <a:rPr lang="en-US" altLang="ko-KR"/>
              <a:t>(</a:t>
            </a:r>
            <a:r>
              <a:rPr lang="ko-KR" altLang="en-US"/>
              <a:t>비 로그인</a:t>
            </a:r>
            <a:r>
              <a:rPr lang="en-US" altLang="ko-KR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09C49C-0473-687D-971B-2709A7F3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7"/>
          <a:stretch/>
        </p:blipFill>
        <p:spPr>
          <a:xfrm>
            <a:off x="1741724" y="323145"/>
            <a:ext cx="1714174" cy="4785239"/>
          </a:xfrm>
          <a:prstGeom prst="rect">
            <a:avLst/>
          </a:prstGeom>
        </p:spPr>
      </p:pic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C23DDEC1-1D79-CF0F-4904-F9B99D5A3A59}"/>
              </a:ext>
            </a:extLst>
          </p:cNvPr>
          <p:cNvSpPr/>
          <p:nvPr/>
        </p:nvSpPr>
        <p:spPr>
          <a:xfrm>
            <a:off x="1525692" y="314815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107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로고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로그인</a:t>
            </a:r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</a:p>
          <a:p>
            <a:pPr marL="0" lvl="0" indent="0">
              <a:buNone/>
              <a:defRPr/>
            </a:pPr>
            <a:r>
              <a:rPr lang="ko-KR" altLang="en-US"/>
              <a:t>③ 컨텐츠 </a:t>
            </a:r>
            <a:r>
              <a:rPr lang="en-US" altLang="ko-KR"/>
              <a:t>1</a:t>
            </a:r>
            <a:r>
              <a:rPr lang="ko-KR" altLang="en-US"/>
              <a:t> 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④</a:t>
            </a:r>
            <a:r>
              <a:rPr lang="en-US" altLang="ko-KR"/>
              <a:t> </a:t>
            </a:r>
            <a:r>
              <a:rPr lang="ko-KR" altLang="en-US"/>
              <a:t>로그인 및 회원가입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로그인과 회원가입을 할 수 있습니다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⑤</a:t>
            </a:r>
            <a:r>
              <a:rPr lang="en-US" altLang="ko-KR"/>
              <a:t> </a:t>
            </a:r>
            <a:r>
              <a:rPr lang="ko-KR" altLang="en-US"/>
              <a:t>회원가입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회원가입창으로 이동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2930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 로그인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3.2.3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02D6EE-FC71-682D-F41B-6EE2061A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0" y="601775"/>
            <a:ext cx="6549493" cy="3914245"/>
          </a:xfrm>
          <a:prstGeom prst="rect">
            <a:avLst/>
          </a:prstGeom>
        </p:spPr>
      </p:pic>
      <p:sp>
        <p:nvSpPr>
          <p:cNvPr id="5" name="모서리가 둥근 직사각형 47">
            <a:extLst>
              <a:ext uri="{FF2B5EF4-FFF2-40B4-BE49-F238E27FC236}">
                <a16:creationId xmlns:a16="http://schemas.microsoft.com/office/drawing/2014/main" id="{8A7F6B08-BDD0-9652-7AAA-E1E6696BD89B}"/>
              </a:ext>
            </a:extLst>
          </p:cNvPr>
          <p:cNvSpPr/>
          <p:nvPr/>
        </p:nvSpPr>
        <p:spPr>
          <a:xfrm>
            <a:off x="107380" y="595611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7" name="모서리가 둥근 직사각형 47">
            <a:extLst>
              <a:ext uri="{FF2B5EF4-FFF2-40B4-BE49-F238E27FC236}">
                <a16:creationId xmlns:a16="http://schemas.microsoft.com/office/drawing/2014/main" id="{BA9E9220-3DCF-4FDB-7670-0B12E3B64CDA}"/>
              </a:ext>
            </a:extLst>
          </p:cNvPr>
          <p:cNvSpPr/>
          <p:nvPr/>
        </p:nvSpPr>
        <p:spPr>
          <a:xfrm>
            <a:off x="5983530" y="627480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C854979B-BD4C-DAE0-0902-2E1A2664C2E2}"/>
              </a:ext>
            </a:extLst>
          </p:cNvPr>
          <p:cNvSpPr/>
          <p:nvPr/>
        </p:nvSpPr>
        <p:spPr>
          <a:xfrm>
            <a:off x="341411" y="1275570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BA791CA7-529B-C132-14FF-B0AC46146EAB}"/>
              </a:ext>
            </a:extLst>
          </p:cNvPr>
          <p:cNvSpPr/>
          <p:nvPr/>
        </p:nvSpPr>
        <p:spPr>
          <a:xfrm>
            <a:off x="2195670" y="1851650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</a:p>
        </p:txBody>
      </p:sp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0DD77359-2186-056B-8244-7FEF1F836CC0}"/>
              </a:ext>
            </a:extLst>
          </p:cNvPr>
          <p:cNvSpPr/>
          <p:nvPr/>
        </p:nvSpPr>
        <p:spPr>
          <a:xfrm>
            <a:off x="3851900" y="2859790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92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로고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로그인</a:t>
            </a:r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</a:p>
          <a:p>
            <a:pPr marL="0" lvl="0" indent="0">
              <a:buNone/>
              <a:defRPr/>
            </a:pPr>
            <a:r>
              <a:rPr lang="ko-KR" altLang="en-US"/>
              <a:t>③ 컨텐츠 </a:t>
            </a:r>
            <a:r>
              <a:rPr lang="en-US" altLang="ko-KR"/>
              <a:t>1</a:t>
            </a:r>
            <a:r>
              <a:rPr lang="ko-KR" altLang="en-US"/>
              <a:t> 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④</a:t>
            </a:r>
            <a:r>
              <a:rPr lang="en-US" altLang="ko-KR"/>
              <a:t> </a:t>
            </a:r>
            <a:r>
              <a:rPr lang="ko-KR" altLang="en-US"/>
              <a:t>회원가입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회원가입 할 수 있습니다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⑤ 이메일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이메일 형식으로만 가입할 수 있습니다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⑥ 비밀번호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비밀번호는 </a:t>
            </a:r>
            <a:r>
              <a:rPr lang="en-US" altLang="ko-KR"/>
              <a:t>8</a:t>
            </a:r>
            <a:r>
              <a:rPr lang="ko-KR" altLang="en-US"/>
              <a:t>자 이상 입력해야 회원가입 버튼 활성화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⑦ 이름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이름을 입력해야 합니다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⑧ 우편번호 찾기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카카오 </a:t>
            </a:r>
            <a:r>
              <a:rPr lang="en-US" altLang="ko-KR"/>
              <a:t>API</a:t>
            </a:r>
            <a:r>
              <a:rPr lang="ko-KR" altLang="en-US"/>
              <a:t>를 사용하여 우편번호를 찾으면 주소가 자동으로 입력됩니다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⑨ 상세 주소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상세주소를 입력해야 합니다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⑩ </a:t>
            </a:r>
            <a:r>
              <a:rPr lang="ko-KR" altLang="en-US"/>
              <a:t>회원가입 성공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회원가입 성공 시 보여지는 화면입니다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회원가입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70811-B869-1ACA-678B-7A829086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624014"/>
            <a:ext cx="6431960" cy="38954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DC485E-6A1B-BEEC-E490-3B9B96D8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7" y="2571750"/>
            <a:ext cx="2427883" cy="1385519"/>
          </a:xfrm>
          <a:prstGeom prst="rect">
            <a:avLst/>
          </a:prstGeom>
        </p:spPr>
      </p:pic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FF4F2E95-6852-A446-E375-2537138E21DC}"/>
              </a:ext>
            </a:extLst>
          </p:cNvPr>
          <p:cNvSpPr/>
          <p:nvPr/>
        </p:nvSpPr>
        <p:spPr>
          <a:xfrm>
            <a:off x="162828" y="628468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AD0C80A9-B263-196A-20C4-7AF261F08848}"/>
              </a:ext>
            </a:extLst>
          </p:cNvPr>
          <p:cNvSpPr/>
          <p:nvPr/>
        </p:nvSpPr>
        <p:spPr>
          <a:xfrm>
            <a:off x="5940166" y="649660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78D8445D-60FC-3754-1F9E-82C55AF98086}"/>
              </a:ext>
            </a:extLst>
          </p:cNvPr>
          <p:cNvSpPr/>
          <p:nvPr/>
        </p:nvSpPr>
        <p:spPr>
          <a:xfrm>
            <a:off x="396859" y="1308427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831D0449-D9FE-5B6C-0E85-FC07B8D0710A}"/>
              </a:ext>
            </a:extLst>
          </p:cNvPr>
          <p:cNvSpPr/>
          <p:nvPr/>
        </p:nvSpPr>
        <p:spPr>
          <a:xfrm>
            <a:off x="2267680" y="1371554"/>
            <a:ext cx="216030" cy="226328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</a:p>
        </p:txBody>
      </p:sp>
      <p:sp>
        <p:nvSpPr>
          <p:cNvPr id="14" name="모서리가 둥근 직사각형 47">
            <a:extLst>
              <a:ext uri="{FF2B5EF4-FFF2-40B4-BE49-F238E27FC236}">
                <a16:creationId xmlns:a16="http://schemas.microsoft.com/office/drawing/2014/main" id="{6353DBC5-DA5F-94CC-31F8-48B0C039159F}"/>
              </a:ext>
            </a:extLst>
          </p:cNvPr>
          <p:cNvSpPr/>
          <p:nvPr/>
        </p:nvSpPr>
        <p:spPr>
          <a:xfrm>
            <a:off x="2409121" y="1822409"/>
            <a:ext cx="144020" cy="1871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100" b="1"/>
              <a:t>5</a:t>
            </a:r>
          </a:p>
        </p:txBody>
      </p:sp>
      <p:sp>
        <p:nvSpPr>
          <p:cNvPr id="15" name="모서리가 둥근 직사각형 47">
            <a:extLst>
              <a:ext uri="{FF2B5EF4-FFF2-40B4-BE49-F238E27FC236}">
                <a16:creationId xmlns:a16="http://schemas.microsoft.com/office/drawing/2014/main" id="{12D781FA-58BB-C255-C24C-A78A9BC8E7B3}"/>
              </a:ext>
            </a:extLst>
          </p:cNvPr>
          <p:cNvSpPr/>
          <p:nvPr/>
        </p:nvSpPr>
        <p:spPr>
          <a:xfrm>
            <a:off x="2409121" y="2066537"/>
            <a:ext cx="144020" cy="1871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100" b="1"/>
              <a:t>6</a:t>
            </a:r>
          </a:p>
        </p:txBody>
      </p:sp>
      <p:sp>
        <p:nvSpPr>
          <p:cNvPr id="16" name="모서리가 둥근 직사각형 47">
            <a:extLst>
              <a:ext uri="{FF2B5EF4-FFF2-40B4-BE49-F238E27FC236}">
                <a16:creationId xmlns:a16="http://schemas.microsoft.com/office/drawing/2014/main" id="{50AAF6F0-D5E3-D2D6-72FA-D6077A89FC6F}"/>
              </a:ext>
            </a:extLst>
          </p:cNvPr>
          <p:cNvSpPr/>
          <p:nvPr/>
        </p:nvSpPr>
        <p:spPr>
          <a:xfrm>
            <a:off x="2409121" y="2379655"/>
            <a:ext cx="144020" cy="1871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100" b="1"/>
              <a:t>7</a:t>
            </a:r>
          </a:p>
        </p:txBody>
      </p:sp>
      <p:sp>
        <p:nvSpPr>
          <p:cNvPr id="17" name="모서리가 둥근 직사각형 47">
            <a:extLst>
              <a:ext uri="{FF2B5EF4-FFF2-40B4-BE49-F238E27FC236}">
                <a16:creationId xmlns:a16="http://schemas.microsoft.com/office/drawing/2014/main" id="{2111B608-5C43-63CE-5497-4219A1AD266B}"/>
              </a:ext>
            </a:extLst>
          </p:cNvPr>
          <p:cNvSpPr/>
          <p:nvPr/>
        </p:nvSpPr>
        <p:spPr>
          <a:xfrm>
            <a:off x="4211950" y="2566322"/>
            <a:ext cx="144020" cy="1871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100" b="1"/>
              <a:t>8</a:t>
            </a:r>
          </a:p>
        </p:txBody>
      </p:sp>
      <p:sp>
        <p:nvSpPr>
          <p:cNvPr id="18" name="모서리가 둥근 직사각형 47">
            <a:extLst>
              <a:ext uri="{FF2B5EF4-FFF2-40B4-BE49-F238E27FC236}">
                <a16:creationId xmlns:a16="http://schemas.microsoft.com/office/drawing/2014/main" id="{46D4E1F9-5DFF-8124-5563-59B9A8B0C79B}"/>
              </a:ext>
            </a:extLst>
          </p:cNvPr>
          <p:cNvSpPr/>
          <p:nvPr/>
        </p:nvSpPr>
        <p:spPr>
          <a:xfrm>
            <a:off x="4211950" y="2983712"/>
            <a:ext cx="144020" cy="1871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100" b="1"/>
              <a:t>9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B21A57-1C90-08C6-3B5E-1BCD4AC4B9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55" b="86728"/>
          <a:stretch/>
        </p:blipFill>
        <p:spPr>
          <a:xfrm>
            <a:off x="5139303" y="4652579"/>
            <a:ext cx="1452167" cy="360050"/>
          </a:xfrm>
          <a:prstGeom prst="rect">
            <a:avLst/>
          </a:prstGeom>
        </p:spPr>
      </p:pic>
      <p:sp>
        <p:nvSpPr>
          <p:cNvPr id="20" name="모서리가 둥근 직사각형 47">
            <a:extLst>
              <a:ext uri="{FF2B5EF4-FFF2-40B4-BE49-F238E27FC236}">
                <a16:creationId xmlns:a16="http://schemas.microsoft.com/office/drawing/2014/main" id="{909C01BA-0A34-4D2E-64D5-4E787004A8A2}"/>
              </a:ext>
            </a:extLst>
          </p:cNvPr>
          <p:cNvSpPr/>
          <p:nvPr/>
        </p:nvSpPr>
        <p:spPr>
          <a:xfrm>
            <a:off x="4959281" y="4519486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10</a:t>
            </a:r>
            <a:endParaRPr lang="ko-KR" altLang="en-US" sz="105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로고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접속 회원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접속된 아이디가 보여집니다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컨텐츠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④ 드롭다운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화살표 클릭시 설정과 로그아웃 창이 보여집니다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⑤ </a:t>
            </a:r>
            <a:r>
              <a:rPr lang="ko-KR" altLang="en-US"/>
              <a:t>설정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설정 창으로 이동합니다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⑥ 로그아웃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로그아웃 됩니다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⑦ </a:t>
            </a:r>
            <a:r>
              <a:rPr lang="ko-KR" altLang="en-US"/>
              <a:t>새 글 추가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새 게시글을 추가할 수 있습니다</a:t>
            </a:r>
            <a:r>
              <a:rPr lang="en-US" altLang="ko-KR"/>
              <a:t>. </a:t>
            </a:r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최신글은 좌측 최상단에 뜹니다</a:t>
            </a:r>
            <a:r>
              <a:rPr lang="en-US" altLang="ko-KR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Main (</a:t>
            </a:r>
            <a:r>
              <a:rPr lang="ko-KR" altLang="en-US"/>
              <a:t>로그인</a:t>
            </a:r>
            <a:r>
              <a:rPr lang="en-US" altLang="ko-KR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92E90C-B012-8135-1C24-FAFE7E89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401616"/>
            <a:ext cx="5250094" cy="46282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6704BB-BF37-D6C3-F0BF-03A382EF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573" y="876450"/>
            <a:ext cx="1308079" cy="863244"/>
          </a:xfrm>
          <a:prstGeom prst="rect">
            <a:avLst/>
          </a:prstGeom>
        </p:spPr>
      </p:pic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CF24CAEF-8548-B61E-30D7-8ABD466DB0C8}"/>
              </a:ext>
            </a:extLst>
          </p:cNvPr>
          <p:cNvSpPr/>
          <p:nvPr/>
        </p:nvSpPr>
        <p:spPr>
          <a:xfrm>
            <a:off x="105690" y="401616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4" name="모서리가 둥근 직사각형 47">
            <a:extLst>
              <a:ext uri="{FF2B5EF4-FFF2-40B4-BE49-F238E27FC236}">
                <a16:creationId xmlns:a16="http://schemas.microsoft.com/office/drawing/2014/main" id="{D58ABDF0-F9E1-A1FF-BD24-FF99E3E0E7DD}"/>
              </a:ext>
            </a:extLst>
          </p:cNvPr>
          <p:cNvSpPr/>
          <p:nvPr/>
        </p:nvSpPr>
        <p:spPr>
          <a:xfrm>
            <a:off x="3999341" y="412326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5" name="모서리가 둥근 직사각형 47">
            <a:extLst>
              <a:ext uri="{FF2B5EF4-FFF2-40B4-BE49-F238E27FC236}">
                <a16:creationId xmlns:a16="http://schemas.microsoft.com/office/drawing/2014/main" id="{4B1AEEC1-6582-7704-8F1B-9C0B64175237}"/>
              </a:ext>
            </a:extLst>
          </p:cNvPr>
          <p:cNvSpPr/>
          <p:nvPr/>
        </p:nvSpPr>
        <p:spPr>
          <a:xfrm>
            <a:off x="292653" y="768423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16" name="모서리가 둥근 직사각형 47">
            <a:extLst>
              <a:ext uri="{FF2B5EF4-FFF2-40B4-BE49-F238E27FC236}">
                <a16:creationId xmlns:a16="http://schemas.microsoft.com/office/drawing/2014/main" id="{260961F2-14DE-8AC0-4D2A-A15907DF29E2}"/>
              </a:ext>
            </a:extLst>
          </p:cNvPr>
          <p:cNvSpPr/>
          <p:nvPr/>
        </p:nvSpPr>
        <p:spPr>
          <a:xfrm>
            <a:off x="5455966" y="422979"/>
            <a:ext cx="191238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</a:p>
        </p:txBody>
      </p:sp>
      <p:sp>
        <p:nvSpPr>
          <p:cNvPr id="17" name="모서리가 둥근 직사각형 47">
            <a:extLst>
              <a:ext uri="{FF2B5EF4-FFF2-40B4-BE49-F238E27FC236}">
                <a16:creationId xmlns:a16="http://schemas.microsoft.com/office/drawing/2014/main" id="{CDC77590-3E16-5B83-F399-426E93EC1259}"/>
              </a:ext>
            </a:extLst>
          </p:cNvPr>
          <p:cNvSpPr/>
          <p:nvPr/>
        </p:nvSpPr>
        <p:spPr>
          <a:xfrm>
            <a:off x="5322732" y="1113867"/>
            <a:ext cx="191238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</a:p>
        </p:txBody>
      </p:sp>
      <p:sp>
        <p:nvSpPr>
          <p:cNvPr id="18" name="모서리가 둥근 직사각형 47">
            <a:extLst>
              <a:ext uri="{FF2B5EF4-FFF2-40B4-BE49-F238E27FC236}">
                <a16:creationId xmlns:a16="http://schemas.microsoft.com/office/drawing/2014/main" id="{62F3001E-E8AC-CC23-6449-C750B8E953F4}"/>
              </a:ext>
            </a:extLst>
          </p:cNvPr>
          <p:cNvSpPr/>
          <p:nvPr/>
        </p:nvSpPr>
        <p:spPr>
          <a:xfrm>
            <a:off x="5330677" y="1459311"/>
            <a:ext cx="191238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6</a:t>
            </a:r>
          </a:p>
        </p:txBody>
      </p:sp>
      <p:sp>
        <p:nvSpPr>
          <p:cNvPr id="19" name="모서리가 둥근 직사각형 47">
            <a:extLst>
              <a:ext uri="{FF2B5EF4-FFF2-40B4-BE49-F238E27FC236}">
                <a16:creationId xmlns:a16="http://schemas.microsoft.com/office/drawing/2014/main" id="{685DBBC1-F68D-78C9-2129-59FF871F9D8D}"/>
              </a:ext>
            </a:extLst>
          </p:cNvPr>
          <p:cNvSpPr/>
          <p:nvPr/>
        </p:nvSpPr>
        <p:spPr>
          <a:xfrm>
            <a:off x="4427980" y="613495"/>
            <a:ext cx="216032" cy="21605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714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비밀번호 수정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비밀번호를 수정할 수 있습니다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우편번호 찾기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카카오 </a:t>
            </a:r>
            <a:r>
              <a:rPr lang="en-US" altLang="ko-KR"/>
              <a:t>API</a:t>
            </a:r>
            <a:r>
              <a:rPr lang="ko-KR" altLang="en-US"/>
              <a:t>를 사용하여 우편번호를 찾으면 주소가 자동으로 입력됩니다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③ 회원수정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 회원수정을 누르면 메인화면으로 이동합니다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설정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5597E7-A108-967E-D550-A97A012F0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7"/>
          <a:stretch/>
        </p:blipFill>
        <p:spPr>
          <a:xfrm>
            <a:off x="611450" y="785162"/>
            <a:ext cx="5040700" cy="3861205"/>
          </a:xfrm>
          <a:prstGeom prst="rect">
            <a:avLst/>
          </a:prstGeom>
        </p:spPr>
      </p:pic>
      <p:sp>
        <p:nvSpPr>
          <p:cNvPr id="7" name="모서리가 둥근 직사각형 47">
            <a:extLst>
              <a:ext uri="{FF2B5EF4-FFF2-40B4-BE49-F238E27FC236}">
                <a16:creationId xmlns:a16="http://schemas.microsoft.com/office/drawing/2014/main" id="{587AB666-C805-4888-A590-F204ED05BF5C}"/>
              </a:ext>
            </a:extLst>
          </p:cNvPr>
          <p:cNvSpPr/>
          <p:nvPr/>
        </p:nvSpPr>
        <p:spPr>
          <a:xfrm>
            <a:off x="5148080" y="1923660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87F77C62-1FBF-3C3C-1F4E-0148EAE91720}"/>
              </a:ext>
            </a:extLst>
          </p:cNvPr>
          <p:cNvSpPr/>
          <p:nvPr/>
        </p:nvSpPr>
        <p:spPr>
          <a:xfrm>
            <a:off x="4391978" y="3795920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24F40660-952F-EE8A-C86E-B2EF381F57DB}"/>
              </a:ext>
            </a:extLst>
          </p:cNvPr>
          <p:cNvSpPr/>
          <p:nvPr/>
        </p:nvSpPr>
        <p:spPr>
          <a:xfrm>
            <a:off x="3851900" y="4381922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41252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제목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제목 미작성시 등록 불가합니다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태그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태그 입력 영역입니다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글자 서식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글자 서식을 변경할 수 있습니다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글자 크기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글자 굵기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글자 이탤릭체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글자 밑줄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글자 취소선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글머리 </a:t>
            </a:r>
            <a:r>
              <a:rPr lang="en-US" altLang="ko-KR"/>
              <a:t>(</a:t>
            </a:r>
            <a:r>
              <a:rPr lang="ko-KR" altLang="en-US"/>
              <a:t>숫자</a:t>
            </a:r>
            <a:r>
              <a:rPr lang="en-US" altLang="ko-KR"/>
              <a:t>)</a:t>
            </a:r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글머리 </a:t>
            </a:r>
            <a:r>
              <a:rPr lang="en-US" altLang="ko-KR"/>
              <a:t>(</a:t>
            </a:r>
            <a:r>
              <a:rPr lang="ko-KR" altLang="en-US"/>
              <a:t>기호</a:t>
            </a:r>
            <a:r>
              <a:rPr lang="en-US" altLang="ko-KR"/>
              <a:t>)</a:t>
            </a:r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글자 링크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이미지 등록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글자 색상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④ 내용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게시글의 내용을 입력하는 영역입니다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⑤ 글 등록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글 등록 버튼을 누르면 등록이 됩니다</a:t>
            </a:r>
            <a:r>
              <a:rPr lang="en-US" altLang="ko-KR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게시글 작성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7F55F0-4446-BAB0-578F-6CC812E09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9" y="915520"/>
            <a:ext cx="6507638" cy="3147280"/>
          </a:xfrm>
          <a:prstGeom prst="rect">
            <a:avLst/>
          </a:prstGeom>
        </p:spPr>
      </p:pic>
      <p:sp>
        <p:nvSpPr>
          <p:cNvPr id="5" name="모서리가 둥근 직사각형 47">
            <a:extLst>
              <a:ext uri="{FF2B5EF4-FFF2-40B4-BE49-F238E27FC236}">
                <a16:creationId xmlns:a16="http://schemas.microsoft.com/office/drawing/2014/main" id="{1B433694-2AC3-0AC6-42B4-0E208DF9B834}"/>
              </a:ext>
            </a:extLst>
          </p:cNvPr>
          <p:cNvSpPr/>
          <p:nvPr/>
        </p:nvSpPr>
        <p:spPr>
          <a:xfrm>
            <a:off x="79012" y="1091285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7" name="모서리가 둥근 직사각형 47">
            <a:extLst>
              <a:ext uri="{FF2B5EF4-FFF2-40B4-BE49-F238E27FC236}">
                <a16:creationId xmlns:a16="http://schemas.microsoft.com/office/drawing/2014/main" id="{C96BC127-A15C-0C2B-CCE4-9D2A9FE663B9}"/>
              </a:ext>
            </a:extLst>
          </p:cNvPr>
          <p:cNvSpPr/>
          <p:nvPr/>
        </p:nvSpPr>
        <p:spPr>
          <a:xfrm>
            <a:off x="81465" y="1421581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64341A69-3F40-9373-4315-99D67C72BB70}"/>
              </a:ext>
            </a:extLst>
          </p:cNvPr>
          <p:cNvSpPr/>
          <p:nvPr/>
        </p:nvSpPr>
        <p:spPr>
          <a:xfrm>
            <a:off x="2195670" y="1623520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5E31F4DC-7ABE-1806-74B7-2D433E88C881}"/>
              </a:ext>
            </a:extLst>
          </p:cNvPr>
          <p:cNvSpPr/>
          <p:nvPr/>
        </p:nvSpPr>
        <p:spPr>
          <a:xfrm>
            <a:off x="112068" y="1880713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  <a:endParaRPr lang="ko-KR" altLang="en-US" sz="1050" b="1"/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E5A7853B-C06D-7F37-D8BD-A391A72AD26A}"/>
              </a:ext>
            </a:extLst>
          </p:cNvPr>
          <p:cNvSpPr/>
          <p:nvPr/>
        </p:nvSpPr>
        <p:spPr>
          <a:xfrm>
            <a:off x="6396363" y="3507880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35147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수정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해당 글을 수정할 수 있습니다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삭제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해당 글을 삭제할 수 있습니다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댓글 등록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댓글을 입력할 수 있습니다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④ 댓글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댓글 작성시 게시글 하단에 작성자와 작성시간을 표시합니다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⑤ </a:t>
            </a:r>
            <a:r>
              <a:rPr lang="ko-KR" altLang="en-US"/>
              <a:t>댓글 수정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댓글 수정 클릭 시 수정창으로 변경됩니다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⑥ 댓글 삭제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댓글이 삭제됩니다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⑦ 댓글 수정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댓글 수정 클릭 시 현재 댓글을 수정할 수 있습니다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게시글 보기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7F54D-8B94-2C09-F113-DFE6A7F37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5"/>
          <a:stretch/>
        </p:blipFill>
        <p:spPr>
          <a:xfrm>
            <a:off x="251400" y="310896"/>
            <a:ext cx="3166627" cy="4842867"/>
          </a:xfrm>
          <a:prstGeom prst="rect">
            <a:avLst/>
          </a:prstGeom>
        </p:spPr>
      </p:pic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70671844-62F9-33AD-5C77-4A7E77DDD77D}"/>
              </a:ext>
            </a:extLst>
          </p:cNvPr>
          <p:cNvSpPr/>
          <p:nvPr/>
        </p:nvSpPr>
        <p:spPr>
          <a:xfrm>
            <a:off x="2195670" y="1107833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F04240EA-BF75-2A70-B285-BC6956FE31EF}"/>
              </a:ext>
            </a:extLst>
          </p:cNvPr>
          <p:cNvSpPr/>
          <p:nvPr/>
        </p:nvSpPr>
        <p:spPr>
          <a:xfrm>
            <a:off x="2716837" y="1195052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82243CB7-B27F-9669-4726-663B33D310A9}"/>
              </a:ext>
            </a:extLst>
          </p:cNvPr>
          <p:cNvSpPr/>
          <p:nvPr/>
        </p:nvSpPr>
        <p:spPr>
          <a:xfrm>
            <a:off x="2716837" y="4809512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F28AA9-8AD9-8DEE-86C1-71FABF8B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30" y="2355720"/>
            <a:ext cx="2984004" cy="15148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3E582F-107B-C49A-3A4E-D97E94893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84" y="4148289"/>
            <a:ext cx="3024420" cy="850957"/>
          </a:xfrm>
          <a:prstGeom prst="rect">
            <a:avLst/>
          </a:prstGeom>
        </p:spPr>
      </p:pic>
      <p:sp>
        <p:nvSpPr>
          <p:cNvPr id="14" name="모서리가 둥근 직사각형 47">
            <a:extLst>
              <a:ext uri="{FF2B5EF4-FFF2-40B4-BE49-F238E27FC236}">
                <a16:creationId xmlns:a16="http://schemas.microsoft.com/office/drawing/2014/main" id="{EC7E8E95-39F1-6552-B5C9-283F4A36AC8F}"/>
              </a:ext>
            </a:extLst>
          </p:cNvPr>
          <p:cNvSpPr/>
          <p:nvPr/>
        </p:nvSpPr>
        <p:spPr>
          <a:xfrm>
            <a:off x="3439788" y="3214848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  <a:endParaRPr lang="ko-KR" altLang="en-US" sz="1050" b="1"/>
          </a:p>
        </p:txBody>
      </p:sp>
      <p:sp>
        <p:nvSpPr>
          <p:cNvPr id="15" name="모서리가 둥근 직사각형 47">
            <a:extLst>
              <a:ext uri="{FF2B5EF4-FFF2-40B4-BE49-F238E27FC236}">
                <a16:creationId xmlns:a16="http://schemas.microsoft.com/office/drawing/2014/main" id="{89E386DF-94B9-492F-8830-6D488E4735D2}"/>
              </a:ext>
            </a:extLst>
          </p:cNvPr>
          <p:cNvSpPr/>
          <p:nvPr/>
        </p:nvSpPr>
        <p:spPr>
          <a:xfrm>
            <a:off x="5849079" y="3342533"/>
            <a:ext cx="144020" cy="133975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  <a:endParaRPr lang="ko-KR" altLang="en-US" sz="1050" b="1"/>
          </a:p>
        </p:txBody>
      </p:sp>
      <p:sp>
        <p:nvSpPr>
          <p:cNvPr id="17" name="모서리가 둥근 직사각형 47">
            <a:extLst>
              <a:ext uri="{FF2B5EF4-FFF2-40B4-BE49-F238E27FC236}">
                <a16:creationId xmlns:a16="http://schemas.microsoft.com/office/drawing/2014/main" id="{769DACEA-CB4F-C4EB-D5F2-F843A4D291BF}"/>
              </a:ext>
            </a:extLst>
          </p:cNvPr>
          <p:cNvSpPr/>
          <p:nvPr/>
        </p:nvSpPr>
        <p:spPr>
          <a:xfrm>
            <a:off x="6048730" y="3342532"/>
            <a:ext cx="144020" cy="133975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6</a:t>
            </a:r>
            <a:endParaRPr lang="ko-KR" altLang="en-US" sz="1050" b="1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F32E3D7-65D6-39E4-EA26-0A66DE7DCBDE}"/>
              </a:ext>
            </a:extLst>
          </p:cNvPr>
          <p:cNvCxnSpPr>
            <a:cxnSpLocks/>
          </p:cNvCxnSpPr>
          <p:nvPr/>
        </p:nvCxnSpPr>
        <p:spPr>
          <a:xfrm rot="5400000">
            <a:off x="5128813" y="3632633"/>
            <a:ext cx="902654" cy="72010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모서리가 둥근 직사각형 47">
            <a:extLst>
              <a:ext uri="{FF2B5EF4-FFF2-40B4-BE49-F238E27FC236}">
                <a16:creationId xmlns:a16="http://schemas.microsoft.com/office/drawing/2014/main" id="{196C65FA-1E16-3E8A-16AD-AA66EED46FC6}"/>
              </a:ext>
            </a:extLst>
          </p:cNvPr>
          <p:cNvSpPr/>
          <p:nvPr/>
        </p:nvSpPr>
        <p:spPr>
          <a:xfrm>
            <a:off x="4067930" y="4843263"/>
            <a:ext cx="144020" cy="133975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7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01931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제목 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태그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글자 서식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④ 내용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⑤ 수정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변경사항을 저장합니다</a:t>
            </a:r>
            <a:r>
              <a:rPr lang="en-US" altLang="ko-KR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게시글 수정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0E8810-ED72-3A08-6300-C9644EAA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1" y="1203560"/>
            <a:ext cx="6324533" cy="2858565"/>
          </a:xfrm>
          <a:prstGeom prst="rect">
            <a:avLst/>
          </a:prstGeom>
        </p:spPr>
      </p:pic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D78ABF52-F683-A4A1-2084-056D4324B9B8}"/>
              </a:ext>
            </a:extLst>
          </p:cNvPr>
          <p:cNvSpPr/>
          <p:nvPr/>
        </p:nvSpPr>
        <p:spPr>
          <a:xfrm>
            <a:off x="149277" y="1275570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76B782E3-7613-8678-5779-770500A6E0DC}"/>
              </a:ext>
            </a:extLst>
          </p:cNvPr>
          <p:cNvSpPr/>
          <p:nvPr/>
        </p:nvSpPr>
        <p:spPr>
          <a:xfrm>
            <a:off x="175943" y="1585163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3F8265AF-2003-F3E8-4539-A083D9240F6C}"/>
              </a:ext>
            </a:extLst>
          </p:cNvPr>
          <p:cNvSpPr/>
          <p:nvPr/>
        </p:nvSpPr>
        <p:spPr>
          <a:xfrm>
            <a:off x="2195670" y="1821576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9C3A3AA3-726E-8F49-5CAF-D131F89A7DE1}"/>
              </a:ext>
            </a:extLst>
          </p:cNvPr>
          <p:cNvSpPr/>
          <p:nvPr/>
        </p:nvSpPr>
        <p:spPr>
          <a:xfrm>
            <a:off x="175943" y="2140860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  <a:endParaRPr lang="ko-KR" altLang="en-US" sz="1050" b="1"/>
          </a:p>
        </p:txBody>
      </p:sp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E9E82290-3A2F-6276-14D4-6DEF66139042}"/>
              </a:ext>
            </a:extLst>
          </p:cNvPr>
          <p:cNvSpPr/>
          <p:nvPr/>
        </p:nvSpPr>
        <p:spPr>
          <a:xfrm>
            <a:off x="6300240" y="3651900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41166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부제목 1"/>
          <p:cNvSpPr txBox="1"/>
          <p:nvPr/>
        </p:nvSpPr>
        <p:spPr>
          <a:xfrm>
            <a:off x="611559" y="1023578"/>
            <a:ext cx="4248472" cy="309634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40000"/>
              </a:lnSpc>
              <a:buFontTx/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메뉴 구조</a:t>
            </a:r>
          </a:p>
          <a:p>
            <a:pPr marL="228600" lvl="0" indent="-228600">
              <a:lnSpc>
                <a:spcPct val="140000"/>
              </a:lnSpc>
              <a:buFontTx/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화면 목록</a:t>
            </a:r>
          </a:p>
          <a:p>
            <a:pPr marL="222000" lvl="0" indent="-222000">
              <a:lnSpc>
                <a:spcPct val="140000"/>
              </a:lnSpc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설계</a:t>
            </a:r>
          </a:p>
          <a:p>
            <a:pPr marL="399435" lvl="2" indent="-184354">
              <a:lnSpc>
                <a:spcPct val="140000"/>
              </a:lnSpc>
              <a:buAutoNum type="arabicParenR"/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폴더구조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/>
            </a:endParaRPr>
          </a:p>
          <a:p>
            <a:pPr marL="399435" lvl="2" indent="-184354">
              <a:lnSpc>
                <a:spcPct val="140000"/>
              </a:lnSpc>
              <a:buAutoNum type="arabicParenR"/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UI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설계</a:t>
            </a:r>
          </a:p>
          <a:p>
            <a:pPr marL="222000" lvl="0" indent="-222000">
              <a:lnSpc>
                <a:spcPct val="140000"/>
              </a:lnSpc>
              <a:buAutoNum type="arabicParenR"/>
              <a:defRPr/>
            </a:pP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삭제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게시글을 삭제합니다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게시글 삭제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3.2.10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AAE6F0-8156-C22F-B87C-516AABD7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659482"/>
            <a:ext cx="6357785" cy="2307342"/>
          </a:xfrm>
          <a:prstGeom prst="rect">
            <a:avLst/>
          </a:prstGeom>
        </p:spPr>
      </p:pic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9C5931C0-800F-22CC-B3E4-AA893E0B262C}"/>
              </a:ext>
            </a:extLst>
          </p:cNvPr>
          <p:cNvSpPr/>
          <p:nvPr/>
        </p:nvSpPr>
        <p:spPr>
          <a:xfrm>
            <a:off x="2483710" y="1639059"/>
            <a:ext cx="180022" cy="17409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24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메뉴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8037" y="19049"/>
            <a:ext cx="5400600" cy="292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90045" y="468413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32079" y="12589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회원가입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4470190" y="1367007"/>
            <a:ext cx="661889" cy="238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3291136" y="1232801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0" name="모서리가 둥근 직사각형 146"/>
          <p:cNvSpPr/>
          <p:nvPr/>
        </p:nvSpPr>
        <p:spPr>
          <a:xfrm>
            <a:off x="971500" y="1965739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+mn-ea"/>
              </a:rPr>
              <a:t>게시글</a:t>
            </a:r>
          </a:p>
        </p:txBody>
      </p:sp>
      <p:sp>
        <p:nvSpPr>
          <p:cNvPr id="305" name="모서리가 둥근 직사각형 148"/>
          <p:cNvSpPr/>
          <p:nvPr/>
        </p:nvSpPr>
        <p:spPr>
          <a:xfrm>
            <a:off x="1135960" y="261382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전체</a:t>
            </a:r>
          </a:p>
        </p:txBody>
      </p:sp>
      <p:cxnSp>
        <p:nvCxnSpPr>
          <p:cNvPr id="306" name="연결선: 꺾임 305"/>
          <p:cNvCxnSpPr>
            <a:stCxn id="300" idx="2"/>
            <a:endCxn id="305" idx="1"/>
          </p:cNvCxnSpPr>
          <p:nvPr/>
        </p:nvCxnSpPr>
        <p:spPr>
          <a:xfrm rot="5400000">
            <a:off x="1107035" y="2267839"/>
            <a:ext cx="482919" cy="425067"/>
          </a:xfrm>
          <a:prstGeom prst="bentConnector4">
            <a:avLst>
              <a:gd name="adj1" fmla="val 38817"/>
              <a:gd name="adj2" fmla="val 15378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연결선: 꺾임 309"/>
          <p:cNvCxnSpPr>
            <a:stCxn id="12" idx="2"/>
            <a:endCxn id="300" idx="0"/>
          </p:cNvCxnSpPr>
          <p:nvPr/>
        </p:nvCxnSpPr>
        <p:spPr>
          <a:xfrm rot="5400000">
            <a:off x="1542867" y="791199"/>
            <a:ext cx="1192701" cy="1156379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/>
          <p:cNvCxnSpPr>
            <a:cxnSpLocks/>
            <a:stCxn id="214" idx="2"/>
            <a:endCxn id="312" idx="0"/>
          </p:cNvCxnSpPr>
          <p:nvPr/>
        </p:nvCxnSpPr>
        <p:spPr>
          <a:xfrm rot="16200000" flipH="1">
            <a:off x="3762438" y="1624200"/>
            <a:ext cx="1035371" cy="79892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모서리가 둥근 직사각형 146"/>
          <p:cNvSpPr/>
          <p:nvPr/>
        </p:nvSpPr>
        <p:spPr>
          <a:xfrm>
            <a:off x="4090056" y="254134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+mn-ea"/>
              </a:rPr>
              <a:t>게시글</a:t>
            </a:r>
          </a:p>
        </p:txBody>
      </p:sp>
      <p:sp>
        <p:nvSpPr>
          <p:cNvPr id="313" name="모서리가 둥근 직사각형 146"/>
          <p:cNvSpPr/>
          <p:nvPr/>
        </p:nvSpPr>
        <p:spPr>
          <a:xfrm>
            <a:off x="6807526" y="254134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+mn-ea"/>
              </a:rPr>
              <a:t>내 정보</a:t>
            </a:r>
          </a:p>
        </p:txBody>
      </p:sp>
      <p:cxnSp>
        <p:nvCxnSpPr>
          <p:cNvPr id="314" name="연결선: 꺾임 313"/>
          <p:cNvCxnSpPr>
            <a:stCxn id="214" idx="2"/>
            <a:endCxn id="313" idx="0"/>
          </p:cNvCxnSpPr>
          <p:nvPr/>
        </p:nvCxnSpPr>
        <p:spPr>
          <a:xfrm rot="16200000" flipH="1">
            <a:off x="5121173" y="265465"/>
            <a:ext cx="1035371" cy="351639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모서리가 둥근 직사각형 148"/>
          <p:cNvSpPr/>
          <p:nvPr/>
        </p:nvSpPr>
        <p:spPr>
          <a:xfrm>
            <a:off x="4326525" y="326143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게시글 등록</a:t>
            </a:r>
          </a:p>
        </p:txBody>
      </p:sp>
      <p:sp>
        <p:nvSpPr>
          <p:cNvPr id="318" name="모서리가 둥근 직사각형 148"/>
          <p:cNvSpPr/>
          <p:nvPr/>
        </p:nvSpPr>
        <p:spPr>
          <a:xfrm>
            <a:off x="7043995" y="325305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내 정보 보기</a:t>
            </a:r>
          </a:p>
        </p:txBody>
      </p:sp>
      <p:sp>
        <p:nvSpPr>
          <p:cNvPr id="319" name="모서리가 둥근 직사각형 148"/>
          <p:cNvSpPr/>
          <p:nvPr/>
        </p:nvSpPr>
        <p:spPr>
          <a:xfrm>
            <a:off x="7043995" y="35812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회원수정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320" name="모서리가 둥근 직사각형 148"/>
          <p:cNvSpPr/>
          <p:nvPr/>
        </p:nvSpPr>
        <p:spPr>
          <a:xfrm>
            <a:off x="7043995" y="390952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회원탈퇴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321" name="연결선: 꺾임 320"/>
          <p:cNvCxnSpPr>
            <a:stCxn id="312" idx="2"/>
            <a:endCxn id="315" idx="1"/>
          </p:cNvCxnSpPr>
          <p:nvPr/>
        </p:nvCxnSpPr>
        <p:spPr>
          <a:xfrm rot="5400000">
            <a:off x="4225588" y="2915456"/>
            <a:ext cx="554931" cy="353058"/>
          </a:xfrm>
          <a:prstGeom prst="bentConnector4">
            <a:avLst>
              <a:gd name="adj1" fmla="val 39759"/>
              <a:gd name="adj2" fmla="val 14010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/>
          <p:cNvCxnSpPr>
            <a:stCxn id="313" idx="2"/>
            <a:endCxn id="318" idx="1"/>
          </p:cNvCxnSpPr>
          <p:nvPr/>
        </p:nvCxnSpPr>
        <p:spPr>
          <a:xfrm rot="5400000">
            <a:off x="6947251" y="2911264"/>
            <a:ext cx="546546" cy="353058"/>
          </a:xfrm>
          <a:prstGeom prst="bentConnector4">
            <a:avLst>
              <a:gd name="adj1" fmla="val 39759"/>
              <a:gd name="adj2" fmla="val 14010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/>
          <p:cNvCxnSpPr>
            <a:stCxn id="313" idx="2"/>
            <a:endCxn id="319" idx="1"/>
          </p:cNvCxnSpPr>
          <p:nvPr/>
        </p:nvCxnSpPr>
        <p:spPr>
          <a:xfrm rot="5400000">
            <a:off x="6783134" y="3075380"/>
            <a:ext cx="874779" cy="353058"/>
          </a:xfrm>
          <a:prstGeom prst="bentConnector4">
            <a:avLst>
              <a:gd name="adj1" fmla="val 24464"/>
              <a:gd name="adj2" fmla="val 14010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/>
          <p:cNvCxnSpPr>
            <a:stCxn id="313" idx="2"/>
            <a:endCxn id="320" idx="1"/>
          </p:cNvCxnSpPr>
          <p:nvPr/>
        </p:nvCxnSpPr>
        <p:spPr>
          <a:xfrm rot="5400000">
            <a:off x="6619018" y="3239497"/>
            <a:ext cx="1203012" cy="353058"/>
          </a:xfrm>
          <a:prstGeom prst="bentConnector4">
            <a:avLst>
              <a:gd name="adj1" fmla="val 18023"/>
              <a:gd name="adj2" fmla="val 14010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61E59B3-AE32-2770-1002-CE0FEC8EE652}"/>
              </a:ext>
            </a:extLst>
          </p:cNvPr>
          <p:cNvCxnSpPr>
            <a:cxnSpLocks/>
            <a:stCxn id="12" idx="2"/>
            <a:endCxn id="214" idx="1"/>
          </p:cNvCxnSpPr>
          <p:nvPr/>
        </p:nvCxnSpPr>
        <p:spPr>
          <a:xfrm rot="16200000" flipH="1">
            <a:off x="2706096" y="784348"/>
            <a:ext cx="596350" cy="57373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148">
            <a:extLst>
              <a:ext uri="{FF2B5EF4-FFF2-40B4-BE49-F238E27FC236}">
                <a16:creationId xmlns:a16="http://schemas.microsoft.com/office/drawing/2014/main" id="{EDD3E6BE-18FC-B27E-DC5D-D954F33F2BD9}"/>
              </a:ext>
            </a:extLst>
          </p:cNvPr>
          <p:cNvSpPr/>
          <p:nvPr/>
        </p:nvSpPr>
        <p:spPr>
          <a:xfrm>
            <a:off x="4326524" y="357111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게시글 수정</a:t>
            </a:r>
          </a:p>
        </p:txBody>
      </p:sp>
      <p:sp>
        <p:nvSpPr>
          <p:cNvPr id="67" name="모서리가 둥근 직사각형 148">
            <a:extLst>
              <a:ext uri="{FF2B5EF4-FFF2-40B4-BE49-F238E27FC236}">
                <a16:creationId xmlns:a16="http://schemas.microsoft.com/office/drawing/2014/main" id="{2B83793E-E6E1-FF44-B60F-0BE10B9B2722}"/>
              </a:ext>
            </a:extLst>
          </p:cNvPr>
          <p:cNvSpPr/>
          <p:nvPr/>
        </p:nvSpPr>
        <p:spPr>
          <a:xfrm>
            <a:off x="4332521" y="388079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게시글 삭제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D09333A-AFCA-87EC-1B9A-0B19289270DE}"/>
              </a:ext>
            </a:extLst>
          </p:cNvPr>
          <p:cNvCxnSpPr>
            <a:cxnSpLocks/>
            <a:stCxn id="312" idx="2"/>
            <a:endCxn id="66" idx="1"/>
          </p:cNvCxnSpPr>
          <p:nvPr/>
        </p:nvCxnSpPr>
        <p:spPr>
          <a:xfrm rot="5400000">
            <a:off x="4070749" y="3070296"/>
            <a:ext cx="864611" cy="353059"/>
          </a:xfrm>
          <a:prstGeom prst="bentConnector4">
            <a:avLst>
              <a:gd name="adj1" fmla="val 25393"/>
              <a:gd name="adj2" fmla="val 14136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CF723C5-D7AB-A59A-BD51-BE99A74E4161}"/>
              </a:ext>
            </a:extLst>
          </p:cNvPr>
          <p:cNvCxnSpPr>
            <a:cxnSpLocks/>
            <a:stCxn id="312" idx="2"/>
            <a:endCxn id="67" idx="1"/>
          </p:cNvCxnSpPr>
          <p:nvPr/>
        </p:nvCxnSpPr>
        <p:spPr>
          <a:xfrm rot="5400000">
            <a:off x="3918907" y="3228134"/>
            <a:ext cx="1174291" cy="347062"/>
          </a:xfrm>
          <a:prstGeom prst="bentConnector4">
            <a:avLst>
              <a:gd name="adj1" fmla="val 18836"/>
              <a:gd name="adj2" fmla="val 141852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46">
            <a:extLst>
              <a:ext uri="{FF2B5EF4-FFF2-40B4-BE49-F238E27FC236}">
                <a16:creationId xmlns:a16="http://schemas.microsoft.com/office/drawing/2014/main" id="{D6B3792E-7850-9732-C6CC-FB305C1238ED}"/>
              </a:ext>
            </a:extLst>
          </p:cNvPr>
          <p:cNvSpPr/>
          <p:nvPr/>
        </p:nvSpPr>
        <p:spPr>
          <a:xfrm>
            <a:off x="5445996" y="3087892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댓</a:t>
            </a:r>
            <a:r>
              <a:rPr kumimoji="0" lang="ko-KR" altLang="en-US" sz="900" b="1">
                <a:solidFill>
                  <a:schemeClr val="bg1"/>
                </a:solidFill>
                <a:latin typeface="+mn-ea"/>
              </a:rPr>
              <a:t>글</a:t>
            </a:r>
          </a:p>
        </p:txBody>
      </p:sp>
      <p:sp>
        <p:nvSpPr>
          <p:cNvPr id="104" name="모서리가 둥근 직사각형 148">
            <a:extLst>
              <a:ext uri="{FF2B5EF4-FFF2-40B4-BE49-F238E27FC236}">
                <a16:creationId xmlns:a16="http://schemas.microsoft.com/office/drawing/2014/main" id="{46FDC67D-9C59-B79B-D1A5-ED3ACC580705}"/>
              </a:ext>
            </a:extLst>
          </p:cNvPr>
          <p:cNvSpPr/>
          <p:nvPr/>
        </p:nvSpPr>
        <p:spPr>
          <a:xfrm>
            <a:off x="5682465" y="380798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댓글 등록</a:t>
            </a: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FFCD065B-4C09-E866-EB5D-302AC5F9D324}"/>
              </a:ext>
            </a:extLst>
          </p:cNvPr>
          <p:cNvCxnSpPr>
            <a:stCxn id="103" idx="2"/>
            <a:endCxn id="104" idx="1"/>
          </p:cNvCxnSpPr>
          <p:nvPr/>
        </p:nvCxnSpPr>
        <p:spPr>
          <a:xfrm rot="5400000">
            <a:off x="5581528" y="3462002"/>
            <a:ext cx="554931" cy="353058"/>
          </a:xfrm>
          <a:prstGeom prst="bentConnector4">
            <a:avLst>
              <a:gd name="adj1" fmla="val 39759"/>
              <a:gd name="adj2" fmla="val 14010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48">
            <a:extLst>
              <a:ext uri="{FF2B5EF4-FFF2-40B4-BE49-F238E27FC236}">
                <a16:creationId xmlns:a16="http://schemas.microsoft.com/office/drawing/2014/main" id="{2284ED73-FFF8-BF2D-06E5-E04DEFD18FCB}"/>
              </a:ext>
            </a:extLst>
          </p:cNvPr>
          <p:cNvSpPr/>
          <p:nvPr/>
        </p:nvSpPr>
        <p:spPr>
          <a:xfrm>
            <a:off x="5682464" y="411766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댓글 수정</a:t>
            </a:r>
          </a:p>
        </p:txBody>
      </p:sp>
      <p:sp>
        <p:nvSpPr>
          <p:cNvPr id="107" name="모서리가 둥근 직사각형 148">
            <a:extLst>
              <a:ext uri="{FF2B5EF4-FFF2-40B4-BE49-F238E27FC236}">
                <a16:creationId xmlns:a16="http://schemas.microsoft.com/office/drawing/2014/main" id="{89A3C704-84D9-281B-9E40-6DE965CC8DA1}"/>
              </a:ext>
            </a:extLst>
          </p:cNvPr>
          <p:cNvSpPr/>
          <p:nvPr/>
        </p:nvSpPr>
        <p:spPr>
          <a:xfrm>
            <a:off x="5688461" y="442734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댓글 삭제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79790F7-682F-8C8D-D8A3-2CFC84EFDD28}"/>
              </a:ext>
            </a:extLst>
          </p:cNvPr>
          <p:cNvCxnSpPr>
            <a:cxnSpLocks/>
            <a:stCxn id="103" idx="2"/>
            <a:endCxn id="106" idx="1"/>
          </p:cNvCxnSpPr>
          <p:nvPr/>
        </p:nvCxnSpPr>
        <p:spPr>
          <a:xfrm rot="5400000">
            <a:off x="5426689" y="3616842"/>
            <a:ext cx="864611" cy="353059"/>
          </a:xfrm>
          <a:prstGeom prst="bentConnector4">
            <a:avLst>
              <a:gd name="adj1" fmla="val 25393"/>
              <a:gd name="adj2" fmla="val 14136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F7AAC839-0796-C4A9-0067-F0AE1333FC52}"/>
              </a:ext>
            </a:extLst>
          </p:cNvPr>
          <p:cNvCxnSpPr>
            <a:cxnSpLocks/>
            <a:stCxn id="103" idx="2"/>
            <a:endCxn id="107" idx="1"/>
          </p:cNvCxnSpPr>
          <p:nvPr/>
        </p:nvCxnSpPr>
        <p:spPr>
          <a:xfrm rot="5400000">
            <a:off x="5274847" y="3774680"/>
            <a:ext cx="1174291" cy="347062"/>
          </a:xfrm>
          <a:prstGeom prst="bentConnector4">
            <a:avLst>
              <a:gd name="adj1" fmla="val 18836"/>
              <a:gd name="adj2" fmla="val 141852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61FC9D5-9745-935A-2DA1-E1070B3F941A}"/>
              </a:ext>
            </a:extLst>
          </p:cNvPr>
          <p:cNvCxnSpPr>
            <a:cxnSpLocks/>
            <a:stCxn id="312" idx="2"/>
            <a:endCxn id="103" idx="0"/>
          </p:cNvCxnSpPr>
          <p:nvPr/>
        </p:nvCxnSpPr>
        <p:spPr>
          <a:xfrm rot="16200000" flipH="1">
            <a:off x="5220867" y="2273236"/>
            <a:ext cx="273372" cy="1355940"/>
          </a:xfrm>
          <a:prstGeom prst="bentConnector3">
            <a:avLst>
              <a:gd name="adj1" fmla="val 7598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화면 목록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>
          <a:xfrm>
            <a:off x="457962" y="2857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05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39E3D0-EF27-A0EE-412A-75D253A0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5" y="411450"/>
            <a:ext cx="7993110" cy="4534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>
          <a:xfrm>
            <a:off x="457962" y="2857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05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/>
              <a:t>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9B268A-FBA1-A696-1942-80F92C7B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843510"/>
            <a:ext cx="847843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9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>
          <a:xfrm>
            <a:off x="457962" y="2857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05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/>
              <a:t>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B454DE-5F0B-91B5-5655-AA2CBE6B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6" y="995142"/>
            <a:ext cx="846890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2000" lvl="0" indent="-222000">
              <a:buAutoNum type="arabicParenR"/>
              <a:defRPr/>
            </a:pPr>
            <a:r>
              <a:rPr lang="ko-KR" altLang="en-US"/>
              <a:t>폴더구조</a:t>
            </a:r>
            <a:endParaRPr lang="en-US" altLang="ko-KR"/>
          </a:p>
          <a:p>
            <a:pPr marL="222000" lvl="0" indent="-222000">
              <a:buAutoNum type="arabicParenR"/>
              <a:defRPr/>
            </a:pPr>
            <a:r>
              <a:rPr lang="en-US" altLang="ko-KR"/>
              <a:t>UI </a:t>
            </a:r>
            <a:r>
              <a:rPr lang="ko-KR" altLang="en-US"/>
              <a:t>설계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70000"/>
          </a:schemeClr>
        </a:solidFill>
        <a:ln w="9525">
          <a:solidFill>
            <a:schemeClr val="bg1">
              <a:lumMod val="65000"/>
            </a:schemeClr>
          </a:solidFill>
        </a:ln>
      </a:spPr>
      <a:bodyPr anchor="ctr"/>
      <a:lstStyle>
        <a:defPPr algn="ctr">
          <a:defRPr lang="ko-KR" altLang="en-US">
            <a:solidFill>
              <a:prstClr val="white"/>
            </a:solidFill>
            <a:latin typeface="+mn-ea"/>
            <a:ea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577</Words>
  <Application>Microsoft Office PowerPoint</Application>
  <PresentationFormat>화면 슬라이드 쇼(16:9)</PresentationFormat>
  <Paragraphs>249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함초롬돋움</vt:lpstr>
      <vt:lpstr>Arial</vt:lpstr>
      <vt:lpstr>표지</vt:lpstr>
      <vt:lpstr>간지등</vt:lpstr>
      <vt:lpstr>1_디자인 사용자 지정</vt:lpstr>
      <vt:lpstr>Belog</vt:lpstr>
      <vt:lpstr>Index</vt:lpstr>
      <vt:lpstr>1. 메뉴 구조</vt:lpstr>
      <vt:lpstr>메뉴 구조</vt:lpstr>
      <vt:lpstr>2. 화면 목록</vt:lpstr>
      <vt:lpstr>화면 목록</vt:lpstr>
      <vt:lpstr>화면 목록</vt:lpstr>
      <vt:lpstr>화면 목록</vt:lpstr>
      <vt:lpstr>3. 설계</vt:lpstr>
      <vt:lpstr>폴더 구조</vt:lpstr>
      <vt:lpstr>Main</vt:lpstr>
      <vt:lpstr>게시글 화면 (비 로그인)</vt:lpstr>
      <vt:lpstr> 로그인</vt:lpstr>
      <vt:lpstr>회원가입</vt:lpstr>
      <vt:lpstr>Main (로그인)</vt:lpstr>
      <vt:lpstr>설정</vt:lpstr>
      <vt:lpstr>게시글 작성</vt:lpstr>
      <vt:lpstr>게시글 보기</vt:lpstr>
      <vt:lpstr>게시글 수정</vt:lpstr>
      <vt:lpstr>게시글 삭제</vt:lpstr>
    </vt:vector>
  </TitlesOfParts>
  <Manager/>
  <Company>쀼어blog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정다현</cp:lastModifiedBy>
  <cp:revision>326</cp:revision>
  <dcterms:created xsi:type="dcterms:W3CDTF">2006-10-05T04:04:58Z</dcterms:created>
  <dcterms:modified xsi:type="dcterms:W3CDTF">2023-06-03T07:47:34Z</dcterms:modified>
  <cp:version>1000.0000.01</cp:version>
</cp:coreProperties>
</file>