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20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E9F9-1D1D-5F4F-B3CE-09EDEE2B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705EA-DF03-DE47-BF4E-BBB6231B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061C-21BA-974F-9252-5D4A8DD5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38FF-525E-7A40-BB56-C865A791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D141-60DA-A24A-AF41-DA48A67A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1AE2-EDEF-BB4F-BBA1-C61CA62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21A4F-E1F3-3F4B-81FD-36027199A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B5BB9-C02C-5143-9905-B8C19248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63B3-EA28-3C43-AFA8-1EE78E64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53C9-269F-BA4D-AF5B-AE713F04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161B6-C85B-5446-986C-31188B103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0A2F8-F03B-D547-A7D0-D2438B79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4C21-53D0-6743-A51E-90131B8A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A7F6-2B33-394B-BF8E-888C60C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FDDC-0FF0-9143-9668-F2ECCAAF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6780-4332-834E-8BCA-6F30F868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52B-9506-7644-8700-087E3E77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EC25-01C0-4840-BB2C-B4A71649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AA9D5-4BE6-4644-A423-51E64E68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895F-2EF2-F84A-915E-05A5E86F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664-5AB1-0E45-8CFE-6323A791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DFF60-8A54-9E4D-B0BF-C21DE909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F96D-806C-534A-BB84-9A3097DA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FE49-8D01-7B42-9BBC-F8952653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6FBD-54D4-8D42-BFD7-9BE208DE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98A-2CA9-AF48-BB1F-18725F46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F99C-6E81-BF49-B497-2CCD171A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2C6CA-81E5-CE4A-ABC0-3600F0E89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2601C-BD23-BB4D-82D6-3D80A68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7DAF-CD3E-7640-89F9-F40FE38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360C2-A9DB-2D4E-9615-34269D99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0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6DB4-245D-F845-839A-5CFCF387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A43BF-14F4-5F4B-B1B8-C91CFBE5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689AB-8D90-7D47-AFA1-DF901367D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8BB6C-A3F4-5F45-832C-A1D6B13AA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D6B9F-EC3D-DC42-8EB5-CFD3FD78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6442-ACFD-5D4E-9612-018CCB5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D0108-ED78-DC4D-B882-7A4258E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628F0-5C40-624B-8F44-D1A75CB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022E-D891-9A46-9EAC-0F8DD66F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F9FB7-AC39-CB40-9DC8-0F924D93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AE8E9-DD14-4247-86E9-5BC06562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4BD87-73CE-2D4F-9343-97107B1E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EB80-2BBC-3343-A947-4F4B5E88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02EE9-BB50-2241-B150-357A6CE5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EC0D4-1126-4C4E-8AD7-AEA5B21B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A11B-2C25-D340-9DC2-7DA213E0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34A7-06A8-CE4F-99A9-516FD843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43559-3BE5-0142-AC08-C3676DDFB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B533-ECD0-C64B-94AC-BA720016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8DD8D-2A67-B647-A848-BEF7456C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94A9-FD63-B344-BC02-701B1902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B7C-4908-7C40-9AF9-0F6EEE40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891E4-BD3F-214D-81AA-3F151D772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DA8C-1A83-4D45-86B2-FDF06371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CEA6C-2D15-FA44-A563-F7C3DB0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F87E-3A63-3944-A255-2FE3BDAC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48DF-EC8D-0143-A731-19B03C9B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0199F-EA9A-5045-82C9-3AC2AB2E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69E0-48AF-4543-9984-5CB02F16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A264-A685-C249-AB53-BED5D080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F362-F8EF-6241-BAE4-F89447E0E1FC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15C4-E620-704D-ACB5-2EB68ED3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210-50F9-6640-81FB-B01AB2B9D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CE78-C6A2-B64A-95A6-9DA88449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DDA7C2-89F0-9E48-A3D2-599AC922750D}"/>
              </a:ext>
            </a:extLst>
          </p:cNvPr>
          <p:cNvGraphicFramePr>
            <a:graphicFrameLocks noGrp="1"/>
          </p:cNvGraphicFramePr>
          <p:nvPr/>
        </p:nvGraphicFramePr>
        <p:xfrm>
          <a:off x="-1" y="53"/>
          <a:ext cx="12192001" cy="6883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3465">
                  <a:extLst>
                    <a:ext uri="{9D8B030D-6E8A-4147-A177-3AD203B41FA5}">
                      <a16:colId xmlns:a16="http://schemas.microsoft.com/office/drawing/2014/main" val="867398773"/>
                    </a:ext>
                  </a:extLst>
                </a:gridCol>
                <a:gridCol w="1269113">
                  <a:extLst>
                    <a:ext uri="{9D8B030D-6E8A-4147-A177-3AD203B41FA5}">
                      <a16:colId xmlns:a16="http://schemas.microsoft.com/office/drawing/2014/main" val="219921916"/>
                    </a:ext>
                  </a:extLst>
                </a:gridCol>
                <a:gridCol w="1935398">
                  <a:extLst>
                    <a:ext uri="{9D8B030D-6E8A-4147-A177-3AD203B41FA5}">
                      <a16:colId xmlns:a16="http://schemas.microsoft.com/office/drawing/2014/main" val="3552441648"/>
                    </a:ext>
                  </a:extLst>
                </a:gridCol>
                <a:gridCol w="4663992">
                  <a:extLst>
                    <a:ext uri="{9D8B030D-6E8A-4147-A177-3AD203B41FA5}">
                      <a16:colId xmlns:a16="http://schemas.microsoft.com/office/drawing/2014/main" val="2194326178"/>
                    </a:ext>
                  </a:extLst>
                </a:gridCol>
                <a:gridCol w="1230033">
                  <a:extLst>
                    <a:ext uri="{9D8B030D-6E8A-4147-A177-3AD203B41FA5}">
                      <a16:colId xmlns:a16="http://schemas.microsoft.com/office/drawing/2014/main" val="2602487530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en-US" sz="1900" dirty="0"/>
                        <a:t>Component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Quantity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Company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Web Link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Cost</a:t>
                      </a:r>
                    </a:p>
                    <a:p>
                      <a:pPr algn="ctr"/>
                      <a:r>
                        <a:rPr lang="en-US" sz="1900" dirty="0"/>
                        <a:t>(USD)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3767210986"/>
                  </a:ext>
                </a:extLst>
              </a:tr>
              <a:tr h="626514">
                <a:tc>
                  <a:txBody>
                    <a:bodyPr/>
                    <a:lstStyle/>
                    <a:p>
                      <a:r>
                        <a:rPr lang="en-US" sz="1900" dirty="0" err="1"/>
                        <a:t>OpenLog</a:t>
                      </a:r>
                      <a:endParaRPr lang="en-US" sz="1900" dirty="0"/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SparkFun</a:t>
                      </a:r>
                      <a:endParaRPr lang="en-US" sz="1900" dirty="0"/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www.sparkfun.com</a:t>
                      </a:r>
                      <a:r>
                        <a:rPr lang="en-US" sz="1900" dirty="0"/>
                        <a:t>/products/13712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15.50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3589024293"/>
                  </a:ext>
                </a:extLst>
              </a:tr>
              <a:tr h="387080">
                <a:tc>
                  <a:txBody>
                    <a:bodyPr/>
                    <a:lstStyle/>
                    <a:p>
                      <a:r>
                        <a:rPr lang="en-US" sz="1900" dirty="0"/>
                        <a:t>ADXL335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SparkFun</a:t>
                      </a:r>
                      <a:endParaRPr lang="en-US" sz="1900" dirty="0"/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www.sparkfun.com</a:t>
                      </a:r>
                      <a:r>
                        <a:rPr lang="en-US" sz="1900" dirty="0"/>
                        <a:t>/products/9269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14.95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807036878"/>
                  </a:ext>
                </a:extLst>
              </a:tr>
              <a:tr h="1425380">
                <a:tc>
                  <a:txBody>
                    <a:bodyPr/>
                    <a:lstStyle/>
                    <a:p>
                      <a:r>
                        <a:rPr lang="en-US" sz="1900" dirty="0"/>
                        <a:t>3.7V 40mAh</a:t>
                      </a:r>
                    </a:p>
                    <a:p>
                      <a:r>
                        <a:rPr lang="en-US" sz="1900" dirty="0"/>
                        <a:t>LiPo battery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Ebay</a:t>
                      </a:r>
                      <a:endParaRPr lang="en-US" sz="1900" dirty="0"/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www.ebay.com</a:t>
                      </a:r>
                      <a:r>
                        <a:rPr lang="en-US" sz="1900" dirty="0"/>
                        <a:t>/</a:t>
                      </a:r>
                      <a:r>
                        <a:rPr lang="en-US" sz="1900" dirty="0" err="1"/>
                        <a:t>itm</a:t>
                      </a:r>
                      <a:r>
                        <a:rPr lang="en-US" sz="1900" dirty="0"/>
                        <a:t>/10-pcs-3-7V-40mAh-401215-Lipo-Polymer-Rechargeable-Battery-For-Mp3-GPS-/122216173954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1.7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652846573"/>
                  </a:ext>
                </a:extLst>
              </a:tr>
              <a:tr h="1159091">
                <a:tc>
                  <a:txBody>
                    <a:bodyPr/>
                    <a:lstStyle/>
                    <a:p>
                      <a:r>
                        <a:rPr lang="en-US" sz="1900" dirty="0"/>
                        <a:t>32GB </a:t>
                      </a:r>
                      <a:r>
                        <a:rPr lang="en-US" sz="1900" dirty="0" err="1"/>
                        <a:t>MicroSdHC</a:t>
                      </a:r>
                      <a:r>
                        <a:rPr lang="en-US" sz="1900" dirty="0"/>
                        <a:t> Card Class 10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SanDisk/ Amazon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www.amazon.com</a:t>
                      </a:r>
                      <a:r>
                        <a:rPr lang="en-US" sz="1900" dirty="0"/>
                        <a:t>/</a:t>
                      </a:r>
                      <a:r>
                        <a:rPr lang="en-US" sz="1900" dirty="0" err="1"/>
                        <a:t>dp</a:t>
                      </a:r>
                      <a:r>
                        <a:rPr lang="en-US" sz="1900" dirty="0"/>
                        <a:t>/B010Q57T02/ref=emc_b_5_i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7.99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3460186223"/>
                  </a:ext>
                </a:extLst>
              </a:tr>
              <a:tr h="677389">
                <a:tc>
                  <a:txBody>
                    <a:bodyPr/>
                    <a:lstStyle/>
                    <a:p>
                      <a:r>
                        <a:rPr lang="en-US" sz="1900" dirty="0"/>
                        <a:t>FTDI Basic Breakout- 5V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/>
                        <a:t>SparkFun</a:t>
                      </a:r>
                      <a:endParaRPr lang="en-US" sz="1900" dirty="0"/>
                    </a:p>
                    <a:p>
                      <a:pPr algn="ctr"/>
                      <a:endParaRPr lang="en-US" sz="1900" dirty="0"/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www.sparkfun.com</a:t>
                      </a:r>
                      <a:r>
                        <a:rPr lang="en-US" sz="1900" dirty="0"/>
                        <a:t>/products/9716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14.95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3517310737"/>
                  </a:ext>
                </a:extLst>
              </a:tr>
              <a:tr h="626514">
                <a:tc>
                  <a:txBody>
                    <a:bodyPr/>
                    <a:lstStyle/>
                    <a:p>
                      <a:r>
                        <a:rPr lang="en-US" sz="1900" dirty="0"/>
                        <a:t>Tactile Button Switches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Adafruit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www.adafruit.com</a:t>
                      </a:r>
                      <a:r>
                        <a:rPr lang="en-US" sz="1900" dirty="0"/>
                        <a:t>/product/367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0.2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3908152963"/>
                  </a:ext>
                </a:extLst>
              </a:tr>
              <a:tr h="626514">
                <a:tc>
                  <a:txBody>
                    <a:bodyPr/>
                    <a:lstStyle/>
                    <a:p>
                      <a:r>
                        <a:rPr lang="en-US" sz="1900" dirty="0"/>
                        <a:t>Resistors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Adafruit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www.adafruit.com</a:t>
                      </a:r>
                      <a:r>
                        <a:rPr lang="en-US" sz="1900" dirty="0"/>
                        <a:t>/product/2787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&lt;0.1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2830194511"/>
                  </a:ext>
                </a:extLst>
              </a:tr>
              <a:tr h="677389">
                <a:tc>
                  <a:txBody>
                    <a:bodyPr/>
                    <a:lstStyle/>
                    <a:p>
                      <a:r>
                        <a:rPr lang="en-US" sz="1900" dirty="0"/>
                        <a:t>Micro Lipo-USB </a:t>
                      </a:r>
                      <a:r>
                        <a:rPr lang="en-US" sz="1900" dirty="0" err="1"/>
                        <a:t>Lilon-Lipo</a:t>
                      </a:r>
                      <a:r>
                        <a:rPr lang="en-US" sz="1900" dirty="0"/>
                        <a:t> Battery Charger – V1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Adafruit</a:t>
                      </a:r>
                    </a:p>
                  </a:txBody>
                  <a:tcPr marL="96770" marR="96770" marT="48385" marB="483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https://</a:t>
                      </a:r>
                      <a:r>
                        <a:rPr lang="en-US" sz="1900" dirty="0" err="1"/>
                        <a:t>www.adafruit.com</a:t>
                      </a:r>
                      <a:r>
                        <a:rPr lang="en-US" sz="1900" dirty="0"/>
                        <a:t>/product/1304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5.95</a:t>
                      </a:r>
                    </a:p>
                  </a:txBody>
                  <a:tcPr marL="96770" marR="96770" marT="48385" marB="48385" anchor="ctr"/>
                </a:tc>
                <a:extLst>
                  <a:ext uri="{0D108BD9-81ED-4DB2-BD59-A6C34878D82A}">
                    <a16:rowId xmlns:a16="http://schemas.microsoft.com/office/drawing/2014/main" val="40367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7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Bouchekioua Youcef</dc:creator>
  <cp:lastModifiedBy>Bouchekioua Youcef</cp:lastModifiedBy>
  <cp:revision>1</cp:revision>
  <dcterms:created xsi:type="dcterms:W3CDTF">2020-10-06T01:15:33Z</dcterms:created>
  <dcterms:modified xsi:type="dcterms:W3CDTF">2020-10-06T01:16:15Z</dcterms:modified>
</cp:coreProperties>
</file>