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8" r:id="rId3"/>
    <p:sldId id="299" r:id="rId4"/>
    <p:sldId id="300" r:id="rId5"/>
    <p:sldId id="302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5E0BC-637E-4928-81A0-50D02CBDAA6F}" v="1955" dt="2020-02-24T11:52:1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3"/>
    <p:restoredTop sz="92571"/>
  </p:normalViewPr>
  <p:slideViewPr>
    <p:cSldViewPr snapToGrid="0" snapToObjects="1">
      <p:cViewPr varScale="1">
        <p:scale>
          <a:sx n="112" d="100"/>
          <a:sy n="112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1355E0BC-637E-4928-81A0-50D02CBDAA6F}"/>
    <pc:docChg chg="custSel modSld">
      <pc:chgData name="" userId="ec0a327afac5ea05" providerId="LiveId" clId="{1355E0BC-637E-4928-81A0-50D02CBDAA6F}" dt="2020-02-24T11:52:14.264" v="1952"/>
      <pc:docMkLst>
        <pc:docMk/>
      </pc:docMkLst>
      <pc:sldChg chg="modSp">
        <pc:chgData name="" userId="ec0a327afac5ea05" providerId="LiveId" clId="{1355E0BC-637E-4928-81A0-50D02CBDAA6F}" dt="2020-02-24T09:11:20.011" v="407"/>
        <pc:sldMkLst>
          <pc:docMk/>
          <pc:sldMk cId="2212193259" sldId="284"/>
        </pc:sldMkLst>
        <pc:spChg chg="mod">
          <ac:chgData name="" userId="ec0a327afac5ea05" providerId="LiveId" clId="{1355E0BC-637E-4928-81A0-50D02CBDAA6F}" dt="2020-02-24T09:11:20.011" v="407"/>
          <ac:spMkLst>
            <pc:docMk/>
            <pc:sldMk cId="2212193259" sldId="284"/>
            <ac:spMk id="3" creationId="{6009FFD8-2EA5-6E46-A187-53E92754CDFF}"/>
          </ac:spMkLst>
        </pc:spChg>
      </pc:sldChg>
      <pc:sldChg chg="modSp">
        <pc:chgData name="" userId="ec0a327afac5ea05" providerId="LiveId" clId="{1355E0BC-637E-4928-81A0-50D02CBDAA6F}" dt="2020-02-24T10:10:34.842" v="472" actId="20577"/>
        <pc:sldMkLst>
          <pc:docMk/>
          <pc:sldMk cId="2328513437" sldId="289"/>
        </pc:sldMkLst>
        <pc:spChg chg="mod">
          <ac:chgData name="" userId="ec0a327afac5ea05" providerId="LiveId" clId="{1355E0BC-637E-4928-81A0-50D02CBDAA6F}" dt="2020-02-24T10:10:34.842" v="472" actId="20577"/>
          <ac:spMkLst>
            <pc:docMk/>
            <pc:sldMk cId="2328513437" sldId="289"/>
            <ac:spMk id="3" creationId="{04D77FE2-8520-1143-A0CB-E72517398825}"/>
          </ac:spMkLst>
        </pc:spChg>
      </pc:sldChg>
      <pc:sldChg chg="modSp">
        <pc:chgData name="" userId="ec0a327afac5ea05" providerId="LiveId" clId="{1355E0BC-637E-4928-81A0-50D02CBDAA6F}" dt="2020-02-24T11:04:24.018" v="650" actId="20577"/>
        <pc:sldMkLst>
          <pc:docMk/>
          <pc:sldMk cId="3405391959" sldId="295"/>
        </pc:sldMkLst>
        <pc:spChg chg="mod">
          <ac:chgData name="" userId="ec0a327afac5ea05" providerId="LiveId" clId="{1355E0BC-637E-4928-81A0-50D02CBDAA6F}" dt="2020-02-24T11:04:24.018" v="650" actId="20577"/>
          <ac:spMkLst>
            <pc:docMk/>
            <pc:sldMk cId="3405391959" sldId="295"/>
            <ac:spMk id="3" creationId="{BA99B77A-3C7A-CF4A-A3AF-3C95D32FE986}"/>
          </ac:spMkLst>
        </pc:spChg>
      </pc:sldChg>
      <pc:sldChg chg="modSp">
        <pc:chgData name="" userId="ec0a327afac5ea05" providerId="LiveId" clId="{1355E0BC-637E-4928-81A0-50D02CBDAA6F}" dt="2020-02-24T02:42:47.829" v="7"/>
        <pc:sldMkLst>
          <pc:docMk/>
          <pc:sldMk cId="346635305" sldId="298"/>
        </pc:sldMkLst>
        <pc:spChg chg="mod">
          <ac:chgData name="" userId="ec0a327afac5ea05" providerId="LiveId" clId="{1355E0BC-637E-4928-81A0-50D02CBDAA6F}" dt="2020-02-24T02:42:47.829" v="7"/>
          <ac:spMkLst>
            <pc:docMk/>
            <pc:sldMk cId="346635305" sldId="298"/>
            <ac:spMk id="2" creationId="{CF296905-7C5A-964D-B909-CDBD26383F49}"/>
          </ac:spMkLst>
        </pc:spChg>
      </pc:sldChg>
      <pc:sldChg chg="modSp">
        <pc:chgData name="" userId="ec0a327afac5ea05" providerId="LiveId" clId="{1355E0BC-637E-4928-81A0-50D02CBDAA6F}" dt="2020-02-24T08:39:59.700" v="347"/>
        <pc:sldMkLst>
          <pc:docMk/>
          <pc:sldMk cId="4263533675" sldId="306"/>
        </pc:sldMkLst>
        <pc:spChg chg="mod">
          <ac:chgData name="" userId="ec0a327afac5ea05" providerId="LiveId" clId="{1355E0BC-637E-4928-81A0-50D02CBDAA6F}" dt="2020-02-24T08:39:59.700" v="347"/>
          <ac:spMkLst>
            <pc:docMk/>
            <pc:sldMk cId="4263533675" sldId="306"/>
            <ac:spMk id="3" creationId="{FD9BCA8F-810B-694A-A42D-0E91B5FC87C3}"/>
          </ac:spMkLst>
        </pc:spChg>
      </pc:sldChg>
      <pc:sldChg chg="addSp delSp modSp">
        <pc:chgData name="" userId="ec0a327afac5ea05" providerId="LiveId" clId="{1355E0BC-637E-4928-81A0-50D02CBDAA6F}" dt="2020-02-24T10:12:09.988" v="537" actId="1036"/>
        <pc:sldMkLst>
          <pc:docMk/>
          <pc:sldMk cId="1587553331" sldId="313"/>
        </pc:sldMkLst>
        <pc:spChg chg="mod">
          <ac:chgData name="" userId="ec0a327afac5ea05" providerId="LiveId" clId="{1355E0BC-637E-4928-81A0-50D02CBDAA6F}" dt="2020-02-24T10:10:53.358" v="487"/>
          <ac:spMkLst>
            <pc:docMk/>
            <pc:sldMk cId="1587553331" sldId="313"/>
            <ac:spMk id="2" creationId="{E8360C03-E0FA-B44D-9BE3-D2B0B18E6FDB}"/>
          </ac:spMkLst>
        </pc:spChg>
        <pc:picChg chg="add mod">
          <ac:chgData name="" userId="ec0a327afac5ea05" providerId="LiveId" clId="{1355E0BC-637E-4928-81A0-50D02CBDAA6F}" dt="2020-02-24T10:12:09.988" v="537" actId="1036"/>
          <ac:picMkLst>
            <pc:docMk/>
            <pc:sldMk cId="1587553331" sldId="313"/>
            <ac:picMk id="5" creationId="{4C06FDFC-0778-4699-91A4-0D2836E758BA}"/>
          </ac:picMkLst>
        </pc:picChg>
        <pc:picChg chg="del">
          <ac:chgData name="" userId="ec0a327afac5ea05" providerId="LiveId" clId="{1355E0BC-637E-4928-81A0-50D02CBDAA6F}" dt="2020-02-24T10:11:53.072" v="488" actId="478"/>
          <ac:picMkLst>
            <pc:docMk/>
            <pc:sldMk cId="1587553331" sldId="313"/>
            <ac:picMk id="6" creationId="{9038DD58-CC47-D143-BA82-0FE5E11F1841}"/>
          </ac:picMkLst>
        </pc:picChg>
      </pc:sldChg>
      <pc:sldChg chg="modSp">
        <pc:chgData name="" userId="ec0a327afac5ea05" providerId="LiveId" clId="{1355E0BC-637E-4928-81A0-50D02CBDAA6F}" dt="2020-02-24T10:49:12.901" v="601" actId="20577"/>
        <pc:sldMkLst>
          <pc:docMk/>
          <pc:sldMk cId="2529633097" sldId="315"/>
        </pc:sldMkLst>
        <pc:spChg chg="mod">
          <ac:chgData name="" userId="ec0a327afac5ea05" providerId="LiveId" clId="{1355E0BC-637E-4928-81A0-50D02CBDAA6F}" dt="2020-02-24T10:49:12.901" v="601" actId="20577"/>
          <ac:spMkLst>
            <pc:docMk/>
            <pc:sldMk cId="2529633097" sldId="315"/>
            <ac:spMk id="3" creationId="{EA56CC63-7E69-CD48-9C04-0DF2326B7722}"/>
          </ac:spMkLst>
        </pc:spChg>
      </pc:sldChg>
      <pc:sldChg chg="modSp modAnim">
        <pc:chgData name="" userId="ec0a327afac5ea05" providerId="LiveId" clId="{1355E0BC-637E-4928-81A0-50D02CBDAA6F}" dt="2020-02-24T11:00:00.854" v="631"/>
        <pc:sldMkLst>
          <pc:docMk/>
          <pc:sldMk cId="3558479136" sldId="317"/>
        </pc:sldMkLst>
        <pc:spChg chg="mod">
          <ac:chgData name="" userId="ec0a327afac5ea05" providerId="LiveId" clId="{1355E0BC-637E-4928-81A0-50D02CBDAA6F}" dt="2020-02-24T08:43:28.319" v="380"/>
          <ac:spMkLst>
            <pc:docMk/>
            <pc:sldMk cId="3558479136" sldId="317"/>
            <ac:spMk id="2" creationId="{22DDBE4A-6CB8-2F48-8286-14A502A2B029}"/>
          </ac:spMkLst>
        </pc:spChg>
        <pc:spChg chg="mod">
          <ac:chgData name="" userId="ec0a327afac5ea05" providerId="LiveId" clId="{1355E0BC-637E-4928-81A0-50D02CBDAA6F}" dt="2020-02-24T11:00:00.854" v="631"/>
          <ac:spMkLst>
            <pc:docMk/>
            <pc:sldMk cId="3558479136" sldId="317"/>
            <ac:spMk id="3" creationId="{FD533448-93BB-DD4C-ABAA-E88A1E1F5270}"/>
          </ac:spMkLst>
        </pc:spChg>
      </pc:sldChg>
      <pc:sldChg chg="modSp">
        <pc:chgData name="" userId="ec0a327afac5ea05" providerId="LiveId" clId="{1355E0BC-637E-4928-81A0-50D02CBDAA6F}" dt="2020-02-24T08:27:19.746" v="274"/>
        <pc:sldMkLst>
          <pc:docMk/>
          <pc:sldMk cId="1368416983" sldId="318"/>
        </pc:sldMkLst>
        <pc:spChg chg="mod">
          <ac:chgData name="" userId="ec0a327afac5ea05" providerId="LiveId" clId="{1355E0BC-637E-4928-81A0-50D02CBDAA6F}" dt="2020-02-24T08:27:19.746" v="274"/>
          <ac:spMkLst>
            <pc:docMk/>
            <pc:sldMk cId="1368416983" sldId="318"/>
            <ac:spMk id="3" creationId="{C7BB4441-052B-A04C-9F1F-BE34F59E895B}"/>
          </ac:spMkLst>
        </pc:spChg>
      </pc:sldChg>
      <pc:sldChg chg="modSp modAnim">
        <pc:chgData name="" userId="ec0a327afac5ea05" providerId="LiveId" clId="{1355E0BC-637E-4928-81A0-50D02CBDAA6F}" dt="2020-02-24T11:41:38.958" v="1667"/>
        <pc:sldMkLst>
          <pc:docMk/>
          <pc:sldMk cId="3015496971" sldId="320"/>
        </pc:sldMkLst>
        <pc:spChg chg="mod">
          <ac:chgData name="" userId="ec0a327afac5ea05" providerId="LiveId" clId="{1355E0BC-637E-4928-81A0-50D02CBDAA6F}" dt="2020-02-24T11:41:38.958" v="1667"/>
          <ac:spMkLst>
            <pc:docMk/>
            <pc:sldMk cId="3015496971" sldId="320"/>
            <ac:spMk id="3" creationId="{677928DC-F665-424D-ABA4-A12ABD1C5392}"/>
          </ac:spMkLst>
        </pc:spChg>
      </pc:sldChg>
      <pc:sldChg chg="addSp delSp modSp modAnim">
        <pc:chgData name="" userId="ec0a327afac5ea05" providerId="LiveId" clId="{1355E0BC-637E-4928-81A0-50D02CBDAA6F}" dt="2020-02-24T11:32:15.346" v="1497"/>
        <pc:sldMkLst>
          <pc:docMk/>
          <pc:sldMk cId="4025062980" sldId="322"/>
        </pc:sldMkLst>
        <pc:spChg chg="mod">
          <ac:chgData name="" userId="ec0a327afac5ea05" providerId="LiveId" clId="{1355E0BC-637E-4928-81A0-50D02CBDAA6F}" dt="2020-02-24T11:32:15.346" v="1497"/>
          <ac:spMkLst>
            <pc:docMk/>
            <pc:sldMk cId="4025062980" sldId="322"/>
            <ac:spMk id="3" creationId="{677928DC-F665-424D-ABA4-A12ABD1C5392}"/>
          </ac:spMkLst>
        </pc:spChg>
        <pc:inkChg chg="add del">
          <ac:chgData name="" userId="ec0a327afac5ea05" providerId="LiveId" clId="{1355E0BC-637E-4928-81A0-50D02CBDAA6F}" dt="2020-02-24T03:06:11.387" v="171" actId="478"/>
          <ac:inkMkLst>
            <pc:docMk/>
            <pc:sldMk cId="4025062980" sldId="322"/>
            <ac:inkMk id="5" creationId="{83956A58-0719-477D-B4A1-616B9D68E627}"/>
          </ac:inkMkLst>
        </pc:inkChg>
      </pc:sldChg>
      <pc:sldChg chg="modSp modAnim">
        <pc:chgData name="" userId="ec0a327afac5ea05" providerId="LiveId" clId="{1355E0BC-637E-4928-81A0-50D02CBDAA6F}" dt="2020-02-24T11:52:14.264" v="1952"/>
        <pc:sldMkLst>
          <pc:docMk/>
          <pc:sldMk cId="3218287071" sldId="324"/>
        </pc:sldMkLst>
        <pc:spChg chg="mod">
          <ac:chgData name="" userId="ec0a327afac5ea05" providerId="LiveId" clId="{1355E0BC-637E-4928-81A0-50D02CBDAA6F}" dt="2020-02-24T11:52:14.264" v="1952"/>
          <ac:spMkLst>
            <pc:docMk/>
            <pc:sldMk cId="3218287071" sldId="324"/>
            <ac:spMk id="3" creationId="{3D91D8A1-E6E1-854C-B5F2-98715C2B76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论文</a:t>
            </a:r>
            <a:r>
              <a:rPr lang="zh-CN" altLang="en-US" sz="4800" b="1" dirty="0"/>
              <a:t>题目（中文</a:t>
            </a:r>
            <a:r>
              <a:rPr lang="en-US" altLang="zh-CN" sz="4800" b="1" dirty="0"/>
              <a:t>+</a:t>
            </a:r>
            <a:r>
              <a:rPr lang="zh-CN" altLang="en-US" sz="4800" b="1" dirty="0"/>
              <a:t>英文）</a:t>
            </a:r>
            <a:br>
              <a:rPr lang="en-US" altLang="zh-CN" sz="4800" b="1" dirty="0"/>
            </a:b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71792"/>
            <a:ext cx="6858000" cy="1685611"/>
          </a:xfrm>
        </p:spPr>
        <p:txBody>
          <a:bodyPr/>
          <a:lstStyle/>
          <a:p>
            <a:r>
              <a:rPr lang="zh-CN" altLang="en-US" b="1" dirty="0"/>
              <a:t>论文信息（作者，单位，会议名，年份）</a:t>
            </a:r>
            <a:endParaRPr lang="en-US" altLang="zh-CN" b="1" dirty="0"/>
          </a:p>
          <a:p>
            <a:r>
              <a:rPr lang="zh-CN" altLang="en-US" b="1" dirty="0"/>
              <a:t>你的名字和学号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内容应该用自己的话来讲一个故事，而不是翻译论文中的话！不超过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分钟！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自带语音录制功能，需自动播放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34"/>
    </mc:Choice>
    <mc:Fallback xmlns="">
      <p:transition spd="slow" advTm="436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905-7C5A-964D-B909-CDBD2638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研究背景（故事场景）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1E68-7640-8245-8A99-482F410A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研究针对什么系统（系统中角色和功能）？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针对系统中的哪个组件或过程？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该系统工作的基本原理是什么？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4000" dirty="0"/>
              <a:t>一张原理图</a:t>
            </a: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/>
              <a:t>（自己绘制，有动画更好）</a:t>
            </a:r>
            <a:endParaRPr lang="en-US" altLang="zh-CN" sz="40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0F350-C85C-9048-A4E6-17291C30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33"/>
    </mc:Choice>
    <mc:Fallback xmlns="">
      <p:transition spd="slow" advTm="1303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FAF00-D052-45FD-A6C7-14AE99E3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安全问题（故事主题）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AF243-61E7-40A6-852F-AB22C52C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在什么安全假设下，敌手具有什么样的能力？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追求哪些安全目标？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、匿名性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敌手可能采取的攻击方式是什么？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威胁背后的原因是什么？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4000" dirty="0"/>
              <a:t>一张原理图</a:t>
            </a: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/>
              <a:t>（自己绘制，有动画更好）</a:t>
            </a:r>
            <a:endParaRPr lang="en-US" altLang="zh-CN" sz="4000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492CB7-6000-404A-A01B-82974368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9B95-FA12-4354-B14C-B9F569FC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研究方法（故事梗概）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88E3D-A458-45B3-8F7A-FFBBFC57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研究中要克服的关键挑战是什么？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解决问题的核心思想是什么？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用最简单的话描述方法是什么？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4000" dirty="0"/>
              <a:t>一张原理图</a:t>
            </a: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/>
              <a:t>（自己绘制，有动画更好）</a:t>
            </a:r>
            <a:endParaRPr lang="en-US" altLang="zh-CN" sz="4000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6F076-F312-45DD-A4E8-D3D9F192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34F5-4FC7-46DC-95A2-E3F25061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实验结果（故事结局）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E7ABC-0408-4AE2-9C62-DF5E8BD7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实验中主要关心的指标是什么？实验预期是什么？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实验中观察到了什么结果？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实验结果与预期是否相符？原因是什么？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600" dirty="0"/>
              <a:t>（如果用论文中图或表，则需做标记）</a:t>
            </a: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132D8-1F10-4367-BB10-24117054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995D-CFD1-6B42-BF56-99BA8656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结论、讨论（你的读后感）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6304-25F0-4B46-BA73-B1786028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论文最终得出了什么结论？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研究中存在哪些不足？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你对未来研究工作的建议是什么？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FCA4D-FCE8-564E-BD73-35A8595D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9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41"/>
    </mc:Choice>
    <mc:Fallback xmlns="">
      <p:transition spd="slow" advTm="6724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5.9|30.7|4.9|5.4|4.3|5.5|5.5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2.2|0.7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64752</TotalTime>
  <Words>304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</vt:lpstr>
      <vt:lpstr>STKaiti</vt:lpstr>
      <vt:lpstr>Arial</vt:lpstr>
      <vt:lpstr>Calibri</vt:lpstr>
      <vt:lpstr>Wingdings</vt:lpstr>
      <vt:lpstr>zy-blue</vt:lpstr>
      <vt:lpstr>论文题目（中文+英文） </vt:lpstr>
      <vt:lpstr>研究背景（故事场景）</vt:lpstr>
      <vt:lpstr>安全问题（故事主题）</vt:lpstr>
      <vt:lpstr>研究方法（故事梗概）</vt:lpstr>
      <vt:lpstr>实验结果（故事结局）</vt:lpstr>
      <vt:lpstr>结论、讨论（你的读后感）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1294</cp:revision>
  <dcterms:created xsi:type="dcterms:W3CDTF">2019-12-18T13:17:38Z</dcterms:created>
  <dcterms:modified xsi:type="dcterms:W3CDTF">2022-09-21T06:06:54Z</dcterms:modified>
</cp:coreProperties>
</file>