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2" r:id="rId4"/>
    <p:sldId id="258" r:id="rId5"/>
    <p:sldId id="259" r:id="rId6"/>
    <p:sldId id="264" r:id="rId7"/>
    <p:sldId id="260" r:id="rId8"/>
    <p:sldId id="265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48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8A5-E235-4CFA-8252-9A60701D6EF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953D-11FD-4126-8583-C00C2BDB5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64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8A5-E235-4CFA-8252-9A60701D6EF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953D-11FD-4126-8583-C00C2BDB5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44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8A5-E235-4CFA-8252-9A60701D6EF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953D-11FD-4126-8583-C00C2BDB5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28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8A5-E235-4CFA-8252-9A60701D6EF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953D-11FD-4126-8583-C00C2BDB5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270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8A5-E235-4CFA-8252-9A60701D6EF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953D-11FD-4126-8583-C00C2BDB5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8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8A5-E235-4CFA-8252-9A60701D6EF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953D-11FD-4126-8583-C00C2BDB5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65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8A5-E235-4CFA-8252-9A60701D6EF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953D-11FD-4126-8583-C00C2BDB56D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2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8A5-E235-4CFA-8252-9A60701D6EF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953D-11FD-4126-8583-C00C2BDB5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85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8A5-E235-4CFA-8252-9A60701D6EF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953D-11FD-4126-8583-C00C2BDB5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56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18A5-E235-4CFA-8252-9A60701D6EF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953D-11FD-4126-8583-C00C2BDB5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64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BE318A5-E235-4CFA-8252-9A60701D6EF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953D-11FD-4126-8583-C00C2BDB5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09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BE318A5-E235-4CFA-8252-9A60701D6EF4}" type="datetimeFigureOut">
              <a:rPr lang="zh-TW" altLang="en-US" smtClean="0"/>
              <a:t>2022/11/14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386953D-11FD-4126-8583-C00C2BDB5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06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406B2-795A-D8DF-4968-0AB3027C0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心情留言板</a:t>
            </a:r>
            <a:br>
              <a:rPr lang="en-US" altLang="zh-TW" sz="7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Consolas" panose="020B0609020204030204" pitchFamily="49" charset="0"/>
              </a:rPr>
              <a:t>Do You Want To Say Something...?</a:t>
            </a:r>
            <a:endParaRPr lang="zh-TW" altLang="en-US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B0F069-D354-6728-00C3-9A2CEB461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輔大數學系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王譽錚</a:t>
            </a:r>
          </a:p>
        </p:txBody>
      </p:sp>
    </p:spTree>
    <p:extLst>
      <p:ext uri="{BB962C8B-B14F-4D97-AF65-F5344CB8AC3E}">
        <p14:creationId xmlns:p14="http://schemas.microsoft.com/office/powerpoint/2010/main" val="30147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AF7E1-67EE-BF1C-216C-90D03535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9500"/>
            <a:ext cx="7729728" cy="943622"/>
          </a:xfrm>
        </p:spPr>
        <p:txBody>
          <a:bodyPr>
            <a:normAutofit fontScale="90000"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編輯個人頁面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(html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9D4845-5718-147F-FF55-6E6DC1454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040"/>
            <a:ext cx="12192000" cy="32251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95EEB8-D9A4-7CF2-4B79-24C83A704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413" y="3144232"/>
            <a:ext cx="4124901" cy="35342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988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AF7E1-67EE-BF1C-216C-90D03535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9500"/>
            <a:ext cx="7729728" cy="943622"/>
          </a:xfrm>
        </p:spPr>
        <p:txBody>
          <a:bodyPr>
            <a:normAutofit fontScale="90000"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登入頁面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A904C6-F055-5B20-F4A1-3FB2E916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33" y="1341675"/>
            <a:ext cx="9433934" cy="53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3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AF7E1-67EE-BF1C-216C-90D03535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9500"/>
            <a:ext cx="7729728" cy="943622"/>
          </a:xfrm>
        </p:spPr>
        <p:txBody>
          <a:bodyPr>
            <a:normAutofit fontScale="90000"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登入頁面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(html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DF0587-865E-A439-5AC4-35FFB1C25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3" y="1219913"/>
            <a:ext cx="6754168" cy="54585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974B26B-64EE-24F9-CBB1-C627B7DDE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967" y="5019369"/>
            <a:ext cx="2572049" cy="16591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F114440-79E3-F76A-2C92-E90720E42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1016" y="5247861"/>
            <a:ext cx="2542495" cy="14306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73E7E3D-AE26-F9AC-E287-DF082EA9F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968" y="1219913"/>
            <a:ext cx="3565962" cy="168071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28C8818-9EAC-2D62-A02F-774C993EBD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8968" y="2997419"/>
            <a:ext cx="3565962" cy="172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6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AF7E1-67EE-BF1C-216C-90D03535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9500"/>
            <a:ext cx="7729728" cy="943622"/>
          </a:xfrm>
        </p:spPr>
        <p:txBody>
          <a:bodyPr>
            <a:normAutofit fontScale="90000"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註冊頁面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24DACC-D6E3-B0FE-4A80-E459939F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07" y="1312152"/>
            <a:ext cx="9352786" cy="529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AF7E1-67EE-BF1C-216C-90D03535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9500"/>
            <a:ext cx="7729728" cy="943622"/>
          </a:xfrm>
        </p:spPr>
        <p:txBody>
          <a:bodyPr>
            <a:normAutofit fontScale="90000"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主頁面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F17491-12AB-07B6-BF07-D0C44513C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794" y="1363168"/>
            <a:ext cx="9314412" cy="526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0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AF7E1-67EE-BF1C-216C-90D03535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9500"/>
            <a:ext cx="7729728" cy="943622"/>
          </a:xfrm>
        </p:spPr>
        <p:txBody>
          <a:bodyPr>
            <a:normAutofit fontScale="90000"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主頁面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(html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FDDA0E-6B2E-96F4-C64F-CF60E904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9" y="1253727"/>
            <a:ext cx="5642318" cy="37487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8F3E285-1F9F-043A-C198-0E72D269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323" y="1253727"/>
            <a:ext cx="3238952" cy="33151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F00479C-C8C9-05A7-944B-D7F6FA551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29" y="5133126"/>
            <a:ext cx="778301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7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AF7E1-67EE-BF1C-216C-90D03535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9500"/>
            <a:ext cx="7729728" cy="943622"/>
          </a:xfrm>
        </p:spPr>
        <p:txBody>
          <a:bodyPr>
            <a:normAutofit fontScale="90000"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個人頁面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126E39-DCBA-782D-E809-3145D388F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64" y="1272209"/>
            <a:ext cx="9552272" cy="540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33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AF7E1-67EE-BF1C-216C-90D03535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9500"/>
            <a:ext cx="7729728" cy="943622"/>
          </a:xfrm>
        </p:spPr>
        <p:txBody>
          <a:bodyPr>
            <a:normAutofit fontScale="90000"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個人頁面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(html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6C6F2B-731F-F1AE-6267-20B07F94C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797" y="1269921"/>
            <a:ext cx="4841755" cy="31430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EC0CFDA-3D9A-F0CA-CA14-0F4036DC8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22" y="1269921"/>
            <a:ext cx="5875769" cy="358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4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AF7E1-67EE-BF1C-216C-90D03535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9500"/>
            <a:ext cx="7729728" cy="943622"/>
          </a:xfrm>
        </p:spPr>
        <p:txBody>
          <a:bodyPr>
            <a:normAutofit fontScale="90000"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編輯個人頁面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43B045-11D7-4823-AF05-B82823863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49" y="1312843"/>
            <a:ext cx="9712101" cy="546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32699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122</TotalTime>
  <Words>67</Words>
  <Application>Microsoft Office PowerPoint</Application>
  <PresentationFormat>寬螢幕</PresentationFormat>
  <Paragraphs>11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標楷體</vt:lpstr>
      <vt:lpstr>Arial</vt:lpstr>
      <vt:lpstr>Consolas</vt:lpstr>
      <vt:lpstr>Gill Sans MT</vt:lpstr>
      <vt:lpstr>包裹</vt:lpstr>
      <vt:lpstr>心情留言板 Do You Want To Say Something...?</vt:lpstr>
      <vt:lpstr>登入頁面</vt:lpstr>
      <vt:lpstr>登入頁面(html、css)</vt:lpstr>
      <vt:lpstr>註冊頁面</vt:lpstr>
      <vt:lpstr>主頁面</vt:lpstr>
      <vt:lpstr>主頁面(html、css)</vt:lpstr>
      <vt:lpstr>個人頁面</vt:lpstr>
      <vt:lpstr>個人頁面(html、css)</vt:lpstr>
      <vt:lpstr>編輯個人頁面</vt:lpstr>
      <vt:lpstr>編輯個人頁面(html、css)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心情留言板</dc:title>
  <dc:creator>譽錚 王</dc:creator>
  <cp:lastModifiedBy>譽錚 王</cp:lastModifiedBy>
  <cp:revision>2</cp:revision>
  <dcterms:created xsi:type="dcterms:W3CDTF">2022-11-13T15:09:25Z</dcterms:created>
  <dcterms:modified xsi:type="dcterms:W3CDTF">2022-11-14T10:36:28Z</dcterms:modified>
</cp:coreProperties>
</file>