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DE58-39BF-43F6-B0EF-672AA64E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C40BA-EFE1-408D-951B-30B5A89F3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03E1-D7E8-4F03-B87C-8AA37D6E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AADC-BFF6-464E-B917-C936C681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C8C4-5382-42CE-83C9-F0F15CD0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0F70-24CC-42B7-B2C7-EFDCCC09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EECE-07BB-489E-AD09-AB51D9C6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C4F8-2E97-47BA-A576-AC6F33F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EDA8-8783-4E83-B0CB-DA631602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6B85-CB4A-4568-B248-102C551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EA3E7-C4FB-48A3-B9E9-9E4DA2B6B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4A069-B6A3-4765-B2BE-A597AF12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AACF-52EB-4CBC-824D-6DDC8394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EABF-1A32-4E81-9E05-EBDF44A6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04C5-B8F4-447B-8B3D-E6EEBA91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00D-4E68-46CF-A6C4-E56641A9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0CC3-F3DC-4670-9215-B262D818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1078-301B-41F2-A006-BBAE547B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1322-FE35-44B3-8C1C-40AE35E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5B9C-ADD4-4A11-B720-AB690405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C373-BEC1-4081-A44E-6FEF7BD6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F229-BB0D-4984-AAC0-13003FDD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528B-8619-442E-AE97-F180FB96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17B9-7234-4F10-B02D-84068046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4465-2C09-4575-A1E9-470DE9A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652-4E4F-4767-AD86-4121F805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5E3F-D961-4282-BDD0-6EBB4E025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1BF8-FB94-40AF-8F32-84DA54E2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04FC-E356-4E88-8CC6-A3D62789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717D-6143-4E18-A591-6C538B81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A532-7878-4668-8CBA-0D84048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3D0F-6A33-4C66-9113-35021DE0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0A7E-7333-46C8-9740-FA7AD00C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29EA5-B79F-43D0-985F-4B147A36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FE88B-B872-47CB-A852-647A40583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20FB2-5846-4B8D-923C-4202FF614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E11F8-1578-4617-BA2D-89654AAC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DC897-78DF-45B4-88B4-8FC83751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0989B-1393-41C0-924F-7D136DB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B8E-568B-4C70-8783-7E787C1A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42DFF-79EF-4857-8FE7-1AFC72DA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C2A9-0679-4958-9827-ECCDFF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805A9-ABB1-4C71-A50E-97461575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4854B-3B1D-4532-BC44-E9568556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27948-7F90-4B74-B459-9CCA00F7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C38F-4AC1-48F6-BEBB-806FB590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64E4-EB3E-496C-9966-05FB3326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23B6-DBC9-4C3C-9F0A-C5E8A553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4CD5-0C14-4213-AA57-777727D7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6719-6CD1-4545-AD40-5D847A11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A3AB-CFDC-44A9-A6B9-6BF391BA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AB89-C309-436E-A247-B4A8FFD2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DAF-F2D4-427C-9848-32763E6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7D1DF-E5BC-4CB8-98B8-A578307B2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0917-8628-4879-905E-D5E94DF0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F6FB9-29B0-4B92-A90C-0E02B116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410C-1988-486F-B03E-9513CC6A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70D9-ADB8-4A18-8CDB-88E21985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A56A2-1135-47C1-8B7A-6F3795AA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F770-E9D7-42EC-941B-ACC04EF9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CBA3-8ED0-46F2-BD18-8D3D7220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A491-4F66-404F-9C1A-7846FB5731BF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1945-B989-4281-A12B-48C2F3318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0142-E8D5-47BF-B09F-E39673DE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7232-B913-47E9-9328-56D6A62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A726-CFBC-4CE3-8DD2-90247A895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Introduce of B1 DB Compare</a:t>
            </a:r>
          </a:p>
        </p:txBody>
      </p:sp>
    </p:spTree>
    <p:extLst>
      <p:ext uri="{BB962C8B-B14F-4D97-AF65-F5344CB8AC3E}">
        <p14:creationId xmlns:p14="http://schemas.microsoft.com/office/powerpoint/2010/main" val="7164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026F-2612-438B-AF7B-994E9C02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" r="1" b="35807"/>
          <a:stretch/>
        </p:blipFill>
        <p:spPr>
          <a:xfrm rot="21480000">
            <a:off x="1134466" y="1010603"/>
            <a:ext cx="9498896" cy="4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142D1-6978-422E-8C29-C6231E31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C10AF87-43C3-4465-8072-4498B849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You can save this configuration for next boot up.</a:t>
            </a:r>
          </a:p>
          <a:p>
            <a:endParaRPr lang="en-US" sz="1600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78F89917-1877-4A3D-88B2-4C7ABC4B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82" y="952500"/>
            <a:ext cx="6380163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F18D-3BC1-4656-BFC8-FF15DFFE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friendly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603DB3-0A62-494C-AD48-F658934A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500"/>
              <a:t>Enable Select Busines</a:t>
            </a:r>
            <a:r>
              <a:rPr lang="en-US" altLang="zh-CN" sz="1500"/>
              <a:t>s Objects main table and its sub tables.</a:t>
            </a:r>
          </a:p>
          <a:p>
            <a:r>
              <a:rPr lang="en-US" sz="1500"/>
              <a:t>Compare result can use ignore file to ignore automatically.</a:t>
            </a:r>
          </a:p>
          <a:p>
            <a:r>
              <a:rPr lang="en-US" sz="1500"/>
              <a:t>Error info could display to show you the other difference between to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CA968-F68E-4F7F-8BDE-16F1B8AA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85" y="952500"/>
            <a:ext cx="641855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7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C285A-5FF0-4636-A440-335D121C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01" y="2701974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Save result</a:t>
            </a:r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FD264-1B6D-4DC2-9083-A79C00F9A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12356" b="-2"/>
          <a:stretch/>
        </p:blipFill>
        <p:spPr>
          <a:xfrm>
            <a:off x="3031407" y="3725"/>
            <a:ext cx="5483541" cy="3144006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131E-C26F-4791-AFF7-CB2BE616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You can save the result with csv format.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FD821-BF55-47F4-8555-CD1781776B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r="15711" b="-2"/>
          <a:stretch/>
        </p:blipFill>
        <p:spPr>
          <a:xfrm>
            <a:off x="5734632" y="1772816"/>
            <a:ext cx="6457368" cy="509465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1208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1E397-BD2B-4517-AB9F-50C93EC3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Ignore Column intuitively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0DD7-51D8-4075-82F5-ADF9EAB0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Ignore one Column and the value will be saved to Ignore.txt files .</a:t>
            </a:r>
          </a:p>
          <a:p>
            <a:r>
              <a:rPr lang="en-US" sz="1600" dirty="0"/>
              <a:t>The display table will refresh automatically.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04415-03F5-4881-ACD8-AD15688A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85" y="952500"/>
            <a:ext cx="641855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9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97ACE-450F-4861-9E80-5DBAB2E8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62" y="1204108"/>
            <a:ext cx="286987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Restore Column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intuitively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6F24-0CAA-4C91-BBC3-ECB01B44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Also you can restore the column you want.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EE04C-8496-45BD-B33C-F9B2F83C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88" y="952500"/>
            <a:ext cx="643995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E198B-2E0A-4F97-B7AE-EBF517C5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4" y="1204108"/>
            <a:ext cx="2815264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Advanced Query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683B-58A1-4C74-B74E-384F33BA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If current Business Objects are not suitable, you can use Advanced form for comparing manually.</a:t>
            </a:r>
          </a:p>
          <a:p>
            <a:r>
              <a:rPr lang="en-US" sz="1600" dirty="0"/>
              <a:t>But you must keep record size to be the same. Otherwise it will report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14930-8D23-4E91-9983-A94E0B62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28" y="952500"/>
            <a:ext cx="668507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E198B-2E0A-4F97-B7AE-EBF517C5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Help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683B-58A1-4C74-B74E-384F33BA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If its unclear for using, you can also you help form for more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C87B6-5C69-44CB-9AD0-C7144752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85" y="952500"/>
            <a:ext cx="641855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1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Impact</vt:lpstr>
      <vt:lpstr>Office Theme</vt:lpstr>
      <vt:lpstr>Introduce of B1 DB Compare</vt:lpstr>
      <vt:lpstr>PowerPoint Presentation</vt:lpstr>
      <vt:lpstr>Database Configuration</vt:lpstr>
      <vt:lpstr>Use friendly</vt:lpstr>
      <vt:lpstr>Save result</vt:lpstr>
      <vt:lpstr>Ignore Column intuitively</vt:lpstr>
      <vt:lpstr>Restore Column intuitively</vt:lpstr>
      <vt:lpstr>Advanced Query Compare</vt:lpstr>
      <vt:lpstr>Help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of B1 DB Compare</dc:title>
  <dc:creator>Yu, Zhengya</dc:creator>
  <cp:lastModifiedBy>Yu, Zhengya</cp:lastModifiedBy>
  <cp:revision>1</cp:revision>
  <dcterms:created xsi:type="dcterms:W3CDTF">2019-06-27T12:01:00Z</dcterms:created>
  <dcterms:modified xsi:type="dcterms:W3CDTF">2019-06-27T12:02:11Z</dcterms:modified>
</cp:coreProperties>
</file>