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-git\TheWisp\data-mining\models\PurchasePricePredi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Compare with history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Sheet1!$A$2:$A$1098</c:f>
              <c:numCache>
                <c:formatCode>yyyy-mm-dd</c:formatCode>
                <c:ptCount val="1097"/>
                <c:pt idx="0">
                  <c:v>41276</c:v>
                </c:pt>
                <c:pt idx="1">
                  <c:v>41277</c:v>
                </c:pt>
                <c:pt idx="2">
                  <c:v>41278</c:v>
                </c:pt>
                <c:pt idx="3">
                  <c:v>41280</c:v>
                </c:pt>
                <c:pt idx="4">
                  <c:v>41281</c:v>
                </c:pt>
                <c:pt idx="5">
                  <c:v>41282</c:v>
                </c:pt>
                <c:pt idx="6">
                  <c:v>41283</c:v>
                </c:pt>
                <c:pt idx="7">
                  <c:v>41284</c:v>
                </c:pt>
                <c:pt idx="8">
                  <c:v>41285</c:v>
                </c:pt>
                <c:pt idx="9">
                  <c:v>41287</c:v>
                </c:pt>
                <c:pt idx="10">
                  <c:v>41288</c:v>
                </c:pt>
                <c:pt idx="11">
                  <c:v>41289</c:v>
                </c:pt>
                <c:pt idx="12">
                  <c:v>41290</c:v>
                </c:pt>
                <c:pt idx="13">
                  <c:v>41291</c:v>
                </c:pt>
                <c:pt idx="14">
                  <c:v>41292</c:v>
                </c:pt>
                <c:pt idx="15">
                  <c:v>41294</c:v>
                </c:pt>
                <c:pt idx="16">
                  <c:v>41296</c:v>
                </c:pt>
                <c:pt idx="17">
                  <c:v>41297</c:v>
                </c:pt>
                <c:pt idx="18">
                  <c:v>41298</c:v>
                </c:pt>
                <c:pt idx="19">
                  <c:v>41299</c:v>
                </c:pt>
                <c:pt idx="20">
                  <c:v>41301</c:v>
                </c:pt>
                <c:pt idx="21">
                  <c:v>41302</c:v>
                </c:pt>
                <c:pt idx="22">
                  <c:v>41303</c:v>
                </c:pt>
                <c:pt idx="23">
                  <c:v>41304</c:v>
                </c:pt>
                <c:pt idx="24">
                  <c:v>41305</c:v>
                </c:pt>
                <c:pt idx="25">
                  <c:v>41306</c:v>
                </c:pt>
                <c:pt idx="26">
                  <c:v>41308</c:v>
                </c:pt>
                <c:pt idx="27">
                  <c:v>41309</c:v>
                </c:pt>
                <c:pt idx="28">
                  <c:v>41310</c:v>
                </c:pt>
                <c:pt idx="29">
                  <c:v>41311</c:v>
                </c:pt>
                <c:pt idx="30">
                  <c:v>41312</c:v>
                </c:pt>
                <c:pt idx="31">
                  <c:v>41313</c:v>
                </c:pt>
                <c:pt idx="32">
                  <c:v>41315</c:v>
                </c:pt>
                <c:pt idx="33">
                  <c:v>41316</c:v>
                </c:pt>
                <c:pt idx="34">
                  <c:v>41317</c:v>
                </c:pt>
                <c:pt idx="35">
                  <c:v>41318</c:v>
                </c:pt>
                <c:pt idx="36">
                  <c:v>41319</c:v>
                </c:pt>
                <c:pt idx="37">
                  <c:v>41320</c:v>
                </c:pt>
                <c:pt idx="38">
                  <c:v>41324</c:v>
                </c:pt>
                <c:pt idx="39">
                  <c:v>41325</c:v>
                </c:pt>
                <c:pt idx="40">
                  <c:v>41326</c:v>
                </c:pt>
                <c:pt idx="41">
                  <c:v>41327</c:v>
                </c:pt>
                <c:pt idx="42">
                  <c:v>41329</c:v>
                </c:pt>
                <c:pt idx="43">
                  <c:v>41330</c:v>
                </c:pt>
                <c:pt idx="44">
                  <c:v>41331</c:v>
                </c:pt>
                <c:pt idx="45">
                  <c:v>41332</c:v>
                </c:pt>
                <c:pt idx="46">
                  <c:v>41333</c:v>
                </c:pt>
                <c:pt idx="47">
                  <c:v>41334</c:v>
                </c:pt>
                <c:pt idx="48">
                  <c:v>41336</c:v>
                </c:pt>
                <c:pt idx="49">
                  <c:v>41337</c:v>
                </c:pt>
                <c:pt idx="50">
                  <c:v>41338</c:v>
                </c:pt>
                <c:pt idx="51">
                  <c:v>41339</c:v>
                </c:pt>
                <c:pt idx="52">
                  <c:v>41340</c:v>
                </c:pt>
                <c:pt idx="53">
                  <c:v>41341</c:v>
                </c:pt>
                <c:pt idx="54">
                  <c:v>41343</c:v>
                </c:pt>
                <c:pt idx="55">
                  <c:v>41344</c:v>
                </c:pt>
                <c:pt idx="56">
                  <c:v>41345</c:v>
                </c:pt>
                <c:pt idx="57">
                  <c:v>41346</c:v>
                </c:pt>
                <c:pt idx="58">
                  <c:v>41347</c:v>
                </c:pt>
                <c:pt idx="59">
                  <c:v>41348</c:v>
                </c:pt>
                <c:pt idx="60">
                  <c:v>41350</c:v>
                </c:pt>
                <c:pt idx="61">
                  <c:v>41351</c:v>
                </c:pt>
                <c:pt idx="62">
                  <c:v>41352</c:v>
                </c:pt>
                <c:pt idx="63">
                  <c:v>41353</c:v>
                </c:pt>
                <c:pt idx="64">
                  <c:v>41354</c:v>
                </c:pt>
                <c:pt idx="65">
                  <c:v>41355</c:v>
                </c:pt>
                <c:pt idx="66">
                  <c:v>41357</c:v>
                </c:pt>
                <c:pt idx="67">
                  <c:v>41358</c:v>
                </c:pt>
                <c:pt idx="68">
                  <c:v>41359</c:v>
                </c:pt>
                <c:pt idx="69">
                  <c:v>41360</c:v>
                </c:pt>
                <c:pt idx="70">
                  <c:v>41361</c:v>
                </c:pt>
                <c:pt idx="71">
                  <c:v>41364</c:v>
                </c:pt>
                <c:pt idx="72">
                  <c:v>41365</c:v>
                </c:pt>
                <c:pt idx="73">
                  <c:v>41366</c:v>
                </c:pt>
                <c:pt idx="74">
                  <c:v>41367</c:v>
                </c:pt>
                <c:pt idx="75">
                  <c:v>41368</c:v>
                </c:pt>
                <c:pt idx="76">
                  <c:v>41369</c:v>
                </c:pt>
                <c:pt idx="77">
                  <c:v>41372</c:v>
                </c:pt>
                <c:pt idx="78">
                  <c:v>41373</c:v>
                </c:pt>
                <c:pt idx="79">
                  <c:v>41374</c:v>
                </c:pt>
                <c:pt idx="80">
                  <c:v>41375</c:v>
                </c:pt>
                <c:pt idx="81">
                  <c:v>41376</c:v>
                </c:pt>
                <c:pt idx="82">
                  <c:v>41379</c:v>
                </c:pt>
                <c:pt idx="83">
                  <c:v>41380</c:v>
                </c:pt>
                <c:pt idx="84">
                  <c:v>41381</c:v>
                </c:pt>
                <c:pt idx="85">
                  <c:v>41382</c:v>
                </c:pt>
                <c:pt idx="86">
                  <c:v>41383</c:v>
                </c:pt>
                <c:pt idx="87">
                  <c:v>41386</c:v>
                </c:pt>
                <c:pt idx="88">
                  <c:v>41387</c:v>
                </c:pt>
                <c:pt idx="89">
                  <c:v>41388</c:v>
                </c:pt>
                <c:pt idx="90">
                  <c:v>41389</c:v>
                </c:pt>
                <c:pt idx="91">
                  <c:v>41390</c:v>
                </c:pt>
                <c:pt idx="92">
                  <c:v>41393</c:v>
                </c:pt>
                <c:pt idx="93">
                  <c:v>41394</c:v>
                </c:pt>
                <c:pt idx="94">
                  <c:v>41395</c:v>
                </c:pt>
                <c:pt idx="95">
                  <c:v>41396</c:v>
                </c:pt>
                <c:pt idx="96">
                  <c:v>41397</c:v>
                </c:pt>
                <c:pt idx="97">
                  <c:v>41400</c:v>
                </c:pt>
                <c:pt idx="98">
                  <c:v>41401</c:v>
                </c:pt>
                <c:pt idx="99">
                  <c:v>41402</c:v>
                </c:pt>
                <c:pt idx="100">
                  <c:v>41403</c:v>
                </c:pt>
                <c:pt idx="101">
                  <c:v>41404</c:v>
                </c:pt>
                <c:pt idx="102">
                  <c:v>41407</c:v>
                </c:pt>
                <c:pt idx="103">
                  <c:v>41408</c:v>
                </c:pt>
                <c:pt idx="104">
                  <c:v>41409</c:v>
                </c:pt>
                <c:pt idx="105">
                  <c:v>41410</c:v>
                </c:pt>
                <c:pt idx="106">
                  <c:v>41411</c:v>
                </c:pt>
                <c:pt idx="107">
                  <c:v>41414</c:v>
                </c:pt>
                <c:pt idx="108">
                  <c:v>41415</c:v>
                </c:pt>
                <c:pt idx="109">
                  <c:v>41416</c:v>
                </c:pt>
                <c:pt idx="110">
                  <c:v>41417</c:v>
                </c:pt>
                <c:pt idx="111">
                  <c:v>41418</c:v>
                </c:pt>
                <c:pt idx="112">
                  <c:v>41422</c:v>
                </c:pt>
                <c:pt idx="113">
                  <c:v>41423</c:v>
                </c:pt>
                <c:pt idx="114">
                  <c:v>41424</c:v>
                </c:pt>
                <c:pt idx="115">
                  <c:v>41425</c:v>
                </c:pt>
                <c:pt idx="116">
                  <c:v>41428</c:v>
                </c:pt>
                <c:pt idx="117">
                  <c:v>41429</c:v>
                </c:pt>
                <c:pt idx="118">
                  <c:v>41430</c:v>
                </c:pt>
                <c:pt idx="119">
                  <c:v>41431</c:v>
                </c:pt>
                <c:pt idx="120">
                  <c:v>41432</c:v>
                </c:pt>
                <c:pt idx="121">
                  <c:v>41435</c:v>
                </c:pt>
                <c:pt idx="122">
                  <c:v>41436</c:v>
                </c:pt>
                <c:pt idx="123">
                  <c:v>41437</c:v>
                </c:pt>
                <c:pt idx="124">
                  <c:v>41438</c:v>
                </c:pt>
                <c:pt idx="125">
                  <c:v>41439</c:v>
                </c:pt>
                <c:pt idx="126">
                  <c:v>41442</c:v>
                </c:pt>
                <c:pt idx="127">
                  <c:v>41443</c:v>
                </c:pt>
                <c:pt idx="128">
                  <c:v>41444</c:v>
                </c:pt>
                <c:pt idx="129">
                  <c:v>41445</c:v>
                </c:pt>
                <c:pt idx="130">
                  <c:v>41446</c:v>
                </c:pt>
                <c:pt idx="131">
                  <c:v>41449</c:v>
                </c:pt>
                <c:pt idx="132">
                  <c:v>41450</c:v>
                </c:pt>
                <c:pt idx="133">
                  <c:v>41451</c:v>
                </c:pt>
                <c:pt idx="134">
                  <c:v>41452</c:v>
                </c:pt>
                <c:pt idx="135">
                  <c:v>41453</c:v>
                </c:pt>
                <c:pt idx="136">
                  <c:v>41456</c:v>
                </c:pt>
                <c:pt idx="137">
                  <c:v>41457</c:v>
                </c:pt>
                <c:pt idx="138">
                  <c:v>41458</c:v>
                </c:pt>
                <c:pt idx="139">
                  <c:v>41459</c:v>
                </c:pt>
                <c:pt idx="140">
                  <c:v>41460</c:v>
                </c:pt>
                <c:pt idx="141">
                  <c:v>41463</c:v>
                </c:pt>
                <c:pt idx="142">
                  <c:v>41464</c:v>
                </c:pt>
                <c:pt idx="143">
                  <c:v>41465</c:v>
                </c:pt>
                <c:pt idx="144">
                  <c:v>41466</c:v>
                </c:pt>
                <c:pt idx="145">
                  <c:v>41467</c:v>
                </c:pt>
                <c:pt idx="146">
                  <c:v>41470</c:v>
                </c:pt>
                <c:pt idx="147">
                  <c:v>41471</c:v>
                </c:pt>
                <c:pt idx="148">
                  <c:v>41472</c:v>
                </c:pt>
                <c:pt idx="149">
                  <c:v>41473</c:v>
                </c:pt>
                <c:pt idx="150">
                  <c:v>41474</c:v>
                </c:pt>
                <c:pt idx="151">
                  <c:v>41477</c:v>
                </c:pt>
                <c:pt idx="152">
                  <c:v>41478</c:v>
                </c:pt>
                <c:pt idx="153">
                  <c:v>41479</c:v>
                </c:pt>
                <c:pt idx="154">
                  <c:v>41480</c:v>
                </c:pt>
                <c:pt idx="155">
                  <c:v>41481</c:v>
                </c:pt>
                <c:pt idx="156">
                  <c:v>41484</c:v>
                </c:pt>
                <c:pt idx="157">
                  <c:v>41485</c:v>
                </c:pt>
                <c:pt idx="158">
                  <c:v>41486</c:v>
                </c:pt>
                <c:pt idx="159">
                  <c:v>41487</c:v>
                </c:pt>
                <c:pt idx="160">
                  <c:v>41488</c:v>
                </c:pt>
                <c:pt idx="161">
                  <c:v>41491</c:v>
                </c:pt>
                <c:pt idx="162">
                  <c:v>41492</c:v>
                </c:pt>
                <c:pt idx="163">
                  <c:v>41493</c:v>
                </c:pt>
                <c:pt idx="164">
                  <c:v>41494</c:v>
                </c:pt>
                <c:pt idx="165">
                  <c:v>41495</c:v>
                </c:pt>
                <c:pt idx="166">
                  <c:v>41498</c:v>
                </c:pt>
                <c:pt idx="167">
                  <c:v>41499</c:v>
                </c:pt>
                <c:pt idx="168">
                  <c:v>41500</c:v>
                </c:pt>
                <c:pt idx="169">
                  <c:v>41501</c:v>
                </c:pt>
                <c:pt idx="170">
                  <c:v>41502</c:v>
                </c:pt>
                <c:pt idx="171">
                  <c:v>41505</c:v>
                </c:pt>
                <c:pt idx="172">
                  <c:v>41506</c:v>
                </c:pt>
                <c:pt idx="173">
                  <c:v>41507</c:v>
                </c:pt>
                <c:pt idx="174">
                  <c:v>41508</c:v>
                </c:pt>
                <c:pt idx="175">
                  <c:v>41509</c:v>
                </c:pt>
                <c:pt idx="176">
                  <c:v>41512</c:v>
                </c:pt>
                <c:pt idx="177">
                  <c:v>41513</c:v>
                </c:pt>
                <c:pt idx="178">
                  <c:v>41514</c:v>
                </c:pt>
                <c:pt idx="179">
                  <c:v>41515</c:v>
                </c:pt>
                <c:pt idx="180">
                  <c:v>41516</c:v>
                </c:pt>
                <c:pt idx="181">
                  <c:v>41520</c:v>
                </c:pt>
                <c:pt idx="182">
                  <c:v>41521</c:v>
                </c:pt>
                <c:pt idx="183">
                  <c:v>41522</c:v>
                </c:pt>
                <c:pt idx="184">
                  <c:v>41523</c:v>
                </c:pt>
                <c:pt idx="185">
                  <c:v>41526</c:v>
                </c:pt>
                <c:pt idx="186">
                  <c:v>41527</c:v>
                </c:pt>
                <c:pt idx="187">
                  <c:v>41528</c:v>
                </c:pt>
                <c:pt idx="188">
                  <c:v>41529</c:v>
                </c:pt>
                <c:pt idx="189">
                  <c:v>41530</c:v>
                </c:pt>
                <c:pt idx="190">
                  <c:v>41533</c:v>
                </c:pt>
                <c:pt idx="191">
                  <c:v>41534</c:v>
                </c:pt>
                <c:pt idx="192">
                  <c:v>41535</c:v>
                </c:pt>
                <c:pt idx="193">
                  <c:v>41536</c:v>
                </c:pt>
                <c:pt idx="194">
                  <c:v>41537</c:v>
                </c:pt>
                <c:pt idx="195">
                  <c:v>41540</c:v>
                </c:pt>
                <c:pt idx="196">
                  <c:v>41541</c:v>
                </c:pt>
                <c:pt idx="197">
                  <c:v>41542</c:v>
                </c:pt>
                <c:pt idx="198">
                  <c:v>41543</c:v>
                </c:pt>
                <c:pt idx="199">
                  <c:v>41544</c:v>
                </c:pt>
                <c:pt idx="200">
                  <c:v>41547</c:v>
                </c:pt>
                <c:pt idx="201">
                  <c:v>41548</c:v>
                </c:pt>
                <c:pt idx="202">
                  <c:v>41549</c:v>
                </c:pt>
                <c:pt idx="203">
                  <c:v>41550</c:v>
                </c:pt>
                <c:pt idx="204">
                  <c:v>41551</c:v>
                </c:pt>
                <c:pt idx="205">
                  <c:v>41554</c:v>
                </c:pt>
                <c:pt idx="206">
                  <c:v>41555</c:v>
                </c:pt>
                <c:pt idx="207">
                  <c:v>41556</c:v>
                </c:pt>
                <c:pt idx="208">
                  <c:v>41557</c:v>
                </c:pt>
                <c:pt idx="209">
                  <c:v>41558</c:v>
                </c:pt>
                <c:pt idx="210">
                  <c:v>41561</c:v>
                </c:pt>
                <c:pt idx="211">
                  <c:v>41562</c:v>
                </c:pt>
                <c:pt idx="212">
                  <c:v>41563</c:v>
                </c:pt>
                <c:pt idx="213">
                  <c:v>41564</c:v>
                </c:pt>
                <c:pt idx="214">
                  <c:v>41565</c:v>
                </c:pt>
                <c:pt idx="215">
                  <c:v>41568</c:v>
                </c:pt>
                <c:pt idx="216">
                  <c:v>41569</c:v>
                </c:pt>
                <c:pt idx="217">
                  <c:v>41570</c:v>
                </c:pt>
                <c:pt idx="218">
                  <c:v>41571</c:v>
                </c:pt>
                <c:pt idx="219">
                  <c:v>41572</c:v>
                </c:pt>
                <c:pt idx="220">
                  <c:v>41575</c:v>
                </c:pt>
                <c:pt idx="221">
                  <c:v>41576</c:v>
                </c:pt>
                <c:pt idx="222">
                  <c:v>41577</c:v>
                </c:pt>
                <c:pt idx="223">
                  <c:v>41578</c:v>
                </c:pt>
                <c:pt idx="224">
                  <c:v>41579</c:v>
                </c:pt>
                <c:pt idx="225">
                  <c:v>41582</c:v>
                </c:pt>
                <c:pt idx="226">
                  <c:v>41583</c:v>
                </c:pt>
                <c:pt idx="227">
                  <c:v>41584</c:v>
                </c:pt>
                <c:pt idx="228">
                  <c:v>41585</c:v>
                </c:pt>
                <c:pt idx="229">
                  <c:v>41586</c:v>
                </c:pt>
                <c:pt idx="230">
                  <c:v>41589</c:v>
                </c:pt>
                <c:pt idx="231">
                  <c:v>41590</c:v>
                </c:pt>
                <c:pt idx="232">
                  <c:v>41591</c:v>
                </c:pt>
                <c:pt idx="233">
                  <c:v>41592</c:v>
                </c:pt>
                <c:pt idx="234">
                  <c:v>41593</c:v>
                </c:pt>
                <c:pt idx="235">
                  <c:v>41596</c:v>
                </c:pt>
                <c:pt idx="236">
                  <c:v>41597</c:v>
                </c:pt>
                <c:pt idx="237">
                  <c:v>41598</c:v>
                </c:pt>
                <c:pt idx="238">
                  <c:v>41599</c:v>
                </c:pt>
                <c:pt idx="239">
                  <c:v>41600</c:v>
                </c:pt>
                <c:pt idx="240">
                  <c:v>41602</c:v>
                </c:pt>
                <c:pt idx="241">
                  <c:v>41603</c:v>
                </c:pt>
                <c:pt idx="242">
                  <c:v>41604</c:v>
                </c:pt>
                <c:pt idx="243">
                  <c:v>41605</c:v>
                </c:pt>
                <c:pt idx="244">
                  <c:v>41607</c:v>
                </c:pt>
                <c:pt idx="245">
                  <c:v>41610</c:v>
                </c:pt>
                <c:pt idx="246">
                  <c:v>41611</c:v>
                </c:pt>
                <c:pt idx="247">
                  <c:v>41612</c:v>
                </c:pt>
                <c:pt idx="248">
                  <c:v>41613</c:v>
                </c:pt>
                <c:pt idx="249">
                  <c:v>41614</c:v>
                </c:pt>
                <c:pt idx="250">
                  <c:v>41617</c:v>
                </c:pt>
                <c:pt idx="251">
                  <c:v>41618</c:v>
                </c:pt>
                <c:pt idx="252">
                  <c:v>41619</c:v>
                </c:pt>
                <c:pt idx="253">
                  <c:v>41620</c:v>
                </c:pt>
                <c:pt idx="254">
                  <c:v>41621</c:v>
                </c:pt>
                <c:pt idx="255">
                  <c:v>41624</c:v>
                </c:pt>
                <c:pt idx="256">
                  <c:v>41625</c:v>
                </c:pt>
                <c:pt idx="257">
                  <c:v>41626</c:v>
                </c:pt>
                <c:pt idx="258">
                  <c:v>41627</c:v>
                </c:pt>
                <c:pt idx="259">
                  <c:v>41628</c:v>
                </c:pt>
                <c:pt idx="260">
                  <c:v>41631</c:v>
                </c:pt>
                <c:pt idx="261">
                  <c:v>41632</c:v>
                </c:pt>
                <c:pt idx="262">
                  <c:v>41634</c:v>
                </c:pt>
                <c:pt idx="263">
                  <c:v>41635</c:v>
                </c:pt>
                <c:pt idx="264">
                  <c:v>41638</c:v>
                </c:pt>
                <c:pt idx="265">
                  <c:v>41639</c:v>
                </c:pt>
                <c:pt idx="266">
                  <c:v>41640</c:v>
                </c:pt>
                <c:pt idx="267">
                  <c:v>41641</c:v>
                </c:pt>
                <c:pt idx="268">
                  <c:v>41642</c:v>
                </c:pt>
                <c:pt idx="269">
                  <c:v>41645</c:v>
                </c:pt>
                <c:pt idx="270">
                  <c:v>41646</c:v>
                </c:pt>
                <c:pt idx="271">
                  <c:v>41647</c:v>
                </c:pt>
                <c:pt idx="272">
                  <c:v>41648</c:v>
                </c:pt>
                <c:pt idx="273">
                  <c:v>41649</c:v>
                </c:pt>
                <c:pt idx="274">
                  <c:v>41652</c:v>
                </c:pt>
                <c:pt idx="275">
                  <c:v>41653</c:v>
                </c:pt>
                <c:pt idx="276">
                  <c:v>41654</c:v>
                </c:pt>
                <c:pt idx="277">
                  <c:v>41655</c:v>
                </c:pt>
                <c:pt idx="278">
                  <c:v>41656</c:v>
                </c:pt>
                <c:pt idx="279">
                  <c:v>41660</c:v>
                </c:pt>
                <c:pt idx="280">
                  <c:v>41661</c:v>
                </c:pt>
                <c:pt idx="281">
                  <c:v>41662</c:v>
                </c:pt>
                <c:pt idx="282">
                  <c:v>41663</c:v>
                </c:pt>
                <c:pt idx="283">
                  <c:v>41666</c:v>
                </c:pt>
                <c:pt idx="284">
                  <c:v>41667</c:v>
                </c:pt>
                <c:pt idx="285">
                  <c:v>41668</c:v>
                </c:pt>
                <c:pt idx="286">
                  <c:v>41669</c:v>
                </c:pt>
                <c:pt idx="287">
                  <c:v>41670</c:v>
                </c:pt>
                <c:pt idx="288">
                  <c:v>41673</c:v>
                </c:pt>
                <c:pt idx="289">
                  <c:v>41674</c:v>
                </c:pt>
                <c:pt idx="290">
                  <c:v>41675</c:v>
                </c:pt>
                <c:pt idx="291">
                  <c:v>41676</c:v>
                </c:pt>
                <c:pt idx="292">
                  <c:v>41677</c:v>
                </c:pt>
                <c:pt idx="293">
                  <c:v>41680</c:v>
                </c:pt>
                <c:pt idx="294">
                  <c:v>41681</c:v>
                </c:pt>
                <c:pt idx="295">
                  <c:v>41682</c:v>
                </c:pt>
                <c:pt idx="296">
                  <c:v>41683</c:v>
                </c:pt>
                <c:pt idx="297">
                  <c:v>41684</c:v>
                </c:pt>
                <c:pt idx="298">
                  <c:v>41688</c:v>
                </c:pt>
                <c:pt idx="299">
                  <c:v>41689</c:v>
                </c:pt>
                <c:pt idx="300">
                  <c:v>41690</c:v>
                </c:pt>
                <c:pt idx="301">
                  <c:v>41691</c:v>
                </c:pt>
                <c:pt idx="302">
                  <c:v>41694</c:v>
                </c:pt>
                <c:pt idx="303">
                  <c:v>41695</c:v>
                </c:pt>
                <c:pt idx="304">
                  <c:v>41696</c:v>
                </c:pt>
                <c:pt idx="305">
                  <c:v>41697</c:v>
                </c:pt>
                <c:pt idx="306">
                  <c:v>41698</c:v>
                </c:pt>
                <c:pt idx="307">
                  <c:v>41701</c:v>
                </c:pt>
                <c:pt idx="308">
                  <c:v>41702</c:v>
                </c:pt>
                <c:pt idx="309">
                  <c:v>41703</c:v>
                </c:pt>
                <c:pt idx="310">
                  <c:v>41704</c:v>
                </c:pt>
                <c:pt idx="311">
                  <c:v>41705</c:v>
                </c:pt>
                <c:pt idx="312">
                  <c:v>41708</c:v>
                </c:pt>
                <c:pt idx="313">
                  <c:v>41709</c:v>
                </c:pt>
                <c:pt idx="314">
                  <c:v>41710</c:v>
                </c:pt>
                <c:pt idx="315">
                  <c:v>41711</c:v>
                </c:pt>
                <c:pt idx="316">
                  <c:v>41712</c:v>
                </c:pt>
                <c:pt idx="317">
                  <c:v>41715</c:v>
                </c:pt>
                <c:pt idx="318">
                  <c:v>41716</c:v>
                </c:pt>
                <c:pt idx="319">
                  <c:v>41717</c:v>
                </c:pt>
                <c:pt idx="320">
                  <c:v>41718</c:v>
                </c:pt>
                <c:pt idx="321">
                  <c:v>41719</c:v>
                </c:pt>
                <c:pt idx="322">
                  <c:v>41722</c:v>
                </c:pt>
                <c:pt idx="323">
                  <c:v>41723</c:v>
                </c:pt>
                <c:pt idx="324">
                  <c:v>41724</c:v>
                </c:pt>
                <c:pt idx="325">
                  <c:v>41725</c:v>
                </c:pt>
                <c:pt idx="326">
                  <c:v>41726</c:v>
                </c:pt>
                <c:pt idx="327">
                  <c:v>41729</c:v>
                </c:pt>
                <c:pt idx="328">
                  <c:v>41730</c:v>
                </c:pt>
                <c:pt idx="329">
                  <c:v>41731</c:v>
                </c:pt>
                <c:pt idx="330">
                  <c:v>41732</c:v>
                </c:pt>
                <c:pt idx="331">
                  <c:v>41733</c:v>
                </c:pt>
                <c:pt idx="332">
                  <c:v>41736</c:v>
                </c:pt>
                <c:pt idx="333">
                  <c:v>41737</c:v>
                </c:pt>
                <c:pt idx="334">
                  <c:v>41738</c:v>
                </c:pt>
                <c:pt idx="335">
                  <c:v>41739</c:v>
                </c:pt>
                <c:pt idx="336">
                  <c:v>41740</c:v>
                </c:pt>
                <c:pt idx="337">
                  <c:v>41743</c:v>
                </c:pt>
                <c:pt idx="338">
                  <c:v>41744</c:v>
                </c:pt>
                <c:pt idx="339">
                  <c:v>41745</c:v>
                </c:pt>
                <c:pt idx="340">
                  <c:v>41746</c:v>
                </c:pt>
                <c:pt idx="341">
                  <c:v>41750</c:v>
                </c:pt>
                <c:pt idx="342">
                  <c:v>41751</c:v>
                </c:pt>
                <c:pt idx="343">
                  <c:v>41752</c:v>
                </c:pt>
                <c:pt idx="344">
                  <c:v>41753</c:v>
                </c:pt>
                <c:pt idx="345">
                  <c:v>41754</c:v>
                </c:pt>
                <c:pt idx="346">
                  <c:v>41757</c:v>
                </c:pt>
                <c:pt idx="347">
                  <c:v>41758</c:v>
                </c:pt>
                <c:pt idx="348">
                  <c:v>41759</c:v>
                </c:pt>
                <c:pt idx="349">
                  <c:v>41760</c:v>
                </c:pt>
                <c:pt idx="350">
                  <c:v>41761</c:v>
                </c:pt>
                <c:pt idx="351">
                  <c:v>41764</c:v>
                </c:pt>
                <c:pt idx="352">
                  <c:v>41765</c:v>
                </c:pt>
                <c:pt idx="353">
                  <c:v>41766</c:v>
                </c:pt>
                <c:pt idx="354">
                  <c:v>41767</c:v>
                </c:pt>
                <c:pt idx="355">
                  <c:v>41768</c:v>
                </c:pt>
                <c:pt idx="356">
                  <c:v>41770</c:v>
                </c:pt>
                <c:pt idx="357">
                  <c:v>41771</c:v>
                </c:pt>
                <c:pt idx="358">
                  <c:v>41772</c:v>
                </c:pt>
                <c:pt idx="359">
                  <c:v>41773</c:v>
                </c:pt>
                <c:pt idx="360">
                  <c:v>41774</c:v>
                </c:pt>
                <c:pt idx="361">
                  <c:v>41775</c:v>
                </c:pt>
                <c:pt idx="362">
                  <c:v>41778</c:v>
                </c:pt>
                <c:pt idx="363">
                  <c:v>41779</c:v>
                </c:pt>
                <c:pt idx="364">
                  <c:v>41780</c:v>
                </c:pt>
                <c:pt idx="365">
                  <c:v>41781</c:v>
                </c:pt>
                <c:pt idx="366">
                  <c:v>41782</c:v>
                </c:pt>
                <c:pt idx="367">
                  <c:v>41786</c:v>
                </c:pt>
                <c:pt idx="368">
                  <c:v>41787</c:v>
                </c:pt>
                <c:pt idx="369">
                  <c:v>41788</c:v>
                </c:pt>
                <c:pt idx="370">
                  <c:v>41789</c:v>
                </c:pt>
                <c:pt idx="371">
                  <c:v>41792</c:v>
                </c:pt>
                <c:pt idx="372">
                  <c:v>41793</c:v>
                </c:pt>
                <c:pt idx="373">
                  <c:v>41794</c:v>
                </c:pt>
                <c:pt idx="374">
                  <c:v>41795</c:v>
                </c:pt>
                <c:pt idx="375">
                  <c:v>41796</c:v>
                </c:pt>
                <c:pt idx="376">
                  <c:v>41799</c:v>
                </c:pt>
                <c:pt idx="377">
                  <c:v>41800</c:v>
                </c:pt>
                <c:pt idx="378">
                  <c:v>41801</c:v>
                </c:pt>
                <c:pt idx="379">
                  <c:v>41802</c:v>
                </c:pt>
                <c:pt idx="380">
                  <c:v>41803</c:v>
                </c:pt>
                <c:pt idx="381">
                  <c:v>41806</c:v>
                </c:pt>
                <c:pt idx="382">
                  <c:v>41807</c:v>
                </c:pt>
                <c:pt idx="383">
                  <c:v>41808</c:v>
                </c:pt>
                <c:pt idx="384">
                  <c:v>41809</c:v>
                </c:pt>
                <c:pt idx="385">
                  <c:v>41810</c:v>
                </c:pt>
                <c:pt idx="386">
                  <c:v>41813</c:v>
                </c:pt>
                <c:pt idx="387">
                  <c:v>41814</c:v>
                </c:pt>
                <c:pt idx="388">
                  <c:v>41815</c:v>
                </c:pt>
                <c:pt idx="389">
                  <c:v>41816</c:v>
                </c:pt>
                <c:pt idx="390">
                  <c:v>41817</c:v>
                </c:pt>
                <c:pt idx="391">
                  <c:v>41820</c:v>
                </c:pt>
                <c:pt idx="392">
                  <c:v>41821</c:v>
                </c:pt>
                <c:pt idx="393">
                  <c:v>41822</c:v>
                </c:pt>
                <c:pt idx="394">
                  <c:v>41823</c:v>
                </c:pt>
                <c:pt idx="395">
                  <c:v>41826</c:v>
                </c:pt>
                <c:pt idx="396">
                  <c:v>41827</c:v>
                </c:pt>
                <c:pt idx="397">
                  <c:v>41828</c:v>
                </c:pt>
                <c:pt idx="398">
                  <c:v>41829</c:v>
                </c:pt>
                <c:pt idx="399">
                  <c:v>41830</c:v>
                </c:pt>
                <c:pt idx="400">
                  <c:v>41831</c:v>
                </c:pt>
                <c:pt idx="401">
                  <c:v>41834</c:v>
                </c:pt>
                <c:pt idx="402">
                  <c:v>41835</c:v>
                </c:pt>
                <c:pt idx="403">
                  <c:v>41836</c:v>
                </c:pt>
                <c:pt idx="404">
                  <c:v>41837</c:v>
                </c:pt>
                <c:pt idx="405">
                  <c:v>41838</c:v>
                </c:pt>
                <c:pt idx="406">
                  <c:v>41841</c:v>
                </c:pt>
                <c:pt idx="407">
                  <c:v>41842</c:v>
                </c:pt>
                <c:pt idx="408">
                  <c:v>41843</c:v>
                </c:pt>
                <c:pt idx="409">
                  <c:v>41844</c:v>
                </c:pt>
                <c:pt idx="410">
                  <c:v>41845</c:v>
                </c:pt>
                <c:pt idx="411">
                  <c:v>41848</c:v>
                </c:pt>
                <c:pt idx="412">
                  <c:v>41849</c:v>
                </c:pt>
                <c:pt idx="413">
                  <c:v>41850</c:v>
                </c:pt>
                <c:pt idx="414">
                  <c:v>41851</c:v>
                </c:pt>
                <c:pt idx="415">
                  <c:v>41852</c:v>
                </c:pt>
                <c:pt idx="416">
                  <c:v>41854</c:v>
                </c:pt>
                <c:pt idx="417">
                  <c:v>41855</c:v>
                </c:pt>
                <c:pt idx="418">
                  <c:v>41856</c:v>
                </c:pt>
                <c:pt idx="419">
                  <c:v>41857</c:v>
                </c:pt>
                <c:pt idx="420">
                  <c:v>41858</c:v>
                </c:pt>
                <c:pt idx="421">
                  <c:v>41859</c:v>
                </c:pt>
                <c:pt idx="422">
                  <c:v>41862</c:v>
                </c:pt>
                <c:pt idx="423">
                  <c:v>41863</c:v>
                </c:pt>
                <c:pt idx="424">
                  <c:v>41864</c:v>
                </c:pt>
                <c:pt idx="425">
                  <c:v>41865</c:v>
                </c:pt>
                <c:pt idx="426">
                  <c:v>41866</c:v>
                </c:pt>
                <c:pt idx="427">
                  <c:v>41869</c:v>
                </c:pt>
                <c:pt idx="428">
                  <c:v>41870</c:v>
                </c:pt>
                <c:pt idx="429">
                  <c:v>41871</c:v>
                </c:pt>
                <c:pt idx="430">
                  <c:v>41872</c:v>
                </c:pt>
                <c:pt idx="431">
                  <c:v>41873</c:v>
                </c:pt>
                <c:pt idx="432">
                  <c:v>41876</c:v>
                </c:pt>
                <c:pt idx="433">
                  <c:v>41877</c:v>
                </c:pt>
                <c:pt idx="434">
                  <c:v>41878</c:v>
                </c:pt>
                <c:pt idx="435">
                  <c:v>41879</c:v>
                </c:pt>
                <c:pt idx="436">
                  <c:v>41880</c:v>
                </c:pt>
                <c:pt idx="437">
                  <c:v>41884</c:v>
                </c:pt>
                <c:pt idx="438">
                  <c:v>41885</c:v>
                </c:pt>
                <c:pt idx="439">
                  <c:v>41886</c:v>
                </c:pt>
                <c:pt idx="440">
                  <c:v>41887</c:v>
                </c:pt>
                <c:pt idx="441">
                  <c:v>41890</c:v>
                </c:pt>
                <c:pt idx="442">
                  <c:v>41891</c:v>
                </c:pt>
                <c:pt idx="443">
                  <c:v>41892</c:v>
                </c:pt>
                <c:pt idx="444">
                  <c:v>41893</c:v>
                </c:pt>
                <c:pt idx="445">
                  <c:v>41894</c:v>
                </c:pt>
                <c:pt idx="446">
                  <c:v>41897</c:v>
                </c:pt>
                <c:pt idx="447">
                  <c:v>41898</c:v>
                </c:pt>
                <c:pt idx="448">
                  <c:v>41899</c:v>
                </c:pt>
                <c:pt idx="449">
                  <c:v>41900</c:v>
                </c:pt>
                <c:pt idx="450">
                  <c:v>41901</c:v>
                </c:pt>
                <c:pt idx="451">
                  <c:v>41904</c:v>
                </c:pt>
                <c:pt idx="452">
                  <c:v>41905</c:v>
                </c:pt>
                <c:pt idx="453">
                  <c:v>41906</c:v>
                </c:pt>
                <c:pt idx="454">
                  <c:v>41907</c:v>
                </c:pt>
                <c:pt idx="455">
                  <c:v>41908</c:v>
                </c:pt>
                <c:pt idx="456">
                  <c:v>41911</c:v>
                </c:pt>
                <c:pt idx="457">
                  <c:v>41912</c:v>
                </c:pt>
                <c:pt idx="458">
                  <c:v>41913</c:v>
                </c:pt>
                <c:pt idx="459">
                  <c:v>41914</c:v>
                </c:pt>
                <c:pt idx="460">
                  <c:v>41915</c:v>
                </c:pt>
                <c:pt idx="461">
                  <c:v>41918</c:v>
                </c:pt>
                <c:pt idx="462">
                  <c:v>41919</c:v>
                </c:pt>
                <c:pt idx="463">
                  <c:v>41920</c:v>
                </c:pt>
                <c:pt idx="464">
                  <c:v>41921</c:v>
                </c:pt>
                <c:pt idx="465">
                  <c:v>41922</c:v>
                </c:pt>
                <c:pt idx="466">
                  <c:v>41925</c:v>
                </c:pt>
                <c:pt idx="467">
                  <c:v>41926</c:v>
                </c:pt>
                <c:pt idx="468">
                  <c:v>41927</c:v>
                </c:pt>
                <c:pt idx="469">
                  <c:v>41928</c:v>
                </c:pt>
                <c:pt idx="470">
                  <c:v>41929</c:v>
                </c:pt>
                <c:pt idx="471">
                  <c:v>41932</c:v>
                </c:pt>
                <c:pt idx="472">
                  <c:v>41933</c:v>
                </c:pt>
                <c:pt idx="473">
                  <c:v>41934</c:v>
                </c:pt>
                <c:pt idx="474">
                  <c:v>41935</c:v>
                </c:pt>
                <c:pt idx="475">
                  <c:v>41936</c:v>
                </c:pt>
                <c:pt idx="476">
                  <c:v>41939</c:v>
                </c:pt>
                <c:pt idx="477">
                  <c:v>41940</c:v>
                </c:pt>
                <c:pt idx="478">
                  <c:v>41941</c:v>
                </c:pt>
                <c:pt idx="479">
                  <c:v>41942</c:v>
                </c:pt>
                <c:pt idx="480">
                  <c:v>41943</c:v>
                </c:pt>
                <c:pt idx="481">
                  <c:v>41946</c:v>
                </c:pt>
                <c:pt idx="482">
                  <c:v>41947</c:v>
                </c:pt>
                <c:pt idx="483">
                  <c:v>41948</c:v>
                </c:pt>
                <c:pt idx="484">
                  <c:v>41949</c:v>
                </c:pt>
                <c:pt idx="485">
                  <c:v>41950</c:v>
                </c:pt>
                <c:pt idx="486">
                  <c:v>41953</c:v>
                </c:pt>
                <c:pt idx="487">
                  <c:v>41954</c:v>
                </c:pt>
                <c:pt idx="488">
                  <c:v>41955</c:v>
                </c:pt>
                <c:pt idx="489">
                  <c:v>41956</c:v>
                </c:pt>
                <c:pt idx="490">
                  <c:v>41957</c:v>
                </c:pt>
                <c:pt idx="491">
                  <c:v>41960</c:v>
                </c:pt>
                <c:pt idx="492">
                  <c:v>41961</c:v>
                </c:pt>
                <c:pt idx="493">
                  <c:v>41962</c:v>
                </c:pt>
                <c:pt idx="494">
                  <c:v>41963</c:v>
                </c:pt>
                <c:pt idx="495">
                  <c:v>41964</c:v>
                </c:pt>
                <c:pt idx="496">
                  <c:v>41967</c:v>
                </c:pt>
                <c:pt idx="497">
                  <c:v>41968</c:v>
                </c:pt>
                <c:pt idx="498">
                  <c:v>41969</c:v>
                </c:pt>
                <c:pt idx="499">
                  <c:v>41970</c:v>
                </c:pt>
                <c:pt idx="500">
                  <c:v>41971</c:v>
                </c:pt>
                <c:pt idx="501">
                  <c:v>41973</c:v>
                </c:pt>
                <c:pt idx="502">
                  <c:v>41974</c:v>
                </c:pt>
                <c:pt idx="503">
                  <c:v>41975</c:v>
                </c:pt>
                <c:pt idx="504">
                  <c:v>41976</c:v>
                </c:pt>
                <c:pt idx="505">
                  <c:v>41977</c:v>
                </c:pt>
                <c:pt idx="506">
                  <c:v>41978</c:v>
                </c:pt>
                <c:pt idx="507">
                  <c:v>41980</c:v>
                </c:pt>
                <c:pt idx="508">
                  <c:v>41981</c:v>
                </c:pt>
                <c:pt idx="509">
                  <c:v>41982</c:v>
                </c:pt>
                <c:pt idx="510">
                  <c:v>41983</c:v>
                </c:pt>
                <c:pt idx="511">
                  <c:v>41984</c:v>
                </c:pt>
                <c:pt idx="512">
                  <c:v>41985</c:v>
                </c:pt>
                <c:pt idx="513">
                  <c:v>41987</c:v>
                </c:pt>
                <c:pt idx="514">
                  <c:v>41988</c:v>
                </c:pt>
                <c:pt idx="515">
                  <c:v>41989</c:v>
                </c:pt>
                <c:pt idx="516">
                  <c:v>41990</c:v>
                </c:pt>
                <c:pt idx="517">
                  <c:v>41991</c:v>
                </c:pt>
                <c:pt idx="518">
                  <c:v>41992</c:v>
                </c:pt>
                <c:pt idx="519">
                  <c:v>41994</c:v>
                </c:pt>
                <c:pt idx="520">
                  <c:v>41995</c:v>
                </c:pt>
                <c:pt idx="521">
                  <c:v>41996</c:v>
                </c:pt>
                <c:pt idx="522">
                  <c:v>41997</c:v>
                </c:pt>
                <c:pt idx="523">
                  <c:v>41999</c:v>
                </c:pt>
                <c:pt idx="524">
                  <c:v>42001</c:v>
                </c:pt>
                <c:pt idx="525">
                  <c:v>42002</c:v>
                </c:pt>
                <c:pt idx="526">
                  <c:v>42003</c:v>
                </c:pt>
                <c:pt idx="527">
                  <c:v>42004</c:v>
                </c:pt>
                <c:pt idx="528">
                  <c:v>42006</c:v>
                </c:pt>
                <c:pt idx="529">
                  <c:v>42009</c:v>
                </c:pt>
                <c:pt idx="530">
                  <c:v>42010</c:v>
                </c:pt>
                <c:pt idx="531">
                  <c:v>42011</c:v>
                </c:pt>
                <c:pt idx="532">
                  <c:v>42012</c:v>
                </c:pt>
                <c:pt idx="533">
                  <c:v>42013</c:v>
                </c:pt>
                <c:pt idx="534">
                  <c:v>42016</c:v>
                </c:pt>
                <c:pt idx="535">
                  <c:v>42017</c:v>
                </c:pt>
                <c:pt idx="536">
                  <c:v>42018</c:v>
                </c:pt>
                <c:pt idx="537">
                  <c:v>42019</c:v>
                </c:pt>
                <c:pt idx="538">
                  <c:v>42020</c:v>
                </c:pt>
                <c:pt idx="539">
                  <c:v>42024</c:v>
                </c:pt>
                <c:pt idx="540">
                  <c:v>42025</c:v>
                </c:pt>
                <c:pt idx="541">
                  <c:v>42026</c:v>
                </c:pt>
                <c:pt idx="542">
                  <c:v>42027</c:v>
                </c:pt>
                <c:pt idx="543">
                  <c:v>42030</c:v>
                </c:pt>
                <c:pt idx="544">
                  <c:v>42031</c:v>
                </c:pt>
                <c:pt idx="545">
                  <c:v>42032</c:v>
                </c:pt>
                <c:pt idx="546">
                  <c:v>42033</c:v>
                </c:pt>
                <c:pt idx="547">
                  <c:v>42034</c:v>
                </c:pt>
                <c:pt idx="548">
                  <c:v>42037</c:v>
                </c:pt>
                <c:pt idx="549">
                  <c:v>42038</c:v>
                </c:pt>
                <c:pt idx="550">
                  <c:v>42039</c:v>
                </c:pt>
                <c:pt idx="551">
                  <c:v>42040</c:v>
                </c:pt>
                <c:pt idx="552">
                  <c:v>42041</c:v>
                </c:pt>
                <c:pt idx="553">
                  <c:v>42044</c:v>
                </c:pt>
                <c:pt idx="554">
                  <c:v>42045</c:v>
                </c:pt>
                <c:pt idx="555">
                  <c:v>42046</c:v>
                </c:pt>
                <c:pt idx="556">
                  <c:v>42047</c:v>
                </c:pt>
                <c:pt idx="557">
                  <c:v>42048</c:v>
                </c:pt>
                <c:pt idx="558">
                  <c:v>42052</c:v>
                </c:pt>
                <c:pt idx="559">
                  <c:v>42053</c:v>
                </c:pt>
                <c:pt idx="560">
                  <c:v>42054</c:v>
                </c:pt>
                <c:pt idx="561">
                  <c:v>42055</c:v>
                </c:pt>
                <c:pt idx="562">
                  <c:v>42058</c:v>
                </c:pt>
                <c:pt idx="563">
                  <c:v>42059</c:v>
                </c:pt>
                <c:pt idx="564">
                  <c:v>42060</c:v>
                </c:pt>
                <c:pt idx="565">
                  <c:v>42061</c:v>
                </c:pt>
                <c:pt idx="566">
                  <c:v>42062</c:v>
                </c:pt>
                <c:pt idx="567">
                  <c:v>42065</c:v>
                </c:pt>
                <c:pt idx="568">
                  <c:v>42066</c:v>
                </c:pt>
                <c:pt idx="569">
                  <c:v>42067</c:v>
                </c:pt>
                <c:pt idx="570">
                  <c:v>42068</c:v>
                </c:pt>
                <c:pt idx="571">
                  <c:v>42069</c:v>
                </c:pt>
                <c:pt idx="572">
                  <c:v>42072</c:v>
                </c:pt>
                <c:pt idx="573">
                  <c:v>42073</c:v>
                </c:pt>
                <c:pt idx="574">
                  <c:v>42074</c:v>
                </c:pt>
                <c:pt idx="575">
                  <c:v>42075</c:v>
                </c:pt>
                <c:pt idx="576">
                  <c:v>42076</c:v>
                </c:pt>
                <c:pt idx="577">
                  <c:v>42079</c:v>
                </c:pt>
                <c:pt idx="578">
                  <c:v>42080</c:v>
                </c:pt>
                <c:pt idx="579">
                  <c:v>42081</c:v>
                </c:pt>
                <c:pt idx="580">
                  <c:v>42082</c:v>
                </c:pt>
                <c:pt idx="581">
                  <c:v>42083</c:v>
                </c:pt>
                <c:pt idx="582">
                  <c:v>42086</c:v>
                </c:pt>
                <c:pt idx="583">
                  <c:v>42087</c:v>
                </c:pt>
                <c:pt idx="584">
                  <c:v>42088</c:v>
                </c:pt>
                <c:pt idx="585">
                  <c:v>42089</c:v>
                </c:pt>
                <c:pt idx="586">
                  <c:v>42090</c:v>
                </c:pt>
                <c:pt idx="587">
                  <c:v>42093</c:v>
                </c:pt>
                <c:pt idx="588">
                  <c:v>42094</c:v>
                </c:pt>
                <c:pt idx="589">
                  <c:v>42095</c:v>
                </c:pt>
                <c:pt idx="590">
                  <c:v>42096</c:v>
                </c:pt>
                <c:pt idx="591">
                  <c:v>42100</c:v>
                </c:pt>
                <c:pt idx="592">
                  <c:v>42101</c:v>
                </c:pt>
                <c:pt idx="593">
                  <c:v>42102</c:v>
                </c:pt>
                <c:pt idx="594">
                  <c:v>42103</c:v>
                </c:pt>
                <c:pt idx="595">
                  <c:v>42104</c:v>
                </c:pt>
                <c:pt idx="596">
                  <c:v>42107</c:v>
                </c:pt>
                <c:pt idx="597">
                  <c:v>42108</c:v>
                </c:pt>
                <c:pt idx="598">
                  <c:v>42109</c:v>
                </c:pt>
                <c:pt idx="599">
                  <c:v>42110</c:v>
                </c:pt>
                <c:pt idx="600">
                  <c:v>42111</c:v>
                </c:pt>
                <c:pt idx="601">
                  <c:v>42114</c:v>
                </c:pt>
                <c:pt idx="602">
                  <c:v>42115</c:v>
                </c:pt>
                <c:pt idx="603">
                  <c:v>42116</c:v>
                </c:pt>
                <c:pt idx="604">
                  <c:v>42117</c:v>
                </c:pt>
                <c:pt idx="605">
                  <c:v>42118</c:v>
                </c:pt>
                <c:pt idx="606">
                  <c:v>42121</c:v>
                </c:pt>
                <c:pt idx="607">
                  <c:v>42122</c:v>
                </c:pt>
                <c:pt idx="608">
                  <c:v>42123</c:v>
                </c:pt>
                <c:pt idx="609">
                  <c:v>42124</c:v>
                </c:pt>
                <c:pt idx="610">
                  <c:v>42125</c:v>
                </c:pt>
                <c:pt idx="611">
                  <c:v>42128</c:v>
                </c:pt>
                <c:pt idx="612">
                  <c:v>42129</c:v>
                </c:pt>
                <c:pt idx="613">
                  <c:v>42130</c:v>
                </c:pt>
                <c:pt idx="614">
                  <c:v>42131</c:v>
                </c:pt>
                <c:pt idx="615">
                  <c:v>42132</c:v>
                </c:pt>
                <c:pt idx="616">
                  <c:v>42135</c:v>
                </c:pt>
                <c:pt idx="617">
                  <c:v>42136</c:v>
                </c:pt>
                <c:pt idx="618">
                  <c:v>42137</c:v>
                </c:pt>
                <c:pt idx="619">
                  <c:v>42138</c:v>
                </c:pt>
                <c:pt idx="620">
                  <c:v>42139</c:v>
                </c:pt>
                <c:pt idx="621">
                  <c:v>42142</c:v>
                </c:pt>
                <c:pt idx="622">
                  <c:v>42143</c:v>
                </c:pt>
                <c:pt idx="623">
                  <c:v>42144</c:v>
                </c:pt>
                <c:pt idx="624">
                  <c:v>42145</c:v>
                </c:pt>
                <c:pt idx="625">
                  <c:v>42146</c:v>
                </c:pt>
                <c:pt idx="626">
                  <c:v>42150</c:v>
                </c:pt>
                <c:pt idx="627">
                  <c:v>42151</c:v>
                </c:pt>
                <c:pt idx="628">
                  <c:v>42152</c:v>
                </c:pt>
                <c:pt idx="629">
                  <c:v>42153</c:v>
                </c:pt>
                <c:pt idx="630">
                  <c:v>42156</c:v>
                </c:pt>
                <c:pt idx="631">
                  <c:v>42157</c:v>
                </c:pt>
                <c:pt idx="632">
                  <c:v>42158</c:v>
                </c:pt>
                <c:pt idx="633">
                  <c:v>42159</c:v>
                </c:pt>
                <c:pt idx="634">
                  <c:v>42160</c:v>
                </c:pt>
                <c:pt idx="635">
                  <c:v>42163</c:v>
                </c:pt>
                <c:pt idx="636">
                  <c:v>42164</c:v>
                </c:pt>
                <c:pt idx="637">
                  <c:v>42165</c:v>
                </c:pt>
                <c:pt idx="638">
                  <c:v>42166</c:v>
                </c:pt>
                <c:pt idx="639">
                  <c:v>42167</c:v>
                </c:pt>
                <c:pt idx="640">
                  <c:v>42170</c:v>
                </c:pt>
                <c:pt idx="641">
                  <c:v>42171</c:v>
                </c:pt>
                <c:pt idx="642">
                  <c:v>42172</c:v>
                </c:pt>
                <c:pt idx="643">
                  <c:v>42173</c:v>
                </c:pt>
                <c:pt idx="644">
                  <c:v>42174</c:v>
                </c:pt>
                <c:pt idx="645">
                  <c:v>42177</c:v>
                </c:pt>
                <c:pt idx="646">
                  <c:v>42178</c:v>
                </c:pt>
                <c:pt idx="647">
                  <c:v>42179</c:v>
                </c:pt>
                <c:pt idx="648">
                  <c:v>42180</c:v>
                </c:pt>
                <c:pt idx="649">
                  <c:v>42181</c:v>
                </c:pt>
                <c:pt idx="650">
                  <c:v>42184</c:v>
                </c:pt>
                <c:pt idx="651">
                  <c:v>42185</c:v>
                </c:pt>
                <c:pt idx="652">
                  <c:v>42186</c:v>
                </c:pt>
                <c:pt idx="653">
                  <c:v>42187</c:v>
                </c:pt>
                <c:pt idx="654">
                  <c:v>42188</c:v>
                </c:pt>
                <c:pt idx="655">
                  <c:v>42191</c:v>
                </c:pt>
                <c:pt idx="656">
                  <c:v>42192</c:v>
                </c:pt>
                <c:pt idx="657">
                  <c:v>42193</c:v>
                </c:pt>
                <c:pt idx="658">
                  <c:v>42194</c:v>
                </c:pt>
                <c:pt idx="659">
                  <c:v>42195</c:v>
                </c:pt>
                <c:pt idx="660">
                  <c:v>42198</c:v>
                </c:pt>
                <c:pt idx="661">
                  <c:v>42199</c:v>
                </c:pt>
                <c:pt idx="662">
                  <c:v>42200</c:v>
                </c:pt>
                <c:pt idx="663">
                  <c:v>42201</c:v>
                </c:pt>
                <c:pt idx="664">
                  <c:v>42202</c:v>
                </c:pt>
                <c:pt idx="665">
                  <c:v>42205</c:v>
                </c:pt>
                <c:pt idx="666">
                  <c:v>42206</c:v>
                </c:pt>
                <c:pt idx="667">
                  <c:v>42207</c:v>
                </c:pt>
                <c:pt idx="668">
                  <c:v>42208</c:v>
                </c:pt>
                <c:pt idx="669">
                  <c:v>42209</c:v>
                </c:pt>
                <c:pt idx="670">
                  <c:v>42212</c:v>
                </c:pt>
                <c:pt idx="671">
                  <c:v>42213</c:v>
                </c:pt>
                <c:pt idx="672">
                  <c:v>42214</c:v>
                </c:pt>
                <c:pt idx="673">
                  <c:v>42215</c:v>
                </c:pt>
                <c:pt idx="674">
                  <c:v>42216</c:v>
                </c:pt>
                <c:pt idx="675">
                  <c:v>42219</c:v>
                </c:pt>
                <c:pt idx="676">
                  <c:v>42220</c:v>
                </c:pt>
                <c:pt idx="677">
                  <c:v>42221</c:v>
                </c:pt>
                <c:pt idx="678">
                  <c:v>42222</c:v>
                </c:pt>
                <c:pt idx="679">
                  <c:v>42223</c:v>
                </c:pt>
                <c:pt idx="680">
                  <c:v>42226</c:v>
                </c:pt>
                <c:pt idx="681">
                  <c:v>42227</c:v>
                </c:pt>
                <c:pt idx="682">
                  <c:v>42228</c:v>
                </c:pt>
                <c:pt idx="683">
                  <c:v>42229</c:v>
                </c:pt>
                <c:pt idx="684">
                  <c:v>42230</c:v>
                </c:pt>
                <c:pt idx="685">
                  <c:v>42233</c:v>
                </c:pt>
                <c:pt idx="686">
                  <c:v>42234</c:v>
                </c:pt>
                <c:pt idx="687">
                  <c:v>42235</c:v>
                </c:pt>
                <c:pt idx="688">
                  <c:v>42236</c:v>
                </c:pt>
                <c:pt idx="689">
                  <c:v>42237</c:v>
                </c:pt>
                <c:pt idx="690">
                  <c:v>42240</c:v>
                </c:pt>
                <c:pt idx="691">
                  <c:v>42241</c:v>
                </c:pt>
                <c:pt idx="692">
                  <c:v>42242</c:v>
                </c:pt>
                <c:pt idx="693">
                  <c:v>42243</c:v>
                </c:pt>
                <c:pt idx="694">
                  <c:v>42244</c:v>
                </c:pt>
                <c:pt idx="695">
                  <c:v>42247</c:v>
                </c:pt>
                <c:pt idx="696">
                  <c:v>42248</c:v>
                </c:pt>
                <c:pt idx="697">
                  <c:v>42249</c:v>
                </c:pt>
                <c:pt idx="698">
                  <c:v>42250</c:v>
                </c:pt>
                <c:pt idx="699">
                  <c:v>42251</c:v>
                </c:pt>
                <c:pt idx="700">
                  <c:v>42255</c:v>
                </c:pt>
                <c:pt idx="701">
                  <c:v>42256</c:v>
                </c:pt>
                <c:pt idx="702">
                  <c:v>42257</c:v>
                </c:pt>
                <c:pt idx="703">
                  <c:v>42258</c:v>
                </c:pt>
                <c:pt idx="704">
                  <c:v>42261</c:v>
                </c:pt>
                <c:pt idx="705">
                  <c:v>42262</c:v>
                </c:pt>
                <c:pt idx="706">
                  <c:v>42263</c:v>
                </c:pt>
                <c:pt idx="707">
                  <c:v>42264</c:v>
                </c:pt>
                <c:pt idx="708">
                  <c:v>42265</c:v>
                </c:pt>
                <c:pt idx="709">
                  <c:v>42268</c:v>
                </c:pt>
                <c:pt idx="710">
                  <c:v>42269</c:v>
                </c:pt>
                <c:pt idx="711">
                  <c:v>42270</c:v>
                </c:pt>
                <c:pt idx="712">
                  <c:v>42271</c:v>
                </c:pt>
                <c:pt idx="713">
                  <c:v>42272</c:v>
                </c:pt>
                <c:pt idx="714">
                  <c:v>42275</c:v>
                </c:pt>
                <c:pt idx="715">
                  <c:v>42276</c:v>
                </c:pt>
                <c:pt idx="716">
                  <c:v>42277</c:v>
                </c:pt>
                <c:pt idx="717">
                  <c:v>42278</c:v>
                </c:pt>
                <c:pt idx="718">
                  <c:v>42279</c:v>
                </c:pt>
                <c:pt idx="719">
                  <c:v>42282</c:v>
                </c:pt>
                <c:pt idx="720">
                  <c:v>42283</c:v>
                </c:pt>
                <c:pt idx="721">
                  <c:v>42284</c:v>
                </c:pt>
                <c:pt idx="722">
                  <c:v>42285</c:v>
                </c:pt>
                <c:pt idx="723">
                  <c:v>42286</c:v>
                </c:pt>
                <c:pt idx="724">
                  <c:v>42289</c:v>
                </c:pt>
                <c:pt idx="725">
                  <c:v>42290</c:v>
                </c:pt>
                <c:pt idx="726">
                  <c:v>42291</c:v>
                </c:pt>
                <c:pt idx="727">
                  <c:v>42292</c:v>
                </c:pt>
                <c:pt idx="728">
                  <c:v>42293</c:v>
                </c:pt>
                <c:pt idx="729">
                  <c:v>42296</c:v>
                </c:pt>
                <c:pt idx="730">
                  <c:v>42297</c:v>
                </c:pt>
                <c:pt idx="731">
                  <c:v>42298</c:v>
                </c:pt>
                <c:pt idx="732">
                  <c:v>42299</c:v>
                </c:pt>
                <c:pt idx="733">
                  <c:v>42300</c:v>
                </c:pt>
                <c:pt idx="734">
                  <c:v>42303</c:v>
                </c:pt>
                <c:pt idx="735">
                  <c:v>42304</c:v>
                </c:pt>
                <c:pt idx="736">
                  <c:v>42305</c:v>
                </c:pt>
                <c:pt idx="737">
                  <c:v>42306</c:v>
                </c:pt>
                <c:pt idx="738">
                  <c:v>42307</c:v>
                </c:pt>
                <c:pt idx="739">
                  <c:v>42310</c:v>
                </c:pt>
                <c:pt idx="740">
                  <c:v>42311</c:v>
                </c:pt>
                <c:pt idx="741">
                  <c:v>42312</c:v>
                </c:pt>
                <c:pt idx="742">
                  <c:v>42313</c:v>
                </c:pt>
                <c:pt idx="743">
                  <c:v>42314</c:v>
                </c:pt>
                <c:pt idx="744">
                  <c:v>42317</c:v>
                </c:pt>
                <c:pt idx="745">
                  <c:v>42318</c:v>
                </c:pt>
                <c:pt idx="746">
                  <c:v>42319</c:v>
                </c:pt>
                <c:pt idx="747">
                  <c:v>42320</c:v>
                </c:pt>
                <c:pt idx="748">
                  <c:v>42321</c:v>
                </c:pt>
                <c:pt idx="749">
                  <c:v>42324</c:v>
                </c:pt>
                <c:pt idx="750">
                  <c:v>42325</c:v>
                </c:pt>
                <c:pt idx="751">
                  <c:v>42326</c:v>
                </c:pt>
                <c:pt idx="752">
                  <c:v>42327</c:v>
                </c:pt>
                <c:pt idx="753">
                  <c:v>42328</c:v>
                </c:pt>
                <c:pt idx="754">
                  <c:v>42331</c:v>
                </c:pt>
                <c:pt idx="755">
                  <c:v>42332</c:v>
                </c:pt>
                <c:pt idx="756">
                  <c:v>42333</c:v>
                </c:pt>
                <c:pt idx="757">
                  <c:v>42335</c:v>
                </c:pt>
                <c:pt idx="758">
                  <c:v>42338</c:v>
                </c:pt>
                <c:pt idx="759">
                  <c:v>42339</c:v>
                </c:pt>
                <c:pt idx="760">
                  <c:v>42340</c:v>
                </c:pt>
                <c:pt idx="761">
                  <c:v>42341</c:v>
                </c:pt>
                <c:pt idx="762">
                  <c:v>42342</c:v>
                </c:pt>
                <c:pt idx="763">
                  <c:v>42345</c:v>
                </c:pt>
                <c:pt idx="764">
                  <c:v>42346</c:v>
                </c:pt>
                <c:pt idx="765">
                  <c:v>42347</c:v>
                </c:pt>
                <c:pt idx="766">
                  <c:v>42348</c:v>
                </c:pt>
                <c:pt idx="767">
                  <c:v>42349</c:v>
                </c:pt>
                <c:pt idx="768">
                  <c:v>42352</c:v>
                </c:pt>
                <c:pt idx="769">
                  <c:v>42353</c:v>
                </c:pt>
                <c:pt idx="770">
                  <c:v>42354</c:v>
                </c:pt>
                <c:pt idx="771">
                  <c:v>42355</c:v>
                </c:pt>
                <c:pt idx="772">
                  <c:v>42356</c:v>
                </c:pt>
                <c:pt idx="773">
                  <c:v>42359</c:v>
                </c:pt>
                <c:pt idx="774">
                  <c:v>42360</c:v>
                </c:pt>
                <c:pt idx="775">
                  <c:v>42361</c:v>
                </c:pt>
                <c:pt idx="776">
                  <c:v>42362</c:v>
                </c:pt>
                <c:pt idx="777">
                  <c:v>42365</c:v>
                </c:pt>
                <c:pt idx="778">
                  <c:v>42366</c:v>
                </c:pt>
                <c:pt idx="779">
                  <c:v>42367</c:v>
                </c:pt>
                <c:pt idx="780">
                  <c:v>42368</c:v>
                </c:pt>
                <c:pt idx="781">
                  <c:v>42369</c:v>
                </c:pt>
                <c:pt idx="782">
                  <c:v>42373</c:v>
                </c:pt>
                <c:pt idx="783">
                  <c:v>42374</c:v>
                </c:pt>
                <c:pt idx="784">
                  <c:v>42375</c:v>
                </c:pt>
                <c:pt idx="785">
                  <c:v>42376</c:v>
                </c:pt>
                <c:pt idx="786">
                  <c:v>42377</c:v>
                </c:pt>
                <c:pt idx="787">
                  <c:v>42380</c:v>
                </c:pt>
                <c:pt idx="788">
                  <c:v>42381</c:v>
                </c:pt>
                <c:pt idx="789">
                  <c:v>42382</c:v>
                </c:pt>
                <c:pt idx="790">
                  <c:v>42383</c:v>
                </c:pt>
                <c:pt idx="791">
                  <c:v>42384</c:v>
                </c:pt>
                <c:pt idx="792">
                  <c:v>42386</c:v>
                </c:pt>
                <c:pt idx="793">
                  <c:v>42388</c:v>
                </c:pt>
                <c:pt idx="794">
                  <c:v>42389</c:v>
                </c:pt>
                <c:pt idx="795">
                  <c:v>42390</c:v>
                </c:pt>
                <c:pt idx="796">
                  <c:v>42391</c:v>
                </c:pt>
                <c:pt idx="797">
                  <c:v>42394</c:v>
                </c:pt>
                <c:pt idx="798">
                  <c:v>42395</c:v>
                </c:pt>
                <c:pt idx="799">
                  <c:v>42396</c:v>
                </c:pt>
                <c:pt idx="800">
                  <c:v>42397</c:v>
                </c:pt>
                <c:pt idx="801">
                  <c:v>42398</c:v>
                </c:pt>
                <c:pt idx="802">
                  <c:v>42401</c:v>
                </c:pt>
                <c:pt idx="803">
                  <c:v>42402</c:v>
                </c:pt>
                <c:pt idx="804">
                  <c:v>42403</c:v>
                </c:pt>
                <c:pt idx="805">
                  <c:v>42404</c:v>
                </c:pt>
                <c:pt idx="806">
                  <c:v>42405</c:v>
                </c:pt>
                <c:pt idx="807">
                  <c:v>42408</c:v>
                </c:pt>
                <c:pt idx="808">
                  <c:v>42409</c:v>
                </c:pt>
                <c:pt idx="809">
                  <c:v>42410</c:v>
                </c:pt>
                <c:pt idx="810">
                  <c:v>42411</c:v>
                </c:pt>
                <c:pt idx="811">
                  <c:v>42412</c:v>
                </c:pt>
                <c:pt idx="812">
                  <c:v>42416</c:v>
                </c:pt>
                <c:pt idx="813">
                  <c:v>42417</c:v>
                </c:pt>
                <c:pt idx="814">
                  <c:v>42418</c:v>
                </c:pt>
                <c:pt idx="815">
                  <c:v>42419</c:v>
                </c:pt>
                <c:pt idx="816">
                  <c:v>42422</c:v>
                </c:pt>
                <c:pt idx="817">
                  <c:v>42423</c:v>
                </c:pt>
                <c:pt idx="818">
                  <c:v>42424</c:v>
                </c:pt>
                <c:pt idx="819">
                  <c:v>42425</c:v>
                </c:pt>
                <c:pt idx="820">
                  <c:v>42426</c:v>
                </c:pt>
                <c:pt idx="821">
                  <c:v>42429</c:v>
                </c:pt>
                <c:pt idx="822">
                  <c:v>42430</c:v>
                </c:pt>
                <c:pt idx="823">
                  <c:v>42431</c:v>
                </c:pt>
                <c:pt idx="824">
                  <c:v>42432</c:v>
                </c:pt>
                <c:pt idx="825">
                  <c:v>42433</c:v>
                </c:pt>
                <c:pt idx="826">
                  <c:v>42436</c:v>
                </c:pt>
                <c:pt idx="827">
                  <c:v>42437</c:v>
                </c:pt>
                <c:pt idx="828">
                  <c:v>42438</c:v>
                </c:pt>
                <c:pt idx="829">
                  <c:v>42439</c:v>
                </c:pt>
                <c:pt idx="830">
                  <c:v>42440</c:v>
                </c:pt>
                <c:pt idx="831">
                  <c:v>42443</c:v>
                </c:pt>
                <c:pt idx="832">
                  <c:v>42444</c:v>
                </c:pt>
                <c:pt idx="833">
                  <c:v>42445</c:v>
                </c:pt>
                <c:pt idx="834">
                  <c:v>42446</c:v>
                </c:pt>
                <c:pt idx="835">
                  <c:v>42447</c:v>
                </c:pt>
                <c:pt idx="836">
                  <c:v>42450</c:v>
                </c:pt>
                <c:pt idx="837">
                  <c:v>42451</c:v>
                </c:pt>
                <c:pt idx="838">
                  <c:v>42452</c:v>
                </c:pt>
                <c:pt idx="839">
                  <c:v>42453</c:v>
                </c:pt>
                <c:pt idx="840">
                  <c:v>42457</c:v>
                </c:pt>
                <c:pt idx="841">
                  <c:v>42458</c:v>
                </c:pt>
                <c:pt idx="842">
                  <c:v>42459</c:v>
                </c:pt>
                <c:pt idx="843">
                  <c:v>42460</c:v>
                </c:pt>
                <c:pt idx="844">
                  <c:v>42461</c:v>
                </c:pt>
                <c:pt idx="845">
                  <c:v>42464</c:v>
                </c:pt>
                <c:pt idx="846">
                  <c:v>42465</c:v>
                </c:pt>
                <c:pt idx="847">
                  <c:v>42466</c:v>
                </c:pt>
                <c:pt idx="848">
                  <c:v>42467</c:v>
                </c:pt>
                <c:pt idx="849">
                  <c:v>42468</c:v>
                </c:pt>
                <c:pt idx="850">
                  <c:v>42471</c:v>
                </c:pt>
                <c:pt idx="851">
                  <c:v>42472</c:v>
                </c:pt>
                <c:pt idx="852">
                  <c:v>42473</c:v>
                </c:pt>
                <c:pt idx="853">
                  <c:v>42474</c:v>
                </c:pt>
                <c:pt idx="854">
                  <c:v>42475</c:v>
                </c:pt>
                <c:pt idx="855">
                  <c:v>42478</c:v>
                </c:pt>
                <c:pt idx="856">
                  <c:v>42479</c:v>
                </c:pt>
                <c:pt idx="857">
                  <c:v>42480</c:v>
                </c:pt>
                <c:pt idx="858">
                  <c:v>42481</c:v>
                </c:pt>
                <c:pt idx="859">
                  <c:v>42482</c:v>
                </c:pt>
                <c:pt idx="860">
                  <c:v>42485</c:v>
                </c:pt>
                <c:pt idx="861">
                  <c:v>42486</c:v>
                </c:pt>
                <c:pt idx="862">
                  <c:v>42487</c:v>
                </c:pt>
                <c:pt idx="863">
                  <c:v>42488</c:v>
                </c:pt>
                <c:pt idx="864">
                  <c:v>42489</c:v>
                </c:pt>
                <c:pt idx="865">
                  <c:v>42492</c:v>
                </c:pt>
                <c:pt idx="866">
                  <c:v>42493</c:v>
                </c:pt>
                <c:pt idx="867">
                  <c:v>42494</c:v>
                </c:pt>
                <c:pt idx="868">
                  <c:v>42495</c:v>
                </c:pt>
                <c:pt idx="869">
                  <c:v>42496</c:v>
                </c:pt>
                <c:pt idx="870">
                  <c:v>42499</c:v>
                </c:pt>
                <c:pt idx="871">
                  <c:v>42500</c:v>
                </c:pt>
                <c:pt idx="872">
                  <c:v>42501</c:v>
                </c:pt>
                <c:pt idx="873">
                  <c:v>42502</c:v>
                </c:pt>
                <c:pt idx="874">
                  <c:v>42503</c:v>
                </c:pt>
                <c:pt idx="875">
                  <c:v>42506</c:v>
                </c:pt>
                <c:pt idx="876">
                  <c:v>42507</c:v>
                </c:pt>
                <c:pt idx="877">
                  <c:v>42508</c:v>
                </c:pt>
                <c:pt idx="878">
                  <c:v>42509</c:v>
                </c:pt>
                <c:pt idx="879">
                  <c:v>42510</c:v>
                </c:pt>
                <c:pt idx="880">
                  <c:v>42513</c:v>
                </c:pt>
                <c:pt idx="881">
                  <c:v>42514</c:v>
                </c:pt>
                <c:pt idx="882">
                  <c:v>42515</c:v>
                </c:pt>
                <c:pt idx="883">
                  <c:v>42516</c:v>
                </c:pt>
                <c:pt idx="884">
                  <c:v>42517</c:v>
                </c:pt>
                <c:pt idx="885">
                  <c:v>42521</c:v>
                </c:pt>
                <c:pt idx="886">
                  <c:v>42522</c:v>
                </c:pt>
                <c:pt idx="887">
                  <c:v>42523</c:v>
                </c:pt>
                <c:pt idx="888">
                  <c:v>42524</c:v>
                </c:pt>
                <c:pt idx="889">
                  <c:v>42527</c:v>
                </c:pt>
                <c:pt idx="890">
                  <c:v>42528</c:v>
                </c:pt>
                <c:pt idx="891">
                  <c:v>42529</c:v>
                </c:pt>
                <c:pt idx="892">
                  <c:v>42530</c:v>
                </c:pt>
                <c:pt idx="893">
                  <c:v>42531</c:v>
                </c:pt>
                <c:pt idx="894">
                  <c:v>42534</c:v>
                </c:pt>
                <c:pt idx="895">
                  <c:v>42535</c:v>
                </c:pt>
                <c:pt idx="896">
                  <c:v>42536</c:v>
                </c:pt>
                <c:pt idx="897">
                  <c:v>42537</c:v>
                </c:pt>
                <c:pt idx="898">
                  <c:v>42538</c:v>
                </c:pt>
                <c:pt idx="899">
                  <c:v>42541</c:v>
                </c:pt>
                <c:pt idx="900">
                  <c:v>42542</c:v>
                </c:pt>
                <c:pt idx="901">
                  <c:v>42543</c:v>
                </c:pt>
                <c:pt idx="902">
                  <c:v>42544</c:v>
                </c:pt>
                <c:pt idx="903">
                  <c:v>42545</c:v>
                </c:pt>
                <c:pt idx="904">
                  <c:v>42548</c:v>
                </c:pt>
                <c:pt idx="905">
                  <c:v>42549</c:v>
                </c:pt>
                <c:pt idx="906">
                  <c:v>42550</c:v>
                </c:pt>
                <c:pt idx="907">
                  <c:v>42551</c:v>
                </c:pt>
                <c:pt idx="908">
                  <c:v>42552</c:v>
                </c:pt>
                <c:pt idx="909">
                  <c:v>42556</c:v>
                </c:pt>
                <c:pt idx="910">
                  <c:v>42557</c:v>
                </c:pt>
                <c:pt idx="911">
                  <c:v>42558</c:v>
                </c:pt>
                <c:pt idx="912">
                  <c:v>42559</c:v>
                </c:pt>
                <c:pt idx="913">
                  <c:v>42562</c:v>
                </c:pt>
                <c:pt idx="914">
                  <c:v>42563</c:v>
                </c:pt>
                <c:pt idx="915">
                  <c:v>42564</c:v>
                </c:pt>
                <c:pt idx="916">
                  <c:v>42565</c:v>
                </c:pt>
                <c:pt idx="917">
                  <c:v>42566</c:v>
                </c:pt>
                <c:pt idx="918">
                  <c:v>42569</c:v>
                </c:pt>
                <c:pt idx="919">
                  <c:v>42570</c:v>
                </c:pt>
                <c:pt idx="920">
                  <c:v>42571</c:v>
                </c:pt>
                <c:pt idx="921">
                  <c:v>42572</c:v>
                </c:pt>
                <c:pt idx="922">
                  <c:v>42573</c:v>
                </c:pt>
                <c:pt idx="923">
                  <c:v>42576</c:v>
                </c:pt>
                <c:pt idx="924">
                  <c:v>42577</c:v>
                </c:pt>
                <c:pt idx="925">
                  <c:v>42578</c:v>
                </c:pt>
                <c:pt idx="926">
                  <c:v>42579</c:v>
                </c:pt>
                <c:pt idx="927">
                  <c:v>42580</c:v>
                </c:pt>
                <c:pt idx="928">
                  <c:v>42583</c:v>
                </c:pt>
                <c:pt idx="929">
                  <c:v>42584</c:v>
                </c:pt>
                <c:pt idx="930">
                  <c:v>42585</c:v>
                </c:pt>
                <c:pt idx="931">
                  <c:v>42586</c:v>
                </c:pt>
                <c:pt idx="932">
                  <c:v>42587</c:v>
                </c:pt>
                <c:pt idx="933">
                  <c:v>42590</c:v>
                </c:pt>
                <c:pt idx="934">
                  <c:v>42591</c:v>
                </c:pt>
                <c:pt idx="935">
                  <c:v>42592</c:v>
                </c:pt>
                <c:pt idx="936">
                  <c:v>42593</c:v>
                </c:pt>
                <c:pt idx="937">
                  <c:v>42594</c:v>
                </c:pt>
                <c:pt idx="938">
                  <c:v>42597</c:v>
                </c:pt>
                <c:pt idx="939">
                  <c:v>42598</c:v>
                </c:pt>
                <c:pt idx="940">
                  <c:v>42599</c:v>
                </c:pt>
                <c:pt idx="941">
                  <c:v>42600</c:v>
                </c:pt>
                <c:pt idx="942">
                  <c:v>42601</c:v>
                </c:pt>
                <c:pt idx="943">
                  <c:v>42604</c:v>
                </c:pt>
                <c:pt idx="944">
                  <c:v>42605</c:v>
                </c:pt>
                <c:pt idx="945">
                  <c:v>42606</c:v>
                </c:pt>
                <c:pt idx="946">
                  <c:v>42607</c:v>
                </c:pt>
                <c:pt idx="947">
                  <c:v>42608</c:v>
                </c:pt>
                <c:pt idx="948">
                  <c:v>42611</c:v>
                </c:pt>
                <c:pt idx="949">
                  <c:v>42612</c:v>
                </c:pt>
                <c:pt idx="950">
                  <c:v>42613</c:v>
                </c:pt>
                <c:pt idx="951">
                  <c:v>42614</c:v>
                </c:pt>
                <c:pt idx="952">
                  <c:v>42615</c:v>
                </c:pt>
                <c:pt idx="953">
                  <c:v>42619</c:v>
                </c:pt>
                <c:pt idx="954">
                  <c:v>42620</c:v>
                </c:pt>
                <c:pt idx="955">
                  <c:v>42621</c:v>
                </c:pt>
                <c:pt idx="956">
                  <c:v>42622</c:v>
                </c:pt>
                <c:pt idx="957">
                  <c:v>42625</c:v>
                </c:pt>
                <c:pt idx="958">
                  <c:v>42626</c:v>
                </c:pt>
                <c:pt idx="959">
                  <c:v>42627</c:v>
                </c:pt>
                <c:pt idx="960">
                  <c:v>42628</c:v>
                </c:pt>
                <c:pt idx="961">
                  <c:v>42629</c:v>
                </c:pt>
                <c:pt idx="962">
                  <c:v>42632</c:v>
                </c:pt>
                <c:pt idx="963">
                  <c:v>42633</c:v>
                </c:pt>
                <c:pt idx="964">
                  <c:v>42634</c:v>
                </c:pt>
                <c:pt idx="965">
                  <c:v>42635</c:v>
                </c:pt>
                <c:pt idx="966">
                  <c:v>42636</c:v>
                </c:pt>
                <c:pt idx="967">
                  <c:v>42639</c:v>
                </c:pt>
                <c:pt idx="968">
                  <c:v>42640</c:v>
                </c:pt>
                <c:pt idx="969">
                  <c:v>42641</c:v>
                </c:pt>
                <c:pt idx="970">
                  <c:v>42642</c:v>
                </c:pt>
                <c:pt idx="971">
                  <c:v>42643</c:v>
                </c:pt>
                <c:pt idx="972">
                  <c:v>42646</c:v>
                </c:pt>
                <c:pt idx="973">
                  <c:v>42647</c:v>
                </c:pt>
                <c:pt idx="974">
                  <c:v>42648</c:v>
                </c:pt>
                <c:pt idx="975">
                  <c:v>42649</c:v>
                </c:pt>
                <c:pt idx="976">
                  <c:v>42650</c:v>
                </c:pt>
                <c:pt idx="977">
                  <c:v>42653</c:v>
                </c:pt>
                <c:pt idx="978">
                  <c:v>42654</c:v>
                </c:pt>
                <c:pt idx="979">
                  <c:v>42655</c:v>
                </c:pt>
                <c:pt idx="980">
                  <c:v>42656</c:v>
                </c:pt>
                <c:pt idx="981">
                  <c:v>42657</c:v>
                </c:pt>
                <c:pt idx="982">
                  <c:v>42660</c:v>
                </c:pt>
                <c:pt idx="983">
                  <c:v>42661</c:v>
                </c:pt>
                <c:pt idx="984">
                  <c:v>42662</c:v>
                </c:pt>
                <c:pt idx="985">
                  <c:v>42663</c:v>
                </c:pt>
                <c:pt idx="986">
                  <c:v>42664</c:v>
                </c:pt>
                <c:pt idx="987">
                  <c:v>42667</c:v>
                </c:pt>
                <c:pt idx="988">
                  <c:v>42668</c:v>
                </c:pt>
                <c:pt idx="989">
                  <c:v>42669</c:v>
                </c:pt>
                <c:pt idx="990">
                  <c:v>42670</c:v>
                </c:pt>
                <c:pt idx="991">
                  <c:v>42671</c:v>
                </c:pt>
                <c:pt idx="992">
                  <c:v>42674</c:v>
                </c:pt>
                <c:pt idx="993">
                  <c:v>42675</c:v>
                </c:pt>
                <c:pt idx="994">
                  <c:v>42676</c:v>
                </c:pt>
                <c:pt idx="995">
                  <c:v>42677</c:v>
                </c:pt>
                <c:pt idx="996">
                  <c:v>42678</c:v>
                </c:pt>
                <c:pt idx="997">
                  <c:v>42681</c:v>
                </c:pt>
                <c:pt idx="998">
                  <c:v>42682</c:v>
                </c:pt>
                <c:pt idx="999">
                  <c:v>42683</c:v>
                </c:pt>
                <c:pt idx="1000">
                  <c:v>42684</c:v>
                </c:pt>
                <c:pt idx="1001">
                  <c:v>42685</c:v>
                </c:pt>
                <c:pt idx="1002">
                  <c:v>42688</c:v>
                </c:pt>
                <c:pt idx="1003">
                  <c:v>42689</c:v>
                </c:pt>
                <c:pt idx="1004">
                  <c:v>42690</c:v>
                </c:pt>
                <c:pt idx="1005">
                  <c:v>42691</c:v>
                </c:pt>
                <c:pt idx="1006">
                  <c:v>42692</c:v>
                </c:pt>
                <c:pt idx="1007">
                  <c:v>42695</c:v>
                </c:pt>
                <c:pt idx="1008">
                  <c:v>42696</c:v>
                </c:pt>
                <c:pt idx="1009">
                  <c:v>42697</c:v>
                </c:pt>
                <c:pt idx="1010">
                  <c:v>42699</c:v>
                </c:pt>
                <c:pt idx="1011">
                  <c:v>42702</c:v>
                </c:pt>
                <c:pt idx="1012">
                  <c:v>42703</c:v>
                </c:pt>
                <c:pt idx="1013">
                  <c:v>42704</c:v>
                </c:pt>
                <c:pt idx="1014">
                  <c:v>42705</c:v>
                </c:pt>
                <c:pt idx="1015">
                  <c:v>42706</c:v>
                </c:pt>
                <c:pt idx="1016">
                  <c:v>42709</c:v>
                </c:pt>
                <c:pt idx="1017">
                  <c:v>42710</c:v>
                </c:pt>
                <c:pt idx="1018">
                  <c:v>42711</c:v>
                </c:pt>
                <c:pt idx="1019">
                  <c:v>42712</c:v>
                </c:pt>
                <c:pt idx="1020">
                  <c:v>42713</c:v>
                </c:pt>
                <c:pt idx="1021">
                  <c:v>42716</c:v>
                </c:pt>
                <c:pt idx="1022">
                  <c:v>42717</c:v>
                </c:pt>
                <c:pt idx="1023">
                  <c:v>42718</c:v>
                </c:pt>
                <c:pt idx="1024">
                  <c:v>42719</c:v>
                </c:pt>
                <c:pt idx="1025">
                  <c:v>42720</c:v>
                </c:pt>
                <c:pt idx="1026">
                  <c:v>42723</c:v>
                </c:pt>
                <c:pt idx="1027">
                  <c:v>42724</c:v>
                </c:pt>
                <c:pt idx="1028">
                  <c:v>42725</c:v>
                </c:pt>
                <c:pt idx="1029">
                  <c:v>42726</c:v>
                </c:pt>
                <c:pt idx="1030">
                  <c:v>42727</c:v>
                </c:pt>
                <c:pt idx="1031">
                  <c:v>42731</c:v>
                </c:pt>
                <c:pt idx="1032">
                  <c:v>42732</c:v>
                </c:pt>
                <c:pt idx="1033">
                  <c:v>42733</c:v>
                </c:pt>
                <c:pt idx="1034">
                  <c:v>42734</c:v>
                </c:pt>
                <c:pt idx="1035">
                  <c:v>42738</c:v>
                </c:pt>
                <c:pt idx="1036">
                  <c:v>42739</c:v>
                </c:pt>
                <c:pt idx="1037">
                  <c:v>42740</c:v>
                </c:pt>
                <c:pt idx="1038">
                  <c:v>42741</c:v>
                </c:pt>
                <c:pt idx="1039">
                  <c:v>42744</c:v>
                </c:pt>
                <c:pt idx="1040">
                  <c:v>42745</c:v>
                </c:pt>
                <c:pt idx="1041">
                  <c:v>42746</c:v>
                </c:pt>
                <c:pt idx="1042">
                  <c:v>42747</c:v>
                </c:pt>
                <c:pt idx="1043">
                  <c:v>42748</c:v>
                </c:pt>
                <c:pt idx="1044">
                  <c:v>42752</c:v>
                </c:pt>
                <c:pt idx="1045">
                  <c:v>42753</c:v>
                </c:pt>
                <c:pt idx="1046">
                  <c:v>42754</c:v>
                </c:pt>
                <c:pt idx="1047">
                  <c:v>42755</c:v>
                </c:pt>
                <c:pt idx="1048">
                  <c:v>42758</c:v>
                </c:pt>
                <c:pt idx="1049">
                  <c:v>42759</c:v>
                </c:pt>
                <c:pt idx="1050">
                  <c:v>42760</c:v>
                </c:pt>
                <c:pt idx="1051">
                  <c:v>42761</c:v>
                </c:pt>
                <c:pt idx="1052">
                  <c:v>42762</c:v>
                </c:pt>
                <c:pt idx="1053">
                  <c:v>42765</c:v>
                </c:pt>
                <c:pt idx="1054">
                  <c:v>42766</c:v>
                </c:pt>
                <c:pt idx="1055">
                  <c:v>42767</c:v>
                </c:pt>
                <c:pt idx="1056">
                  <c:v>42768</c:v>
                </c:pt>
                <c:pt idx="1057">
                  <c:v>42769</c:v>
                </c:pt>
                <c:pt idx="1058">
                  <c:v>42772</c:v>
                </c:pt>
                <c:pt idx="1059">
                  <c:v>42773</c:v>
                </c:pt>
                <c:pt idx="1060">
                  <c:v>42774</c:v>
                </c:pt>
                <c:pt idx="1061">
                  <c:v>42775</c:v>
                </c:pt>
                <c:pt idx="1062">
                  <c:v>42776</c:v>
                </c:pt>
                <c:pt idx="1063">
                  <c:v>42779</c:v>
                </c:pt>
                <c:pt idx="1064">
                  <c:v>42780</c:v>
                </c:pt>
                <c:pt idx="1065">
                  <c:v>42781</c:v>
                </c:pt>
                <c:pt idx="1066">
                  <c:v>42782</c:v>
                </c:pt>
                <c:pt idx="1067">
                  <c:v>42783</c:v>
                </c:pt>
                <c:pt idx="1068">
                  <c:v>42787</c:v>
                </c:pt>
                <c:pt idx="1069">
                  <c:v>42788</c:v>
                </c:pt>
                <c:pt idx="1070">
                  <c:v>42789</c:v>
                </c:pt>
                <c:pt idx="1071">
                  <c:v>42790</c:v>
                </c:pt>
                <c:pt idx="1072">
                  <c:v>42793</c:v>
                </c:pt>
                <c:pt idx="1073">
                  <c:v>42794</c:v>
                </c:pt>
                <c:pt idx="1074">
                  <c:v>42795</c:v>
                </c:pt>
                <c:pt idx="1075">
                  <c:v>42796</c:v>
                </c:pt>
                <c:pt idx="1076">
                  <c:v>42797</c:v>
                </c:pt>
                <c:pt idx="1077">
                  <c:v>42800</c:v>
                </c:pt>
                <c:pt idx="1078">
                  <c:v>42801</c:v>
                </c:pt>
                <c:pt idx="1079">
                  <c:v>42802</c:v>
                </c:pt>
                <c:pt idx="1080">
                  <c:v>42803</c:v>
                </c:pt>
                <c:pt idx="1081">
                  <c:v>42804</c:v>
                </c:pt>
                <c:pt idx="1082">
                  <c:v>42807</c:v>
                </c:pt>
                <c:pt idx="1083">
                  <c:v>42808</c:v>
                </c:pt>
                <c:pt idx="1084">
                  <c:v>42809</c:v>
                </c:pt>
                <c:pt idx="1085">
                  <c:v>42810</c:v>
                </c:pt>
                <c:pt idx="1086">
                  <c:v>42811</c:v>
                </c:pt>
                <c:pt idx="1087">
                  <c:v>42814</c:v>
                </c:pt>
                <c:pt idx="1088">
                  <c:v>42815</c:v>
                </c:pt>
                <c:pt idx="1089">
                  <c:v>42816</c:v>
                </c:pt>
                <c:pt idx="1090">
                  <c:v>42817</c:v>
                </c:pt>
                <c:pt idx="1091">
                  <c:v>42818</c:v>
                </c:pt>
                <c:pt idx="1092">
                  <c:v>42821</c:v>
                </c:pt>
                <c:pt idx="1093">
                  <c:v>42822</c:v>
                </c:pt>
                <c:pt idx="1094">
                  <c:v>42823</c:v>
                </c:pt>
                <c:pt idx="1095">
                  <c:v>42824</c:v>
                </c:pt>
                <c:pt idx="1096">
                  <c:v>42825</c:v>
                </c:pt>
              </c:numCache>
            </c:numRef>
          </c:cat>
          <c:val>
            <c:numRef>
              <c:f>Sheet1!$B$2:$B$1098</c:f>
              <c:numCache>
                <c:formatCode>General</c:formatCode>
                <c:ptCount val="1097"/>
                <c:pt idx="0">
                  <c:v>3.7944</c:v>
                </c:pt>
                <c:pt idx="1">
                  <c:v>3.7712500000000002</c:v>
                </c:pt>
                <c:pt idx="2">
                  <c:v>3.7444000000000002</c:v>
                </c:pt>
                <c:pt idx="3">
                  <c:v>3.74125</c:v>
                </c:pt>
                <c:pt idx="4">
                  <c:v>3.76125</c:v>
                </c:pt>
                <c:pt idx="5">
                  <c:v>3.7544</c:v>
                </c:pt>
                <c:pt idx="6">
                  <c:v>3.7481499999999999</c:v>
                </c:pt>
                <c:pt idx="7">
                  <c:v>3.73</c:v>
                </c:pt>
                <c:pt idx="8">
                  <c:v>3.7894000000000001</c:v>
                </c:pt>
                <c:pt idx="9">
                  <c:v>3.8374999999999999</c:v>
                </c:pt>
                <c:pt idx="10">
                  <c:v>3.8512499999999998</c:v>
                </c:pt>
                <c:pt idx="11">
                  <c:v>3.9169</c:v>
                </c:pt>
                <c:pt idx="12">
                  <c:v>3.9337499999999999</c:v>
                </c:pt>
                <c:pt idx="13">
                  <c:v>3.9268999999999998</c:v>
                </c:pt>
                <c:pt idx="14">
                  <c:v>3.9525000000000001</c:v>
                </c:pt>
                <c:pt idx="15">
                  <c:v>3.9525000000000001</c:v>
                </c:pt>
                <c:pt idx="16">
                  <c:v>3.8818999999999999</c:v>
                </c:pt>
                <c:pt idx="17">
                  <c:v>3.8643999999999998</c:v>
                </c:pt>
                <c:pt idx="18">
                  <c:v>3.8569</c:v>
                </c:pt>
                <c:pt idx="19">
                  <c:v>3.8794</c:v>
                </c:pt>
                <c:pt idx="20">
                  <c:v>3.8975</c:v>
                </c:pt>
                <c:pt idx="21">
                  <c:v>3.8919000000000001</c:v>
                </c:pt>
                <c:pt idx="22">
                  <c:v>3.8694000000000002</c:v>
                </c:pt>
                <c:pt idx="23">
                  <c:v>3.9337499999999999</c:v>
                </c:pt>
                <c:pt idx="24">
                  <c:v>3.90815</c:v>
                </c:pt>
                <c:pt idx="25">
                  <c:v>3.8306499999999999</c:v>
                </c:pt>
                <c:pt idx="26">
                  <c:v>3.8294000000000001</c:v>
                </c:pt>
                <c:pt idx="27">
                  <c:v>3.8269000000000002</c:v>
                </c:pt>
                <c:pt idx="28">
                  <c:v>3.7881499999999999</c:v>
                </c:pt>
                <c:pt idx="29">
                  <c:v>3.7987500000000001</c:v>
                </c:pt>
                <c:pt idx="30">
                  <c:v>3.7837499999999999</c:v>
                </c:pt>
                <c:pt idx="31">
                  <c:v>3.7806500000000001</c:v>
                </c:pt>
                <c:pt idx="32">
                  <c:v>3.7894000000000001</c:v>
                </c:pt>
                <c:pt idx="33">
                  <c:v>3.7094</c:v>
                </c:pt>
                <c:pt idx="34">
                  <c:v>3.6712500000000001</c:v>
                </c:pt>
                <c:pt idx="35">
                  <c:v>3.6887500000000002</c:v>
                </c:pt>
                <c:pt idx="36">
                  <c:v>3.6718999999999999</c:v>
                </c:pt>
                <c:pt idx="37">
                  <c:v>3.71</c:v>
                </c:pt>
                <c:pt idx="38">
                  <c:v>3.6637499999999998</c:v>
                </c:pt>
                <c:pt idx="39">
                  <c:v>3.6844000000000001</c:v>
                </c:pt>
                <c:pt idx="40">
                  <c:v>3.6150000000000002</c:v>
                </c:pt>
                <c:pt idx="41">
                  <c:v>3.5693999999999999</c:v>
                </c:pt>
                <c:pt idx="42">
                  <c:v>3.6006499999999999</c:v>
                </c:pt>
                <c:pt idx="43">
                  <c:v>3.5293999999999999</c:v>
                </c:pt>
                <c:pt idx="44">
                  <c:v>3.5594000000000001</c:v>
                </c:pt>
                <c:pt idx="45">
                  <c:v>3.56</c:v>
                </c:pt>
                <c:pt idx="46">
                  <c:v>3.5819000000000001</c:v>
                </c:pt>
                <c:pt idx="47">
                  <c:v>3.6019000000000001</c:v>
                </c:pt>
                <c:pt idx="48">
                  <c:v>3.5950000000000002</c:v>
                </c:pt>
                <c:pt idx="49">
                  <c:v>3.5175000000000001</c:v>
                </c:pt>
                <c:pt idx="50">
                  <c:v>3.5262500000000001</c:v>
                </c:pt>
                <c:pt idx="51">
                  <c:v>3.4162499999999998</c:v>
                </c:pt>
                <c:pt idx="52">
                  <c:v>3.4781499999999999</c:v>
                </c:pt>
                <c:pt idx="53">
                  <c:v>3.4819</c:v>
                </c:pt>
                <c:pt idx="54">
                  <c:v>3.4969000000000001</c:v>
                </c:pt>
                <c:pt idx="55">
                  <c:v>3.5037500000000001</c:v>
                </c:pt>
                <c:pt idx="56">
                  <c:v>3.5150000000000001</c:v>
                </c:pt>
                <c:pt idx="57">
                  <c:v>3.5612499999999998</c:v>
                </c:pt>
                <c:pt idx="58">
                  <c:v>3.6244000000000001</c:v>
                </c:pt>
                <c:pt idx="59">
                  <c:v>3.61565</c:v>
                </c:pt>
                <c:pt idx="60">
                  <c:v>3.5831499999999998</c:v>
                </c:pt>
                <c:pt idx="61">
                  <c:v>3.5706500000000001</c:v>
                </c:pt>
                <c:pt idx="62">
                  <c:v>3.6368999999999998</c:v>
                </c:pt>
                <c:pt idx="63">
                  <c:v>3.6681499999999998</c:v>
                </c:pt>
                <c:pt idx="64">
                  <c:v>3.6419000000000001</c:v>
                </c:pt>
                <c:pt idx="65">
                  <c:v>3.6469</c:v>
                </c:pt>
                <c:pt idx="66">
                  <c:v>3.65</c:v>
                </c:pt>
                <c:pt idx="67">
                  <c:v>3.6306500000000002</c:v>
                </c:pt>
                <c:pt idx="68">
                  <c:v>3.6481499999999998</c:v>
                </c:pt>
                <c:pt idx="69">
                  <c:v>3.68</c:v>
                </c:pt>
                <c:pt idx="70">
                  <c:v>3.4412500000000001</c:v>
                </c:pt>
                <c:pt idx="71">
                  <c:v>3.4224999999999999</c:v>
                </c:pt>
                <c:pt idx="72">
                  <c:v>3.3369</c:v>
                </c:pt>
                <c:pt idx="73">
                  <c:v>3.3719000000000001</c:v>
                </c:pt>
                <c:pt idx="74">
                  <c:v>3.5093999999999999</c:v>
                </c:pt>
                <c:pt idx="75">
                  <c:v>3.4624999999999999</c:v>
                </c:pt>
                <c:pt idx="76">
                  <c:v>3.4969000000000001</c:v>
                </c:pt>
                <c:pt idx="77">
                  <c:v>3.5587499999999999</c:v>
                </c:pt>
                <c:pt idx="78">
                  <c:v>3.5362499999999999</c:v>
                </c:pt>
                <c:pt idx="79">
                  <c:v>3.4843999999999999</c:v>
                </c:pt>
                <c:pt idx="80">
                  <c:v>3.4925000000000002</c:v>
                </c:pt>
                <c:pt idx="81">
                  <c:v>3.5706500000000001</c:v>
                </c:pt>
                <c:pt idx="82">
                  <c:v>3.4631500000000002</c:v>
                </c:pt>
                <c:pt idx="83">
                  <c:v>3.5181499999999999</c:v>
                </c:pt>
                <c:pt idx="84">
                  <c:v>3.5169000000000001</c:v>
                </c:pt>
                <c:pt idx="85">
                  <c:v>3.5206499999999998</c:v>
                </c:pt>
                <c:pt idx="86">
                  <c:v>3.5419</c:v>
                </c:pt>
                <c:pt idx="87">
                  <c:v>3.51065</c:v>
                </c:pt>
                <c:pt idx="88">
                  <c:v>3.4893999999999998</c:v>
                </c:pt>
                <c:pt idx="89">
                  <c:v>3.4512499999999999</c:v>
                </c:pt>
                <c:pt idx="90">
                  <c:v>3.5081500000000001</c:v>
                </c:pt>
                <c:pt idx="91">
                  <c:v>3.4344000000000001</c:v>
                </c:pt>
                <c:pt idx="92">
                  <c:v>3.5762499999999999</c:v>
                </c:pt>
                <c:pt idx="93">
                  <c:v>3.6512500000000001</c:v>
                </c:pt>
                <c:pt idx="94">
                  <c:v>3.59815</c:v>
                </c:pt>
                <c:pt idx="95">
                  <c:v>3.6462500000000002</c:v>
                </c:pt>
                <c:pt idx="96">
                  <c:v>3.6087500000000001</c:v>
                </c:pt>
                <c:pt idx="97">
                  <c:v>3.51125</c:v>
                </c:pt>
                <c:pt idx="98">
                  <c:v>3.5381499999999999</c:v>
                </c:pt>
                <c:pt idx="99">
                  <c:v>3.5274999999999999</c:v>
                </c:pt>
                <c:pt idx="100">
                  <c:v>3.6206499999999999</c:v>
                </c:pt>
                <c:pt idx="101">
                  <c:v>3.5175000000000001</c:v>
                </c:pt>
                <c:pt idx="102">
                  <c:v>3.5468999999999999</c:v>
                </c:pt>
                <c:pt idx="103">
                  <c:v>3.5619000000000001</c:v>
                </c:pt>
                <c:pt idx="104">
                  <c:v>3.4693999999999998</c:v>
                </c:pt>
                <c:pt idx="105">
                  <c:v>3.4443999999999999</c:v>
                </c:pt>
                <c:pt idx="106">
                  <c:v>3.4131499999999999</c:v>
                </c:pt>
                <c:pt idx="107">
                  <c:v>3.4312499999999999</c:v>
                </c:pt>
                <c:pt idx="108">
                  <c:v>3.3994</c:v>
                </c:pt>
                <c:pt idx="109">
                  <c:v>3.4344000000000001</c:v>
                </c:pt>
                <c:pt idx="110">
                  <c:v>3.5249999999999999</c:v>
                </c:pt>
                <c:pt idx="111">
                  <c:v>3.4819</c:v>
                </c:pt>
                <c:pt idx="112">
                  <c:v>3.4674999999999998</c:v>
                </c:pt>
                <c:pt idx="113">
                  <c:v>3.5019</c:v>
                </c:pt>
                <c:pt idx="114">
                  <c:v>3.4893999999999998</c:v>
                </c:pt>
                <c:pt idx="115">
                  <c:v>3.53315</c:v>
                </c:pt>
                <c:pt idx="116">
                  <c:v>3.5468999999999999</c:v>
                </c:pt>
                <c:pt idx="117">
                  <c:v>3.5481500000000001</c:v>
                </c:pt>
                <c:pt idx="118">
                  <c:v>3.5068999999999999</c:v>
                </c:pt>
                <c:pt idx="119">
                  <c:v>3.4925000000000002</c:v>
                </c:pt>
                <c:pt idx="120">
                  <c:v>3.4812500000000002</c:v>
                </c:pt>
                <c:pt idx="121">
                  <c:v>3.4512499999999999</c:v>
                </c:pt>
                <c:pt idx="122">
                  <c:v>3.4806499999999998</c:v>
                </c:pt>
                <c:pt idx="123">
                  <c:v>3.4094000000000002</c:v>
                </c:pt>
                <c:pt idx="124">
                  <c:v>3.42815</c:v>
                </c:pt>
                <c:pt idx="125">
                  <c:v>3.4056500000000001</c:v>
                </c:pt>
                <c:pt idx="126">
                  <c:v>3.4169</c:v>
                </c:pt>
                <c:pt idx="127">
                  <c:v>3.4344000000000001</c:v>
                </c:pt>
                <c:pt idx="128">
                  <c:v>3.5256500000000002</c:v>
                </c:pt>
                <c:pt idx="129">
                  <c:v>3.4994000000000001</c:v>
                </c:pt>
                <c:pt idx="130">
                  <c:v>3.4893999999999998</c:v>
                </c:pt>
                <c:pt idx="131">
                  <c:v>3.4387500000000002</c:v>
                </c:pt>
                <c:pt idx="132">
                  <c:v>3.4256500000000001</c:v>
                </c:pt>
                <c:pt idx="133">
                  <c:v>3.3831500000000001</c:v>
                </c:pt>
                <c:pt idx="134">
                  <c:v>3.3643999999999998</c:v>
                </c:pt>
                <c:pt idx="135">
                  <c:v>3.2844000000000002</c:v>
                </c:pt>
                <c:pt idx="136">
                  <c:v>3.28315</c:v>
                </c:pt>
                <c:pt idx="137">
                  <c:v>3.2818999999999998</c:v>
                </c:pt>
                <c:pt idx="138">
                  <c:v>3.33</c:v>
                </c:pt>
                <c:pt idx="139">
                  <c:v>3.33</c:v>
                </c:pt>
                <c:pt idx="140">
                  <c:v>3.2993999999999999</c:v>
                </c:pt>
                <c:pt idx="141">
                  <c:v>3.3119000000000001</c:v>
                </c:pt>
                <c:pt idx="142">
                  <c:v>3.3818999999999999</c:v>
                </c:pt>
                <c:pt idx="143">
                  <c:v>3.3906499999999999</c:v>
                </c:pt>
                <c:pt idx="144">
                  <c:v>3.4119000000000002</c:v>
                </c:pt>
                <c:pt idx="145">
                  <c:v>3.4049999999999998</c:v>
                </c:pt>
                <c:pt idx="146">
                  <c:v>3.3475000000000001</c:v>
                </c:pt>
                <c:pt idx="147">
                  <c:v>3.3462499999999999</c:v>
                </c:pt>
                <c:pt idx="148">
                  <c:v>3.3262499999999999</c:v>
                </c:pt>
                <c:pt idx="149">
                  <c:v>3.30565</c:v>
                </c:pt>
                <c:pt idx="150">
                  <c:v>3.3193999999999999</c:v>
                </c:pt>
                <c:pt idx="151">
                  <c:v>3.2993999999999999</c:v>
                </c:pt>
                <c:pt idx="152">
                  <c:v>3.2731499999999998</c:v>
                </c:pt>
                <c:pt idx="153">
                  <c:v>3.2656499999999999</c:v>
                </c:pt>
                <c:pt idx="154">
                  <c:v>3.2418999999999998</c:v>
                </c:pt>
                <c:pt idx="155">
                  <c:v>3.2462499999999999</c:v>
                </c:pt>
                <c:pt idx="156">
                  <c:v>3.2556500000000002</c:v>
                </c:pt>
                <c:pt idx="157">
                  <c:v>3.28</c:v>
                </c:pt>
                <c:pt idx="158">
                  <c:v>3.3181500000000002</c:v>
                </c:pt>
                <c:pt idx="159">
                  <c:v>3.2956500000000002</c:v>
                </c:pt>
                <c:pt idx="160">
                  <c:v>3.30125</c:v>
                </c:pt>
                <c:pt idx="161">
                  <c:v>3.2262499999999998</c:v>
                </c:pt>
                <c:pt idx="162">
                  <c:v>3.25</c:v>
                </c:pt>
                <c:pt idx="163">
                  <c:v>3.2193999999999998</c:v>
                </c:pt>
                <c:pt idx="164">
                  <c:v>3.2056499999999999</c:v>
                </c:pt>
                <c:pt idx="165">
                  <c:v>3.1681499999999998</c:v>
                </c:pt>
                <c:pt idx="166">
                  <c:v>3.17625</c:v>
                </c:pt>
                <c:pt idx="167">
                  <c:v>3.1375000000000002</c:v>
                </c:pt>
                <c:pt idx="168">
                  <c:v>3.1518999999999999</c:v>
                </c:pt>
                <c:pt idx="169">
                  <c:v>3.1881499999999998</c:v>
                </c:pt>
                <c:pt idx="170">
                  <c:v>3.1575000000000002</c:v>
                </c:pt>
                <c:pt idx="171">
                  <c:v>3.2025000000000001</c:v>
                </c:pt>
                <c:pt idx="172">
                  <c:v>3.1724999999999999</c:v>
                </c:pt>
                <c:pt idx="173">
                  <c:v>3.1919</c:v>
                </c:pt>
                <c:pt idx="174">
                  <c:v>3.1524999999999999</c:v>
                </c:pt>
                <c:pt idx="175">
                  <c:v>3.1687500000000002</c:v>
                </c:pt>
                <c:pt idx="176">
                  <c:v>3.3356499999999998</c:v>
                </c:pt>
                <c:pt idx="177">
                  <c:v>3.3162500000000001</c:v>
                </c:pt>
                <c:pt idx="178">
                  <c:v>3.3018999999999998</c:v>
                </c:pt>
                <c:pt idx="179">
                  <c:v>3.2719</c:v>
                </c:pt>
                <c:pt idx="180">
                  <c:v>3.2744</c:v>
                </c:pt>
                <c:pt idx="181">
                  <c:v>3.2374999999999998</c:v>
                </c:pt>
                <c:pt idx="182">
                  <c:v>3.2319</c:v>
                </c:pt>
                <c:pt idx="183">
                  <c:v>3.1968999999999999</c:v>
                </c:pt>
                <c:pt idx="184">
                  <c:v>3.2381500000000001</c:v>
                </c:pt>
                <c:pt idx="185">
                  <c:v>3.2044000000000001</c:v>
                </c:pt>
                <c:pt idx="186">
                  <c:v>3.2312500000000002</c:v>
                </c:pt>
                <c:pt idx="187">
                  <c:v>3.2393999999999998</c:v>
                </c:pt>
                <c:pt idx="188">
                  <c:v>3.2644000000000002</c:v>
                </c:pt>
                <c:pt idx="189">
                  <c:v>3.2025000000000001</c:v>
                </c:pt>
                <c:pt idx="190">
                  <c:v>3.2044000000000001</c:v>
                </c:pt>
                <c:pt idx="191">
                  <c:v>3.2124999999999999</c:v>
                </c:pt>
                <c:pt idx="192">
                  <c:v>3.2275</c:v>
                </c:pt>
                <c:pt idx="193">
                  <c:v>3.28125</c:v>
                </c:pt>
                <c:pt idx="194">
                  <c:v>3.2294</c:v>
                </c:pt>
                <c:pt idx="195">
                  <c:v>3.2694000000000001</c:v>
                </c:pt>
                <c:pt idx="196">
                  <c:v>3.2881499999999999</c:v>
                </c:pt>
                <c:pt idx="197">
                  <c:v>3.34815</c:v>
                </c:pt>
                <c:pt idx="198">
                  <c:v>3.3931499999999999</c:v>
                </c:pt>
                <c:pt idx="199">
                  <c:v>3.4056500000000001</c:v>
                </c:pt>
                <c:pt idx="200">
                  <c:v>3.3956499999999998</c:v>
                </c:pt>
                <c:pt idx="201">
                  <c:v>3.4169</c:v>
                </c:pt>
                <c:pt idx="202">
                  <c:v>3.43</c:v>
                </c:pt>
                <c:pt idx="203">
                  <c:v>3.4431500000000002</c:v>
                </c:pt>
                <c:pt idx="204">
                  <c:v>3.4331499999999999</c:v>
                </c:pt>
                <c:pt idx="205">
                  <c:v>3.4750000000000001</c:v>
                </c:pt>
                <c:pt idx="206">
                  <c:v>3.4656500000000001</c:v>
                </c:pt>
                <c:pt idx="207">
                  <c:v>3.45065</c:v>
                </c:pt>
                <c:pt idx="208">
                  <c:v>3.4249999999999998</c:v>
                </c:pt>
                <c:pt idx="209">
                  <c:v>3.46</c:v>
                </c:pt>
                <c:pt idx="210">
                  <c:v>3.4594</c:v>
                </c:pt>
                <c:pt idx="211">
                  <c:v>3.42815</c:v>
                </c:pt>
                <c:pt idx="212">
                  <c:v>3.4056500000000001</c:v>
                </c:pt>
                <c:pt idx="213">
                  <c:v>3.42815</c:v>
                </c:pt>
                <c:pt idx="214">
                  <c:v>3.5262500000000001</c:v>
                </c:pt>
                <c:pt idx="215">
                  <c:v>3.4944000000000002</c:v>
                </c:pt>
                <c:pt idx="216">
                  <c:v>3.5031500000000002</c:v>
                </c:pt>
                <c:pt idx="217">
                  <c:v>3.50875</c:v>
                </c:pt>
                <c:pt idx="218">
                  <c:v>3.4824999999999999</c:v>
                </c:pt>
                <c:pt idx="219">
                  <c:v>3.4581499999999998</c:v>
                </c:pt>
                <c:pt idx="220">
                  <c:v>3.4043999999999999</c:v>
                </c:pt>
                <c:pt idx="221">
                  <c:v>3.4087499999999999</c:v>
                </c:pt>
                <c:pt idx="222">
                  <c:v>3.3706499999999999</c:v>
                </c:pt>
                <c:pt idx="223">
                  <c:v>3.3369</c:v>
                </c:pt>
                <c:pt idx="224">
                  <c:v>3.3356499999999998</c:v>
                </c:pt>
                <c:pt idx="225">
                  <c:v>3.3169</c:v>
                </c:pt>
                <c:pt idx="226">
                  <c:v>3.2825000000000002</c:v>
                </c:pt>
                <c:pt idx="227">
                  <c:v>3.2681499999999999</c:v>
                </c:pt>
                <c:pt idx="228">
                  <c:v>3.2669000000000001</c:v>
                </c:pt>
                <c:pt idx="229">
                  <c:v>3.24</c:v>
                </c:pt>
                <c:pt idx="230">
                  <c:v>3.2312500000000002</c:v>
                </c:pt>
                <c:pt idx="231">
                  <c:v>3.2250000000000001</c:v>
                </c:pt>
                <c:pt idx="232">
                  <c:v>3.2262499999999998</c:v>
                </c:pt>
                <c:pt idx="233">
                  <c:v>3.2244000000000002</c:v>
                </c:pt>
                <c:pt idx="234">
                  <c:v>3.21875</c:v>
                </c:pt>
                <c:pt idx="235">
                  <c:v>3.2119</c:v>
                </c:pt>
                <c:pt idx="236">
                  <c:v>3.25</c:v>
                </c:pt>
                <c:pt idx="237">
                  <c:v>3.2324999999999999</c:v>
                </c:pt>
                <c:pt idx="238">
                  <c:v>3.24315</c:v>
                </c:pt>
                <c:pt idx="239">
                  <c:v>3.2450000000000001</c:v>
                </c:pt>
                <c:pt idx="240">
                  <c:v>3.28125</c:v>
                </c:pt>
                <c:pt idx="241">
                  <c:v>3.2974999999999999</c:v>
                </c:pt>
                <c:pt idx="242">
                  <c:v>3.2787500000000001</c:v>
                </c:pt>
                <c:pt idx="243">
                  <c:v>3.32315</c:v>
                </c:pt>
                <c:pt idx="244">
                  <c:v>3.3412500000000001</c:v>
                </c:pt>
                <c:pt idx="245">
                  <c:v>3.3144</c:v>
                </c:pt>
                <c:pt idx="246">
                  <c:v>3.3443999999999998</c:v>
                </c:pt>
                <c:pt idx="247">
                  <c:v>3.31</c:v>
                </c:pt>
                <c:pt idx="248">
                  <c:v>3.2581500000000001</c:v>
                </c:pt>
                <c:pt idx="249">
                  <c:v>3.2537500000000001</c:v>
                </c:pt>
                <c:pt idx="250">
                  <c:v>3.2524999999999999</c:v>
                </c:pt>
                <c:pt idx="251">
                  <c:v>3.1974999999999998</c:v>
                </c:pt>
                <c:pt idx="252">
                  <c:v>3.2056499999999999</c:v>
                </c:pt>
                <c:pt idx="253">
                  <c:v>3.1669</c:v>
                </c:pt>
                <c:pt idx="254">
                  <c:v>3.1456499999999998</c:v>
                </c:pt>
                <c:pt idx="255">
                  <c:v>3.1081500000000002</c:v>
                </c:pt>
                <c:pt idx="256">
                  <c:v>3.0943999999999998</c:v>
                </c:pt>
                <c:pt idx="257">
                  <c:v>3.0619000000000001</c:v>
                </c:pt>
                <c:pt idx="258">
                  <c:v>3.0506500000000001</c:v>
                </c:pt>
                <c:pt idx="259">
                  <c:v>3.0681500000000002</c:v>
                </c:pt>
                <c:pt idx="260">
                  <c:v>3.0462500000000001</c:v>
                </c:pt>
                <c:pt idx="261">
                  <c:v>3.0318999999999998</c:v>
                </c:pt>
                <c:pt idx="262">
                  <c:v>3.0287500000000001</c:v>
                </c:pt>
                <c:pt idx="263">
                  <c:v>3.0406499999999999</c:v>
                </c:pt>
                <c:pt idx="264">
                  <c:v>3.0006499999999998</c:v>
                </c:pt>
                <c:pt idx="265">
                  <c:v>3.0256500000000002</c:v>
                </c:pt>
                <c:pt idx="266">
                  <c:v>3.0256500000000002</c:v>
                </c:pt>
                <c:pt idx="267">
                  <c:v>2.9837500000000001</c:v>
                </c:pt>
                <c:pt idx="268">
                  <c:v>3.03315</c:v>
                </c:pt>
                <c:pt idx="269">
                  <c:v>3.0306500000000001</c:v>
                </c:pt>
                <c:pt idx="270">
                  <c:v>3.0118999999999998</c:v>
                </c:pt>
                <c:pt idx="271">
                  <c:v>2.9381499999999998</c:v>
                </c:pt>
                <c:pt idx="272">
                  <c:v>2.9224999999999999</c:v>
                </c:pt>
                <c:pt idx="273">
                  <c:v>2.8406500000000001</c:v>
                </c:pt>
                <c:pt idx="274">
                  <c:v>2.8643999999999998</c:v>
                </c:pt>
                <c:pt idx="275">
                  <c:v>2.8969</c:v>
                </c:pt>
                <c:pt idx="276">
                  <c:v>2.8369</c:v>
                </c:pt>
                <c:pt idx="277">
                  <c:v>2.8606500000000001</c:v>
                </c:pt>
                <c:pt idx="278">
                  <c:v>2.8144</c:v>
                </c:pt>
                <c:pt idx="279">
                  <c:v>2.8094000000000001</c:v>
                </c:pt>
                <c:pt idx="280">
                  <c:v>2.80565</c:v>
                </c:pt>
                <c:pt idx="281">
                  <c:v>2.8494000000000002</c:v>
                </c:pt>
                <c:pt idx="282">
                  <c:v>2.8312499999999998</c:v>
                </c:pt>
                <c:pt idx="283">
                  <c:v>2.8193999999999999</c:v>
                </c:pt>
                <c:pt idx="284">
                  <c:v>2.8294000000000001</c:v>
                </c:pt>
                <c:pt idx="285">
                  <c:v>2.7544</c:v>
                </c:pt>
                <c:pt idx="286">
                  <c:v>2.7687499999999998</c:v>
                </c:pt>
                <c:pt idx="287">
                  <c:v>2.7749999999999999</c:v>
                </c:pt>
                <c:pt idx="288">
                  <c:v>2.8193999999999999</c:v>
                </c:pt>
                <c:pt idx="289">
                  <c:v>2.9268999999999998</c:v>
                </c:pt>
                <c:pt idx="290">
                  <c:v>2.9350000000000001</c:v>
                </c:pt>
                <c:pt idx="291">
                  <c:v>2.8994</c:v>
                </c:pt>
                <c:pt idx="292">
                  <c:v>2.8887499999999999</c:v>
                </c:pt>
                <c:pt idx="293">
                  <c:v>2.9275000000000002</c:v>
                </c:pt>
                <c:pt idx="294">
                  <c:v>2.9456500000000001</c:v>
                </c:pt>
                <c:pt idx="295">
                  <c:v>2.9293999999999998</c:v>
                </c:pt>
                <c:pt idx="296">
                  <c:v>2.9725000000000001</c:v>
                </c:pt>
                <c:pt idx="297">
                  <c:v>2.9874999999999998</c:v>
                </c:pt>
                <c:pt idx="298">
                  <c:v>3.0606499999999999</c:v>
                </c:pt>
                <c:pt idx="299">
                  <c:v>3.1019000000000001</c:v>
                </c:pt>
                <c:pt idx="300">
                  <c:v>3.0794000000000001</c:v>
                </c:pt>
                <c:pt idx="301">
                  <c:v>3.0493999999999999</c:v>
                </c:pt>
                <c:pt idx="302">
                  <c:v>3.0862500000000002</c:v>
                </c:pt>
                <c:pt idx="303">
                  <c:v>3.0862500000000002</c:v>
                </c:pt>
                <c:pt idx="304">
                  <c:v>3.0268999999999999</c:v>
                </c:pt>
                <c:pt idx="305">
                  <c:v>2.9519000000000002</c:v>
                </c:pt>
                <c:pt idx="306">
                  <c:v>3.0019</c:v>
                </c:pt>
                <c:pt idx="307">
                  <c:v>3.1724999999999999</c:v>
                </c:pt>
                <c:pt idx="308">
                  <c:v>3.2162500000000001</c:v>
                </c:pt>
                <c:pt idx="309">
                  <c:v>3.2019000000000002</c:v>
                </c:pt>
                <c:pt idx="310">
                  <c:v>3.2331500000000002</c:v>
                </c:pt>
                <c:pt idx="311">
                  <c:v>3.2675000000000001</c:v>
                </c:pt>
                <c:pt idx="312">
                  <c:v>3.19815</c:v>
                </c:pt>
                <c:pt idx="313">
                  <c:v>3.2906499999999999</c:v>
                </c:pt>
                <c:pt idx="314">
                  <c:v>3.4206500000000002</c:v>
                </c:pt>
                <c:pt idx="315">
                  <c:v>3.3606500000000001</c:v>
                </c:pt>
                <c:pt idx="316">
                  <c:v>3.4331499999999999</c:v>
                </c:pt>
                <c:pt idx="317">
                  <c:v>3.3731499999999999</c:v>
                </c:pt>
                <c:pt idx="318">
                  <c:v>3.4594</c:v>
                </c:pt>
                <c:pt idx="319">
                  <c:v>3.5781499999999999</c:v>
                </c:pt>
                <c:pt idx="320">
                  <c:v>3.5318999999999998</c:v>
                </c:pt>
                <c:pt idx="321">
                  <c:v>3.4612500000000002</c:v>
                </c:pt>
                <c:pt idx="322">
                  <c:v>3.5669</c:v>
                </c:pt>
                <c:pt idx="323">
                  <c:v>3.5468999999999999</c:v>
                </c:pt>
                <c:pt idx="324">
                  <c:v>3.4868999999999999</c:v>
                </c:pt>
                <c:pt idx="325">
                  <c:v>3.5525000000000002</c:v>
                </c:pt>
                <c:pt idx="326">
                  <c:v>3.4756499999999999</c:v>
                </c:pt>
                <c:pt idx="327">
                  <c:v>3.4856500000000001</c:v>
                </c:pt>
                <c:pt idx="328">
                  <c:v>3.4268999999999998</c:v>
                </c:pt>
                <c:pt idx="329">
                  <c:v>3.3431500000000001</c:v>
                </c:pt>
                <c:pt idx="330">
                  <c:v>3.3762500000000002</c:v>
                </c:pt>
                <c:pt idx="331">
                  <c:v>3.3512499999999998</c:v>
                </c:pt>
                <c:pt idx="332">
                  <c:v>3.3831500000000001</c:v>
                </c:pt>
                <c:pt idx="333">
                  <c:v>3.3962500000000002</c:v>
                </c:pt>
                <c:pt idx="334">
                  <c:v>3.3412500000000001</c:v>
                </c:pt>
                <c:pt idx="335">
                  <c:v>3.3112499999999998</c:v>
                </c:pt>
                <c:pt idx="336">
                  <c:v>3.2956500000000002</c:v>
                </c:pt>
                <c:pt idx="337">
                  <c:v>3.3906499999999999</c:v>
                </c:pt>
                <c:pt idx="338">
                  <c:v>3.5081500000000001</c:v>
                </c:pt>
                <c:pt idx="339">
                  <c:v>3.44</c:v>
                </c:pt>
                <c:pt idx="340">
                  <c:v>3.4512499999999999</c:v>
                </c:pt>
                <c:pt idx="341">
                  <c:v>3.3443999999999998</c:v>
                </c:pt>
                <c:pt idx="342">
                  <c:v>3.3618999999999999</c:v>
                </c:pt>
                <c:pt idx="343">
                  <c:v>3.3818999999999999</c:v>
                </c:pt>
                <c:pt idx="344">
                  <c:v>3.4519000000000002</c:v>
                </c:pt>
                <c:pt idx="345">
                  <c:v>3.5044</c:v>
                </c:pt>
                <c:pt idx="346">
                  <c:v>3.5444</c:v>
                </c:pt>
                <c:pt idx="347">
                  <c:v>3.5781499999999999</c:v>
                </c:pt>
                <c:pt idx="348">
                  <c:v>3.6074999999999999</c:v>
                </c:pt>
                <c:pt idx="349">
                  <c:v>3.5431499999999998</c:v>
                </c:pt>
                <c:pt idx="350">
                  <c:v>3.58</c:v>
                </c:pt>
                <c:pt idx="351">
                  <c:v>3.6368999999999998</c:v>
                </c:pt>
                <c:pt idx="352">
                  <c:v>3.6931500000000002</c:v>
                </c:pt>
                <c:pt idx="353">
                  <c:v>3.6943999999999999</c:v>
                </c:pt>
                <c:pt idx="354">
                  <c:v>3.6731500000000001</c:v>
                </c:pt>
                <c:pt idx="355">
                  <c:v>3.61375</c:v>
                </c:pt>
                <c:pt idx="356">
                  <c:v>3.61375</c:v>
                </c:pt>
                <c:pt idx="357">
                  <c:v>3.5743999999999998</c:v>
                </c:pt>
                <c:pt idx="358">
                  <c:v>3.5481500000000001</c:v>
                </c:pt>
                <c:pt idx="359">
                  <c:v>3.4519000000000002</c:v>
                </c:pt>
                <c:pt idx="360">
                  <c:v>3.3894000000000002</c:v>
                </c:pt>
                <c:pt idx="361">
                  <c:v>3.3744000000000001</c:v>
                </c:pt>
                <c:pt idx="362">
                  <c:v>3.3756499999999998</c:v>
                </c:pt>
                <c:pt idx="363">
                  <c:v>3.34565</c:v>
                </c:pt>
                <c:pt idx="364">
                  <c:v>3.3169</c:v>
                </c:pt>
                <c:pt idx="365">
                  <c:v>3.2981500000000001</c:v>
                </c:pt>
                <c:pt idx="366">
                  <c:v>3.2593999999999999</c:v>
                </c:pt>
                <c:pt idx="367">
                  <c:v>3.2044000000000001</c:v>
                </c:pt>
                <c:pt idx="368">
                  <c:v>3.1931500000000002</c:v>
                </c:pt>
                <c:pt idx="369">
                  <c:v>3.1612499999999999</c:v>
                </c:pt>
                <c:pt idx="370">
                  <c:v>3.1406499999999999</c:v>
                </c:pt>
                <c:pt idx="371">
                  <c:v>3.1019000000000001</c:v>
                </c:pt>
                <c:pt idx="372">
                  <c:v>3.0606499999999999</c:v>
                </c:pt>
                <c:pt idx="373">
                  <c:v>3.0693999999999999</c:v>
                </c:pt>
                <c:pt idx="374">
                  <c:v>3.0256500000000002</c:v>
                </c:pt>
                <c:pt idx="375">
                  <c:v>3.0969000000000002</c:v>
                </c:pt>
                <c:pt idx="376">
                  <c:v>3.07125</c:v>
                </c:pt>
                <c:pt idx="377">
                  <c:v>3.0056500000000002</c:v>
                </c:pt>
                <c:pt idx="378">
                  <c:v>2.9443999999999999</c:v>
                </c:pt>
                <c:pt idx="379">
                  <c:v>2.9243999999999999</c:v>
                </c:pt>
                <c:pt idx="380">
                  <c:v>2.9256500000000001</c:v>
                </c:pt>
                <c:pt idx="381">
                  <c:v>2.9018999999999999</c:v>
                </c:pt>
                <c:pt idx="382">
                  <c:v>2.9075000000000002</c:v>
                </c:pt>
                <c:pt idx="383">
                  <c:v>2.9312499999999999</c:v>
                </c:pt>
                <c:pt idx="384">
                  <c:v>2.9693999999999998</c:v>
                </c:pt>
                <c:pt idx="385">
                  <c:v>2.9243999999999999</c:v>
                </c:pt>
                <c:pt idx="386">
                  <c:v>2.9456500000000001</c:v>
                </c:pt>
                <c:pt idx="387">
                  <c:v>2.9</c:v>
                </c:pt>
                <c:pt idx="388">
                  <c:v>2.9206500000000002</c:v>
                </c:pt>
                <c:pt idx="389">
                  <c:v>2.9218999999999999</c:v>
                </c:pt>
                <c:pt idx="390">
                  <c:v>2.9643999999999999</c:v>
                </c:pt>
                <c:pt idx="391">
                  <c:v>2.88375</c:v>
                </c:pt>
                <c:pt idx="392">
                  <c:v>2.86565</c:v>
                </c:pt>
                <c:pt idx="393">
                  <c:v>2.8831500000000001</c:v>
                </c:pt>
                <c:pt idx="394">
                  <c:v>2.8975</c:v>
                </c:pt>
                <c:pt idx="395">
                  <c:v>2.8975</c:v>
                </c:pt>
                <c:pt idx="396">
                  <c:v>2.7912499999999998</c:v>
                </c:pt>
                <c:pt idx="397">
                  <c:v>2.7793999999999999</c:v>
                </c:pt>
                <c:pt idx="398">
                  <c:v>2.7562500000000001</c:v>
                </c:pt>
                <c:pt idx="399">
                  <c:v>2.74315</c:v>
                </c:pt>
                <c:pt idx="400">
                  <c:v>2.6294</c:v>
                </c:pt>
                <c:pt idx="401">
                  <c:v>2.6919</c:v>
                </c:pt>
                <c:pt idx="402">
                  <c:v>2.6912500000000001</c:v>
                </c:pt>
                <c:pt idx="403">
                  <c:v>2.69</c:v>
                </c:pt>
                <c:pt idx="404">
                  <c:v>2.7562500000000001</c:v>
                </c:pt>
                <c:pt idx="405">
                  <c:v>2.6587499999999999</c:v>
                </c:pt>
                <c:pt idx="406">
                  <c:v>2.6512500000000001</c:v>
                </c:pt>
                <c:pt idx="407">
                  <c:v>2.6244000000000001</c:v>
                </c:pt>
                <c:pt idx="408">
                  <c:v>2.6494</c:v>
                </c:pt>
                <c:pt idx="409">
                  <c:v>2.645</c:v>
                </c:pt>
                <c:pt idx="410">
                  <c:v>2.6881499999999998</c:v>
                </c:pt>
                <c:pt idx="411">
                  <c:v>2.6743999999999999</c:v>
                </c:pt>
                <c:pt idx="412">
                  <c:v>2.6031499999999999</c:v>
                </c:pt>
                <c:pt idx="413">
                  <c:v>2.64</c:v>
                </c:pt>
                <c:pt idx="414">
                  <c:v>2.6518999999999999</c:v>
                </c:pt>
                <c:pt idx="415">
                  <c:v>2.6687500000000002</c:v>
                </c:pt>
                <c:pt idx="416">
                  <c:v>2.6687500000000002</c:v>
                </c:pt>
                <c:pt idx="417">
                  <c:v>2.7244000000000002</c:v>
                </c:pt>
                <c:pt idx="418">
                  <c:v>2.76065</c:v>
                </c:pt>
                <c:pt idx="419">
                  <c:v>2.8381500000000002</c:v>
                </c:pt>
                <c:pt idx="420">
                  <c:v>2.8081499999999999</c:v>
                </c:pt>
                <c:pt idx="421">
                  <c:v>2.7393999999999998</c:v>
                </c:pt>
                <c:pt idx="422">
                  <c:v>2.7337500000000001</c:v>
                </c:pt>
                <c:pt idx="423">
                  <c:v>2.6912500000000001</c:v>
                </c:pt>
                <c:pt idx="424">
                  <c:v>2.6368999999999998</c:v>
                </c:pt>
                <c:pt idx="425">
                  <c:v>2.68065</c:v>
                </c:pt>
                <c:pt idx="426">
                  <c:v>2.7581500000000001</c:v>
                </c:pt>
                <c:pt idx="427">
                  <c:v>2.7119</c:v>
                </c:pt>
                <c:pt idx="428">
                  <c:v>2.7331500000000002</c:v>
                </c:pt>
                <c:pt idx="429">
                  <c:v>2.6974999999999998</c:v>
                </c:pt>
                <c:pt idx="430">
                  <c:v>2.7324999999999999</c:v>
                </c:pt>
                <c:pt idx="431">
                  <c:v>2.7462499999999999</c:v>
                </c:pt>
                <c:pt idx="432">
                  <c:v>2.7781500000000001</c:v>
                </c:pt>
                <c:pt idx="433">
                  <c:v>2.7793999999999999</c:v>
                </c:pt>
                <c:pt idx="434">
                  <c:v>2.8069000000000002</c:v>
                </c:pt>
                <c:pt idx="435">
                  <c:v>2.8544</c:v>
                </c:pt>
                <c:pt idx="436">
                  <c:v>2.8169</c:v>
                </c:pt>
                <c:pt idx="437">
                  <c:v>2.7737500000000002</c:v>
                </c:pt>
                <c:pt idx="438">
                  <c:v>2.6768999999999998</c:v>
                </c:pt>
                <c:pt idx="439">
                  <c:v>2.6494</c:v>
                </c:pt>
                <c:pt idx="440">
                  <c:v>2.6768999999999998</c:v>
                </c:pt>
                <c:pt idx="441">
                  <c:v>2.6687500000000002</c:v>
                </c:pt>
                <c:pt idx="442">
                  <c:v>2.6444000000000001</c:v>
                </c:pt>
                <c:pt idx="443">
                  <c:v>2.59815</c:v>
                </c:pt>
                <c:pt idx="444">
                  <c:v>2.5456500000000002</c:v>
                </c:pt>
                <c:pt idx="445">
                  <c:v>2.5125000000000002</c:v>
                </c:pt>
                <c:pt idx="446">
                  <c:v>2.5019</c:v>
                </c:pt>
                <c:pt idx="447">
                  <c:v>2.4843999999999999</c:v>
                </c:pt>
                <c:pt idx="448">
                  <c:v>2.4969000000000001</c:v>
                </c:pt>
                <c:pt idx="449">
                  <c:v>2.4406500000000002</c:v>
                </c:pt>
                <c:pt idx="450">
                  <c:v>2.37</c:v>
                </c:pt>
                <c:pt idx="451">
                  <c:v>2.3831500000000001</c:v>
                </c:pt>
                <c:pt idx="452">
                  <c:v>2.3787500000000001</c:v>
                </c:pt>
                <c:pt idx="453">
                  <c:v>2.4018999999999999</c:v>
                </c:pt>
                <c:pt idx="454">
                  <c:v>2.3712499999999999</c:v>
                </c:pt>
                <c:pt idx="455">
                  <c:v>2.3744000000000001</c:v>
                </c:pt>
                <c:pt idx="456">
                  <c:v>2.4043999999999999</c:v>
                </c:pt>
                <c:pt idx="457">
                  <c:v>2.3931499999999999</c:v>
                </c:pt>
                <c:pt idx="458">
                  <c:v>2.3931499999999999</c:v>
                </c:pt>
                <c:pt idx="459">
                  <c:v>2.4187500000000002</c:v>
                </c:pt>
                <c:pt idx="460">
                  <c:v>2.43065</c:v>
                </c:pt>
                <c:pt idx="461">
                  <c:v>2.4569000000000001</c:v>
                </c:pt>
                <c:pt idx="462">
                  <c:v>2.5344000000000002</c:v>
                </c:pt>
                <c:pt idx="463">
                  <c:v>2.5394000000000001</c:v>
                </c:pt>
                <c:pt idx="464">
                  <c:v>2.4668999999999999</c:v>
                </c:pt>
                <c:pt idx="465">
                  <c:v>2.4937499999999999</c:v>
                </c:pt>
                <c:pt idx="466">
                  <c:v>2.5256500000000002</c:v>
                </c:pt>
                <c:pt idx="467">
                  <c:v>2.5468999999999999</c:v>
                </c:pt>
                <c:pt idx="468">
                  <c:v>2.5387499999999998</c:v>
                </c:pt>
                <c:pt idx="469">
                  <c:v>2.59</c:v>
                </c:pt>
                <c:pt idx="470">
                  <c:v>2.5794000000000001</c:v>
                </c:pt>
                <c:pt idx="471">
                  <c:v>2.5681500000000002</c:v>
                </c:pt>
                <c:pt idx="472">
                  <c:v>2.5987499999999999</c:v>
                </c:pt>
                <c:pt idx="473">
                  <c:v>2.6131500000000001</c:v>
                </c:pt>
                <c:pt idx="474">
                  <c:v>2.6324999999999998</c:v>
                </c:pt>
                <c:pt idx="475">
                  <c:v>2.5924999999999998</c:v>
                </c:pt>
                <c:pt idx="476">
                  <c:v>2.6175000000000002</c:v>
                </c:pt>
                <c:pt idx="477">
                  <c:v>2.6575000000000002</c:v>
                </c:pt>
                <c:pt idx="478">
                  <c:v>2.6931500000000002</c:v>
                </c:pt>
                <c:pt idx="479">
                  <c:v>2.6793999999999998</c:v>
                </c:pt>
                <c:pt idx="480">
                  <c:v>2.65625</c:v>
                </c:pt>
                <c:pt idx="481">
                  <c:v>2.6956500000000001</c:v>
                </c:pt>
                <c:pt idx="482">
                  <c:v>2.66065</c:v>
                </c:pt>
                <c:pt idx="483">
                  <c:v>2.6237499999999998</c:v>
                </c:pt>
                <c:pt idx="484">
                  <c:v>2.6019000000000001</c:v>
                </c:pt>
                <c:pt idx="485">
                  <c:v>2.5724999999999998</c:v>
                </c:pt>
                <c:pt idx="486">
                  <c:v>2.59565</c:v>
                </c:pt>
                <c:pt idx="487">
                  <c:v>2.62</c:v>
                </c:pt>
                <c:pt idx="488">
                  <c:v>2.7081499999999998</c:v>
                </c:pt>
                <c:pt idx="489">
                  <c:v>2.7681499999999999</c:v>
                </c:pt>
                <c:pt idx="490">
                  <c:v>2.80315</c:v>
                </c:pt>
                <c:pt idx="491">
                  <c:v>2.76125</c:v>
                </c:pt>
                <c:pt idx="492">
                  <c:v>2.7469000000000001</c:v>
                </c:pt>
                <c:pt idx="493">
                  <c:v>2.6912500000000001</c:v>
                </c:pt>
                <c:pt idx="494">
                  <c:v>2.7356500000000001</c:v>
                </c:pt>
                <c:pt idx="495">
                  <c:v>2.7331500000000002</c:v>
                </c:pt>
                <c:pt idx="496">
                  <c:v>2.7456499999999999</c:v>
                </c:pt>
                <c:pt idx="497">
                  <c:v>2.7931499999999998</c:v>
                </c:pt>
                <c:pt idx="498">
                  <c:v>2.8112499999999998</c:v>
                </c:pt>
                <c:pt idx="499">
                  <c:v>2.8112499999999998</c:v>
                </c:pt>
                <c:pt idx="500">
                  <c:v>2.8919000000000001</c:v>
                </c:pt>
                <c:pt idx="501">
                  <c:v>2.8919000000000001</c:v>
                </c:pt>
                <c:pt idx="502">
                  <c:v>3.03565</c:v>
                </c:pt>
                <c:pt idx="503">
                  <c:v>3.0169000000000001</c:v>
                </c:pt>
                <c:pt idx="504">
                  <c:v>2.94815</c:v>
                </c:pt>
                <c:pt idx="505">
                  <c:v>2.9443999999999999</c:v>
                </c:pt>
                <c:pt idx="506">
                  <c:v>2.9668999999999999</c:v>
                </c:pt>
                <c:pt idx="507">
                  <c:v>2.9668999999999999</c:v>
                </c:pt>
                <c:pt idx="508">
                  <c:v>2.9819</c:v>
                </c:pt>
                <c:pt idx="509">
                  <c:v>2.93</c:v>
                </c:pt>
                <c:pt idx="510">
                  <c:v>2.91065</c:v>
                </c:pt>
                <c:pt idx="511">
                  <c:v>2.9806499999999998</c:v>
                </c:pt>
                <c:pt idx="512">
                  <c:v>3.0287500000000001</c:v>
                </c:pt>
                <c:pt idx="513">
                  <c:v>3.0287500000000001</c:v>
                </c:pt>
                <c:pt idx="514">
                  <c:v>3.09</c:v>
                </c:pt>
                <c:pt idx="515">
                  <c:v>3.1056499999999998</c:v>
                </c:pt>
                <c:pt idx="516">
                  <c:v>3.2444000000000002</c:v>
                </c:pt>
                <c:pt idx="517">
                  <c:v>3.2669000000000001</c:v>
                </c:pt>
                <c:pt idx="518">
                  <c:v>3.1644000000000001</c:v>
                </c:pt>
                <c:pt idx="519">
                  <c:v>3.1644000000000001</c:v>
                </c:pt>
                <c:pt idx="520">
                  <c:v>3.1244000000000001</c:v>
                </c:pt>
                <c:pt idx="521">
                  <c:v>3.1819000000000002</c:v>
                </c:pt>
                <c:pt idx="522">
                  <c:v>3.0518999999999998</c:v>
                </c:pt>
                <c:pt idx="523">
                  <c:v>3.0462500000000001</c:v>
                </c:pt>
                <c:pt idx="524">
                  <c:v>3.0462500000000001</c:v>
                </c:pt>
                <c:pt idx="525">
                  <c:v>3.0718999999999999</c:v>
                </c:pt>
                <c:pt idx="526">
                  <c:v>3.0162499999999999</c:v>
                </c:pt>
                <c:pt idx="527">
                  <c:v>2.9493999999999998</c:v>
                </c:pt>
                <c:pt idx="528">
                  <c:v>2.9056500000000001</c:v>
                </c:pt>
                <c:pt idx="529">
                  <c:v>2.9431500000000002</c:v>
                </c:pt>
                <c:pt idx="530">
                  <c:v>2.9606499999999998</c:v>
                </c:pt>
                <c:pt idx="531">
                  <c:v>2.8956499999999998</c:v>
                </c:pt>
                <c:pt idx="532">
                  <c:v>2.8369</c:v>
                </c:pt>
                <c:pt idx="533">
                  <c:v>2.8119000000000001</c:v>
                </c:pt>
                <c:pt idx="534">
                  <c:v>2.7762500000000001</c:v>
                </c:pt>
                <c:pt idx="535">
                  <c:v>2.73875</c:v>
                </c:pt>
                <c:pt idx="536">
                  <c:v>2.6906500000000002</c:v>
                </c:pt>
                <c:pt idx="537">
                  <c:v>2.6694</c:v>
                </c:pt>
                <c:pt idx="538">
                  <c:v>2.6568999999999998</c:v>
                </c:pt>
                <c:pt idx="539">
                  <c:v>2.6768999999999998</c:v>
                </c:pt>
                <c:pt idx="540">
                  <c:v>2.6793999999999998</c:v>
                </c:pt>
                <c:pt idx="541">
                  <c:v>2.6687500000000002</c:v>
                </c:pt>
                <c:pt idx="542">
                  <c:v>2.6462500000000002</c:v>
                </c:pt>
                <c:pt idx="543">
                  <c:v>2.5987499999999999</c:v>
                </c:pt>
                <c:pt idx="544">
                  <c:v>2.5943999999999998</c:v>
                </c:pt>
                <c:pt idx="545">
                  <c:v>2.5268999999999999</c:v>
                </c:pt>
                <c:pt idx="546">
                  <c:v>2.5387499999999998</c:v>
                </c:pt>
                <c:pt idx="547">
                  <c:v>2.5162499999999999</c:v>
                </c:pt>
                <c:pt idx="548">
                  <c:v>2.4643999999999999</c:v>
                </c:pt>
                <c:pt idx="549">
                  <c:v>2.5644</c:v>
                </c:pt>
                <c:pt idx="550">
                  <c:v>2.5606499999999999</c:v>
                </c:pt>
                <c:pt idx="551">
                  <c:v>2.6318999999999999</c:v>
                </c:pt>
                <c:pt idx="552">
                  <c:v>2.6368999999999998</c:v>
                </c:pt>
                <c:pt idx="553">
                  <c:v>2.6456499999999998</c:v>
                </c:pt>
                <c:pt idx="554">
                  <c:v>2.6044</c:v>
                </c:pt>
                <c:pt idx="555">
                  <c:v>2.6256499999999998</c:v>
                </c:pt>
                <c:pt idx="556">
                  <c:v>2.6019000000000001</c:v>
                </c:pt>
                <c:pt idx="557">
                  <c:v>2.6662499999999998</c:v>
                </c:pt>
                <c:pt idx="558">
                  <c:v>2.6749999999999998</c:v>
                </c:pt>
                <c:pt idx="559">
                  <c:v>2.6406499999999999</c:v>
                </c:pt>
                <c:pt idx="560">
                  <c:v>2.63815</c:v>
                </c:pt>
                <c:pt idx="561">
                  <c:v>2.5493999999999999</c:v>
                </c:pt>
                <c:pt idx="562">
                  <c:v>2.5181499999999999</c:v>
                </c:pt>
                <c:pt idx="563">
                  <c:v>2.5169000000000001</c:v>
                </c:pt>
                <c:pt idx="564">
                  <c:v>2.4856500000000001</c:v>
                </c:pt>
                <c:pt idx="565">
                  <c:v>2.5</c:v>
                </c:pt>
                <c:pt idx="566">
                  <c:v>2.56</c:v>
                </c:pt>
                <c:pt idx="567">
                  <c:v>2.4994000000000001</c:v>
                </c:pt>
                <c:pt idx="568">
                  <c:v>2.5219</c:v>
                </c:pt>
                <c:pt idx="569">
                  <c:v>2.4794</c:v>
                </c:pt>
                <c:pt idx="570">
                  <c:v>2.4031500000000001</c:v>
                </c:pt>
                <c:pt idx="571">
                  <c:v>2.4112499999999999</c:v>
                </c:pt>
                <c:pt idx="572">
                  <c:v>2.45065</c:v>
                </c:pt>
                <c:pt idx="573">
                  <c:v>2.4693999999999998</c:v>
                </c:pt>
                <c:pt idx="574">
                  <c:v>2.49315</c:v>
                </c:pt>
                <c:pt idx="575">
                  <c:v>2.5362499999999999</c:v>
                </c:pt>
                <c:pt idx="576">
                  <c:v>2.5062500000000001</c:v>
                </c:pt>
                <c:pt idx="577">
                  <c:v>2.57565</c:v>
                </c:pt>
                <c:pt idx="578">
                  <c:v>2.5181499999999999</c:v>
                </c:pt>
                <c:pt idx="579">
                  <c:v>2.55565</c:v>
                </c:pt>
                <c:pt idx="580">
                  <c:v>2.5569000000000002</c:v>
                </c:pt>
                <c:pt idx="581">
                  <c:v>2.6506500000000002</c:v>
                </c:pt>
                <c:pt idx="582">
                  <c:v>2.6731500000000001</c:v>
                </c:pt>
                <c:pt idx="583">
                  <c:v>2.6168999999999998</c:v>
                </c:pt>
                <c:pt idx="584">
                  <c:v>2.5943999999999998</c:v>
                </c:pt>
                <c:pt idx="585">
                  <c:v>2.49315</c:v>
                </c:pt>
                <c:pt idx="586">
                  <c:v>2.5387499999999998</c:v>
                </c:pt>
                <c:pt idx="587">
                  <c:v>2.6518999999999999</c:v>
                </c:pt>
                <c:pt idx="588">
                  <c:v>2.5644</c:v>
                </c:pt>
                <c:pt idx="589">
                  <c:v>2.6444000000000001</c:v>
                </c:pt>
                <c:pt idx="590">
                  <c:v>2.6694</c:v>
                </c:pt>
                <c:pt idx="591">
                  <c:v>2.6419000000000001</c:v>
                </c:pt>
                <c:pt idx="592">
                  <c:v>2.6343999999999999</c:v>
                </c:pt>
                <c:pt idx="593">
                  <c:v>2.6274999999999999</c:v>
                </c:pt>
                <c:pt idx="594">
                  <c:v>2.5943999999999998</c:v>
                </c:pt>
                <c:pt idx="595">
                  <c:v>2.63375</c:v>
                </c:pt>
                <c:pt idx="596">
                  <c:v>2.5118999999999998</c:v>
                </c:pt>
                <c:pt idx="597">
                  <c:v>2.4874999999999998</c:v>
                </c:pt>
                <c:pt idx="598">
                  <c:v>2.4531499999999999</c:v>
                </c:pt>
                <c:pt idx="599">
                  <c:v>2.47315</c:v>
                </c:pt>
                <c:pt idx="600">
                  <c:v>2.4656500000000001</c:v>
                </c:pt>
                <c:pt idx="601">
                  <c:v>2.49315</c:v>
                </c:pt>
                <c:pt idx="602">
                  <c:v>2.5024999999999999</c:v>
                </c:pt>
                <c:pt idx="603">
                  <c:v>2.4956499999999999</c:v>
                </c:pt>
                <c:pt idx="604">
                  <c:v>2.49065</c:v>
                </c:pt>
                <c:pt idx="605">
                  <c:v>2.4319000000000002</c:v>
                </c:pt>
                <c:pt idx="606">
                  <c:v>2.3694000000000002</c:v>
                </c:pt>
                <c:pt idx="607">
                  <c:v>2.3818999999999999</c:v>
                </c:pt>
                <c:pt idx="608">
                  <c:v>2.4194</c:v>
                </c:pt>
                <c:pt idx="609">
                  <c:v>2.3769</c:v>
                </c:pt>
                <c:pt idx="610">
                  <c:v>2.3694000000000002</c:v>
                </c:pt>
                <c:pt idx="611">
                  <c:v>2.36375</c:v>
                </c:pt>
                <c:pt idx="612">
                  <c:v>2.3337500000000002</c:v>
                </c:pt>
                <c:pt idx="613">
                  <c:v>2.3962500000000002</c:v>
                </c:pt>
                <c:pt idx="614">
                  <c:v>2.3631500000000001</c:v>
                </c:pt>
                <c:pt idx="615">
                  <c:v>2.4119000000000002</c:v>
                </c:pt>
                <c:pt idx="616">
                  <c:v>2.40815</c:v>
                </c:pt>
                <c:pt idx="617">
                  <c:v>2.4068999999999998</c:v>
                </c:pt>
                <c:pt idx="618">
                  <c:v>2.40815</c:v>
                </c:pt>
                <c:pt idx="619">
                  <c:v>2.57315</c:v>
                </c:pt>
                <c:pt idx="620">
                  <c:v>2.55375</c:v>
                </c:pt>
                <c:pt idx="621">
                  <c:v>2.6093999999999999</c:v>
                </c:pt>
                <c:pt idx="622">
                  <c:v>2.55315</c:v>
                </c:pt>
                <c:pt idx="623">
                  <c:v>2.5625</c:v>
                </c:pt>
                <c:pt idx="624">
                  <c:v>2.6025</c:v>
                </c:pt>
                <c:pt idx="625">
                  <c:v>2.5750000000000002</c:v>
                </c:pt>
                <c:pt idx="626">
                  <c:v>2.4631500000000002</c:v>
                </c:pt>
                <c:pt idx="627">
                  <c:v>2.4412500000000001</c:v>
                </c:pt>
                <c:pt idx="628">
                  <c:v>2.4369000000000001</c:v>
                </c:pt>
                <c:pt idx="629">
                  <c:v>2.3894000000000002</c:v>
                </c:pt>
                <c:pt idx="630">
                  <c:v>2.4737499999999999</c:v>
                </c:pt>
                <c:pt idx="631">
                  <c:v>2.5631499999999998</c:v>
                </c:pt>
                <c:pt idx="632">
                  <c:v>2.5456500000000002</c:v>
                </c:pt>
                <c:pt idx="633">
                  <c:v>2.61565</c:v>
                </c:pt>
                <c:pt idx="634">
                  <c:v>2.585</c:v>
                </c:pt>
                <c:pt idx="635">
                  <c:v>2.63815</c:v>
                </c:pt>
                <c:pt idx="636">
                  <c:v>2.6637499999999998</c:v>
                </c:pt>
                <c:pt idx="637">
                  <c:v>2.5631499999999998</c:v>
                </c:pt>
                <c:pt idx="638">
                  <c:v>2.5256500000000002</c:v>
                </c:pt>
                <c:pt idx="639">
                  <c:v>2.5212500000000002</c:v>
                </c:pt>
                <c:pt idx="640">
                  <c:v>2.4443999999999999</c:v>
                </c:pt>
                <c:pt idx="641">
                  <c:v>2.4431500000000002</c:v>
                </c:pt>
                <c:pt idx="642">
                  <c:v>2.4581499999999998</c:v>
                </c:pt>
                <c:pt idx="643">
                  <c:v>2.4394</c:v>
                </c:pt>
                <c:pt idx="644">
                  <c:v>2.4443999999999999</c:v>
                </c:pt>
                <c:pt idx="645">
                  <c:v>2.50875</c:v>
                </c:pt>
                <c:pt idx="646">
                  <c:v>2.6131500000000001</c:v>
                </c:pt>
                <c:pt idx="647">
                  <c:v>2.5906500000000001</c:v>
                </c:pt>
                <c:pt idx="648">
                  <c:v>2.6619000000000002</c:v>
                </c:pt>
                <c:pt idx="649">
                  <c:v>2.80375</c:v>
                </c:pt>
                <c:pt idx="650">
                  <c:v>2.9206500000000002</c:v>
                </c:pt>
                <c:pt idx="651">
                  <c:v>3.0831499999999998</c:v>
                </c:pt>
                <c:pt idx="652">
                  <c:v>2.9362499999999998</c:v>
                </c:pt>
                <c:pt idx="653">
                  <c:v>2.9412500000000001</c:v>
                </c:pt>
                <c:pt idx="654">
                  <c:v>2.9412500000000001</c:v>
                </c:pt>
                <c:pt idx="655">
                  <c:v>2.9744000000000002</c:v>
                </c:pt>
                <c:pt idx="656">
                  <c:v>2.9218999999999999</c:v>
                </c:pt>
                <c:pt idx="657">
                  <c:v>2.8912499999999999</c:v>
                </c:pt>
                <c:pt idx="658">
                  <c:v>2.8868999999999998</c:v>
                </c:pt>
                <c:pt idx="659">
                  <c:v>2.8756499999999998</c:v>
                </c:pt>
                <c:pt idx="660">
                  <c:v>2.8774999999999999</c:v>
                </c:pt>
                <c:pt idx="661">
                  <c:v>2.8544</c:v>
                </c:pt>
                <c:pt idx="662">
                  <c:v>2.8356499999999998</c:v>
                </c:pt>
                <c:pt idx="663">
                  <c:v>2.8131499999999998</c:v>
                </c:pt>
                <c:pt idx="664">
                  <c:v>2.7712500000000002</c:v>
                </c:pt>
                <c:pt idx="665">
                  <c:v>2.6737500000000001</c:v>
                </c:pt>
                <c:pt idx="666">
                  <c:v>2.6194000000000002</c:v>
                </c:pt>
                <c:pt idx="667">
                  <c:v>2.5819000000000001</c:v>
                </c:pt>
                <c:pt idx="668">
                  <c:v>2.6124999999999998</c:v>
                </c:pt>
                <c:pt idx="669">
                  <c:v>2.5619000000000001</c:v>
                </c:pt>
                <c:pt idx="670">
                  <c:v>2.51065</c:v>
                </c:pt>
                <c:pt idx="671">
                  <c:v>2.5606499999999999</c:v>
                </c:pt>
                <c:pt idx="672">
                  <c:v>2.48</c:v>
                </c:pt>
                <c:pt idx="673">
                  <c:v>2.4868999999999999</c:v>
                </c:pt>
                <c:pt idx="674">
                  <c:v>2.49065</c:v>
                </c:pt>
                <c:pt idx="675">
                  <c:v>2.5044</c:v>
                </c:pt>
                <c:pt idx="676">
                  <c:v>2.46875</c:v>
                </c:pt>
                <c:pt idx="677">
                  <c:v>2.51315</c:v>
                </c:pt>
                <c:pt idx="678">
                  <c:v>2.53565</c:v>
                </c:pt>
                <c:pt idx="679">
                  <c:v>2.55315</c:v>
                </c:pt>
                <c:pt idx="680">
                  <c:v>2.61815</c:v>
                </c:pt>
                <c:pt idx="681">
                  <c:v>2.53565</c:v>
                </c:pt>
                <c:pt idx="682">
                  <c:v>2.46875</c:v>
                </c:pt>
                <c:pt idx="683">
                  <c:v>2.5169000000000001</c:v>
                </c:pt>
                <c:pt idx="684">
                  <c:v>2.5293999999999999</c:v>
                </c:pt>
                <c:pt idx="685">
                  <c:v>2.5031500000000002</c:v>
                </c:pt>
                <c:pt idx="686">
                  <c:v>2.4775</c:v>
                </c:pt>
                <c:pt idx="687">
                  <c:v>2.4812500000000002</c:v>
                </c:pt>
                <c:pt idx="688">
                  <c:v>2.5206499999999998</c:v>
                </c:pt>
                <c:pt idx="689">
                  <c:v>2.4969000000000001</c:v>
                </c:pt>
                <c:pt idx="690">
                  <c:v>2.5212500000000002</c:v>
                </c:pt>
                <c:pt idx="691">
                  <c:v>2.4824999999999999</c:v>
                </c:pt>
                <c:pt idx="692">
                  <c:v>2.4550000000000001</c:v>
                </c:pt>
                <c:pt idx="693">
                  <c:v>2.4237500000000001</c:v>
                </c:pt>
                <c:pt idx="694">
                  <c:v>2.38815</c:v>
                </c:pt>
                <c:pt idx="695">
                  <c:v>2.4268999999999998</c:v>
                </c:pt>
                <c:pt idx="696">
                  <c:v>2.42815</c:v>
                </c:pt>
                <c:pt idx="697">
                  <c:v>2.3956499999999998</c:v>
                </c:pt>
                <c:pt idx="698">
                  <c:v>2.3243999999999998</c:v>
                </c:pt>
                <c:pt idx="699">
                  <c:v>2.3356499999999998</c:v>
                </c:pt>
                <c:pt idx="700">
                  <c:v>2.3756499999999998</c:v>
                </c:pt>
                <c:pt idx="701">
                  <c:v>2.3631500000000001</c:v>
                </c:pt>
                <c:pt idx="702">
                  <c:v>2.3906499999999999</c:v>
                </c:pt>
                <c:pt idx="703">
                  <c:v>2.4256500000000001</c:v>
                </c:pt>
                <c:pt idx="704">
                  <c:v>2.5068999999999999</c:v>
                </c:pt>
                <c:pt idx="705">
                  <c:v>2.4744000000000002</c:v>
                </c:pt>
                <c:pt idx="706">
                  <c:v>2.4443999999999999</c:v>
                </c:pt>
                <c:pt idx="707">
                  <c:v>2.4043999999999999</c:v>
                </c:pt>
                <c:pt idx="708">
                  <c:v>2.4331499999999999</c:v>
                </c:pt>
                <c:pt idx="709">
                  <c:v>2.4831500000000002</c:v>
                </c:pt>
                <c:pt idx="710">
                  <c:v>2.4769000000000001</c:v>
                </c:pt>
                <c:pt idx="711">
                  <c:v>2.5381499999999999</c:v>
                </c:pt>
                <c:pt idx="712">
                  <c:v>2.4856500000000001</c:v>
                </c:pt>
                <c:pt idx="713">
                  <c:v>2.5406499999999999</c:v>
                </c:pt>
                <c:pt idx="714">
                  <c:v>2.5306500000000001</c:v>
                </c:pt>
                <c:pt idx="715">
                  <c:v>2.5194000000000001</c:v>
                </c:pt>
                <c:pt idx="716">
                  <c:v>2.5612499999999998</c:v>
                </c:pt>
                <c:pt idx="717">
                  <c:v>2.59</c:v>
                </c:pt>
                <c:pt idx="718">
                  <c:v>2.5631499999999998</c:v>
                </c:pt>
                <c:pt idx="719">
                  <c:v>2.5794000000000001</c:v>
                </c:pt>
                <c:pt idx="720">
                  <c:v>2.6294</c:v>
                </c:pt>
                <c:pt idx="721">
                  <c:v>2.5831499999999998</c:v>
                </c:pt>
                <c:pt idx="722">
                  <c:v>2.55565</c:v>
                </c:pt>
                <c:pt idx="723">
                  <c:v>2.5406499999999999</c:v>
                </c:pt>
                <c:pt idx="724">
                  <c:v>2.5344000000000002</c:v>
                </c:pt>
                <c:pt idx="725">
                  <c:v>2.5943999999999998</c:v>
                </c:pt>
                <c:pt idx="726">
                  <c:v>2.5419</c:v>
                </c:pt>
                <c:pt idx="727">
                  <c:v>2.51065</c:v>
                </c:pt>
                <c:pt idx="728">
                  <c:v>2.4619</c:v>
                </c:pt>
                <c:pt idx="729">
                  <c:v>2.4268999999999998</c:v>
                </c:pt>
                <c:pt idx="730">
                  <c:v>2.4531499999999999</c:v>
                </c:pt>
                <c:pt idx="731">
                  <c:v>2.47315</c:v>
                </c:pt>
                <c:pt idx="732">
                  <c:v>2.4544000000000001</c:v>
                </c:pt>
                <c:pt idx="733">
                  <c:v>2.4531499999999999</c:v>
                </c:pt>
                <c:pt idx="734">
                  <c:v>2.5468999999999999</c:v>
                </c:pt>
                <c:pt idx="735">
                  <c:v>2.5456500000000002</c:v>
                </c:pt>
                <c:pt idx="736">
                  <c:v>2.5293999999999999</c:v>
                </c:pt>
                <c:pt idx="737">
                  <c:v>2.5769000000000002</c:v>
                </c:pt>
                <c:pt idx="738">
                  <c:v>2.6106500000000001</c:v>
                </c:pt>
                <c:pt idx="739">
                  <c:v>2.5394000000000001</c:v>
                </c:pt>
                <c:pt idx="740">
                  <c:v>2.5819000000000001</c:v>
                </c:pt>
                <c:pt idx="741">
                  <c:v>2.6318999999999999</c:v>
                </c:pt>
                <c:pt idx="742">
                  <c:v>2.6294</c:v>
                </c:pt>
                <c:pt idx="743">
                  <c:v>2.6143999999999998</c:v>
                </c:pt>
                <c:pt idx="744">
                  <c:v>2.5081500000000001</c:v>
                </c:pt>
                <c:pt idx="745">
                  <c:v>2.4569000000000001</c:v>
                </c:pt>
                <c:pt idx="746">
                  <c:v>2.4756499999999999</c:v>
                </c:pt>
                <c:pt idx="747">
                  <c:v>2.4881500000000001</c:v>
                </c:pt>
                <c:pt idx="748">
                  <c:v>2.4806499999999998</c:v>
                </c:pt>
                <c:pt idx="749">
                  <c:v>2.4693999999999998</c:v>
                </c:pt>
                <c:pt idx="750">
                  <c:v>2.4387500000000002</c:v>
                </c:pt>
                <c:pt idx="751">
                  <c:v>2.4169</c:v>
                </c:pt>
                <c:pt idx="752">
                  <c:v>2.4519000000000002</c:v>
                </c:pt>
                <c:pt idx="753">
                  <c:v>2.4456500000000001</c:v>
                </c:pt>
                <c:pt idx="754">
                  <c:v>2.4868999999999999</c:v>
                </c:pt>
                <c:pt idx="755">
                  <c:v>2.4406500000000002</c:v>
                </c:pt>
                <c:pt idx="756">
                  <c:v>2.4381499999999998</c:v>
                </c:pt>
                <c:pt idx="757">
                  <c:v>2.395</c:v>
                </c:pt>
                <c:pt idx="758">
                  <c:v>2.3781500000000002</c:v>
                </c:pt>
                <c:pt idx="759">
                  <c:v>2.3569</c:v>
                </c:pt>
                <c:pt idx="760">
                  <c:v>2.3356499999999998</c:v>
                </c:pt>
                <c:pt idx="761">
                  <c:v>2.3919000000000001</c:v>
                </c:pt>
                <c:pt idx="762">
                  <c:v>2.4231500000000001</c:v>
                </c:pt>
                <c:pt idx="763">
                  <c:v>2.4144000000000001</c:v>
                </c:pt>
                <c:pt idx="764">
                  <c:v>2.4068999999999998</c:v>
                </c:pt>
                <c:pt idx="765">
                  <c:v>2.44815</c:v>
                </c:pt>
                <c:pt idx="766">
                  <c:v>2.4769000000000001</c:v>
                </c:pt>
                <c:pt idx="767">
                  <c:v>2.4519000000000002</c:v>
                </c:pt>
                <c:pt idx="768">
                  <c:v>2.4668999999999999</c:v>
                </c:pt>
                <c:pt idx="769">
                  <c:v>2.4693999999999998</c:v>
                </c:pt>
                <c:pt idx="770">
                  <c:v>2.4169</c:v>
                </c:pt>
                <c:pt idx="771">
                  <c:v>2.4194</c:v>
                </c:pt>
                <c:pt idx="772">
                  <c:v>2.43065</c:v>
                </c:pt>
                <c:pt idx="773">
                  <c:v>2.3956499999999998</c:v>
                </c:pt>
                <c:pt idx="774">
                  <c:v>2.3581500000000002</c:v>
                </c:pt>
                <c:pt idx="775">
                  <c:v>2.34815</c:v>
                </c:pt>
                <c:pt idx="776">
                  <c:v>2.34</c:v>
                </c:pt>
                <c:pt idx="777">
                  <c:v>2.34</c:v>
                </c:pt>
                <c:pt idx="778">
                  <c:v>2.3331499999999998</c:v>
                </c:pt>
                <c:pt idx="779">
                  <c:v>2.3794</c:v>
                </c:pt>
                <c:pt idx="780">
                  <c:v>2.34815</c:v>
                </c:pt>
                <c:pt idx="781">
                  <c:v>2.3469000000000002</c:v>
                </c:pt>
                <c:pt idx="782">
                  <c:v>2.2919</c:v>
                </c:pt>
                <c:pt idx="783">
                  <c:v>2.3069000000000002</c:v>
                </c:pt>
                <c:pt idx="784">
                  <c:v>2.3131499999999998</c:v>
                </c:pt>
                <c:pt idx="785">
                  <c:v>2.3418999999999999</c:v>
                </c:pt>
                <c:pt idx="786">
                  <c:v>2.3919000000000001</c:v>
                </c:pt>
                <c:pt idx="787">
                  <c:v>2.34565</c:v>
                </c:pt>
                <c:pt idx="788">
                  <c:v>2.4068999999999998</c:v>
                </c:pt>
                <c:pt idx="789">
                  <c:v>2.3894000000000002</c:v>
                </c:pt>
                <c:pt idx="790">
                  <c:v>2.3443999999999998</c:v>
                </c:pt>
                <c:pt idx="791">
                  <c:v>2.3668999999999998</c:v>
                </c:pt>
                <c:pt idx="792">
                  <c:v>2.3668999999999998</c:v>
                </c:pt>
                <c:pt idx="793">
                  <c:v>2.3719000000000001</c:v>
                </c:pt>
                <c:pt idx="794">
                  <c:v>2.3581500000000002</c:v>
                </c:pt>
                <c:pt idx="795">
                  <c:v>2.3769</c:v>
                </c:pt>
                <c:pt idx="796">
                  <c:v>2.3769</c:v>
                </c:pt>
                <c:pt idx="797">
                  <c:v>2.4056500000000001</c:v>
                </c:pt>
                <c:pt idx="798">
                  <c:v>2.4256500000000001</c:v>
                </c:pt>
                <c:pt idx="799">
                  <c:v>2.3818999999999999</c:v>
                </c:pt>
                <c:pt idx="800">
                  <c:v>2.3606500000000001</c:v>
                </c:pt>
                <c:pt idx="801">
                  <c:v>2.3969</c:v>
                </c:pt>
                <c:pt idx="802">
                  <c:v>2.3781500000000002</c:v>
                </c:pt>
                <c:pt idx="803">
                  <c:v>2.3769</c:v>
                </c:pt>
                <c:pt idx="804">
                  <c:v>2.3994</c:v>
                </c:pt>
                <c:pt idx="805">
                  <c:v>2.3631500000000001</c:v>
                </c:pt>
                <c:pt idx="806">
                  <c:v>2.3331499999999998</c:v>
                </c:pt>
                <c:pt idx="807">
                  <c:v>2.2919</c:v>
                </c:pt>
                <c:pt idx="808">
                  <c:v>2.2869000000000002</c:v>
                </c:pt>
                <c:pt idx="809">
                  <c:v>2.30565</c:v>
                </c:pt>
                <c:pt idx="810">
                  <c:v>2.2919</c:v>
                </c:pt>
                <c:pt idx="811">
                  <c:v>2.2869000000000002</c:v>
                </c:pt>
                <c:pt idx="812">
                  <c:v>2.3218999999999999</c:v>
                </c:pt>
                <c:pt idx="813">
                  <c:v>2.3443999999999998</c:v>
                </c:pt>
                <c:pt idx="814">
                  <c:v>2.3119000000000001</c:v>
                </c:pt>
                <c:pt idx="815">
                  <c:v>2.3094000000000001</c:v>
                </c:pt>
                <c:pt idx="816">
                  <c:v>2.3193999999999999</c:v>
                </c:pt>
                <c:pt idx="817">
                  <c:v>2.2793999999999999</c:v>
                </c:pt>
                <c:pt idx="818">
                  <c:v>2.2568999999999999</c:v>
                </c:pt>
                <c:pt idx="819">
                  <c:v>2.2656000000000001</c:v>
                </c:pt>
                <c:pt idx="820">
                  <c:v>2.2606000000000002</c:v>
                </c:pt>
                <c:pt idx="821">
                  <c:v>2.2644000000000002</c:v>
                </c:pt>
                <c:pt idx="822">
                  <c:v>2.2305999999999999</c:v>
                </c:pt>
                <c:pt idx="823">
                  <c:v>2.2505999999999999</c:v>
                </c:pt>
                <c:pt idx="824">
                  <c:v>2.2955999999999999</c:v>
                </c:pt>
                <c:pt idx="825">
                  <c:v>2.3069000000000002</c:v>
                </c:pt>
                <c:pt idx="826">
                  <c:v>2.3156500000000002</c:v>
                </c:pt>
                <c:pt idx="827">
                  <c:v>2.32565</c:v>
                </c:pt>
                <c:pt idx="828">
                  <c:v>2.3405999999999998</c:v>
                </c:pt>
                <c:pt idx="829">
                  <c:v>2.3818999999999999</c:v>
                </c:pt>
                <c:pt idx="830">
                  <c:v>2.3794</c:v>
                </c:pt>
                <c:pt idx="831">
                  <c:v>2.3931</c:v>
                </c:pt>
                <c:pt idx="832">
                  <c:v>2.3856000000000002</c:v>
                </c:pt>
                <c:pt idx="833">
                  <c:v>2.3531</c:v>
                </c:pt>
                <c:pt idx="834">
                  <c:v>2.3119000000000001</c:v>
                </c:pt>
                <c:pt idx="835">
                  <c:v>2.3169</c:v>
                </c:pt>
                <c:pt idx="836">
                  <c:v>2.3319000000000001</c:v>
                </c:pt>
                <c:pt idx="837">
                  <c:v>2.3369</c:v>
                </c:pt>
                <c:pt idx="838">
                  <c:v>2.3169</c:v>
                </c:pt>
                <c:pt idx="839">
                  <c:v>2.3174999999999999</c:v>
                </c:pt>
                <c:pt idx="840">
                  <c:v>2.36</c:v>
                </c:pt>
                <c:pt idx="841">
                  <c:v>2.3849999999999998</c:v>
                </c:pt>
                <c:pt idx="842">
                  <c:v>2.32125</c:v>
                </c:pt>
                <c:pt idx="843">
                  <c:v>2.3725000000000001</c:v>
                </c:pt>
                <c:pt idx="844">
                  <c:v>2.3774999999999999</c:v>
                </c:pt>
                <c:pt idx="845">
                  <c:v>2.3725000000000001</c:v>
                </c:pt>
                <c:pt idx="846">
                  <c:v>2.3675000000000002</c:v>
                </c:pt>
                <c:pt idx="847">
                  <c:v>2.3162500000000001</c:v>
                </c:pt>
                <c:pt idx="848">
                  <c:v>2.2862499999999999</c:v>
                </c:pt>
                <c:pt idx="849">
                  <c:v>2.3075000000000001</c:v>
                </c:pt>
                <c:pt idx="850">
                  <c:v>2.2349999999999999</c:v>
                </c:pt>
                <c:pt idx="851">
                  <c:v>2.2675000000000001</c:v>
                </c:pt>
                <c:pt idx="852">
                  <c:v>2.32125</c:v>
                </c:pt>
                <c:pt idx="853">
                  <c:v>2.2925</c:v>
                </c:pt>
                <c:pt idx="854">
                  <c:v>2.30125</c:v>
                </c:pt>
                <c:pt idx="855">
                  <c:v>2.3624999999999998</c:v>
                </c:pt>
                <c:pt idx="856">
                  <c:v>2.4275000000000002</c:v>
                </c:pt>
                <c:pt idx="857">
                  <c:v>2.5150000000000001</c:v>
                </c:pt>
                <c:pt idx="858">
                  <c:v>2.4794</c:v>
                </c:pt>
                <c:pt idx="859">
                  <c:v>2.3362500000000002</c:v>
                </c:pt>
                <c:pt idx="860">
                  <c:v>2.38375</c:v>
                </c:pt>
                <c:pt idx="861">
                  <c:v>2.4412500000000001</c:v>
                </c:pt>
                <c:pt idx="862">
                  <c:v>2.4137499999999998</c:v>
                </c:pt>
                <c:pt idx="863">
                  <c:v>2.42875</c:v>
                </c:pt>
                <c:pt idx="864">
                  <c:v>2.44625</c:v>
                </c:pt>
                <c:pt idx="865">
                  <c:v>2.4356</c:v>
                </c:pt>
                <c:pt idx="866">
                  <c:v>2.36</c:v>
                </c:pt>
                <c:pt idx="867">
                  <c:v>2.3650000000000002</c:v>
                </c:pt>
                <c:pt idx="868">
                  <c:v>2.3187500000000001</c:v>
                </c:pt>
                <c:pt idx="869">
                  <c:v>2.3224999999999998</c:v>
                </c:pt>
                <c:pt idx="870">
                  <c:v>2.28125</c:v>
                </c:pt>
                <c:pt idx="871">
                  <c:v>2.3112499999999998</c:v>
                </c:pt>
                <c:pt idx="872">
                  <c:v>2.2949999999999999</c:v>
                </c:pt>
                <c:pt idx="873">
                  <c:v>2.34</c:v>
                </c:pt>
                <c:pt idx="874">
                  <c:v>2.3737499999999998</c:v>
                </c:pt>
                <c:pt idx="875">
                  <c:v>2.3787500000000001</c:v>
                </c:pt>
                <c:pt idx="876">
                  <c:v>2.4075000000000002</c:v>
                </c:pt>
                <c:pt idx="877">
                  <c:v>2.4049999999999998</c:v>
                </c:pt>
                <c:pt idx="878">
                  <c:v>2.3462499999999999</c:v>
                </c:pt>
                <c:pt idx="879">
                  <c:v>2.3412500000000001</c:v>
                </c:pt>
                <c:pt idx="880">
                  <c:v>2.3125</c:v>
                </c:pt>
                <c:pt idx="881">
                  <c:v>2.3224999999999998</c:v>
                </c:pt>
                <c:pt idx="882">
                  <c:v>2.3312499999999998</c:v>
                </c:pt>
                <c:pt idx="883">
                  <c:v>2.4037500000000001</c:v>
                </c:pt>
                <c:pt idx="884">
                  <c:v>2.4075000000000002</c:v>
                </c:pt>
                <c:pt idx="885">
                  <c:v>2.3187500000000001</c:v>
                </c:pt>
                <c:pt idx="886">
                  <c:v>2.3675000000000002</c:v>
                </c:pt>
                <c:pt idx="887">
                  <c:v>2.4275000000000002</c:v>
                </c:pt>
                <c:pt idx="888">
                  <c:v>2.48875</c:v>
                </c:pt>
                <c:pt idx="889">
                  <c:v>2.5387499999999998</c:v>
                </c:pt>
                <c:pt idx="890">
                  <c:v>2.5474999999999999</c:v>
                </c:pt>
                <c:pt idx="891">
                  <c:v>2.6</c:v>
                </c:pt>
                <c:pt idx="892">
                  <c:v>2.5487500000000001</c:v>
                </c:pt>
                <c:pt idx="893">
                  <c:v>2.4750000000000001</c:v>
                </c:pt>
                <c:pt idx="894">
                  <c:v>2.46</c:v>
                </c:pt>
                <c:pt idx="895">
                  <c:v>2.4237500000000001</c:v>
                </c:pt>
                <c:pt idx="896">
                  <c:v>2.3925000000000001</c:v>
                </c:pt>
                <c:pt idx="897">
                  <c:v>2.3624999999999998</c:v>
                </c:pt>
                <c:pt idx="898">
                  <c:v>2.4075000000000002</c:v>
                </c:pt>
                <c:pt idx="899">
                  <c:v>2.3687499999999999</c:v>
                </c:pt>
                <c:pt idx="900">
                  <c:v>2.2906</c:v>
                </c:pt>
                <c:pt idx="901">
                  <c:v>2.2937500000000002</c:v>
                </c:pt>
                <c:pt idx="902">
                  <c:v>2.27</c:v>
                </c:pt>
                <c:pt idx="903">
                  <c:v>2.2662499999999999</c:v>
                </c:pt>
                <c:pt idx="904">
                  <c:v>2.2962500000000001</c:v>
                </c:pt>
                <c:pt idx="905">
                  <c:v>2.2912499999999998</c:v>
                </c:pt>
                <c:pt idx="906">
                  <c:v>2.2212499999999999</c:v>
                </c:pt>
                <c:pt idx="907">
                  <c:v>2.2400000000000002</c:v>
                </c:pt>
                <c:pt idx="908">
                  <c:v>2.1530999999999998</c:v>
                </c:pt>
                <c:pt idx="909">
                  <c:v>2.1575000000000002</c:v>
                </c:pt>
                <c:pt idx="910">
                  <c:v>2.1475</c:v>
                </c:pt>
                <c:pt idx="911">
                  <c:v>2.1280999999999999</c:v>
                </c:pt>
                <c:pt idx="912">
                  <c:v>2.1775000000000002</c:v>
                </c:pt>
                <c:pt idx="913">
                  <c:v>2.1537500000000001</c:v>
                </c:pt>
                <c:pt idx="914">
                  <c:v>2.1875</c:v>
                </c:pt>
                <c:pt idx="915">
                  <c:v>2.2050000000000001</c:v>
                </c:pt>
                <c:pt idx="916">
                  <c:v>2.1687500000000002</c:v>
                </c:pt>
                <c:pt idx="917">
                  <c:v>2.1274999999999999</c:v>
                </c:pt>
                <c:pt idx="918">
                  <c:v>2.1512500000000001</c:v>
                </c:pt>
                <c:pt idx="919">
                  <c:v>2.0924999999999998</c:v>
                </c:pt>
                <c:pt idx="920">
                  <c:v>2.0637500000000002</c:v>
                </c:pt>
                <c:pt idx="921">
                  <c:v>2.0912500000000001</c:v>
                </c:pt>
                <c:pt idx="922">
                  <c:v>2.1305999999999998</c:v>
                </c:pt>
                <c:pt idx="923">
                  <c:v>2.1475</c:v>
                </c:pt>
                <c:pt idx="924">
                  <c:v>2.0743999999999998</c:v>
                </c:pt>
                <c:pt idx="925">
                  <c:v>2.0750000000000002</c:v>
                </c:pt>
                <c:pt idx="926">
                  <c:v>2.0455999999999999</c:v>
                </c:pt>
                <c:pt idx="927">
                  <c:v>2.0362499999999999</c:v>
                </c:pt>
                <c:pt idx="928">
                  <c:v>2.0337499999999999</c:v>
                </c:pt>
                <c:pt idx="929">
                  <c:v>2.0037500000000001</c:v>
                </c:pt>
                <c:pt idx="930">
                  <c:v>2.0499999999999998</c:v>
                </c:pt>
                <c:pt idx="931">
                  <c:v>2.0212500000000002</c:v>
                </c:pt>
                <c:pt idx="932">
                  <c:v>2.0769000000000002</c:v>
                </c:pt>
                <c:pt idx="933">
                  <c:v>2.085</c:v>
                </c:pt>
                <c:pt idx="934">
                  <c:v>2.0825</c:v>
                </c:pt>
                <c:pt idx="935">
                  <c:v>2.1055999999999999</c:v>
                </c:pt>
                <c:pt idx="936">
                  <c:v>2.08</c:v>
                </c:pt>
                <c:pt idx="937">
                  <c:v>2.1131000000000002</c:v>
                </c:pt>
                <c:pt idx="938">
                  <c:v>2.1131000000000002</c:v>
                </c:pt>
                <c:pt idx="939">
                  <c:v>2.1175000000000002</c:v>
                </c:pt>
                <c:pt idx="940">
                  <c:v>2.1312500000000001</c:v>
                </c:pt>
                <c:pt idx="941">
                  <c:v>2.13625</c:v>
                </c:pt>
                <c:pt idx="942">
                  <c:v>2.1375000000000002</c:v>
                </c:pt>
                <c:pt idx="943">
                  <c:v>2.0762499999999999</c:v>
                </c:pt>
                <c:pt idx="944">
                  <c:v>2.0375000000000001</c:v>
                </c:pt>
                <c:pt idx="945">
                  <c:v>2.0225</c:v>
                </c:pt>
                <c:pt idx="946">
                  <c:v>2.0068999999999999</c:v>
                </c:pt>
                <c:pt idx="947">
                  <c:v>1.9206000000000001</c:v>
                </c:pt>
                <c:pt idx="948">
                  <c:v>1.9862500000000001</c:v>
                </c:pt>
                <c:pt idx="949">
                  <c:v>1.9624999999999999</c:v>
                </c:pt>
                <c:pt idx="950">
                  <c:v>1.9375</c:v>
                </c:pt>
                <c:pt idx="951">
                  <c:v>1.9731000000000001</c:v>
                </c:pt>
                <c:pt idx="952">
                  <c:v>1.9950000000000001</c:v>
                </c:pt>
                <c:pt idx="953">
                  <c:v>1.99</c:v>
                </c:pt>
                <c:pt idx="954">
                  <c:v>2.0125000000000002</c:v>
                </c:pt>
                <c:pt idx="955">
                  <c:v>2.0299999999999998</c:v>
                </c:pt>
                <c:pt idx="956">
                  <c:v>2.0150000000000001</c:v>
                </c:pt>
                <c:pt idx="957">
                  <c:v>2.0437500000000002</c:v>
                </c:pt>
                <c:pt idx="958">
                  <c:v>2</c:v>
                </c:pt>
                <c:pt idx="959">
                  <c:v>2.01125</c:v>
                </c:pt>
                <c:pt idx="960">
                  <c:v>1.9975000000000001</c:v>
                </c:pt>
                <c:pt idx="961">
                  <c:v>2.0194000000000001</c:v>
                </c:pt>
                <c:pt idx="962">
                  <c:v>2.02</c:v>
                </c:pt>
                <c:pt idx="963">
                  <c:v>2.0287500000000001</c:v>
                </c:pt>
                <c:pt idx="964">
                  <c:v>2.0412499999999998</c:v>
                </c:pt>
                <c:pt idx="965">
                  <c:v>2.0287500000000001</c:v>
                </c:pt>
                <c:pt idx="966">
                  <c:v>2.0262500000000001</c:v>
                </c:pt>
                <c:pt idx="967">
                  <c:v>1.98</c:v>
                </c:pt>
                <c:pt idx="968">
                  <c:v>2.0212500000000002</c:v>
                </c:pt>
                <c:pt idx="969">
                  <c:v>2.0169000000000001</c:v>
                </c:pt>
                <c:pt idx="970">
                  <c:v>1.9950000000000001</c:v>
                </c:pt>
                <c:pt idx="971">
                  <c:v>2.00875</c:v>
                </c:pt>
                <c:pt idx="972">
                  <c:v>1.9837499999999999</c:v>
                </c:pt>
                <c:pt idx="973">
                  <c:v>1.97875</c:v>
                </c:pt>
                <c:pt idx="974">
                  <c:v>2.0274999999999999</c:v>
                </c:pt>
                <c:pt idx="975">
                  <c:v>1.9762500000000001</c:v>
                </c:pt>
                <c:pt idx="976">
                  <c:v>1.9750000000000001</c:v>
                </c:pt>
                <c:pt idx="977">
                  <c:v>2.0212500000000002</c:v>
                </c:pt>
                <c:pt idx="978">
                  <c:v>2.0362499999999999</c:v>
                </c:pt>
                <c:pt idx="979">
                  <c:v>1.9875</c:v>
                </c:pt>
                <c:pt idx="980">
                  <c:v>2.0825</c:v>
                </c:pt>
                <c:pt idx="981">
                  <c:v>2.1037499999999998</c:v>
                </c:pt>
                <c:pt idx="982">
                  <c:v>2.1212499999999999</c:v>
                </c:pt>
                <c:pt idx="983">
                  <c:v>2.0975000000000001</c:v>
                </c:pt>
                <c:pt idx="984">
                  <c:v>2.1</c:v>
                </c:pt>
                <c:pt idx="985">
                  <c:v>2.085</c:v>
                </c:pt>
                <c:pt idx="986">
                  <c:v>2.0724999999999998</c:v>
                </c:pt>
                <c:pt idx="987">
                  <c:v>2.0175000000000001</c:v>
                </c:pt>
                <c:pt idx="988">
                  <c:v>2.0237500000000002</c:v>
                </c:pt>
                <c:pt idx="989">
                  <c:v>2.0587499999999999</c:v>
                </c:pt>
                <c:pt idx="990">
                  <c:v>2.0750000000000002</c:v>
                </c:pt>
                <c:pt idx="991">
                  <c:v>2.04</c:v>
                </c:pt>
                <c:pt idx="992">
                  <c:v>2.0762499999999999</c:v>
                </c:pt>
                <c:pt idx="993">
                  <c:v>2.0699999999999998</c:v>
                </c:pt>
                <c:pt idx="994">
                  <c:v>2.0924999999999998</c:v>
                </c:pt>
                <c:pt idx="995">
                  <c:v>2.0575000000000001</c:v>
                </c:pt>
                <c:pt idx="996">
                  <c:v>2.07125</c:v>
                </c:pt>
                <c:pt idx="997">
                  <c:v>2.0425</c:v>
                </c:pt>
                <c:pt idx="998">
                  <c:v>2.0724999999999998</c:v>
                </c:pt>
                <c:pt idx="999">
                  <c:v>2.0387499999999998</c:v>
                </c:pt>
                <c:pt idx="1000">
                  <c:v>2.0249999999999999</c:v>
                </c:pt>
                <c:pt idx="1001">
                  <c:v>2.0099999999999998</c:v>
                </c:pt>
                <c:pt idx="1002">
                  <c:v>1.97</c:v>
                </c:pt>
                <c:pt idx="1003">
                  <c:v>1.9950000000000001</c:v>
                </c:pt>
                <c:pt idx="1004">
                  <c:v>1.9850000000000001</c:v>
                </c:pt>
                <c:pt idx="1005">
                  <c:v>2.0162499999999999</c:v>
                </c:pt>
                <c:pt idx="1006">
                  <c:v>2.0437500000000002</c:v>
                </c:pt>
                <c:pt idx="1007">
                  <c:v>2.05375</c:v>
                </c:pt>
                <c:pt idx="1008">
                  <c:v>2.03125</c:v>
                </c:pt>
                <c:pt idx="1009">
                  <c:v>2.0074999999999998</c:v>
                </c:pt>
                <c:pt idx="1010">
                  <c:v>1.9837499999999999</c:v>
                </c:pt>
                <c:pt idx="1011">
                  <c:v>2.09</c:v>
                </c:pt>
                <c:pt idx="1012">
                  <c:v>2.0412499999999998</c:v>
                </c:pt>
                <c:pt idx="1013">
                  <c:v>2.0150000000000001</c:v>
                </c:pt>
                <c:pt idx="1014">
                  <c:v>1.97875</c:v>
                </c:pt>
                <c:pt idx="1015">
                  <c:v>2.0150000000000001</c:v>
                </c:pt>
                <c:pt idx="1016">
                  <c:v>2.0425</c:v>
                </c:pt>
                <c:pt idx="1017">
                  <c:v>2.0350000000000001</c:v>
                </c:pt>
                <c:pt idx="1018">
                  <c:v>2.0062500000000001</c:v>
                </c:pt>
                <c:pt idx="1019">
                  <c:v>2.0387499999999998</c:v>
                </c:pt>
                <c:pt idx="1020">
                  <c:v>2.08</c:v>
                </c:pt>
                <c:pt idx="1021">
                  <c:v>2.0837500000000002</c:v>
                </c:pt>
                <c:pt idx="1022">
                  <c:v>2.09</c:v>
                </c:pt>
                <c:pt idx="1023">
                  <c:v>2.0912500000000001</c:v>
                </c:pt>
                <c:pt idx="1024">
                  <c:v>2.0449999999999999</c:v>
                </c:pt>
                <c:pt idx="1025">
                  <c:v>2.0437500000000002</c:v>
                </c:pt>
                <c:pt idx="1026">
                  <c:v>2.0262500000000001</c:v>
                </c:pt>
                <c:pt idx="1027">
                  <c:v>2.0150000000000001</c:v>
                </c:pt>
                <c:pt idx="1028">
                  <c:v>1.9975000000000001</c:v>
                </c:pt>
                <c:pt idx="1029">
                  <c:v>1.9837499999999999</c:v>
                </c:pt>
                <c:pt idx="1030">
                  <c:v>1.9719</c:v>
                </c:pt>
                <c:pt idx="1031">
                  <c:v>2.0499999999999998</c:v>
                </c:pt>
                <c:pt idx="1032">
                  <c:v>2.00875</c:v>
                </c:pt>
                <c:pt idx="1033">
                  <c:v>2.0237500000000002</c:v>
                </c:pt>
                <c:pt idx="1034">
                  <c:v>2.0387499999999998</c:v>
                </c:pt>
                <c:pt idx="1035">
                  <c:v>2.0318999999999998</c:v>
                </c:pt>
                <c:pt idx="1036">
                  <c:v>2.09</c:v>
                </c:pt>
                <c:pt idx="1037">
                  <c:v>2.1274999999999999</c:v>
                </c:pt>
                <c:pt idx="1038">
                  <c:v>2.1150000000000002</c:v>
                </c:pt>
                <c:pt idx="1039">
                  <c:v>2.13625</c:v>
                </c:pt>
                <c:pt idx="1040">
                  <c:v>2.1349999999999998</c:v>
                </c:pt>
                <c:pt idx="1041">
                  <c:v>2.0950000000000002</c:v>
                </c:pt>
                <c:pt idx="1042">
                  <c:v>2.1294</c:v>
                </c:pt>
                <c:pt idx="1043">
                  <c:v>2.1312500000000001</c:v>
                </c:pt>
                <c:pt idx="1044">
                  <c:v>2.1637499999999998</c:v>
                </c:pt>
                <c:pt idx="1045">
                  <c:v>2.1549999999999998</c:v>
                </c:pt>
                <c:pt idx="1046">
                  <c:v>2.1175000000000002</c:v>
                </c:pt>
                <c:pt idx="1047">
                  <c:v>2.14</c:v>
                </c:pt>
                <c:pt idx="1048">
                  <c:v>2.165</c:v>
                </c:pt>
                <c:pt idx="1049">
                  <c:v>2.1387499999999999</c:v>
                </c:pt>
                <c:pt idx="1050">
                  <c:v>2.1212499999999999</c:v>
                </c:pt>
                <c:pt idx="1051">
                  <c:v>2.1305999999999998</c:v>
                </c:pt>
                <c:pt idx="1052">
                  <c:v>2.1087500000000001</c:v>
                </c:pt>
                <c:pt idx="1053">
                  <c:v>2.07125</c:v>
                </c:pt>
                <c:pt idx="1054">
                  <c:v>2.105</c:v>
                </c:pt>
                <c:pt idx="1055">
                  <c:v>2.1637499999999998</c:v>
                </c:pt>
                <c:pt idx="1056">
                  <c:v>2.17625</c:v>
                </c:pt>
                <c:pt idx="1057">
                  <c:v>2.1543999999999999</c:v>
                </c:pt>
                <c:pt idx="1058">
                  <c:v>2.1175000000000002</c:v>
                </c:pt>
                <c:pt idx="1059">
                  <c:v>2.15</c:v>
                </c:pt>
                <c:pt idx="1060">
                  <c:v>2.1637499999999998</c:v>
                </c:pt>
                <c:pt idx="1061">
                  <c:v>2.2174999999999998</c:v>
                </c:pt>
                <c:pt idx="1062">
                  <c:v>2.2487499999999998</c:v>
                </c:pt>
                <c:pt idx="1063">
                  <c:v>2.2574999999999998</c:v>
                </c:pt>
                <c:pt idx="1064">
                  <c:v>2.2487499999999998</c:v>
                </c:pt>
                <c:pt idx="1065">
                  <c:v>2.2749999999999999</c:v>
                </c:pt>
                <c:pt idx="1066">
                  <c:v>2.23875</c:v>
                </c:pt>
                <c:pt idx="1067">
                  <c:v>2.2062499999999998</c:v>
                </c:pt>
                <c:pt idx="1068">
                  <c:v>2.1850000000000001</c:v>
                </c:pt>
                <c:pt idx="1069">
                  <c:v>2.2050000000000001</c:v>
                </c:pt>
                <c:pt idx="1070">
                  <c:v>2.1850000000000001</c:v>
                </c:pt>
                <c:pt idx="1071">
                  <c:v>2.165</c:v>
                </c:pt>
                <c:pt idx="1072">
                  <c:v>2.1937500000000001</c:v>
                </c:pt>
                <c:pt idx="1073">
                  <c:v>2.21875</c:v>
                </c:pt>
                <c:pt idx="1074">
                  <c:v>2.2862499999999999</c:v>
                </c:pt>
                <c:pt idx="1075">
                  <c:v>2.2675000000000001</c:v>
                </c:pt>
                <c:pt idx="1076">
                  <c:v>2.2712500000000002</c:v>
                </c:pt>
                <c:pt idx="1077">
                  <c:v>2.2937500000000002</c:v>
                </c:pt>
                <c:pt idx="1078">
                  <c:v>2.28125</c:v>
                </c:pt>
                <c:pt idx="1079">
                  <c:v>2.2374999999999998</c:v>
                </c:pt>
                <c:pt idx="1080">
                  <c:v>2.21875</c:v>
                </c:pt>
                <c:pt idx="1081">
                  <c:v>2.21</c:v>
                </c:pt>
                <c:pt idx="1082">
                  <c:v>2.1537500000000001</c:v>
                </c:pt>
                <c:pt idx="1083">
                  <c:v>2.1549999999999998</c:v>
                </c:pt>
                <c:pt idx="1084">
                  <c:v>2.1800000000000002</c:v>
                </c:pt>
                <c:pt idx="1085">
                  <c:v>2.1837499999999999</c:v>
                </c:pt>
                <c:pt idx="1086">
                  <c:v>2.1837499999999999</c:v>
                </c:pt>
                <c:pt idx="1087">
                  <c:v>2.1537500000000001</c:v>
                </c:pt>
                <c:pt idx="1088">
                  <c:v>2.1324999999999998</c:v>
                </c:pt>
                <c:pt idx="1089">
                  <c:v>2.1112500000000001</c:v>
                </c:pt>
                <c:pt idx="1090">
                  <c:v>2.1062500000000002</c:v>
                </c:pt>
                <c:pt idx="1091">
                  <c:v>2.1212499999999999</c:v>
                </c:pt>
                <c:pt idx="1092">
                  <c:v>2.1062500000000002</c:v>
                </c:pt>
                <c:pt idx="1093">
                  <c:v>2.1237499999999998</c:v>
                </c:pt>
                <c:pt idx="1094">
                  <c:v>2.1274999999999999</c:v>
                </c:pt>
                <c:pt idx="1095">
                  <c:v>2.1037499999999998</c:v>
                </c:pt>
                <c:pt idx="1096">
                  <c:v>2.1287500000000001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44-446F-AE91-068BFCCEFE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Sheet1!$A$2:$A$1098</c:f>
              <c:numCache>
                <c:formatCode>yyyy-mm-dd</c:formatCode>
                <c:ptCount val="1097"/>
                <c:pt idx="0">
                  <c:v>41276</c:v>
                </c:pt>
                <c:pt idx="1">
                  <c:v>41277</c:v>
                </c:pt>
                <c:pt idx="2">
                  <c:v>41278</c:v>
                </c:pt>
                <c:pt idx="3">
                  <c:v>41280</c:v>
                </c:pt>
                <c:pt idx="4">
                  <c:v>41281</c:v>
                </c:pt>
                <c:pt idx="5">
                  <c:v>41282</c:v>
                </c:pt>
                <c:pt idx="6">
                  <c:v>41283</c:v>
                </c:pt>
                <c:pt idx="7">
                  <c:v>41284</c:v>
                </c:pt>
                <c:pt idx="8">
                  <c:v>41285</c:v>
                </c:pt>
                <c:pt idx="9">
                  <c:v>41287</c:v>
                </c:pt>
                <c:pt idx="10">
                  <c:v>41288</c:v>
                </c:pt>
                <c:pt idx="11">
                  <c:v>41289</c:v>
                </c:pt>
                <c:pt idx="12">
                  <c:v>41290</c:v>
                </c:pt>
                <c:pt idx="13">
                  <c:v>41291</c:v>
                </c:pt>
                <c:pt idx="14">
                  <c:v>41292</c:v>
                </c:pt>
                <c:pt idx="15">
                  <c:v>41294</c:v>
                </c:pt>
                <c:pt idx="16">
                  <c:v>41296</c:v>
                </c:pt>
                <c:pt idx="17">
                  <c:v>41297</c:v>
                </c:pt>
                <c:pt idx="18">
                  <c:v>41298</c:v>
                </c:pt>
                <c:pt idx="19">
                  <c:v>41299</c:v>
                </c:pt>
                <c:pt idx="20">
                  <c:v>41301</c:v>
                </c:pt>
                <c:pt idx="21">
                  <c:v>41302</c:v>
                </c:pt>
                <c:pt idx="22">
                  <c:v>41303</c:v>
                </c:pt>
                <c:pt idx="23">
                  <c:v>41304</c:v>
                </c:pt>
                <c:pt idx="24">
                  <c:v>41305</c:v>
                </c:pt>
                <c:pt idx="25">
                  <c:v>41306</c:v>
                </c:pt>
                <c:pt idx="26">
                  <c:v>41308</c:v>
                </c:pt>
                <c:pt idx="27">
                  <c:v>41309</c:v>
                </c:pt>
                <c:pt idx="28">
                  <c:v>41310</c:v>
                </c:pt>
                <c:pt idx="29">
                  <c:v>41311</c:v>
                </c:pt>
                <c:pt idx="30">
                  <c:v>41312</c:v>
                </c:pt>
                <c:pt idx="31">
                  <c:v>41313</c:v>
                </c:pt>
                <c:pt idx="32">
                  <c:v>41315</c:v>
                </c:pt>
                <c:pt idx="33">
                  <c:v>41316</c:v>
                </c:pt>
                <c:pt idx="34">
                  <c:v>41317</c:v>
                </c:pt>
                <c:pt idx="35">
                  <c:v>41318</c:v>
                </c:pt>
                <c:pt idx="36">
                  <c:v>41319</c:v>
                </c:pt>
                <c:pt idx="37">
                  <c:v>41320</c:v>
                </c:pt>
                <c:pt idx="38">
                  <c:v>41324</c:v>
                </c:pt>
                <c:pt idx="39">
                  <c:v>41325</c:v>
                </c:pt>
                <c:pt idx="40">
                  <c:v>41326</c:v>
                </c:pt>
                <c:pt idx="41">
                  <c:v>41327</c:v>
                </c:pt>
                <c:pt idx="42">
                  <c:v>41329</c:v>
                </c:pt>
                <c:pt idx="43">
                  <c:v>41330</c:v>
                </c:pt>
                <c:pt idx="44">
                  <c:v>41331</c:v>
                </c:pt>
                <c:pt idx="45">
                  <c:v>41332</c:v>
                </c:pt>
                <c:pt idx="46">
                  <c:v>41333</c:v>
                </c:pt>
                <c:pt idx="47">
                  <c:v>41334</c:v>
                </c:pt>
                <c:pt idx="48">
                  <c:v>41336</c:v>
                </c:pt>
                <c:pt idx="49">
                  <c:v>41337</c:v>
                </c:pt>
                <c:pt idx="50">
                  <c:v>41338</c:v>
                </c:pt>
                <c:pt idx="51">
                  <c:v>41339</c:v>
                </c:pt>
                <c:pt idx="52">
                  <c:v>41340</c:v>
                </c:pt>
                <c:pt idx="53">
                  <c:v>41341</c:v>
                </c:pt>
                <c:pt idx="54">
                  <c:v>41343</c:v>
                </c:pt>
                <c:pt idx="55">
                  <c:v>41344</c:v>
                </c:pt>
                <c:pt idx="56">
                  <c:v>41345</c:v>
                </c:pt>
                <c:pt idx="57">
                  <c:v>41346</c:v>
                </c:pt>
                <c:pt idx="58">
                  <c:v>41347</c:v>
                </c:pt>
                <c:pt idx="59">
                  <c:v>41348</c:v>
                </c:pt>
                <c:pt idx="60">
                  <c:v>41350</c:v>
                </c:pt>
                <c:pt idx="61">
                  <c:v>41351</c:v>
                </c:pt>
                <c:pt idx="62">
                  <c:v>41352</c:v>
                </c:pt>
                <c:pt idx="63">
                  <c:v>41353</c:v>
                </c:pt>
                <c:pt idx="64">
                  <c:v>41354</c:v>
                </c:pt>
                <c:pt idx="65">
                  <c:v>41355</c:v>
                </c:pt>
                <c:pt idx="66">
                  <c:v>41357</c:v>
                </c:pt>
                <c:pt idx="67">
                  <c:v>41358</c:v>
                </c:pt>
                <c:pt idx="68">
                  <c:v>41359</c:v>
                </c:pt>
                <c:pt idx="69">
                  <c:v>41360</c:v>
                </c:pt>
                <c:pt idx="70">
                  <c:v>41361</c:v>
                </c:pt>
                <c:pt idx="71">
                  <c:v>41364</c:v>
                </c:pt>
                <c:pt idx="72">
                  <c:v>41365</c:v>
                </c:pt>
                <c:pt idx="73">
                  <c:v>41366</c:v>
                </c:pt>
                <c:pt idx="74">
                  <c:v>41367</c:v>
                </c:pt>
                <c:pt idx="75">
                  <c:v>41368</c:v>
                </c:pt>
                <c:pt idx="76">
                  <c:v>41369</c:v>
                </c:pt>
                <c:pt idx="77">
                  <c:v>41372</c:v>
                </c:pt>
                <c:pt idx="78">
                  <c:v>41373</c:v>
                </c:pt>
                <c:pt idx="79">
                  <c:v>41374</c:v>
                </c:pt>
                <c:pt idx="80">
                  <c:v>41375</c:v>
                </c:pt>
                <c:pt idx="81">
                  <c:v>41376</c:v>
                </c:pt>
                <c:pt idx="82">
                  <c:v>41379</c:v>
                </c:pt>
                <c:pt idx="83">
                  <c:v>41380</c:v>
                </c:pt>
                <c:pt idx="84">
                  <c:v>41381</c:v>
                </c:pt>
                <c:pt idx="85">
                  <c:v>41382</c:v>
                </c:pt>
                <c:pt idx="86">
                  <c:v>41383</c:v>
                </c:pt>
                <c:pt idx="87">
                  <c:v>41386</c:v>
                </c:pt>
                <c:pt idx="88">
                  <c:v>41387</c:v>
                </c:pt>
                <c:pt idx="89">
                  <c:v>41388</c:v>
                </c:pt>
                <c:pt idx="90">
                  <c:v>41389</c:v>
                </c:pt>
                <c:pt idx="91">
                  <c:v>41390</c:v>
                </c:pt>
                <c:pt idx="92">
                  <c:v>41393</c:v>
                </c:pt>
                <c:pt idx="93">
                  <c:v>41394</c:v>
                </c:pt>
                <c:pt idx="94">
                  <c:v>41395</c:v>
                </c:pt>
                <c:pt idx="95">
                  <c:v>41396</c:v>
                </c:pt>
                <c:pt idx="96">
                  <c:v>41397</c:v>
                </c:pt>
                <c:pt idx="97">
                  <c:v>41400</c:v>
                </c:pt>
                <c:pt idx="98">
                  <c:v>41401</c:v>
                </c:pt>
                <c:pt idx="99">
                  <c:v>41402</c:v>
                </c:pt>
                <c:pt idx="100">
                  <c:v>41403</c:v>
                </c:pt>
                <c:pt idx="101">
                  <c:v>41404</c:v>
                </c:pt>
                <c:pt idx="102">
                  <c:v>41407</c:v>
                </c:pt>
                <c:pt idx="103">
                  <c:v>41408</c:v>
                </c:pt>
                <c:pt idx="104">
                  <c:v>41409</c:v>
                </c:pt>
                <c:pt idx="105">
                  <c:v>41410</c:v>
                </c:pt>
                <c:pt idx="106">
                  <c:v>41411</c:v>
                </c:pt>
                <c:pt idx="107">
                  <c:v>41414</c:v>
                </c:pt>
                <c:pt idx="108">
                  <c:v>41415</c:v>
                </c:pt>
                <c:pt idx="109">
                  <c:v>41416</c:v>
                </c:pt>
                <c:pt idx="110">
                  <c:v>41417</c:v>
                </c:pt>
                <c:pt idx="111">
                  <c:v>41418</c:v>
                </c:pt>
                <c:pt idx="112">
                  <c:v>41422</c:v>
                </c:pt>
                <c:pt idx="113">
                  <c:v>41423</c:v>
                </c:pt>
                <c:pt idx="114">
                  <c:v>41424</c:v>
                </c:pt>
                <c:pt idx="115">
                  <c:v>41425</c:v>
                </c:pt>
                <c:pt idx="116">
                  <c:v>41428</c:v>
                </c:pt>
                <c:pt idx="117">
                  <c:v>41429</c:v>
                </c:pt>
                <c:pt idx="118">
                  <c:v>41430</c:v>
                </c:pt>
                <c:pt idx="119">
                  <c:v>41431</c:v>
                </c:pt>
                <c:pt idx="120">
                  <c:v>41432</c:v>
                </c:pt>
                <c:pt idx="121">
                  <c:v>41435</c:v>
                </c:pt>
                <c:pt idx="122">
                  <c:v>41436</c:v>
                </c:pt>
                <c:pt idx="123">
                  <c:v>41437</c:v>
                </c:pt>
                <c:pt idx="124">
                  <c:v>41438</c:v>
                </c:pt>
                <c:pt idx="125">
                  <c:v>41439</c:v>
                </c:pt>
                <c:pt idx="126">
                  <c:v>41442</c:v>
                </c:pt>
                <c:pt idx="127">
                  <c:v>41443</c:v>
                </c:pt>
                <c:pt idx="128">
                  <c:v>41444</c:v>
                </c:pt>
                <c:pt idx="129">
                  <c:v>41445</c:v>
                </c:pt>
                <c:pt idx="130">
                  <c:v>41446</c:v>
                </c:pt>
                <c:pt idx="131">
                  <c:v>41449</c:v>
                </c:pt>
                <c:pt idx="132">
                  <c:v>41450</c:v>
                </c:pt>
                <c:pt idx="133">
                  <c:v>41451</c:v>
                </c:pt>
                <c:pt idx="134">
                  <c:v>41452</c:v>
                </c:pt>
                <c:pt idx="135">
                  <c:v>41453</c:v>
                </c:pt>
                <c:pt idx="136">
                  <c:v>41456</c:v>
                </c:pt>
                <c:pt idx="137">
                  <c:v>41457</c:v>
                </c:pt>
                <c:pt idx="138">
                  <c:v>41458</c:v>
                </c:pt>
                <c:pt idx="139">
                  <c:v>41459</c:v>
                </c:pt>
                <c:pt idx="140">
                  <c:v>41460</c:v>
                </c:pt>
                <c:pt idx="141">
                  <c:v>41463</c:v>
                </c:pt>
                <c:pt idx="142">
                  <c:v>41464</c:v>
                </c:pt>
                <c:pt idx="143">
                  <c:v>41465</c:v>
                </c:pt>
                <c:pt idx="144">
                  <c:v>41466</c:v>
                </c:pt>
                <c:pt idx="145">
                  <c:v>41467</c:v>
                </c:pt>
                <c:pt idx="146">
                  <c:v>41470</c:v>
                </c:pt>
                <c:pt idx="147">
                  <c:v>41471</c:v>
                </c:pt>
                <c:pt idx="148">
                  <c:v>41472</c:v>
                </c:pt>
                <c:pt idx="149">
                  <c:v>41473</c:v>
                </c:pt>
                <c:pt idx="150">
                  <c:v>41474</c:v>
                </c:pt>
                <c:pt idx="151">
                  <c:v>41477</c:v>
                </c:pt>
                <c:pt idx="152">
                  <c:v>41478</c:v>
                </c:pt>
                <c:pt idx="153">
                  <c:v>41479</c:v>
                </c:pt>
                <c:pt idx="154">
                  <c:v>41480</c:v>
                </c:pt>
                <c:pt idx="155">
                  <c:v>41481</c:v>
                </c:pt>
                <c:pt idx="156">
                  <c:v>41484</c:v>
                </c:pt>
                <c:pt idx="157">
                  <c:v>41485</c:v>
                </c:pt>
                <c:pt idx="158">
                  <c:v>41486</c:v>
                </c:pt>
                <c:pt idx="159">
                  <c:v>41487</c:v>
                </c:pt>
                <c:pt idx="160">
                  <c:v>41488</c:v>
                </c:pt>
                <c:pt idx="161">
                  <c:v>41491</c:v>
                </c:pt>
                <c:pt idx="162">
                  <c:v>41492</c:v>
                </c:pt>
                <c:pt idx="163">
                  <c:v>41493</c:v>
                </c:pt>
                <c:pt idx="164">
                  <c:v>41494</c:v>
                </c:pt>
                <c:pt idx="165">
                  <c:v>41495</c:v>
                </c:pt>
                <c:pt idx="166">
                  <c:v>41498</c:v>
                </c:pt>
                <c:pt idx="167">
                  <c:v>41499</c:v>
                </c:pt>
                <c:pt idx="168">
                  <c:v>41500</c:v>
                </c:pt>
                <c:pt idx="169">
                  <c:v>41501</c:v>
                </c:pt>
                <c:pt idx="170">
                  <c:v>41502</c:v>
                </c:pt>
                <c:pt idx="171">
                  <c:v>41505</c:v>
                </c:pt>
                <c:pt idx="172">
                  <c:v>41506</c:v>
                </c:pt>
                <c:pt idx="173">
                  <c:v>41507</c:v>
                </c:pt>
                <c:pt idx="174">
                  <c:v>41508</c:v>
                </c:pt>
                <c:pt idx="175">
                  <c:v>41509</c:v>
                </c:pt>
                <c:pt idx="176">
                  <c:v>41512</c:v>
                </c:pt>
                <c:pt idx="177">
                  <c:v>41513</c:v>
                </c:pt>
                <c:pt idx="178">
                  <c:v>41514</c:v>
                </c:pt>
                <c:pt idx="179">
                  <c:v>41515</c:v>
                </c:pt>
                <c:pt idx="180">
                  <c:v>41516</c:v>
                </c:pt>
                <c:pt idx="181">
                  <c:v>41520</c:v>
                </c:pt>
                <c:pt idx="182">
                  <c:v>41521</c:v>
                </c:pt>
                <c:pt idx="183">
                  <c:v>41522</c:v>
                </c:pt>
                <c:pt idx="184">
                  <c:v>41523</c:v>
                </c:pt>
                <c:pt idx="185">
                  <c:v>41526</c:v>
                </c:pt>
                <c:pt idx="186">
                  <c:v>41527</c:v>
                </c:pt>
                <c:pt idx="187">
                  <c:v>41528</c:v>
                </c:pt>
                <c:pt idx="188">
                  <c:v>41529</c:v>
                </c:pt>
                <c:pt idx="189">
                  <c:v>41530</c:v>
                </c:pt>
                <c:pt idx="190">
                  <c:v>41533</c:v>
                </c:pt>
                <c:pt idx="191">
                  <c:v>41534</c:v>
                </c:pt>
                <c:pt idx="192">
                  <c:v>41535</c:v>
                </c:pt>
                <c:pt idx="193">
                  <c:v>41536</c:v>
                </c:pt>
                <c:pt idx="194">
                  <c:v>41537</c:v>
                </c:pt>
                <c:pt idx="195">
                  <c:v>41540</c:v>
                </c:pt>
                <c:pt idx="196">
                  <c:v>41541</c:v>
                </c:pt>
                <c:pt idx="197">
                  <c:v>41542</c:v>
                </c:pt>
                <c:pt idx="198">
                  <c:v>41543</c:v>
                </c:pt>
                <c:pt idx="199">
                  <c:v>41544</c:v>
                </c:pt>
                <c:pt idx="200">
                  <c:v>41547</c:v>
                </c:pt>
                <c:pt idx="201">
                  <c:v>41548</c:v>
                </c:pt>
                <c:pt idx="202">
                  <c:v>41549</c:v>
                </c:pt>
                <c:pt idx="203">
                  <c:v>41550</c:v>
                </c:pt>
                <c:pt idx="204">
                  <c:v>41551</c:v>
                </c:pt>
                <c:pt idx="205">
                  <c:v>41554</c:v>
                </c:pt>
                <c:pt idx="206">
                  <c:v>41555</c:v>
                </c:pt>
                <c:pt idx="207">
                  <c:v>41556</c:v>
                </c:pt>
                <c:pt idx="208">
                  <c:v>41557</c:v>
                </c:pt>
                <c:pt idx="209">
                  <c:v>41558</c:v>
                </c:pt>
                <c:pt idx="210">
                  <c:v>41561</c:v>
                </c:pt>
                <c:pt idx="211">
                  <c:v>41562</c:v>
                </c:pt>
                <c:pt idx="212">
                  <c:v>41563</c:v>
                </c:pt>
                <c:pt idx="213">
                  <c:v>41564</c:v>
                </c:pt>
                <c:pt idx="214">
                  <c:v>41565</c:v>
                </c:pt>
                <c:pt idx="215">
                  <c:v>41568</c:v>
                </c:pt>
                <c:pt idx="216">
                  <c:v>41569</c:v>
                </c:pt>
                <c:pt idx="217">
                  <c:v>41570</c:v>
                </c:pt>
                <c:pt idx="218">
                  <c:v>41571</c:v>
                </c:pt>
                <c:pt idx="219">
                  <c:v>41572</c:v>
                </c:pt>
                <c:pt idx="220">
                  <c:v>41575</c:v>
                </c:pt>
                <c:pt idx="221">
                  <c:v>41576</c:v>
                </c:pt>
                <c:pt idx="222">
                  <c:v>41577</c:v>
                </c:pt>
                <c:pt idx="223">
                  <c:v>41578</c:v>
                </c:pt>
                <c:pt idx="224">
                  <c:v>41579</c:v>
                </c:pt>
                <c:pt idx="225">
                  <c:v>41582</c:v>
                </c:pt>
                <c:pt idx="226">
                  <c:v>41583</c:v>
                </c:pt>
                <c:pt idx="227">
                  <c:v>41584</c:v>
                </c:pt>
                <c:pt idx="228">
                  <c:v>41585</c:v>
                </c:pt>
                <c:pt idx="229">
                  <c:v>41586</c:v>
                </c:pt>
                <c:pt idx="230">
                  <c:v>41589</c:v>
                </c:pt>
                <c:pt idx="231">
                  <c:v>41590</c:v>
                </c:pt>
                <c:pt idx="232">
                  <c:v>41591</c:v>
                </c:pt>
                <c:pt idx="233">
                  <c:v>41592</c:v>
                </c:pt>
                <c:pt idx="234">
                  <c:v>41593</c:v>
                </c:pt>
                <c:pt idx="235">
                  <c:v>41596</c:v>
                </c:pt>
                <c:pt idx="236">
                  <c:v>41597</c:v>
                </c:pt>
                <c:pt idx="237">
                  <c:v>41598</c:v>
                </c:pt>
                <c:pt idx="238">
                  <c:v>41599</c:v>
                </c:pt>
                <c:pt idx="239">
                  <c:v>41600</c:v>
                </c:pt>
                <c:pt idx="240">
                  <c:v>41602</c:v>
                </c:pt>
                <c:pt idx="241">
                  <c:v>41603</c:v>
                </c:pt>
                <c:pt idx="242">
                  <c:v>41604</c:v>
                </c:pt>
                <c:pt idx="243">
                  <c:v>41605</c:v>
                </c:pt>
                <c:pt idx="244">
                  <c:v>41607</c:v>
                </c:pt>
                <c:pt idx="245">
                  <c:v>41610</c:v>
                </c:pt>
                <c:pt idx="246">
                  <c:v>41611</c:v>
                </c:pt>
                <c:pt idx="247">
                  <c:v>41612</c:v>
                </c:pt>
                <c:pt idx="248">
                  <c:v>41613</c:v>
                </c:pt>
                <c:pt idx="249">
                  <c:v>41614</c:v>
                </c:pt>
                <c:pt idx="250">
                  <c:v>41617</c:v>
                </c:pt>
                <c:pt idx="251">
                  <c:v>41618</c:v>
                </c:pt>
                <c:pt idx="252">
                  <c:v>41619</c:v>
                </c:pt>
                <c:pt idx="253">
                  <c:v>41620</c:v>
                </c:pt>
                <c:pt idx="254">
                  <c:v>41621</c:v>
                </c:pt>
                <c:pt idx="255">
                  <c:v>41624</c:v>
                </c:pt>
                <c:pt idx="256">
                  <c:v>41625</c:v>
                </c:pt>
                <c:pt idx="257">
                  <c:v>41626</c:v>
                </c:pt>
                <c:pt idx="258">
                  <c:v>41627</c:v>
                </c:pt>
                <c:pt idx="259">
                  <c:v>41628</c:v>
                </c:pt>
                <c:pt idx="260">
                  <c:v>41631</c:v>
                </c:pt>
                <c:pt idx="261">
                  <c:v>41632</c:v>
                </c:pt>
                <c:pt idx="262">
                  <c:v>41634</c:v>
                </c:pt>
                <c:pt idx="263">
                  <c:v>41635</c:v>
                </c:pt>
                <c:pt idx="264">
                  <c:v>41638</c:v>
                </c:pt>
                <c:pt idx="265">
                  <c:v>41639</c:v>
                </c:pt>
                <c:pt idx="266">
                  <c:v>41640</c:v>
                </c:pt>
                <c:pt idx="267">
                  <c:v>41641</c:v>
                </c:pt>
                <c:pt idx="268">
                  <c:v>41642</c:v>
                </c:pt>
                <c:pt idx="269">
                  <c:v>41645</c:v>
                </c:pt>
                <c:pt idx="270">
                  <c:v>41646</c:v>
                </c:pt>
                <c:pt idx="271">
                  <c:v>41647</c:v>
                </c:pt>
                <c:pt idx="272">
                  <c:v>41648</c:v>
                </c:pt>
                <c:pt idx="273">
                  <c:v>41649</c:v>
                </c:pt>
                <c:pt idx="274">
                  <c:v>41652</c:v>
                </c:pt>
                <c:pt idx="275">
                  <c:v>41653</c:v>
                </c:pt>
                <c:pt idx="276">
                  <c:v>41654</c:v>
                </c:pt>
                <c:pt idx="277">
                  <c:v>41655</c:v>
                </c:pt>
                <c:pt idx="278">
                  <c:v>41656</c:v>
                </c:pt>
                <c:pt idx="279">
                  <c:v>41660</c:v>
                </c:pt>
                <c:pt idx="280">
                  <c:v>41661</c:v>
                </c:pt>
                <c:pt idx="281">
                  <c:v>41662</c:v>
                </c:pt>
                <c:pt idx="282">
                  <c:v>41663</c:v>
                </c:pt>
                <c:pt idx="283">
                  <c:v>41666</c:v>
                </c:pt>
                <c:pt idx="284">
                  <c:v>41667</c:v>
                </c:pt>
                <c:pt idx="285">
                  <c:v>41668</c:v>
                </c:pt>
                <c:pt idx="286">
                  <c:v>41669</c:v>
                </c:pt>
                <c:pt idx="287">
                  <c:v>41670</c:v>
                </c:pt>
                <c:pt idx="288">
                  <c:v>41673</c:v>
                </c:pt>
                <c:pt idx="289">
                  <c:v>41674</c:v>
                </c:pt>
                <c:pt idx="290">
                  <c:v>41675</c:v>
                </c:pt>
                <c:pt idx="291">
                  <c:v>41676</c:v>
                </c:pt>
                <c:pt idx="292">
                  <c:v>41677</c:v>
                </c:pt>
                <c:pt idx="293">
                  <c:v>41680</c:v>
                </c:pt>
                <c:pt idx="294">
                  <c:v>41681</c:v>
                </c:pt>
                <c:pt idx="295">
                  <c:v>41682</c:v>
                </c:pt>
                <c:pt idx="296">
                  <c:v>41683</c:v>
                </c:pt>
                <c:pt idx="297">
                  <c:v>41684</c:v>
                </c:pt>
                <c:pt idx="298">
                  <c:v>41688</c:v>
                </c:pt>
                <c:pt idx="299">
                  <c:v>41689</c:v>
                </c:pt>
                <c:pt idx="300">
                  <c:v>41690</c:v>
                </c:pt>
                <c:pt idx="301">
                  <c:v>41691</c:v>
                </c:pt>
                <c:pt idx="302">
                  <c:v>41694</c:v>
                </c:pt>
                <c:pt idx="303">
                  <c:v>41695</c:v>
                </c:pt>
                <c:pt idx="304">
                  <c:v>41696</c:v>
                </c:pt>
                <c:pt idx="305">
                  <c:v>41697</c:v>
                </c:pt>
                <c:pt idx="306">
                  <c:v>41698</c:v>
                </c:pt>
                <c:pt idx="307">
                  <c:v>41701</c:v>
                </c:pt>
                <c:pt idx="308">
                  <c:v>41702</c:v>
                </c:pt>
                <c:pt idx="309">
                  <c:v>41703</c:v>
                </c:pt>
                <c:pt idx="310">
                  <c:v>41704</c:v>
                </c:pt>
                <c:pt idx="311">
                  <c:v>41705</c:v>
                </c:pt>
                <c:pt idx="312">
                  <c:v>41708</c:v>
                </c:pt>
                <c:pt idx="313">
                  <c:v>41709</c:v>
                </c:pt>
                <c:pt idx="314">
                  <c:v>41710</c:v>
                </c:pt>
                <c:pt idx="315">
                  <c:v>41711</c:v>
                </c:pt>
                <c:pt idx="316">
                  <c:v>41712</c:v>
                </c:pt>
                <c:pt idx="317">
                  <c:v>41715</c:v>
                </c:pt>
                <c:pt idx="318">
                  <c:v>41716</c:v>
                </c:pt>
                <c:pt idx="319">
                  <c:v>41717</c:v>
                </c:pt>
                <c:pt idx="320">
                  <c:v>41718</c:v>
                </c:pt>
                <c:pt idx="321">
                  <c:v>41719</c:v>
                </c:pt>
                <c:pt idx="322">
                  <c:v>41722</c:v>
                </c:pt>
                <c:pt idx="323">
                  <c:v>41723</c:v>
                </c:pt>
                <c:pt idx="324">
                  <c:v>41724</c:v>
                </c:pt>
                <c:pt idx="325">
                  <c:v>41725</c:v>
                </c:pt>
                <c:pt idx="326">
                  <c:v>41726</c:v>
                </c:pt>
                <c:pt idx="327">
                  <c:v>41729</c:v>
                </c:pt>
                <c:pt idx="328">
                  <c:v>41730</c:v>
                </c:pt>
                <c:pt idx="329">
                  <c:v>41731</c:v>
                </c:pt>
                <c:pt idx="330">
                  <c:v>41732</c:v>
                </c:pt>
                <c:pt idx="331">
                  <c:v>41733</c:v>
                </c:pt>
                <c:pt idx="332">
                  <c:v>41736</c:v>
                </c:pt>
                <c:pt idx="333">
                  <c:v>41737</c:v>
                </c:pt>
                <c:pt idx="334">
                  <c:v>41738</c:v>
                </c:pt>
                <c:pt idx="335">
                  <c:v>41739</c:v>
                </c:pt>
                <c:pt idx="336">
                  <c:v>41740</c:v>
                </c:pt>
                <c:pt idx="337">
                  <c:v>41743</c:v>
                </c:pt>
                <c:pt idx="338">
                  <c:v>41744</c:v>
                </c:pt>
                <c:pt idx="339">
                  <c:v>41745</c:v>
                </c:pt>
                <c:pt idx="340">
                  <c:v>41746</c:v>
                </c:pt>
                <c:pt idx="341">
                  <c:v>41750</c:v>
                </c:pt>
                <c:pt idx="342">
                  <c:v>41751</c:v>
                </c:pt>
                <c:pt idx="343">
                  <c:v>41752</c:v>
                </c:pt>
                <c:pt idx="344">
                  <c:v>41753</c:v>
                </c:pt>
                <c:pt idx="345">
                  <c:v>41754</c:v>
                </c:pt>
                <c:pt idx="346">
                  <c:v>41757</c:v>
                </c:pt>
                <c:pt idx="347">
                  <c:v>41758</c:v>
                </c:pt>
                <c:pt idx="348">
                  <c:v>41759</c:v>
                </c:pt>
                <c:pt idx="349">
                  <c:v>41760</c:v>
                </c:pt>
                <c:pt idx="350">
                  <c:v>41761</c:v>
                </c:pt>
                <c:pt idx="351">
                  <c:v>41764</c:v>
                </c:pt>
                <c:pt idx="352">
                  <c:v>41765</c:v>
                </c:pt>
                <c:pt idx="353">
                  <c:v>41766</c:v>
                </c:pt>
                <c:pt idx="354">
                  <c:v>41767</c:v>
                </c:pt>
                <c:pt idx="355">
                  <c:v>41768</c:v>
                </c:pt>
                <c:pt idx="356">
                  <c:v>41770</c:v>
                </c:pt>
                <c:pt idx="357">
                  <c:v>41771</c:v>
                </c:pt>
                <c:pt idx="358">
                  <c:v>41772</c:v>
                </c:pt>
                <c:pt idx="359">
                  <c:v>41773</c:v>
                </c:pt>
                <c:pt idx="360">
                  <c:v>41774</c:v>
                </c:pt>
                <c:pt idx="361">
                  <c:v>41775</c:v>
                </c:pt>
                <c:pt idx="362">
                  <c:v>41778</c:v>
                </c:pt>
                <c:pt idx="363">
                  <c:v>41779</c:v>
                </c:pt>
                <c:pt idx="364">
                  <c:v>41780</c:v>
                </c:pt>
                <c:pt idx="365">
                  <c:v>41781</c:v>
                </c:pt>
                <c:pt idx="366">
                  <c:v>41782</c:v>
                </c:pt>
                <c:pt idx="367">
                  <c:v>41786</c:v>
                </c:pt>
                <c:pt idx="368">
                  <c:v>41787</c:v>
                </c:pt>
                <c:pt idx="369">
                  <c:v>41788</c:v>
                </c:pt>
                <c:pt idx="370">
                  <c:v>41789</c:v>
                </c:pt>
                <c:pt idx="371">
                  <c:v>41792</c:v>
                </c:pt>
                <c:pt idx="372">
                  <c:v>41793</c:v>
                </c:pt>
                <c:pt idx="373">
                  <c:v>41794</c:v>
                </c:pt>
                <c:pt idx="374">
                  <c:v>41795</c:v>
                </c:pt>
                <c:pt idx="375">
                  <c:v>41796</c:v>
                </c:pt>
                <c:pt idx="376">
                  <c:v>41799</c:v>
                </c:pt>
                <c:pt idx="377">
                  <c:v>41800</c:v>
                </c:pt>
                <c:pt idx="378">
                  <c:v>41801</c:v>
                </c:pt>
                <c:pt idx="379">
                  <c:v>41802</c:v>
                </c:pt>
                <c:pt idx="380">
                  <c:v>41803</c:v>
                </c:pt>
                <c:pt idx="381">
                  <c:v>41806</c:v>
                </c:pt>
                <c:pt idx="382">
                  <c:v>41807</c:v>
                </c:pt>
                <c:pt idx="383">
                  <c:v>41808</c:v>
                </c:pt>
                <c:pt idx="384">
                  <c:v>41809</c:v>
                </c:pt>
                <c:pt idx="385">
                  <c:v>41810</c:v>
                </c:pt>
                <c:pt idx="386">
                  <c:v>41813</c:v>
                </c:pt>
                <c:pt idx="387">
                  <c:v>41814</c:v>
                </c:pt>
                <c:pt idx="388">
                  <c:v>41815</c:v>
                </c:pt>
                <c:pt idx="389">
                  <c:v>41816</c:v>
                </c:pt>
                <c:pt idx="390">
                  <c:v>41817</c:v>
                </c:pt>
                <c:pt idx="391">
                  <c:v>41820</c:v>
                </c:pt>
                <c:pt idx="392">
                  <c:v>41821</c:v>
                </c:pt>
                <c:pt idx="393">
                  <c:v>41822</c:v>
                </c:pt>
                <c:pt idx="394">
                  <c:v>41823</c:v>
                </c:pt>
                <c:pt idx="395">
                  <c:v>41826</c:v>
                </c:pt>
                <c:pt idx="396">
                  <c:v>41827</c:v>
                </c:pt>
                <c:pt idx="397">
                  <c:v>41828</c:v>
                </c:pt>
                <c:pt idx="398">
                  <c:v>41829</c:v>
                </c:pt>
                <c:pt idx="399">
                  <c:v>41830</c:v>
                </c:pt>
                <c:pt idx="400">
                  <c:v>41831</c:v>
                </c:pt>
                <c:pt idx="401">
                  <c:v>41834</c:v>
                </c:pt>
                <c:pt idx="402">
                  <c:v>41835</c:v>
                </c:pt>
                <c:pt idx="403">
                  <c:v>41836</c:v>
                </c:pt>
                <c:pt idx="404">
                  <c:v>41837</c:v>
                </c:pt>
                <c:pt idx="405">
                  <c:v>41838</c:v>
                </c:pt>
                <c:pt idx="406">
                  <c:v>41841</c:v>
                </c:pt>
                <c:pt idx="407">
                  <c:v>41842</c:v>
                </c:pt>
                <c:pt idx="408">
                  <c:v>41843</c:v>
                </c:pt>
                <c:pt idx="409">
                  <c:v>41844</c:v>
                </c:pt>
                <c:pt idx="410">
                  <c:v>41845</c:v>
                </c:pt>
                <c:pt idx="411">
                  <c:v>41848</c:v>
                </c:pt>
                <c:pt idx="412">
                  <c:v>41849</c:v>
                </c:pt>
                <c:pt idx="413">
                  <c:v>41850</c:v>
                </c:pt>
                <c:pt idx="414">
                  <c:v>41851</c:v>
                </c:pt>
                <c:pt idx="415">
                  <c:v>41852</c:v>
                </c:pt>
                <c:pt idx="416">
                  <c:v>41854</c:v>
                </c:pt>
                <c:pt idx="417">
                  <c:v>41855</c:v>
                </c:pt>
                <c:pt idx="418">
                  <c:v>41856</c:v>
                </c:pt>
                <c:pt idx="419">
                  <c:v>41857</c:v>
                </c:pt>
                <c:pt idx="420">
                  <c:v>41858</c:v>
                </c:pt>
                <c:pt idx="421">
                  <c:v>41859</c:v>
                </c:pt>
                <c:pt idx="422">
                  <c:v>41862</c:v>
                </c:pt>
                <c:pt idx="423">
                  <c:v>41863</c:v>
                </c:pt>
                <c:pt idx="424">
                  <c:v>41864</c:v>
                </c:pt>
                <c:pt idx="425">
                  <c:v>41865</c:v>
                </c:pt>
                <c:pt idx="426">
                  <c:v>41866</c:v>
                </c:pt>
                <c:pt idx="427">
                  <c:v>41869</c:v>
                </c:pt>
                <c:pt idx="428">
                  <c:v>41870</c:v>
                </c:pt>
                <c:pt idx="429">
                  <c:v>41871</c:v>
                </c:pt>
                <c:pt idx="430">
                  <c:v>41872</c:v>
                </c:pt>
                <c:pt idx="431">
                  <c:v>41873</c:v>
                </c:pt>
                <c:pt idx="432">
                  <c:v>41876</c:v>
                </c:pt>
                <c:pt idx="433">
                  <c:v>41877</c:v>
                </c:pt>
                <c:pt idx="434">
                  <c:v>41878</c:v>
                </c:pt>
                <c:pt idx="435">
                  <c:v>41879</c:v>
                </c:pt>
                <c:pt idx="436">
                  <c:v>41880</c:v>
                </c:pt>
                <c:pt idx="437">
                  <c:v>41884</c:v>
                </c:pt>
                <c:pt idx="438">
                  <c:v>41885</c:v>
                </c:pt>
                <c:pt idx="439">
                  <c:v>41886</c:v>
                </c:pt>
                <c:pt idx="440">
                  <c:v>41887</c:v>
                </c:pt>
                <c:pt idx="441">
                  <c:v>41890</c:v>
                </c:pt>
                <c:pt idx="442">
                  <c:v>41891</c:v>
                </c:pt>
                <c:pt idx="443">
                  <c:v>41892</c:v>
                </c:pt>
                <c:pt idx="444">
                  <c:v>41893</c:v>
                </c:pt>
                <c:pt idx="445">
                  <c:v>41894</c:v>
                </c:pt>
                <c:pt idx="446">
                  <c:v>41897</c:v>
                </c:pt>
                <c:pt idx="447">
                  <c:v>41898</c:v>
                </c:pt>
                <c:pt idx="448">
                  <c:v>41899</c:v>
                </c:pt>
                <c:pt idx="449">
                  <c:v>41900</c:v>
                </c:pt>
                <c:pt idx="450">
                  <c:v>41901</c:v>
                </c:pt>
                <c:pt idx="451">
                  <c:v>41904</c:v>
                </c:pt>
                <c:pt idx="452">
                  <c:v>41905</c:v>
                </c:pt>
                <c:pt idx="453">
                  <c:v>41906</c:v>
                </c:pt>
                <c:pt idx="454">
                  <c:v>41907</c:v>
                </c:pt>
                <c:pt idx="455">
                  <c:v>41908</c:v>
                </c:pt>
                <c:pt idx="456">
                  <c:v>41911</c:v>
                </c:pt>
                <c:pt idx="457">
                  <c:v>41912</c:v>
                </c:pt>
                <c:pt idx="458">
                  <c:v>41913</c:v>
                </c:pt>
                <c:pt idx="459">
                  <c:v>41914</c:v>
                </c:pt>
                <c:pt idx="460">
                  <c:v>41915</c:v>
                </c:pt>
                <c:pt idx="461">
                  <c:v>41918</c:v>
                </c:pt>
                <c:pt idx="462">
                  <c:v>41919</c:v>
                </c:pt>
                <c:pt idx="463">
                  <c:v>41920</c:v>
                </c:pt>
                <c:pt idx="464">
                  <c:v>41921</c:v>
                </c:pt>
                <c:pt idx="465">
                  <c:v>41922</c:v>
                </c:pt>
                <c:pt idx="466">
                  <c:v>41925</c:v>
                </c:pt>
                <c:pt idx="467">
                  <c:v>41926</c:v>
                </c:pt>
                <c:pt idx="468">
                  <c:v>41927</c:v>
                </c:pt>
                <c:pt idx="469">
                  <c:v>41928</c:v>
                </c:pt>
                <c:pt idx="470">
                  <c:v>41929</c:v>
                </c:pt>
                <c:pt idx="471">
                  <c:v>41932</c:v>
                </c:pt>
                <c:pt idx="472">
                  <c:v>41933</c:v>
                </c:pt>
                <c:pt idx="473">
                  <c:v>41934</c:v>
                </c:pt>
                <c:pt idx="474">
                  <c:v>41935</c:v>
                </c:pt>
                <c:pt idx="475">
                  <c:v>41936</c:v>
                </c:pt>
                <c:pt idx="476">
                  <c:v>41939</c:v>
                </c:pt>
                <c:pt idx="477">
                  <c:v>41940</c:v>
                </c:pt>
                <c:pt idx="478">
                  <c:v>41941</c:v>
                </c:pt>
                <c:pt idx="479">
                  <c:v>41942</c:v>
                </c:pt>
                <c:pt idx="480">
                  <c:v>41943</c:v>
                </c:pt>
                <c:pt idx="481">
                  <c:v>41946</c:v>
                </c:pt>
                <c:pt idx="482">
                  <c:v>41947</c:v>
                </c:pt>
                <c:pt idx="483">
                  <c:v>41948</c:v>
                </c:pt>
                <c:pt idx="484">
                  <c:v>41949</c:v>
                </c:pt>
                <c:pt idx="485">
                  <c:v>41950</c:v>
                </c:pt>
                <c:pt idx="486">
                  <c:v>41953</c:v>
                </c:pt>
                <c:pt idx="487">
                  <c:v>41954</c:v>
                </c:pt>
                <c:pt idx="488">
                  <c:v>41955</c:v>
                </c:pt>
                <c:pt idx="489">
                  <c:v>41956</c:v>
                </c:pt>
                <c:pt idx="490">
                  <c:v>41957</c:v>
                </c:pt>
                <c:pt idx="491">
                  <c:v>41960</c:v>
                </c:pt>
                <c:pt idx="492">
                  <c:v>41961</c:v>
                </c:pt>
                <c:pt idx="493">
                  <c:v>41962</c:v>
                </c:pt>
                <c:pt idx="494">
                  <c:v>41963</c:v>
                </c:pt>
                <c:pt idx="495">
                  <c:v>41964</c:v>
                </c:pt>
                <c:pt idx="496">
                  <c:v>41967</c:v>
                </c:pt>
                <c:pt idx="497">
                  <c:v>41968</c:v>
                </c:pt>
                <c:pt idx="498">
                  <c:v>41969</c:v>
                </c:pt>
                <c:pt idx="499">
                  <c:v>41970</c:v>
                </c:pt>
                <c:pt idx="500">
                  <c:v>41971</c:v>
                </c:pt>
                <c:pt idx="501">
                  <c:v>41973</c:v>
                </c:pt>
                <c:pt idx="502">
                  <c:v>41974</c:v>
                </c:pt>
                <c:pt idx="503">
                  <c:v>41975</c:v>
                </c:pt>
                <c:pt idx="504">
                  <c:v>41976</c:v>
                </c:pt>
                <c:pt idx="505">
                  <c:v>41977</c:v>
                </c:pt>
                <c:pt idx="506">
                  <c:v>41978</c:v>
                </c:pt>
                <c:pt idx="507">
                  <c:v>41980</c:v>
                </c:pt>
                <c:pt idx="508">
                  <c:v>41981</c:v>
                </c:pt>
                <c:pt idx="509">
                  <c:v>41982</c:v>
                </c:pt>
                <c:pt idx="510">
                  <c:v>41983</c:v>
                </c:pt>
                <c:pt idx="511">
                  <c:v>41984</c:v>
                </c:pt>
                <c:pt idx="512">
                  <c:v>41985</c:v>
                </c:pt>
                <c:pt idx="513">
                  <c:v>41987</c:v>
                </c:pt>
                <c:pt idx="514">
                  <c:v>41988</c:v>
                </c:pt>
                <c:pt idx="515">
                  <c:v>41989</c:v>
                </c:pt>
                <c:pt idx="516">
                  <c:v>41990</c:v>
                </c:pt>
                <c:pt idx="517">
                  <c:v>41991</c:v>
                </c:pt>
                <c:pt idx="518">
                  <c:v>41992</c:v>
                </c:pt>
                <c:pt idx="519">
                  <c:v>41994</c:v>
                </c:pt>
                <c:pt idx="520">
                  <c:v>41995</c:v>
                </c:pt>
                <c:pt idx="521">
                  <c:v>41996</c:v>
                </c:pt>
                <c:pt idx="522">
                  <c:v>41997</c:v>
                </c:pt>
                <c:pt idx="523">
                  <c:v>41999</c:v>
                </c:pt>
                <c:pt idx="524">
                  <c:v>42001</c:v>
                </c:pt>
                <c:pt idx="525">
                  <c:v>42002</c:v>
                </c:pt>
                <c:pt idx="526">
                  <c:v>42003</c:v>
                </c:pt>
                <c:pt idx="527">
                  <c:v>42004</c:v>
                </c:pt>
                <c:pt idx="528">
                  <c:v>42006</c:v>
                </c:pt>
                <c:pt idx="529">
                  <c:v>42009</c:v>
                </c:pt>
                <c:pt idx="530">
                  <c:v>42010</c:v>
                </c:pt>
                <c:pt idx="531">
                  <c:v>42011</c:v>
                </c:pt>
                <c:pt idx="532">
                  <c:v>42012</c:v>
                </c:pt>
                <c:pt idx="533">
                  <c:v>42013</c:v>
                </c:pt>
                <c:pt idx="534">
                  <c:v>42016</c:v>
                </c:pt>
                <c:pt idx="535">
                  <c:v>42017</c:v>
                </c:pt>
                <c:pt idx="536">
                  <c:v>42018</c:v>
                </c:pt>
                <c:pt idx="537">
                  <c:v>42019</c:v>
                </c:pt>
                <c:pt idx="538">
                  <c:v>42020</c:v>
                </c:pt>
                <c:pt idx="539">
                  <c:v>42024</c:v>
                </c:pt>
                <c:pt idx="540">
                  <c:v>42025</c:v>
                </c:pt>
                <c:pt idx="541">
                  <c:v>42026</c:v>
                </c:pt>
                <c:pt idx="542">
                  <c:v>42027</c:v>
                </c:pt>
                <c:pt idx="543">
                  <c:v>42030</c:v>
                </c:pt>
                <c:pt idx="544">
                  <c:v>42031</c:v>
                </c:pt>
                <c:pt idx="545">
                  <c:v>42032</c:v>
                </c:pt>
                <c:pt idx="546">
                  <c:v>42033</c:v>
                </c:pt>
                <c:pt idx="547">
                  <c:v>42034</c:v>
                </c:pt>
                <c:pt idx="548">
                  <c:v>42037</c:v>
                </c:pt>
                <c:pt idx="549">
                  <c:v>42038</c:v>
                </c:pt>
                <c:pt idx="550">
                  <c:v>42039</c:v>
                </c:pt>
                <c:pt idx="551">
                  <c:v>42040</c:v>
                </c:pt>
                <c:pt idx="552">
                  <c:v>42041</c:v>
                </c:pt>
                <c:pt idx="553">
                  <c:v>42044</c:v>
                </c:pt>
                <c:pt idx="554">
                  <c:v>42045</c:v>
                </c:pt>
                <c:pt idx="555">
                  <c:v>42046</c:v>
                </c:pt>
                <c:pt idx="556">
                  <c:v>42047</c:v>
                </c:pt>
                <c:pt idx="557">
                  <c:v>42048</c:v>
                </c:pt>
                <c:pt idx="558">
                  <c:v>42052</c:v>
                </c:pt>
                <c:pt idx="559">
                  <c:v>42053</c:v>
                </c:pt>
                <c:pt idx="560">
                  <c:v>42054</c:v>
                </c:pt>
                <c:pt idx="561">
                  <c:v>42055</c:v>
                </c:pt>
                <c:pt idx="562">
                  <c:v>42058</c:v>
                </c:pt>
                <c:pt idx="563">
                  <c:v>42059</c:v>
                </c:pt>
                <c:pt idx="564">
                  <c:v>42060</c:v>
                </c:pt>
                <c:pt idx="565">
                  <c:v>42061</c:v>
                </c:pt>
                <c:pt idx="566">
                  <c:v>42062</c:v>
                </c:pt>
                <c:pt idx="567">
                  <c:v>42065</c:v>
                </c:pt>
                <c:pt idx="568">
                  <c:v>42066</c:v>
                </c:pt>
                <c:pt idx="569">
                  <c:v>42067</c:v>
                </c:pt>
                <c:pt idx="570">
                  <c:v>42068</c:v>
                </c:pt>
                <c:pt idx="571">
                  <c:v>42069</c:v>
                </c:pt>
                <c:pt idx="572">
                  <c:v>42072</c:v>
                </c:pt>
                <c:pt idx="573">
                  <c:v>42073</c:v>
                </c:pt>
                <c:pt idx="574">
                  <c:v>42074</c:v>
                </c:pt>
                <c:pt idx="575">
                  <c:v>42075</c:v>
                </c:pt>
                <c:pt idx="576">
                  <c:v>42076</c:v>
                </c:pt>
                <c:pt idx="577">
                  <c:v>42079</c:v>
                </c:pt>
                <c:pt idx="578">
                  <c:v>42080</c:v>
                </c:pt>
                <c:pt idx="579">
                  <c:v>42081</c:v>
                </c:pt>
                <c:pt idx="580">
                  <c:v>42082</c:v>
                </c:pt>
                <c:pt idx="581">
                  <c:v>42083</c:v>
                </c:pt>
                <c:pt idx="582">
                  <c:v>42086</c:v>
                </c:pt>
                <c:pt idx="583">
                  <c:v>42087</c:v>
                </c:pt>
                <c:pt idx="584">
                  <c:v>42088</c:v>
                </c:pt>
                <c:pt idx="585">
                  <c:v>42089</c:v>
                </c:pt>
                <c:pt idx="586">
                  <c:v>42090</c:v>
                </c:pt>
                <c:pt idx="587">
                  <c:v>42093</c:v>
                </c:pt>
                <c:pt idx="588">
                  <c:v>42094</c:v>
                </c:pt>
                <c:pt idx="589">
                  <c:v>42095</c:v>
                </c:pt>
                <c:pt idx="590">
                  <c:v>42096</c:v>
                </c:pt>
                <c:pt idx="591">
                  <c:v>42100</c:v>
                </c:pt>
                <c:pt idx="592">
                  <c:v>42101</c:v>
                </c:pt>
                <c:pt idx="593">
                  <c:v>42102</c:v>
                </c:pt>
                <c:pt idx="594">
                  <c:v>42103</c:v>
                </c:pt>
                <c:pt idx="595">
                  <c:v>42104</c:v>
                </c:pt>
                <c:pt idx="596">
                  <c:v>42107</c:v>
                </c:pt>
                <c:pt idx="597">
                  <c:v>42108</c:v>
                </c:pt>
                <c:pt idx="598">
                  <c:v>42109</c:v>
                </c:pt>
                <c:pt idx="599">
                  <c:v>42110</c:v>
                </c:pt>
                <c:pt idx="600">
                  <c:v>42111</c:v>
                </c:pt>
                <c:pt idx="601">
                  <c:v>42114</c:v>
                </c:pt>
                <c:pt idx="602">
                  <c:v>42115</c:v>
                </c:pt>
                <c:pt idx="603">
                  <c:v>42116</c:v>
                </c:pt>
                <c:pt idx="604">
                  <c:v>42117</c:v>
                </c:pt>
                <c:pt idx="605">
                  <c:v>42118</c:v>
                </c:pt>
                <c:pt idx="606">
                  <c:v>42121</c:v>
                </c:pt>
                <c:pt idx="607">
                  <c:v>42122</c:v>
                </c:pt>
                <c:pt idx="608">
                  <c:v>42123</c:v>
                </c:pt>
                <c:pt idx="609">
                  <c:v>42124</c:v>
                </c:pt>
                <c:pt idx="610">
                  <c:v>42125</c:v>
                </c:pt>
                <c:pt idx="611">
                  <c:v>42128</c:v>
                </c:pt>
                <c:pt idx="612">
                  <c:v>42129</c:v>
                </c:pt>
                <c:pt idx="613">
                  <c:v>42130</c:v>
                </c:pt>
                <c:pt idx="614">
                  <c:v>42131</c:v>
                </c:pt>
                <c:pt idx="615">
                  <c:v>42132</c:v>
                </c:pt>
                <c:pt idx="616">
                  <c:v>42135</c:v>
                </c:pt>
                <c:pt idx="617">
                  <c:v>42136</c:v>
                </c:pt>
                <c:pt idx="618">
                  <c:v>42137</c:v>
                </c:pt>
                <c:pt idx="619">
                  <c:v>42138</c:v>
                </c:pt>
                <c:pt idx="620">
                  <c:v>42139</c:v>
                </c:pt>
                <c:pt idx="621">
                  <c:v>42142</c:v>
                </c:pt>
                <c:pt idx="622">
                  <c:v>42143</c:v>
                </c:pt>
                <c:pt idx="623">
                  <c:v>42144</c:v>
                </c:pt>
                <c:pt idx="624">
                  <c:v>42145</c:v>
                </c:pt>
                <c:pt idx="625">
                  <c:v>42146</c:v>
                </c:pt>
                <c:pt idx="626">
                  <c:v>42150</c:v>
                </c:pt>
                <c:pt idx="627">
                  <c:v>42151</c:v>
                </c:pt>
                <c:pt idx="628">
                  <c:v>42152</c:v>
                </c:pt>
                <c:pt idx="629">
                  <c:v>42153</c:v>
                </c:pt>
                <c:pt idx="630">
                  <c:v>42156</c:v>
                </c:pt>
                <c:pt idx="631">
                  <c:v>42157</c:v>
                </c:pt>
                <c:pt idx="632">
                  <c:v>42158</c:v>
                </c:pt>
                <c:pt idx="633">
                  <c:v>42159</c:v>
                </c:pt>
                <c:pt idx="634">
                  <c:v>42160</c:v>
                </c:pt>
                <c:pt idx="635">
                  <c:v>42163</c:v>
                </c:pt>
                <c:pt idx="636">
                  <c:v>42164</c:v>
                </c:pt>
                <c:pt idx="637">
                  <c:v>42165</c:v>
                </c:pt>
                <c:pt idx="638">
                  <c:v>42166</c:v>
                </c:pt>
                <c:pt idx="639">
                  <c:v>42167</c:v>
                </c:pt>
                <c:pt idx="640">
                  <c:v>42170</c:v>
                </c:pt>
                <c:pt idx="641">
                  <c:v>42171</c:v>
                </c:pt>
                <c:pt idx="642">
                  <c:v>42172</c:v>
                </c:pt>
                <c:pt idx="643">
                  <c:v>42173</c:v>
                </c:pt>
                <c:pt idx="644">
                  <c:v>42174</c:v>
                </c:pt>
                <c:pt idx="645">
                  <c:v>42177</c:v>
                </c:pt>
                <c:pt idx="646">
                  <c:v>42178</c:v>
                </c:pt>
                <c:pt idx="647">
                  <c:v>42179</c:v>
                </c:pt>
                <c:pt idx="648">
                  <c:v>42180</c:v>
                </c:pt>
                <c:pt idx="649">
                  <c:v>42181</c:v>
                </c:pt>
                <c:pt idx="650">
                  <c:v>42184</c:v>
                </c:pt>
                <c:pt idx="651">
                  <c:v>42185</c:v>
                </c:pt>
                <c:pt idx="652">
                  <c:v>42186</c:v>
                </c:pt>
                <c:pt idx="653">
                  <c:v>42187</c:v>
                </c:pt>
                <c:pt idx="654">
                  <c:v>42188</c:v>
                </c:pt>
                <c:pt idx="655">
                  <c:v>42191</c:v>
                </c:pt>
                <c:pt idx="656">
                  <c:v>42192</c:v>
                </c:pt>
                <c:pt idx="657">
                  <c:v>42193</c:v>
                </c:pt>
                <c:pt idx="658">
                  <c:v>42194</c:v>
                </c:pt>
                <c:pt idx="659">
                  <c:v>42195</c:v>
                </c:pt>
                <c:pt idx="660">
                  <c:v>42198</c:v>
                </c:pt>
                <c:pt idx="661">
                  <c:v>42199</c:v>
                </c:pt>
                <c:pt idx="662">
                  <c:v>42200</c:v>
                </c:pt>
                <c:pt idx="663">
                  <c:v>42201</c:v>
                </c:pt>
                <c:pt idx="664">
                  <c:v>42202</c:v>
                </c:pt>
                <c:pt idx="665">
                  <c:v>42205</c:v>
                </c:pt>
                <c:pt idx="666">
                  <c:v>42206</c:v>
                </c:pt>
                <c:pt idx="667">
                  <c:v>42207</c:v>
                </c:pt>
                <c:pt idx="668">
                  <c:v>42208</c:v>
                </c:pt>
                <c:pt idx="669">
                  <c:v>42209</c:v>
                </c:pt>
                <c:pt idx="670">
                  <c:v>42212</c:v>
                </c:pt>
                <c:pt idx="671">
                  <c:v>42213</c:v>
                </c:pt>
                <c:pt idx="672">
                  <c:v>42214</c:v>
                </c:pt>
                <c:pt idx="673">
                  <c:v>42215</c:v>
                </c:pt>
                <c:pt idx="674">
                  <c:v>42216</c:v>
                </c:pt>
                <c:pt idx="675">
                  <c:v>42219</c:v>
                </c:pt>
                <c:pt idx="676">
                  <c:v>42220</c:v>
                </c:pt>
                <c:pt idx="677">
                  <c:v>42221</c:v>
                </c:pt>
                <c:pt idx="678">
                  <c:v>42222</c:v>
                </c:pt>
                <c:pt idx="679">
                  <c:v>42223</c:v>
                </c:pt>
                <c:pt idx="680">
                  <c:v>42226</c:v>
                </c:pt>
                <c:pt idx="681">
                  <c:v>42227</c:v>
                </c:pt>
                <c:pt idx="682">
                  <c:v>42228</c:v>
                </c:pt>
                <c:pt idx="683">
                  <c:v>42229</c:v>
                </c:pt>
                <c:pt idx="684">
                  <c:v>42230</c:v>
                </c:pt>
                <c:pt idx="685">
                  <c:v>42233</c:v>
                </c:pt>
                <c:pt idx="686">
                  <c:v>42234</c:v>
                </c:pt>
                <c:pt idx="687">
                  <c:v>42235</c:v>
                </c:pt>
                <c:pt idx="688">
                  <c:v>42236</c:v>
                </c:pt>
                <c:pt idx="689">
                  <c:v>42237</c:v>
                </c:pt>
                <c:pt idx="690">
                  <c:v>42240</c:v>
                </c:pt>
                <c:pt idx="691">
                  <c:v>42241</c:v>
                </c:pt>
                <c:pt idx="692">
                  <c:v>42242</c:v>
                </c:pt>
                <c:pt idx="693">
                  <c:v>42243</c:v>
                </c:pt>
                <c:pt idx="694">
                  <c:v>42244</c:v>
                </c:pt>
                <c:pt idx="695">
                  <c:v>42247</c:v>
                </c:pt>
                <c:pt idx="696">
                  <c:v>42248</c:v>
                </c:pt>
                <c:pt idx="697">
                  <c:v>42249</c:v>
                </c:pt>
                <c:pt idx="698">
                  <c:v>42250</c:v>
                </c:pt>
                <c:pt idx="699">
                  <c:v>42251</c:v>
                </c:pt>
                <c:pt idx="700">
                  <c:v>42255</c:v>
                </c:pt>
                <c:pt idx="701">
                  <c:v>42256</c:v>
                </c:pt>
                <c:pt idx="702">
                  <c:v>42257</c:v>
                </c:pt>
                <c:pt idx="703">
                  <c:v>42258</c:v>
                </c:pt>
                <c:pt idx="704">
                  <c:v>42261</c:v>
                </c:pt>
                <c:pt idx="705">
                  <c:v>42262</c:v>
                </c:pt>
                <c:pt idx="706">
                  <c:v>42263</c:v>
                </c:pt>
                <c:pt idx="707">
                  <c:v>42264</c:v>
                </c:pt>
                <c:pt idx="708">
                  <c:v>42265</c:v>
                </c:pt>
                <c:pt idx="709">
                  <c:v>42268</c:v>
                </c:pt>
                <c:pt idx="710">
                  <c:v>42269</c:v>
                </c:pt>
                <c:pt idx="711">
                  <c:v>42270</c:v>
                </c:pt>
                <c:pt idx="712">
                  <c:v>42271</c:v>
                </c:pt>
                <c:pt idx="713">
                  <c:v>42272</c:v>
                </c:pt>
                <c:pt idx="714">
                  <c:v>42275</c:v>
                </c:pt>
                <c:pt idx="715">
                  <c:v>42276</c:v>
                </c:pt>
                <c:pt idx="716">
                  <c:v>42277</c:v>
                </c:pt>
                <c:pt idx="717">
                  <c:v>42278</c:v>
                </c:pt>
                <c:pt idx="718">
                  <c:v>42279</c:v>
                </c:pt>
                <c:pt idx="719">
                  <c:v>42282</c:v>
                </c:pt>
                <c:pt idx="720">
                  <c:v>42283</c:v>
                </c:pt>
                <c:pt idx="721">
                  <c:v>42284</c:v>
                </c:pt>
                <c:pt idx="722">
                  <c:v>42285</c:v>
                </c:pt>
                <c:pt idx="723">
                  <c:v>42286</c:v>
                </c:pt>
                <c:pt idx="724">
                  <c:v>42289</c:v>
                </c:pt>
                <c:pt idx="725">
                  <c:v>42290</c:v>
                </c:pt>
                <c:pt idx="726">
                  <c:v>42291</c:v>
                </c:pt>
                <c:pt idx="727">
                  <c:v>42292</c:v>
                </c:pt>
                <c:pt idx="728">
                  <c:v>42293</c:v>
                </c:pt>
                <c:pt idx="729">
                  <c:v>42296</c:v>
                </c:pt>
                <c:pt idx="730">
                  <c:v>42297</c:v>
                </c:pt>
                <c:pt idx="731">
                  <c:v>42298</c:v>
                </c:pt>
                <c:pt idx="732">
                  <c:v>42299</c:v>
                </c:pt>
                <c:pt idx="733">
                  <c:v>42300</c:v>
                </c:pt>
                <c:pt idx="734">
                  <c:v>42303</c:v>
                </c:pt>
                <c:pt idx="735">
                  <c:v>42304</c:v>
                </c:pt>
                <c:pt idx="736">
                  <c:v>42305</c:v>
                </c:pt>
                <c:pt idx="737">
                  <c:v>42306</c:v>
                </c:pt>
                <c:pt idx="738">
                  <c:v>42307</c:v>
                </c:pt>
                <c:pt idx="739">
                  <c:v>42310</c:v>
                </c:pt>
                <c:pt idx="740">
                  <c:v>42311</c:v>
                </c:pt>
                <c:pt idx="741">
                  <c:v>42312</c:v>
                </c:pt>
                <c:pt idx="742">
                  <c:v>42313</c:v>
                </c:pt>
                <c:pt idx="743">
                  <c:v>42314</c:v>
                </c:pt>
                <c:pt idx="744">
                  <c:v>42317</c:v>
                </c:pt>
                <c:pt idx="745">
                  <c:v>42318</c:v>
                </c:pt>
                <c:pt idx="746">
                  <c:v>42319</c:v>
                </c:pt>
                <c:pt idx="747">
                  <c:v>42320</c:v>
                </c:pt>
                <c:pt idx="748">
                  <c:v>42321</c:v>
                </c:pt>
                <c:pt idx="749">
                  <c:v>42324</c:v>
                </c:pt>
                <c:pt idx="750">
                  <c:v>42325</c:v>
                </c:pt>
                <c:pt idx="751">
                  <c:v>42326</c:v>
                </c:pt>
                <c:pt idx="752">
                  <c:v>42327</c:v>
                </c:pt>
                <c:pt idx="753">
                  <c:v>42328</c:v>
                </c:pt>
                <c:pt idx="754">
                  <c:v>42331</c:v>
                </c:pt>
                <c:pt idx="755">
                  <c:v>42332</c:v>
                </c:pt>
                <c:pt idx="756">
                  <c:v>42333</c:v>
                </c:pt>
                <c:pt idx="757">
                  <c:v>42335</c:v>
                </c:pt>
                <c:pt idx="758">
                  <c:v>42338</c:v>
                </c:pt>
                <c:pt idx="759">
                  <c:v>42339</c:v>
                </c:pt>
                <c:pt idx="760">
                  <c:v>42340</c:v>
                </c:pt>
                <c:pt idx="761">
                  <c:v>42341</c:v>
                </c:pt>
                <c:pt idx="762">
                  <c:v>42342</c:v>
                </c:pt>
                <c:pt idx="763">
                  <c:v>42345</c:v>
                </c:pt>
                <c:pt idx="764">
                  <c:v>42346</c:v>
                </c:pt>
                <c:pt idx="765">
                  <c:v>42347</c:v>
                </c:pt>
                <c:pt idx="766">
                  <c:v>42348</c:v>
                </c:pt>
                <c:pt idx="767">
                  <c:v>42349</c:v>
                </c:pt>
                <c:pt idx="768">
                  <c:v>42352</c:v>
                </c:pt>
                <c:pt idx="769">
                  <c:v>42353</c:v>
                </c:pt>
                <c:pt idx="770">
                  <c:v>42354</c:v>
                </c:pt>
                <c:pt idx="771">
                  <c:v>42355</c:v>
                </c:pt>
                <c:pt idx="772">
                  <c:v>42356</c:v>
                </c:pt>
                <c:pt idx="773">
                  <c:v>42359</c:v>
                </c:pt>
                <c:pt idx="774">
                  <c:v>42360</c:v>
                </c:pt>
                <c:pt idx="775">
                  <c:v>42361</c:v>
                </c:pt>
                <c:pt idx="776">
                  <c:v>42362</c:v>
                </c:pt>
                <c:pt idx="777">
                  <c:v>42365</c:v>
                </c:pt>
                <c:pt idx="778">
                  <c:v>42366</c:v>
                </c:pt>
                <c:pt idx="779">
                  <c:v>42367</c:v>
                </c:pt>
                <c:pt idx="780">
                  <c:v>42368</c:v>
                </c:pt>
                <c:pt idx="781">
                  <c:v>42369</c:v>
                </c:pt>
                <c:pt idx="782">
                  <c:v>42373</c:v>
                </c:pt>
                <c:pt idx="783">
                  <c:v>42374</c:v>
                </c:pt>
                <c:pt idx="784">
                  <c:v>42375</c:v>
                </c:pt>
                <c:pt idx="785">
                  <c:v>42376</c:v>
                </c:pt>
                <c:pt idx="786">
                  <c:v>42377</c:v>
                </c:pt>
                <c:pt idx="787">
                  <c:v>42380</c:v>
                </c:pt>
                <c:pt idx="788">
                  <c:v>42381</c:v>
                </c:pt>
                <c:pt idx="789">
                  <c:v>42382</c:v>
                </c:pt>
                <c:pt idx="790">
                  <c:v>42383</c:v>
                </c:pt>
                <c:pt idx="791">
                  <c:v>42384</c:v>
                </c:pt>
                <c:pt idx="792">
                  <c:v>42386</c:v>
                </c:pt>
                <c:pt idx="793">
                  <c:v>42388</c:v>
                </c:pt>
                <c:pt idx="794">
                  <c:v>42389</c:v>
                </c:pt>
                <c:pt idx="795">
                  <c:v>42390</c:v>
                </c:pt>
                <c:pt idx="796">
                  <c:v>42391</c:v>
                </c:pt>
                <c:pt idx="797">
                  <c:v>42394</c:v>
                </c:pt>
                <c:pt idx="798">
                  <c:v>42395</c:v>
                </c:pt>
                <c:pt idx="799">
                  <c:v>42396</c:v>
                </c:pt>
                <c:pt idx="800">
                  <c:v>42397</c:v>
                </c:pt>
                <c:pt idx="801">
                  <c:v>42398</c:v>
                </c:pt>
                <c:pt idx="802">
                  <c:v>42401</c:v>
                </c:pt>
                <c:pt idx="803">
                  <c:v>42402</c:v>
                </c:pt>
                <c:pt idx="804">
                  <c:v>42403</c:v>
                </c:pt>
                <c:pt idx="805">
                  <c:v>42404</c:v>
                </c:pt>
                <c:pt idx="806">
                  <c:v>42405</c:v>
                </c:pt>
                <c:pt idx="807">
                  <c:v>42408</c:v>
                </c:pt>
                <c:pt idx="808">
                  <c:v>42409</c:v>
                </c:pt>
                <c:pt idx="809">
                  <c:v>42410</c:v>
                </c:pt>
                <c:pt idx="810">
                  <c:v>42411</c:v>
                </c:pt>
                <c:pt idx="811">
                  <c:v>42412</c:v>
                </c:pt>
                <c:pt idx="812">
                  <c:v>42416</c:v>
                </c:pt>
                <c:pt idx="813">
                  <c:v>42417</c:v>
                </c:pt>
                <c:pt idx="814">
                  <c:v>42418</c:v>
                </c:pt>
                <c:pt idx="815">
                  <c:v>42419</c:v>
                </c:pt>
                <c:pt idx="816">
                  <c:v>42422</c:v>
                </c:pt>
                <c:pt idx="817">
                  <c:v>42423</c:v>
                </c:pt>
                <c:pt idx="818">
                  <c:v>42424</c:v>
                </c:pt>
                <c:pt idx="819">
                  <c:v>42425</c:v>
                </c:pt>
                <c:pt idx="820">
                  <c:v>42426</c:v>
                </c:pt>
                <c:pt idx="821">
                  <c:v>42429</c:v>
                </c:pt>
                <c:pt idx="822">
                  <c:v>42430</c:v>
                </c:pt>
                <c:pt idx="823">
                  <c:v>42431</c:v>
                </c:pt>
                <c:pt idx="824">
                  <c:v>42432</c:v>
                </c:pt>
                <c:pt idx="825">
                  <c:v>42433</c:v>
                </c:pt>
                <c:pt idx="826">
                  <c:v>42436</c:v>
                </c:pt>
                <c:pt idx="827">
                  <c:v>42437</c:v>
                </c:pt>
                <c:pt idx="828">
                  <c:v>42438</c:v>
                </c:pt>
                <c:pt idx="829">
                  <c:v>42439</c:v>
                </c:pt>
                <c:pt idx="830">
                  <c:v>42440</c:v>
                </c:pt>
                <c:pt idx="831">
                  <c:v>42443</c:v>
                </c:pt>
                <c:pt idx="832">
                  <c:v>42444</c:v>
                </c:pt>
                <c:pt idx="833">
                  <c:v>42445</c:v>
                </c:pt>
                <c:pt idx="834">
                  <c:v>42446</c:v>
                </c:pt>
                <c:pt idx="835">
                  <c:v>42447</c:v>
                </c:pt>
                <c:pt idx="836">
                  <c:v>42450</c:v>
                </c:pt>
                <c:pt idx="837">
                  <c:v>42451</c:v>
                </c:pt>
                <c:pt idx="838">
                  <c:v>42452</c:v>
                </c:pt>
                <c:pt idx="839">
                  <c:v>42453</c:v>
                </c:pt>
                <c:pt idx="840">
                  <c:v>42457</c:v>
                </c:pt>
                <c:pt idx="841">
                  <c:v>42458</c:v>
                </c:pt>
                <c:pt idx="842">
                  <c:v>42459</c:v>
                </c:pt>
                <c:pt idx="843">
                  <c:v>42460</c:v>
                </c:pt>
                <c:pt idx="844">
                  <c:v>42461</c:v>
                </c:pt>
                <c:pt idx="845">
                  <c:v>42464</c:v>
                </c:pt>
                <c:pt idx="846">
                  <c:v>42465</c:v>
                </c:pt>
                <c:pt idx="847">
                  <c:v>42466</c:v>
                </c:pt>
                <c:pt idx="848">
                  <c:v>42467</c:v>
                </c:pt>
                <c:pt idx="849">
                  <c:v>42468</c:v>
                </c:pt>
                <c:pt idx="850">
                  <c:v>42471</c:v>
                </c:pt>
                <c:pt idx="851">
                  <c:v>42472</c:v>
                </c:pt>
                <c:pt idx="852">
                  <c:v>42473</c:v>
                </c:pt>
                <c:pt idx="853">
                  <c:v>42474</c:v>
                </c:pt>
                <c:pt idx="854">
                  <c:v>42475</c:v>
                </c:pt>
                <c:pt idx="855">
                  <c:v>42478</c:v>
                </c:pt>
                <c:pt idx="856">
                  <c:v>42479</c:v>
                </c:pt>
                <c:pt idx="857">
                  <c:v>42480</c:v>
                </c:pt>
                <c:pt idx="858">
                  <c:v>42481</c:v>
                </c:pt>
                <c:pt idx="859">
                  <c:v>42482</c:v>
                </c:pt>
                <c:pt idx="860">
                  <c:v>42485</c:v>
                </c:pt>
                <c:pt idx="861">
                  <c:v>42486</c:v>
                </c:pt>
                <c:pt idx="862">
                  <c:v>42487</c:v>
                </c:pt>
                <c:pt idx="863">
                  <c:v>42488</c:v>
                </c:pt>
                <c:pt idx="864">
                  <c:v>42489</c:v>
                </c:pt>
                <c:pt idx="865">
                  <c:v>42492</c:v>
                </c:pt>
                <c:pt idx="866">
                  <c:v>42493</c:v>
                </c:pt>
                <c:pt idx="867">
                  <c:v>42494</c:v>
                </c:pt>
                <c:pt idx="868">
                  <c:v>42495</c:v>
                </c:pt>
                <c:pt idx="869">
                  <c:v>42496</c:v>
                </c:pt>
                <c:pt idx="870">
                  <c:v>42499</c:v>
                </c:pt>
                <c:pt idx="871">
                  <c:v>42500</c:v>
                </c:pt>
                <c:pt idx="872">
                  <c:v>42501</c:v>
                </c:pt>
                <c:pt idx="873">
                  <c:v>42502</c:v>
                </c:pt>
                <c:pt idx="874">
                  <c:v>42503</c:v>
                </c:pt>
                <c:pt idx="875">
                  <c:v>42506</c:v>
                </c:pt>
                <c:pt idx="876">
                  <c:v>42507</c:v>
                </c:pt>
                <c:pt idx="877">
                  <c:v>42508</c:v>
                </c:pt>
                <c:pt idx="878">
                  <c:v>42509</c:v>
                </c:pt>
                <c:pt idx="879">
                  <c:v>42510</c:v>
                </c:pt>
                <c:pt idx="880">
                  <c:v>42513</c:v>
                </c:pt>
                <c:pt idx="881">
                  <c:v>42514</c:v>
                </c:pt>
                <c:pt idx="882">
                  <c:v>42515</c:v>
                </c:pt>
                <c:pt idx="883">
                  <c:v>42516</c:v>
                </c:pt>
                <c:pt idx="884">
                  <c:v>42517</c:v>
                </c:pt>
                <c:pt idx="885">
                  <c:v>42521</c:v>
                </c:pt>
                <c:pt idx="886">
                  <c:v>42522</c:v>
                </c:pt>
                <c:pt idx="887">
                  <c:v>42523</c:v>
                </c:pt>
                <c:pt idx="888">
                  <c:v>42524</c:v>
                </c:pt>
                <c:pt idx="889">
                  <c:v>42527</c:v>
                </c:pt>
                <c:pt idx="890">
                  <c:v>42528</c:v>
                </c:pt>
                <c:pt idx="891">
                  <c:v>42529</c:v>
                </c:pt>
                <c:pt idx="892">
                  <c:v>42530</c:v>
                </c:pt>
                <c:pt idx="893">
                  <c:v>42531</c:v>
                </c:pt>
                <c:pt idx="894">
                  <c:v>42534</c:v>
                </c:pt>
                <c:pt idx="895">
                  <c:v>42535</c:v>
                </c:pt>
                <c:pt idx="896">
                  <c:v>42536</c:v>
                </c:pt>
                <c:pt idx="897">
                  <c:v>42537</c:v>
                </c:pt>
                <c:pt idx="898">
                  <c:v>42538</c:v>
                </c:pt>
                <c:pt idx="899">
                  <c:v>42541</c:v>
                </c:pt>
                <c:pt idx="900">
                  <c:v>42542</c:v>
                </c:pt>
                <c:pt idx="901">
                  <c:v>42543</c:v>
                </c:pt>
                <c:pt idx="902">
                  <c:v>42544</c:v>
                </c:pt>
                <c:pt idx="903">
                  <c:v>42545</c:v>
                </c:pt>
                <c:pt idx="904">
                  <c:v>42548</c:v>
                </c:pt>
                <c:pt idx="905">
                  <c:v>42549</c:v>
                </c:pt>
                <c:pt idx="906">
                  <c:v>42550</c:v>
                </c:pt>
                <c:pt idx="907">
                  <c:v>42551</c:v>
                </c:pt>
                <c:pt idx="908">
                  <c:v>42552</c:v>
                </c:pt>
                <c:pt idx="909">
                  <c:v>42556</c:v>
                </c:pt>
                <c:pt idx="910">
                  <c:v>42557</c:v>
                </c:pt>
                <c:pt idx="911">
                  <c:v>42558</c:v>
                </c:pt>
                <c:pt idx="912">
                  <c:v>42559</c:v>
                </c:pt>
                <c:pt idx="913">
                  <c:v>42562</c:v>
                </c:pt>
                <c:pt idx="914">
                  <c:v>42563</c:v>
                </c:pt>
                <c:pt idx="915">
                  <c:v>42564</c:v>
                </c:pt>
                <c:pt idx="916">
                  <c:v>42565</c:v>
                </c:pt>
                <c:pt idx="917">
                  <c:v>42566</c:v>
                </c:pt>
                <c:pt idx="918">
                  <c:v>42569</c:v>
                </c:pt>
                <c:pt idx="919">
                  <c:v>42570</c:v>
                </c:pt>
                <c:pt idx="920">
                  <c:v>42571</c:v>
                </c:pt>
                <c:pt idx="921">
                  <c:v>42572</c:v>
                </c:pt>
                <c:pt idx="922">
                  <c:v>42573</c:v>
                </c:pt>
                <c:pt idx="923">
                  <c:v>42576</c:v>
                </c:pt>
                <c:pt idx="924">
                  <c:v>42577</c:v>
                </c:pt>
                <c:pt idx="925">
                  <c:v>42578</c:v>
                </c:pt>
                <c:pt idx="926">
                  <c:v>42579</c:v>
                </c:pt>
                <c:pt idx="927">
                  <c:v>42580</c:v>
                </c:pt>
                <c:pt idx="928">
                  <c:v>42583</c:v>
                </c:pt>
                <c:pt idx="929">
                  <c:v>42584</c:v>
                </c:pt>
                <c:pt idx="930">
                  <c:v>42585</c:v>
                </c:pt>
                <c:pt idx="931">
                  <c:v>42586</c:v>
                </c:pt>
                <c:pt idx="932">
                  <c:v>42587</c:v>
                </c:pt>
                <c:pt idx="933">
                  <c:v>42590</c:v>
                </c:pt>
                <c:pt idx="934">
                  <c:v>42591</c:v>
                </c:pt>
                <c:pt idx="935">
                  <c:v>42592</c:v>
                </c:pt>
                <c:pt idx="936">
                  <c:v>42593</c:v>
                </c:pt>
                <c:pt idx="937">
                  <c:v>42594</c:v>
                </c:pt>
                <c:pt idx="938">
                  <c:v>42597</c:v>
                </c:pt>
                <c:pt idx="939">
                  <c:v>42598</c:v>
                </c:pt>
                <c:pt idx="940">
                  <c:v>42599</c:v>
                </c:pt>
                <c:pt idx="941">
                  <c:v>42600</c:v>
                </c:pt>
                <c:pt idx="942">
                  <c:v>42601</c:v>
                </c:pt>
                <c:pt idx="943">
                  <c:v>42604</c:v>
                </c:pt>
                <c:pt idx="944">
                  <c:v>42605</c:v>
                </c:pt>
                <c:pt idx="945">
                  <c:v>42606</c:v>
                </c:pt>
                <c:pt idx="946">
                  <c:v>42607</c:v>
                </c:pt>
                <c:pt idx="947">
                  <c:v>42608</c:v>
                </c:pt>
                <c:pt idx="948">
                  <c:v>42611</c:v>
                </c:pt>
                <c:pt idx="949">
                  <c:v>42612</c:v>
                </c:pt>
                <c:pt idx="950">
                  <c:v>42613</c:v>
                </c:pt>
                <c:pt idx="951">
                  <c:v>42614</c:v>
                </c:pt>
                <c:pt idx="952">
                  <c:v>42615</c:v>
                </c:pt>
                <c:pt idx="953">
                  <c:v>42619</c:v>
                </c:pt>
                <c:pt idx="954">
                  <c:v>42620</c:v>
                </c:pt>
                <c:pt idx="955">
                  <c:v>42621</c:v>
                </c:pt>
                <c:pt idx="956">
                  <c:v>42622</c:v>
                </c:pt>
                <c:pt idx="957">
                  <c:v>42625</c:v>
                </c:pt>
                <c:pt idx="958">
                  <c:v>42626</c:v>
                </c:pt>
                <c:pt idx="959">
                  <c:v>42627</c:v>
                </c:pt>
                <c:pt idx="960">
                  <c:v>42628</c:v>
                </c:pt>
                <c:pt idx="961">
                  <c:v>42629</c:v>
                </c:pt>
                <c:pt idx="962">
                  <c:v>42632</c:v>
                </c:pt>
                <c:pt idx="963">
                  <c:v>42633</c:v>
                </c:pt>
                <c:pt idx="964">
                  <c:v>42634</c:v>
                </c:pt>
                <c:pt idx="965">
                  <c:v>42635</c:v>
                </c:pt>
                <c:pt idx="966">
                  <c:v>42636</c:v>
                </c:pt>
                <c:pt idx="967">
                  <c:v>42639</c:v>
                </c:pt>
                <c:pt idx="968">
                  <c:v>42640</c:v>
                </c:pt>
                <c:pt idx="969">
                  <c:v>42641</c:v>
                </c:pt>
                <c:pt idx="970">
                  <c:v>42642</c:v>
                </c:pt>
                <c:pt idx="971">
                  <c:v>42643</c:v>
                </c:pt>
                <c:pt idx="972">
                  <c:v>42646</c:v>
                </c:pt>
                <c:pt idx="973">
                  <c:v>42647</c:v>
                </c:pt>
                <c:pt idx="974">
                  <c:v>42648</c:v>
                </c:pt>
                <c:pt idx="975">
                  <c:v>42649</c:v>
                </c:pt>
                <c:pt idx="976">
                  <c:v>42650</c:v>
                </c:pt>
                <c:pt idx="977">
                  <c:v>42653</c:v>
                </c:pt>
                <c:pt idx="978">
                  <c:v>42654</c:v>
                </c:pt>
                <c:pt idx="979">
                  <c:v>42655</c:v>
                </c:pt>
                <c:pt idx="980">
                  <c:v>42656</c:v>
                </c:pt>
                <c:pt idx="981">
                  <c:v>42657</c:v>
                </c:pt>
                <c:pt idx="982">
                  <c:v>42660</c:v>
                </c:pt>
                <c:pt idx="983">
                  <c:v>42661</c:v>
                </c:pt>
                <c:pt idx="984">
                  <c:v>42662</c:v>
                </c:pt>
                <c:pt idx="985">
                  <c:v>42663</c:v>
                </c:pt>
                <c:pt idx="986">
                  <c:v>42664</c:v>
                </c:pt>
                <c:pt idx="987">
                  <c:v>42667</c:v>
                </c:pt>
                <c:pt idx="988">
                  <c:v>42668</c:v>
                </c:pt>
                <c:pt idx="989">
                  <c:v>42669</c:v>
                </c:pt>
                <c:pt idx="990">
                  <c:v>42670</c:v>
                </c:pt>
                <c:pt idx="991">
                  <c:v>42671</c:v>
                </c:pt>
                <c:pt idx="992">
                  <c:v>42674</c:v>
                </c:pt>
                <c:pt idx="993">
                  <c:v>42675</c:v>
                </c:pt>
                <c:pt idx="994">
                  <c:v>42676</c:v>
                </c:pt>
                <c:pt idx="995">
                  <c:v>42677</c:v>
                </c:pt>
                <c:pt idx="996">
                  <c:v>42678</c:v>
                </c:pt>
                <c:pt idx="997">
                  <c:v>42681</c:v>
                </c:pt>
                <c:pt idx="998">
                  <c:v>42682</c:v>
                </c:pt>
                <c:pt idx="999">
                  <c:v>42683</c:v>
                </c:pt>
                <c:pt idx="1000">
                  <c:v>42684</c:v>
                </c:pt>
                <c:pt idx="1001">
                  <c:v>42685</c:v>
                </c:pt>
                <c:pt idx="1002">
                  <c:v>42688</c:v>
                </c:pt>
                <c:pt idx="1003">
                  <c:v>42689</c:v>
                </c:pt>
                <c:pt idx="1004">
                  <c:v>42690</c:v>
                </c:pt>
                <c:pt idx="1005">
                  <c:v>42691</c:v>
                </c:pt>
                <c:pt idx="1006">
                  <c:v>42692</c:v>
                </c:pt>
                <c:pt idx="1007">
                  <c:v>42695</c:v>
                </c:pt>
                <c:pt idx="1008">
                  <c:v>42696</c:v>
                </c:pt>
                <c:pt idx="1009">
                  <c:v>42697</c:v>
                </c:pt>
                <c:pt idx="1010">
                  <c:v>42699</c:v>
                </c:pt>
                <c:pt idx="1011">
                  <c:v>42702</c:v>
                </c:pt>
                <c:pt idx="1012">
                  <c:v>42703</c:v>
                </c:pt>
                <c:pt idx="1013">
                  <c:v>42704</c:v>
                </c:pt>
                <c:pt idx="1014">
                  <c:v>42705</c:v>
                </c:pt>
                <c:pt idx="1015">
                  <c:v>42706</c:v>
                </c:pt>
                <c:pt idx="1016">
                  <c:v>42709</c:v>
                </c:pt>
                <c:pt idx="1017">
                  <c:v>42710</c:v>
                </c:pt>
                <c:pt idx="1018">
                  <c:v>42711</c:v>
                </c:pt>
                <c:pt idx="1019">
                  <c:v>42712</c:v>
                </c:pt>
                <c:pt idx="1020">
                  <c:v>42713</c:v>
                </c:pt>
                <c:pt idx="1021">
                  <c:v>42716</c:v>
                </c:pt>
                <c:pt idx="1022">
                  <c:v>42717</c:v>
                </c:pt>
                <c:pt idx="1023">
                  <c:v>42718</c:v>
                </c:pt>
                <c:pt idx="1024">
                  <c:v>42719</c:v>
                </c:pt>
                <c:pt idx="1025">
                  <c:v>42720</c:v>
                </c:pt>
                <c:pt idx="1026">
                  <c:v>42723</c:v>
                </c:pt>
                <c:pt idx="1027">
                  <c:v>42724</c:v>
                </c:pt>
                <c:pt idx="1028">
                  <c:v>42725</c:v>
                </c:pt>
                <c:pt idx="1029">
                  <c:v>42726</c:v>
                </c:pt>
                <c:pt idx="1030">
                  <c:v>42727</c:v>
                </c:pt>
                <c:pt idx="1031">
                  <c:v>42731</c:v>
                </c:pt>
                <c:pt idx="1032">
                  <c:v>42732</c:v>
                </c:pt>
                <c:pt idx="1033">
                  <c:v>42733</c:v>
                </c:pt>
                <c:pt idx="1034">
                  <c:v>42734</c:v>
                </c:pt>
                <c:pt idx="1035">
                  <c:v>42738</c:v>
                </c:pt>
                <c:pt idx="1036">
                  <c:v>42739</c:v>
                </c:pt>
                <c:pt idx="1037">
                  <c:v>42740</c:v>
                </c:pt>
                <c:pt idx="1038">
                  <c:v>42741</c:v>
                </c:pt>
                <c:pt idx="1039">
                  <c:v>42744</c:v>
                </c:pt>
                <c:pt idx="1040">
                  <c:v>42745</c:v>
                </c:pt>
                <c:pt idx="1041">
                  <c:v>42746</c:v>
                </c:pt>
                <c:pt idx="1042">
                  <c:v>42747</c:v>
                </c:pt>
                <c:pt idx="1043">
                  <c:v>42748</c:v>
                </c:pt>
                <c:pt idx="1044">
                  <c:v>42752</c:v>
                </c:pt>
                <c:pt idx="1045">
                  <c:v>42753</c:v>
                </c:pt>
                <c:pt idx="1046">
                  <c:v>42754</c:v>
                </c:pt>
                <c:pt idx="1047">
                  <c:v>42755</c:v>
                </c:pt>
                <c:pt idx="1048">
                  <c:v>42758</c:v>
                </c:pt>
                <c:pt idx="1049">
                  <c:v>42759</c:v>
                </c:pt>
                <c:pt idx="1050">
                  <c:v>42760</c:v>
                </c:pt>
                <c:pt idx="1051">
                  <c:v>42761</c:v>
                </c:pt>
                <c:pt idx="1052">
                  <c:v>42762</c:v>
                </c:pt>
                <c:pt idx="1053">
                  <c:v>42765</c:v>
                </c:pt>
                <c:pt idx="1054">
                  <c:v>42766</c:v>
                </c:pt>
                <c:pt idx="1055">
                  <c:v>42767</c:v>
                </c:pt>
                <c:pt idx="1056">
                  <c:v>42768</c:v>
                </c:pt>
                <c:pt idx="1057">
                  <c:v>42769</c:v>
                </c:pt>
                <c:pt idx="1058">
                  <c:v>42772</c:v>
                </c:pt>
                <c:pt idx="1059">
                  <c:v>42773</c:v>
                </c:pt>
                <c:pt idx="1060">
                  <c:v>42774</c:v>
                </c:pt>
                <c:pt idx="1061">
                  <c:v>42775</c:v>
                </c:pt>
                <c:pt idx="1062">
                  <c:v>42776</c:v>
                </c:pt>
                <c:pt idx="1063">
                  <c:v>42779</c:v>
                </c:pt>
                <c:pt idx="1064">
                  <c:v>42780</c:v>
                </c:pt>
                <c:pt idx="1065">
                  <c:v>42781</c:v>
                </c:pt>
                <c:pt idx="1066">
                  <c:v>42782</c:v>
                </c:pt>
                <c:pt idx="1067">
                  <c:v>42783</c:v>
                </c:pt>
                <c:pt idx="1068">
                  <c:v>42787</c:v>
                </c:pt>
                <c:pt idx="1069">
                  <c:v>42788</c:v>
                </c:pt>
                <c:pt idx="1070">
                  <c:v>42789</c:v>
                </c:pt>
                <c:pt idx="1071">
                  <c:v>42790</c:v>
                </c:pt>
                <c:pt idx="1072">
                  <c:v>42793</c:v>
                </c:pt>
                <c:pt idx="1073">
                  <c:v>42794</c:v>
                </c:pt>
                <c:pt idx="1074">
                  <c:v>42795</c:v>
                </c:pt>
                <c:pt idx="1075">
                  <c:v>42796</c:v>
                </c:pt>
                <c:pt idx="1076">
                  <c:v>42797</c:v>
                </c:pt>
                <c:pt idx="1077">
                  <c:v>42800</c:v>
                </c:pt>
                <c:pt idx="1078">
                  <c:v>42801</c:v>
                </c:pt>
                <c:pt idx="1079">
                  <c:v>42802</c:v>
                </c:pt>
                <c:pt idx="1080">
                  <c:v>42803</c:v>
                </c:pt>
                <c:pt idx="1081">
                  <c:v>42804</c:v>
                </c:pt>
                <c:pt idx="1082">
                  <c:v>42807</c:v>
                </c:pt>
                <c:pt idx="1083">
                  <c:v>42808</c:v>
                </c:pt>
                <c:pt idx="1084">
                  <c:v>42809</c:v>
                </c:pt>
                <c:pt idx="1085">
                  <c:v>42810</c:v>
                </c:pt>
                <c:pt idx="1086">
                  <c:v>42811</c:v>
                </c:pt>
                <c:pt idx="1087">
                  <c:v>42814</c:v>
                </c:pt>
                <c:pt idx="1088">
                  <c:v>42815</c:v>
                </c:pt>
                <c:pt idx="1089">
                  <c:v>42816</c:v>
                </c:pt>
                <c:pt idx="1090">
                  <c:v>42817</c:v>
                </c:pt>
                <c:pt idx="1091">
                  <c:v>42818</c:v>
                </c:pt>
                <c:pt idx="1092">
                  <c:v>42821</c:v>
                </c:pt>
                <c:pt idx="1093">
                  <c:v>42822</c:v>
                </c:pt>
                <c:pt idx="1094">
                  <c:v>42823</c:v>
                </c:pt>
                <c:pt idx="1095">
                  <c:v>42824</c:v>
                </c:pt>
                <c:pt idx="1096">
                  <c:v>42825</c:v>
                </c:pt>
              </c:numCache>
            </c:numRef>
          </c:cat>
          <c:val>
            <c:numRef>
              <c:f>Sheet1!$C$2:$C$1098</c:f>
              <c:numCache>
                <c:formatCode>General</c:formatCode>
                <c:ptCount val="1097"/>
                <c:pt idx="0">
                  <c:v>3.7759999999999998</c:v>
                </c:pt>
                <c:pt idx="1">
                  <c:v>3.766</c:v>
                </c:pt>
                <c:pt idx="2">
                  <c:v>3.7589999999999999</c:v>
                </c:pt>
                <c:pt idx="3">
                  <c:v>3.7730000000000001</c:v>
                </c:pt>
                <c:pt idx="4">
                  <c:v>3.7639999999999998</c:v>
                </c:pt>
                <c:pt idx="5">
                  <c:v>3.7629999999999999</c:v>
                </c:pt>
                <c:pt idx="6">
                  <c:v>3.766</c:v>
                </c:pt>
                <c:pt idx="7">
                  <c:v>3.7610000000000001</c:v>
                </c:pt>
                <c:pt idx="8">
                  <c:v>3.7879999999999998</c:v>
                </c:pt>
                <c:pt idx="9">
                  <c:v>3.8580000000000001</c:v>
                </c:pt>
                <c:pt idx="10">
                  <c:v>3.8679999999999999</c:v>
                </c:pt>
                <c:pt idx="11">
                  <c:v>3.911</c:v>
                </c:pt>
                <c:pt idx="12">
                  <c:v>3.9209999999999998</c:v>
                </c:pt>
                <c:pt idx="13">
                  <c:v>3.9209999999999998</c:v>
                </c:pt>
                <c:pt idx="14">
                  <c:v>3.9260000000000002</c:v>
                </c:pt>
                <c:pt idx="15">
                  <c:v>3.919</c:v>
                </c:pt>
                <c:pt idx="16">
                  <c:v>3.871</c:v>
                </c:pt>
                <c:pt idx="17">
                  <c:v>3.8719999999999999</c:v>
                </c:pt>
                <c:pt idx="18">
                  <c:v>3.8660000000000001</c:v>
                </c:pt>
                <c:pt idx="19">
                  <c:v>3.871</c:v>
                </c:pt>
                <c:pt idx="20">
                  <c:v>3.875</c:v>
                </c:pt>
                <c:pt idx="21">
                  <c:v>3.875</c:v>
                </c:pt>
                <c:pt idx="22">
                  <c:v>3.8740000000000001</c:v>
                </c:pt>
                <c:pt idx="23">
                  <c:v>3.8839999999999999</c:v>
                </c:pt>
                <c:pt idx="24">
                  <c:v>3.8839999999999999</c:v>
                </c:pt>
                <c:pt idx="25">
                  <c:v>3.8130000000000002</c:v>
                </c:pt>
                <c:pt idx="26">
                  <c:v>3.7959999999999998</c:v>
                </c:pt>
                <c:pt idx="27">
                  <c:v>3.8029999999999999</c:v>
                </c:pt>
                <c:pt idx="28">
                  <c:v>3.7909999999999999</c:v>
                </c:pt>
                <c:pt idx="29">
                  <c:v>3.7869999999999999</c:v>
                </c:pt>
                <c:pt idx="30">
                  <c:v>3.7850000000000001</c:v>
                </c:pt>
                <c:pt idx="31">
                  <c:v>3.78</c:v>
                </c:pt>
                <c:pt idx="32">
                  <c:v>3.758</c:v>
                </c:pt>
                <c:pt idx="33">
                  <c:v>3.6949999999999998</c:v>
                </c:pt>
                <c:pt idx="34">
                  <c:v>3.6880000000000002</c:v>
                </c:pt>
                <c:pt idx="35">
                  <c:v>3.6859999999999999</c:v>
                </c:pt>
                <c:pt idx="36">
                  <c:v>3.6859999999999999</c:v>
                </c:pt>
                <c:pt idx="37">
                  <c:v>3.694</c:v>
                </c:pt>
                <c:pt idx="38">
                  <c:v>3.67</c:v>
                </c:pt>
                <c:pt idx="39">
                  <c:v>3.6669999999999998</c:v>
                </c:pt>
                <c:pt idx="40">
                  <c:v>3.6150000000000002</c:v>
                </c:pt>
                <c:pt idx="41">
                  <c:v>3.6059999999999999</c:v>
                </c:pt>
                <c:pt idx="42">
                  <c:v>3.6389999999999998</c:v>
                </c:pt>
                <c:pt idx="43">
                  <c:v>3.5630000000000002</c:v>
                </c:pt>
                <c:pt idx="44">
                  <c:v>3.5649999999999999</c:v>
                </c:pt>
                <c:pt idx="45">
                  <c:v>3.5739999999999998</c:v>
                </c:pt>
                <c:pt idx="46">
                  <c:v>3.5830000000000002</c:v>
                </c:pt>
                <c:pt idx="47">
                  <c:v>3.5680000000000001</c:v>
                </c:pt>
                <c:pt idx="48">
                  <c:v>3.5819999999999999</c:v>
                </c:pt>
                <c:pt idx="49">
                  <c:v>3.5209999999999999</c:v>
                </c:pt>
                <c:pt idx="50">
                  <c:v>3.504</c:v>
                </c:pt>
                <c:pt idx="51">
                  <c:v>3.4510000000000001</c:v>
                </c:pt>
                <c:pt idx="52">
                  <c:v>3.496</c:v>
                </c:pt>
                <c:pt idx="53">
                  <c:v>3.504</c:v>
                </c:pt>
                <c:pt idx="54">
                  <c:v>3.5190000000000001</c:v>
                </c:pt>
                <c:pt idx="55">
                  <c:v>3.5179999999999998</c:v>
                </c:pt>
                <c:pt idx="56">
                  <c:v>3.53</c:v>
                </c:pt>
                <c:pt idx="57">
                  <c:v>3.57</c:v>
                </c:pt>
                <c:pt idx="58">
                  <c:v>3.6150000000000002</c:v>
                </c:pt>
                <c:pt idx="59">
                  <c:v>3.621</c:v>
                </c:pt>
                <c:pt idx="60">
                  <c:v>3.593</c:v>
                </c:pt>
                <c:pt idx="61">
                  <c:v>3.585</c:v>
                </c:pt>
                <c:pt idx="62">
                  <c:v>3.6309999999999998</c:v>
                </c:pt>
                <c:pt idx="63">
                  <c:v>3.6379999999999999</c:v>
                </c:pt>
                <c:pt idx="64">
                  <c:v>3.6349999999999998</c:v>
                </c:pt>
                <c:pt idx="65">
                  <c:v>3.6320000000000001</c:v>
                </c:pt>
                <c:pt idx="66">
                  <c:v>3.609</c:v>
                </c:pt>
                <c:pt idx="67">
                  <c:v>3.6230000000000002</c:v>
                </c:pt>
                <c:pt idx="68">
                  <c:v>3.6389999999999998</c:v>
                </c:pt>
                <c:pt idx="69">
                  <c:v>3.5979999999999999</c:v>
                </c:pt>
                <c:pt idx="70">
                  <c:v>3.5049999999999999</c:v>
                </c:pt>
                <c:pt idx="71">
                  <c:v>3.484</c:v>
                </c:pt>
                <c:pt idx="72">
                  <c:v>3.4020000000000001</c:v>
                </c:pt>
                <c:pt idx="73">
                  <c:v>3.4279999999999999</c:v>
                </c:pt>
                <c:pt idx="74">
                  <c:v>3.5139999999999998</c:v>
                </c:pt>
                <c:pt idx="75">
                  <c:v>3.496</c:v>
                </c:pt>
                <c:pt idx="76">
                  <c:v>3.504</c:v>
                </c:pt>
                <c:pt idx="77">
                  <c:v>3.5350000000000001</c:v>
                </c:pt>
                <c:pt idx="78">
                  <c:v>3.5230000000000001</c:v>
                </c:pt>
                <c:pt idx="79">
                  <c:v>3.4969999999999999</c:v>
                </c:pt>
                <c:pt idx="80">
                  <c:v>3.5059999999999998</c:v>
                </c:pt>
                <c:pt idx="81">
                  <c:v>3.5489999999999999</c:v>
                </c:pt>
                <c:pt idx="82">
                  <c:v>3.484</c:v>
                </c:pt>
                <c:pt idx="83">
                  <c:v>3.51</c:v>
                </c:pt>
                <c:pt idx="84">
                  <c:v>3.5110000000000001</c:v>
                </c:pt>
                <c:pt idx="85">
                  <c:v>3.512</c:v>
                </c:pt>
                <c:pt idx="86">
                  <c:v>3.5230000000000001</c:v>
                </c:pt>
                <c:pt idx="87">
                  <c:v>3.5059999999999998</c:v>
                </c:pt>
                <c:pt idx="88">
                  <c:v>3.504</c:v>
                </c:pt>
                <c:pt idx="89">
                  <c:v>3.4790000000000001</c:v>
                </c:pt>
                <c:pt idx="90">
                  <c:v>3.4969999999999999</c:v>
                </c:pt>
                <c:pt idx="91">
                  <c:v>3.464</c:v>
                </c:pt>
                <c:pt idx="92">
                  <c:v>3.5619999999999998</c:v>
                </c:pt>
                <c:pt idx="93">
                  <c:v>3.6080000000000001</c:v>
                </c:pt>
                <c:pt idx="94">
                  <c:v>3.55</c:v>
                </c:pt>
                <c:pt idx="95">
                  <c:v>3.6080000000000001</c:v>
                </c:pt>
                <c:pt idx="96">
                  <c:v>3.5920000000000001</c:v>
                </c:pt>
                <c:pt idx="97">
                  <c:v>3.5259999999999998</c:v>
                </c:pt>
                <c:pt idx="98">
                  <c:v>3.532</c:v>
                </c:pt>
                <c:pt idx="99">
                  <c:v>3.5449999999999999</c:v>
                </c:pt>
                <c:pt idx="100">
                  <c:v>3.581</c:v>
                </c:pt>
                <c:pt idx="101">
                  <c:v>3.5310000000000001</c:v>
                </c:pt>
                <c:pt idx="102">
                  <c:v>3.5329999999999999</c:v>
                </c:pt>
                <c:pt idx="103">
                  <c:v>3.524</c:v>
                </c:pt>
                <c:pt idx="104">
                  <c:v>3.4649999999999999</c:v>
                </c:pt>
                <c:pt idx="105">
                  <c:v>3.456</c:v>
                </c:pt>
                <c:pt idx="106">
                  <c:v>3.4550000000000001</c:v>
                </c:pt>
                <c:pt idx="107">
                  <c:v>3.4369999999999998</c:v>
                </c:pt>
                <c:pt idx="108">
                  <c:v>3.4279999999999999</c:v>
                </c:pt>
                <c:pt idx="109">
                  <c:v>3.4590000000000001</c:v>
                </c:pt>
                <c:pt idx="110">
                  <c:v>3.504</c:v>
                </c:pt>
                <c:pt idx="111">
                  <c:v>3.4849999999999999</c:v>
                </c:pt>
                <c:pt idx="112">
                  <c:v>3.4740000000000002</c:v>
                </c:pt>
                <c:pt idx="113">
                  <c:v>3.496</c:v>
                </c:pt>
                <c:pt idx="114">
                  <c:v>3.5139999999999998</c:v>
                </c:pt>
                <c:pt idx="115">
                  <c:v>3.5289999999999999</c:v>
                </c:pt>
                <c:pt idx="116">
                  <c:v>3.524</c:v>
                </c:pt>
                <c:pt idx="117">
                  <c:v>3.5219999999999998</c:v>
                </c:pt>
                <c:pt idx="118">
                  <c:v>3.4969999999999999</c:v>
                </c:pt>
                <c:pt idx="119">
                  <c:v>3.4870000000000001</c:v>
                </c:pt>
                <c:pt idx="120">
                  <c:v>3.4809999999999999</c:v>
                </c:pt>
                <c:pt idx="121">
                  <c:v>3.4590000000000001</c:v>
                </c:pt>
                <c:pt idx="122">
                  <c:v>3.46</c:v>
                </c:pt>
                <c:pt idx="123">
                  <c:v>3.4279999999999999</c:v>
                </c:pt>
                <c:pt idx="124">
                  <c:v>3.4289999999999998</c:v>
                </c:pt>
                <c:pt idx="125">
                  <c:v>3.427</c:v>
                </c:pt>
                <c:pt idx="126">
                  <c:v>3.431</c:v>
                </c:pt>
                <c:pt idx="127">
                  <c:v>3.4369999999999998</c:v>
                </c:pt>
                <c:pt idx="128">
                  <c:v>3.49</c:v>
                </c:pt>
                <c:pt idx="129">
                  <c:v>3.4870000000000001</c:v>
                </c:pt>
                <c:pt idx="130">
                  <c:v>3.4750000000000001</c:v>
                </c:pt>
                <c:pt idx="131">
                  <c:v>3.4289999999999998</c:v>
                </c:pt>
                <c:pt idx="132">
                  <c:v>3.419</c:v>
                </c:pt>
                <c:pt idx="133">
                  <c:v>3.387</c:v>
                </c:pt>
                <c:pt idx="134">
                  <c:v>3.371</c:v>
                </c:pt>
                <c:pt idx="135">
                  <c:v>3.335</c:v>
                </c:pt>
                <c:pt idx="136">
                  <c:v>3.2930000000000001</c:v>
                </c:pt>
                <c:pt idx="137">
                  <c:v>3.2959999999999998</c:v>
                </c:pt>
                <c:pt idx="138">
                  <c:v>3.3250000000000002</c:v>
                </c:pt>
                <c:pt idx="139">
                  <c:v>3.3250000000000002</c:v>
                </c:pt>
                <c:pt idx="140">
                  <c:v>3.3210000000000002</c:v>
                </c:pt>
                <c:pt idx="141">
                  <c:v>3.33</c:v>
                </c:pt>
                <c:pt idx="142">
                  <c:v>3.3759999999999999</c:v>
                </c:pt>
                <c:pt idx="143">
                  <c:v>3.3889999999999998</c:v>
                </c:pt>
                <c:pt idx="144">
                  <c:v>3.383</c:v>
                </c:pt>
                <c:pt idx="145">
                  <c:v>3.3740000000000001</c:v>
                </c:pt>
                <c:pt idx="146">
                  <c:v>3.331</c:v>
                </c:pt>
                <c:pt idx="147">
                  <c:v>3.34</c:v>
                </c:pt>
                <c:pt idx="148">
                  <c:v>3.3290000000000002</c:v>
                </c:pt>
                <c:pt idx="149">
                  <c:v>3.3210000000000002</c:v>
                </c:pt>
                <c:pt idx="150">
                  <c:v>3.3149999999999999</c:v>
                </c:pt>
                <c:pt idx="151">
                  <c:v>3.2869999999999999</c:v>
                </c:pt>
                <c:pt idx="152">
                  <c:v>3.2749999999999999</c:v>
                </c:pt>
                <c:pt idx="153">
                  <c:v>3.2709999999999999</c:v>
                </c:pt>
                <c:pt idx="154">
                  <c:v>3.262</c:v>
                </c:pt>
                <c:pt idx="155">
                  <c:v>3.27</c:v>
                </c:pt>
                <c:pt idx="156">
                  <c:v>3.2749999999999999</c:v>
                </c:pt>
                <c:pt idx="157">
                  <c:v>3.2829999999999999</c:v>
                </c:pt>
                <c:pt idx="158">
                  <c:v>3.2970000000000002</c:v>
                </c:pt>
                <c:pt idx="159">
                  <c:v>3.2869999999999999</c:v>
                </c:pt>
                <c:pt idx="160">
                  <c:v>3.286</c:v>
                </c:pt>
                <c:pt idx="161">
                  <c:v>3.2250000000000001</c:v>
                </c:pt>
                <c:pt idx="162">
                  <c:v>3.2229999999999999</c:v>
                </c:pt>
                <c:pt idx="163">
                  <c:v>3.2189999999999999</c:v>
                </c:pt>
                <c:pt idx="164">
                  <c:v>3.2109999999999999</c:v>
                </c:pt>
                <c:pt idx="165">
                  <c:v>3.2</c:v>
                </c:pt>
                <c:pt idx="166">
                  <c:v>3.1829999999999998</c:v>
                </c:pt>
                <c:pt idx="167">
                  <c:v>3.161</c:v>
                </c:pt>
                <c:pt idx="168">
                  <c:v>3.17</c:v>
                </c:pt>
                <c:pt idx="169">
                  <c:v>3.18</c:v>
                </c:pt>
                <c:pt idx="170">
                  <c:v>3.1749999999999998</c:v>
                </c:pt>
                <c:pt idx="171">
                  <c:v>3.1949999999999998</c:v>
                </c:pt>
                <c:pt idx="172">
                  <c:v>3.1819999999999999</c:v>
                </c:pt>
                <c:pt idx="173">
                  <c:v>3.1880000000000002</c:v>
                </c:pt>
                <c:pt idx="174">
                  <c:v>3.181</c:v>
                </c:pt>
                <c:pt idx="175">
                  <c:v>3.2080000000000002</c:v>
                </c:pt>
                <c:pt idx="176">
                  <c:v>3.3170000000000002</c:v>
                </c:pt>
                <c:pt idx="177">
                  <c:v>3.3109999999999999</c:v>
                </c:pt>
                <c:pt idx="178">
                  <c:v>3.2989999999999999</c:v>
                </c:pt>
                <c:pt idx="179">
                  <c:v>3.286</c:v>
                </c:pt>
                <c:pt idx="180">
                  <c:v>3.2839999999999998</c:v>
                </c:pt>
                <c:pt idx="181">
                  <c:v>3.2370000000000001</c:v>
                </c:pt>
                <c:pt idx="182">
                  <c:v>3.2290000000000001</c:v>
                </c:pt>
                <c:pt idx="183">
                  <c:v>3.22</c:v>
                </c:pt>
                <c:pt idx="184">
                  <c:v>3.2370000000000001</c:v>
                </c:pt>
                <c:pt idx="185">
                  <c:v>3.2210000000000001</c:v>
                </c:pt>
                <c:pt idx="186">
                  <c:v>3.23</c:v>
                </c:pt>
                <c:pt idx="187">
                  <c:v>3.242</c:v>
                </c:pt>
                <c:pt idx="188">
                  <c:v>3.246</c:v>
                </c:pt>
                <c:pt idx="189">
                  <c:v>3.22</c:v>
                </c:pt>
                <c:pt idx="190">
                  <c:v>3.2160000000000002</c:v>
                </c:pt>
                <c:pt idx="191">
                  <c:v>3.2210000000000001</c:v>
                </c:pt>
                <c:pt idx="192">
                  <c:v>3.234</c:v>
                </c:pt>
                <c:pt idx="193">
                  <c:v>3.254</c:v>
                </c:pt>
                <c:pt idx="194">
                  <c:v>3.234</c:v>
                </c:pt>
                <c:pt idx="195">
                  <c:v>3.29</c:v>
                </c:pt>
                <c:pt idx="196">
                  <c:v>3.3010000000000002</c:v>
                </c:pt>
                <c:pt idx="197">
                  <c:v>3.351</c:v>
                </c:pt>
                <c:pt idx="198">
                  <c:v>3.3860000000000001</c:v>
                </c:pt>
                <c:pt idx="199">
                  <c:v>3.379</c:v>
                </c:pt>
                <c:pt idx="200">
                  <c:v>3.379</c:v>
                </c:pt>
                <c:pt idx="201">
                  <c:v>3.4279999999999999</c:v>
                </c:pt>
                <c:pt idx="202">
                  <c:v>3.4340000000000002</c:v>
                </c:pt>
                <c:pt idx="203">
                  <c:v>3.4359999999999999</c:v>
                </c:pt>
                <c:pt idx="204">
                  <c:v>3.4369999999999998</c:v>
                </c:pt>
                <c:pt idx="205">
                  <c:v>3.4489999999999998</c:v>
                </c:pt>
                <c:pt idx="206">
                  <c:v>3.4390000000000001</c:v>
                </c:pt>
                <c:pt idx="207">
                  <c:v>3.4369999999999998</c:v>
                </c:pt>
                <c:pt idx="208">
                  <c:v>3.44</c:v>
                </c:pt>
                <c:pt idx="209">
                  <c:v>3.4449999999999998</c:v>
                </c:pt>
                <c:pt idx="210">
                  <c:v>3.4390000000000001</c:v>
                </c:pt>
                <c:pt idx="211">
                  <c:v>3.4249999999999998</c:v>
                </c:pt>
                <c:pt idx="212">
                  <c:v>3.42</c:v>
                </c:pt>
                <c:pt idx="213">
                  <c:v>3.4359999999999999</c:v>
                </c:pt>
                <c:pt idx="214">
                  <c:v>3.476</c:v>
                </c:pt>
                <c:pt idx="215">
                  <c:v>3.4790000000000001</c:v>
                </c:pt>
                <c:pt idx="216">
                  <c:v>3.4870000000000001</c:v>
                </c:pt>
                <c:pt idx="217">
                  <c:v>3.484</c:v>
                </c:pt>
                <c:pt idx="218">
                  <c:v>3.4649999999999999</c:v>
                </c:pt>
                <c:pt idx="219">
                  <c:v>3.4630000000000001</c:v>
                </c:pt>
                <c:pt idx="220">
                  <c:v>3.4079999999999999</c:v>
                </c:pt>
                <c:pt idx="221">
                  <c:v>3.407</c:v>
                </c:pt>
                <c:pt idx="222">
                  <c:v>3.371</c:v>
                </c:pt>
                <c:pt idx="223">
                  <c:v>3.36</c:v>
                </c:pt>
                <c:pt idx="224">
                  <c:v>3.3220000000000001</c:v>
                </c:pt>
                <c:pt idx="225">
                  <c:v>3.2949999999999999</c:v>
                </c:pt>
                <c:pt idx="226">
                  <c:v>3.27</c:v>
                </c:pt>
                <c:pt idx="227">
                  <c:v>3.2639999999999998</c:v>
                </c:pt>
                <c:pt idx="228">
                  <c:v>3.2570000000000001</c:v>
                </c:pt>
                <c:pt idx="229">
                  <c:v>3.2570000000000001</c:v>
                </c:pt>
                <c:pt idx="230">
                  <c:v>3.2360000000000002</c:v>
                </c:pt>
                <c:pt idx="231">
                  <c:v>3.234</c:v>
                </c:pt>
                <c:pt idx="232">
                  <c:v>3.234</c:v>
                </c:pt>
                <c:pt idx="233">
                  <c:v>3.234</c:v>
                </c:pt>
                <c:pt idx="234">
                  <c:v>3.2320000000000002</c:v>
                </c:pt>
                <c:pt idx="235">
                  <c:v>3.2320000000000002</c:v>
                </c:pt>
                <c:pt idx="236">
                  <c:v>3.2349999999999999</c:v>
                </c:pt>
                <c:pt idx="237">
                  <c:v>3.2360000000000002</c:v>
                </c:pt>
                <c:pt idx="238">
                  <c:v>3.2410000000000001</c:v>
                </c:pt>
                <c:pt idx="239">
                  <c:v>3.2570000000000001</c:v>
                </c:pt>
                <c:pt idx="240">
                  <c:v>3.3</c:v>
                </c:pt>
                <c:pt idx="241">
                  <c:v>3.294</c:v>
                </c:pt>
                <c:pt idx="242">
                  <c:v>3.2930000000000001</c:v>
                </c:pt>
                <c:pt idx="243">
                  <c:v>3.3079999999999998</c:v>
                </c:pt>
                <c:pt idx="244">
                  <c:v>3.32</c:v>
                </c:pt>
                <c:pt idx="245">
                  <c:v>3.3109999999999999</c:v>
                </c:pt>
                <c:pt idx="246">
                  <c:v>3.3119999999999998</c:v>
                </c:pt>
                <c:pt idx="247">
                  <c:v>3.294</c:v>
                </c:pt>
                <c:pt idx="248">
                  <c:v>3.2519999999999998</c:v>
                </c:pt>
                <c:pt idx="249">
                  <c:v>3.2519999999999998</c:v>
                </c:pt>
                <c:pt idx="250">
                  <c:v>3.2389999999999999</c:v>
                </c:pt>
                <c:pt idx="251">
                  <c:v>3.2029999999999998</c:v>
                </c:pt>
                <c:pt idx="252">
                  <c:v>3.202</c:v>
                </c:pt>
                <c:pt idx="253">
                  <c:v>3.16</c:v>
                </c:pt>
                <c:pt idx="254">
                  <c:v>3.1539999999999999</c:v>
                </c:pt>
                <c:pt idx="255">
                  <c:v>3.097</c:v>
                </c:pt>
                <c:pt idx="256">
                  <c:v>3.09</c:v>
                </c:pt>
                <c:pt idx="257">
                  <c:v>3.0630000000000002</c:v>
                </c:pt>
                <c:pt idx="258">
                  <c:v>3.056</c:v>
                </c:pt>
                <c:pt idx="259">
                  <c:v>3.0579999999999998</c:v>
                </c:pt>
                <c:pt idx="260">
                  <c:v>3.0470000000000002</c:v>
                </c:pt>
                <c:pt idx="261">
                  <c:v>3.0449999999999999</c:v>
                </c:pt>
                <c:pt idx="262">
                  <c:v>3.0449999999999999</c:v>
                </c:pt>
                <c:pt idx="263">
                  <c:v>3.0449999999999999</c:v>
                </c:pt>
                <c:pt idx="264">
                  <c:v>3.0259999999999998</c:v>
                </c:pt>
                <c:pt idx="265">
                  <c:v>3.0329999999999999</c:v>
                </c:pt>
                <c:pt idx="266">
                  <c:v>3.0209999999999999</c:v>
                </c:pt>
                <c:pt idx="267">
                  <c:v>3.0009999999999999</c:v>
                </c:pt>
                <c:pt idx="268">
                  <c:v>3.01</c:v>
                </c:pt>
                <c:pt idx="269">
                  <c:v>3.0009999999999999</c:v>
                </c:pt>
                <c:pt idx="270">
                  <c:v>2.9889999999999999</c:v>
                </c:pt>
                <c:pt idx="271">
                  <c:v>2.9380000000000002</c:v>
                </c:pt>
                <c:pt idx="272">
                  <c:v>2.9089999999999998</c:v>
                </c:pt>
                <c:pt idx="273">
                  <c:v>2.8730000000000002</c:v>
                </c:pt>
                <c:pt idx="274">
                  <c:v>2.88</c:v>
                </c:pt>
                <c:pt idx="275">
                  <c:v>2.8860000000000001</c:v>
                </c:pt>
                <c:pt idx="276">
                  <c:v>2.8530000000000002</c:v>
                </c:pt>
                <c:pt idx="277">
                  <c:v>2.8460000000000001</c:v>
                </c:pt>
                <c:pt idx="278">
                  <c:v>2.847</c:v>
                </c:pt>
                <c:pt idx="279">
                  <c:v>2.8330000000000002</c:v>
                </c:pt>
                <c:pt idx="280">
                  <c:v>2.823</c:v>
                </c:pt>
                <c:pt idx="281">
                  <c:v>2.835</c:v>
                </c:pt>
                <c:pt idx="282">
                  <c:v>2.8330000000000002</c:v>
                </c:pt>
                <c:pt idx="283">
                  <c:v>2.8340000000000001</c:v>
                </c:pt>
                <c:pt idx="284">
                  <c:v>2.8180000000000001</c:v>
                </c:pt>
                <c:pt idx="285">
                  <c:v>2.7749999999999999</c:v>
                </c:pt>
                <c:pt idx="286">
                  <c:v>2.7770000000000001</c:v>
                </c:pt>
                <c:pt idx="287">
                  <c:v>2.786</c:v>
                </c:pt>
                <c:pt idx="288">
                  <c:v>2.8759999999999999</c:v>
                </c:pt>
                <c:pt idx="289">
                  <c:v>2.9319999999999999</c:v>
                </c:pt>
                <c:pt idx="290">
                  <c:v>2.9289999999999998</c:v>
                </c:pt>
                <c:pt idx="291">
                  <c:v>2.9129999999999998</c:v>
                </c:pt>
                <c:pt idx="292">
                  <c:v>2.911</c:v>
                </c:pt>
                <c:pt idx="293">
                  <c:v>2.9260000000000002</c:v>
                </c:pt>
                <c:pt idx="294">
                  <c:v>2.9359999999999999</c:v>
                </c:pt>
                <c:pt idx="295">
                  <c:v>2.9430000000000001</c:v>
                </c:pt>
                <c:pt idx="296">
                  <c:v>2.9670000000000001</c:v>
                </c:pt>
                <c:pt idx="297">
                  <c:v>2.968</c:v>
                </c:pt>
                <c:pt idx="298">
                  <c:v>3.0680000000000001</c:v>
                </c:pt>
                <c:pt idx="299">
                  <c:v>3.0779999999999998</c:v>
                </c:pt>
                <c:pt idx="300">
                  <c:v>3.0649999999999999</c:v>
                </c:pt>
                <c:pt idx="301">
                  <c:v>3.044</c:v>
                </c:pt>
                <c:pt idx="302">
                  <c:v>3.0649999999999999</c:v>
                </c:pt>
                <c:pt idx="303">
                  <c:v>3.0590000000000002</c:v>
                </c:pt>
                <c:pt idx="304">
                  <c:v>3.0190000000000001</c:v>
                </c:pt>
                <c:pt idx="305">
                  <c:v>2.9790000000000001</c:v>
                </c:pt>
                <c:pt idx="306">
                  <c:v>2.9769999999999999</c:v>
                </c:pt>
                <c:pt idx="307">
                  <c:v>3.1859999999999999</c:v>
                </c:pt>
                <c:pt idx="308">
                  <c:v>3.2229999999999999</c:v>
                </c:pt>
                <c:pt idx="309">
                  <c:v>3.2490000000000001</c:v>
                </c:pt>
                <c:pt idx="310">
                  <c:v>3.2709999999999999</c:v>
                </c:pt>
                <c:pt idx="311">
                  <c:v>3.2930000000000001</c:v>
                </c:pt>
                <c:pt idx="312">
                  <c:v>3.242</c:v>
                </c:pt>
                <c:pt idx="313">
                  <c:v>3.31</c:v>
                </c:pt>
                <c:pt idx="314">
                  <c:v>3.3940000000000001</c:v>
                </c:pt>
                <c:pt idx="315">
                  <c:v>3.3940000000000001</c:v>
                </c:pt>
                <c:pt idx="316">
                  <c:v>3.4249999999999998</c:v>
                </c:pt>
                <c:pt idx="317">
                  <c:v>3.395</c:v>
                </c:pt>
                <c:pt idx="318">
                  <c:v>3.4689999999999999</c:v>
                </c:pt>
                <c:pt idx="319">
                  <c:v>3.5419999999999998</c:v>
                </c:pt>
                <c:pt idx="320">
                  <c:v>3.516</c:v>
                </c:pt>
                <c:pt idx="321">
                  <c:v>3.4609999999999999</c:v>
                </c:pt>
                <c:pt idx="322">
                  <c:v>3.51</c:v>
                </c:pt>
                <c:pt idx="323">
                  <c:v>3.53</c:v>
                </c:pt>
                <c:pt idx="324">
                  <c:v>3.5049999999999999</c:v>
                </c:pt>
                <c:pt idx="325">
                  <c:v>3.5209999999999999</c:v>
                </c:pt>
                <c:pt idx="326">
                  <c:v>3.4790000000000001</c:v>
                </c:pt>
                <c:pt idx="327">
                  <c:v>3.488</c:v>
                </c:pt>
                <c:pt idx="328">
                  <c:v>3.3879999999999999</c:v>
                </c:pt>
                <c:pt idx="329">
                  <c:v>3.359</c:v>
                </c:pt>
                <c:pt idx="330">
                  <c:v>3.3570000000000002</c:v>
                </c:pt>
                <c:pt idx="331">
                  <c:v>3.3519999999999999</c:v>
                </c:pt>
                <c:pt idx="332">
                  <c:v>3.38</c:v>
                </c:pt>
                <c:pt idx="333">
                  <c:v>3.3940000000000001</c:v>
                </c:pt>
                <c:pt idx="334">
                  <c:v>3.3570000000000002</c:v>
                </c:pt>
                <c:pt idx="335">
                  <c:v>3.3239999999999998</c:v>
                </c:pt>
                <c:pt idx="336">
                  <c:v>3.3210000000000002</c:v>
                </c:pt>
                <c:pt idx="337">
                  <c:v>3.3929999999999998</c:v>
                </c:pt>
                <c:pt idx="338">
                  <c:v>3.468</c:v>
                </c:pt>
                <c:pt idx="339">
                  <c:v>3.444</c:v>
                </c:pt>
                <c:pt idx="340">
                  <c:v>3.4430000000000001</c:v>
                </c:pt>
                <c:pt idx="341">
                  <c:v>3.379</c:v>
                </c:pt>
                <c:pt idx="342">
                  <c:v>3.3820000000000001</c:v>
                </c:pt>
                <c:pt idx="343">
                  <c:v>3.399</c:v>
                </c:pt>
                <c:pt idx="344">
                  <c:v>3.472</c:v>
                </c:pt>
                <c:pt idx="345">
                  <c:v>3.484</c:v>
                </c:pt>
                <c:pt idx="346">
                  <c:v>3.4969999999999999</c:v>
                </c:pt>
                <c:pt idx="347">
                  <c:v>3.5129999999999999</c:v>
                </c:pt>
                <c:pt idx="348">
                  <c:v>3.508</c:v>
                </c:pt>
                <c:pt idx="349">
                  <c:v>3.5409999999999999</c:v>
                </c:pt>
                <c:pt idx="350">
                  <c:v>3.5430000000000001</c:v>
                </c:pt>
                <c:pt idx="351">
                  <c:v>3.609</c:v>
                </c:pt>
                <c:pt idx="352">
                  <c:v>3.6619999999999999</c:v>
                </c:pt>
                <c:pt idx="353">
                  <c:v>3.661</c:v>
                </c:pt>
                <c:pt idx="354">
                  <c:v>3.6360000000000001</c:v>
                </c:pt>
                <c:pt idx="355">
                  <c:v>3.5710000000000002</c:v>
                </c:pt>
                <c:pt idx="356">
                  <c:v>3.5470000000000002</c:v>
                </c:pt>
                <c:pt idx="357">
                  <c:v>3.54</c:v>
                </c:pt>
                <c:pt idx="358">
                  <c:v>3.5249999999999999</c:v>
                </c:pt>
                <c:pt idx="359">
                  <c:v>3.4470000000000001</c:v>
                </c:pt>
                <c:pt idx="360">
                  <c:v>3.3879999999999999</c:v>
                </c:pt>
                <c:pt idx="361">
                  <c:v>3.379</c:v>
                </c:pt>
                <c:pt idx="362">
                  <c:v>3.379</c:v>
                </c:pt>
                <c:pt idx="363">
                  <c:v>3.34</c:v>
                </c:pt>
                <c:pt idx="364">
                  <c:v>3.33</c:v>
                </c:pt>
                <c:pt idx="365">
                  <c:v>3.3079999999999998</c:v>
                </c:pt>
                <c:pt idx="366">
                  <c:v>3.2970000000000002</c:v>
                </c:pt>
                <c:pt idx="367">
                  <c:v>3.2170000000000001</c:v>
                </c:pt>
                <c:pt idx="368">
                  <c:v>3.238</c:v>
                </c:pt>
                <c:pt idx="369">
                  <c:v>3.2050000000000001</c:v>
                </c:pt>
                <c:pt idx="370">
                  <c:v>3.206</c:v>
                </c:pt>
                <c:pt idx="371">
                  <c:v>3.081</c:v>
                </c:pt>
                <c:pt idx="372">
                  <c:v>3.06</c:v>
                </c:pt>
                <c:pt idx="373">
                  <c:v>3.052</c:v>
                </c:pt>
                <c:pt idx="374">
                  <c:v>3.04</c:v>
                </c:pt>
                <c:pt idx="375">
                  <c:v>3.0739999999999998</c:v>
                </c:pt>
                <c:pt idx="376">
                  <c:v>3.052</c:v>
                </c:pt>
                <c:pt idx="377">
                  <c:v>2.9910000000000001</c:v>
                </c:pt>
                <c:pt idx="378">
                  <c:v>2.9350000000000001</c:v>
                </c:pt>
                <c:pt idx="379">
                  <c:v>2.9319999999999999</c:v>
                </c:pt>
                <c:pt idx="380">
                  <c:v>2.9329999999999998</c:v>
                </c:pt>
                <c:pt idx="381">
                  <c:v>2.9279999999999999</c:v>
                </c:pt>
                <c:pt idx="382">
                  <c:v>2.9180000000000001</c:v>
                </c:pt>
                <c:pt idx="383">
                  <c:v>2.931</c:v>
                </c:pt>
                <c:pt idx="384">
                  <c:v>2.9420000000000002</c:v>
                </c:pt>
                <c:pt idx="385">
                  <c:v>2.9369999999999998</c:v>
                </c:pt>
                <c:pt idx="386">
                  <c:v>2.923</c:v>
                </c:pt>
                <c:pt idx="387">
                  <c:v>2.915</c:v>
                </c:pt>
                <c:pt idx="388">
                  <c:v>2.9239999999999999</c:v>
                </c:pt>
                <c:pt idx="389">
                  <c:v>2.9239999999999999</c:v>
                </c:pt>
                <c:pt idx="390">
                  <c:v>2.95</c:v>
                </c:pt>
                <c:pt idx="391">
                  <c:v>2.883</c:v>
                </c:pt>
                <c:pt idx="392">
                  <c:v>2.8439999999999999</c:v>
                </c:pt>
                <c:pt idx="393">
                  <c:v>2.8650000000000002</c:v>
                </c:pt>
                <c:pt idx="394">
                  <c:v>2.871</c:v>
                </c:pt>
                <c:pt idx="395">
                  <c:v>2.8809999999999998</c:v>
                </c:pt>
                <c:pt idx="396">
                  <c:v>2.78</c:v>
                </c:pt>
                <c:pt idx="397">
                  <c:v>2.7749999999999999</c:v>
                </c:pt>
                <c:pt idx="398">
                  <c:v>2.762</c:v>
                </c:pt>
                <c:pt idx="399">
                  <c:v>2.7389999999999999</c:v>
                </c:pt>
                <c:pt idx="400">
                  <c:v>2.6829999999999998</c:v>
                </c:pt>
                <c:pt idx="401">
                  <c:v>2.6920000000000002</c:v>
                </c:pt>
                <c:pt idx="402">
                  <c:v>2.6909999999999998</c:v>
                </c:pt>
                <c:pt idx="403">
                  <c:v>2.6930000000000001</c:v>
                </c:pt>
                <c:pt idx="404">
                  <c:v>2.718</c:v>
                </c:pt>
                <c:pt idx="405">
                  <c:v>2.681</c:v>
                </c:pt>
                <c:pt idx="406">
                  <c:v>2.6549999999999998</c:v>
                </c:pt>
                <c:pt idx="407">
                  <c:v>2.645</c:v>
                </c:pt>
                <c:pt idx="408">
                  <c:v>2.6419999999999999</c:v>
                </c:pt>
                <c:pt idx="409">
                  <c:v>2.657</c:v>
                </c:pt>
                <c:pt idx="410">
                  <c:v>2.6789999999999998</c:v>
                </c:pt>
                <c:pt idx="411">
                  <c:v>2.6659999999999999</c:v>
                </c:pt>
                <c:pt idx="412">
                  <c:v>2.6280000000000001</c:v>
                </c:pt>
                <c:pt idx="413">
                  <c:v>2.6469999999999998</c:v>
                </c:pt>
                <c:pt idx="414">
                  <c:v>2.6549999999999998</c:v>
                </c:pt>
                <c:pt idx="415">
                  <c:v>2.6949999999999998</c:v>
                </c:pt>
                <c:pt idx="416">
                  <c:v>2.7320000000000002</c:v>
                </c:pt>
                <c:pt idx="417">
                  <c:v>2.7440000000000002</c:v>
                </c:pt>
                <c:pt idx="418">
                  <c:v>2.7709999999999999</c:v>
                </c:pt>
                <c:pt idx="419">
                  <c:v>2.8050000000000002</c:v>
                </c:pt>
                <c:pt idx="420">
                  <c:v>2.794</c:v>
                </c:pt>
                <c:pt idx="421">
                  <c:v>2.7450000000000001</c:v>
                </c:pt>
                <c:pt idx="422">
                  <c:v>2.7160000000000002</c:v>
                </c:pt>
                <c:pt idx="423">
                  <c:v>2.6920000000000002</c:v>
                </c:pt>
                <c:pt idx="424">
                  <c:v>2.6619999999999999</c:v>
                </c:pt>
                <c:pt idx="425">
                  <c:v>2.6970000000000001</c:v>
                </c:pt>
                <c:pt idx="426">
                  <c:v>2.734</c:v>
                </c:pt>
                <c:pt idx="427">
                  <c:v>2.7189999999999999</c:v>
                </c:pt>
                <c:pt idx="428">
                  <c:v>2.7160000000000002</c:v>
                </c:pt>
                <c:pt idx="429">
                  <c:v>2.7040000000000002</c:v>
                </c:pt>
                <c:pt idx="430">
                  <c:v>2.7280000000000002</c:v>
                </c:pt>
                <c:pt idx="431">
                  <c:v>2.7330000000000001</c:v>
                </c:pt>
                <c:pt idx="432">
                  <c:v>2.7759999999999998</c:v>
                </c:pt>
                <c:pt idx="433">
                  <c:v>2.7829999999999999</c:v>
                </c:pt>
                <c:pt idx="434">
                  <c:v>2.8</c:v>
                </c:pt>
                <c:pt idx="435">
                  <c:v>2.823</c:v>
                </c:pt>
                <c:pt idx="436">
                  <c:v>2.8</c:v>
                </c:pt>
                <c:pt idx="437">
                  <c:v>2.698</c:v>
                </c:pt>
                <c:pt idx="438">
                  <c:v>2.645</c:v>
                </c:pt>
                <c:pt idx="439">
                  <c:v>2.641</c:v>
                </c:pt>
                <c:pt idx="440">
                  <c:v>2.6379999999999999</c:v>
                </c:pt>
                <c:pt idx="441">
                  <c:v>2.6309999999999998</c:v>
                </c:pt>
                <c:pt idx="442">
                  <c:v>2.625</c:v>
                </c:pt>
                <c:pt idx="443">
                  <c:v>2.581</c:v>
                </c:pt>
                <c:pt idx="444">
                  <c:v>2.5459999999999998</c:v>
                </c:pt>
                <c:pt idx="445">
                  <c:v>2.524</c:v>
                </c:pt>
                <c:pt idx="446">
                  <c:v>2.5049999999999999</c:v>
                </c:pt>
                <c:pt idx="447">
                  <c:v>2.5</c:v>
                </c:pt>
                <c:pt idx="448">
                  <c:v>2.4929999999999999</c:v>
                </c:pt>
                <c:pt idx="449">
                  <c:v>2.4510000000000001</c:v>
                </c:pt>
                <c:pt idx="450">
                  <c:v>2.4300000000000002</c:v>
                </c:pt>
                <c:pt idx="451">
                  <c:v>2.427</c:v>
                </c:pt>
                <c:pt idx="452">
                  <c:v>2.4180000000000001</c:v>
                </c:pt>
                <c:pt idx="453">
                  <c:v>2.419</c:v>
                </c:pt>
                <c:pt idx="454">
                  <c:v>2.411</c:v>
                </c:pt>
                <c:pt idx="455">
                  <c:v>2.4359999999999999</c:v>
                </c:pt>
                <c:pt idx="456">
                  <c:v>2.4620000000000002</c:v>
                </c:pt>
                <c:pt idx="457">
                  <c:v>2.4660000000000002</c:v>
                </c:pt>
                <c:pt idx="458">
                  <c:v>2.4790000000000001</c:v>
                </c:pt>
                <c:pt idx="459">
                  <c:v>2.476</c:v>
                </c:pt>
                <c:pt idx="460">
                  <c:v>2.4620000000000002</c:v>
                </c:pt>
                <c:pt idx="461">
                  <c:v>2.512</c:v>
                </c:pt>
                <c:pt idx="462">
                  <c:v>2.5390000000000001</c:v>
                </c:pt>
                <c:pt idx="463">
                  <c:v>2.5329999999999999</c:v>
                </c:pt>
                <c:pt idx="464">
                  <c:v>2.4900000000000002</c:v>
                </c:pt>
                <c:pt idx="465">
                  <c:v>2.5019999999999998</c:v>
                </c:pt>
                <c:pt idx="466">
                  <c:v>2.5369999999999999</c:v>
                </c:pt>
                <c:pt idx="467">
                  <c:v>2.5459999999999998</c:v>
                </c:pt>
                <c:pt idx="468">
                  <c:v>2.5499999999999998</c:v>
                </c:pt>
                <c:pt idx="469">
                  <c:v>2.573</c:v>
                </c:pt>
                <c:pt idx="470">
                  <c:v>2.5750000000000002</c:v>
                </c:pt>
                <c:pt idx="471">
                  <c:v>2.5710000000000002</c:v>
                </c:pt>
                <c:pt idx="472">
                  <c:v>2.5859999999999999</c:v>
                </c:pt>
                <c:pt idx="473">
                  <c:v>2.597</c:v>
                </c:pt>
                <c:pt idx="474">
                  <c:v>2.5979999999999999</c:v>
                </c:pt>
                <c:pt idx="475">
                  <c:v>2.581</c:v>
                </c:pt>
                <c:pt idx="476">
                  <c:v>2.6309999999999998</c:v>
                </c:pt>
                <c:pt idx="477">
                  <c:v>2.6579999999999999</c:v>
                </c:pt>
                <c:pt idx="478">
                  <c:v>2.6640000000000001</c:v>
                </c:pt>
                <c:pt idx="479">
                  <c:v>2.6619999999999999</c:v>
                </c:pt>
                <c:pt idx="480">
                  <c:v>2.6619999999999999</c:v>
                </c:pt>
                <c:pt idx="481">
                  <c:v>2.6749999999999998</c:v>
                </c:pt>
                <c:pt idx="482">
                  <c:v>2.649</c:v>
                </c:pt>
                <c:pt idx="483">
                  <c:v>2.6179999999999999</c:v>
                </c:pt>
                <c:pt idx="484">
                  <c:v>2.6040000000000001</c:v>
                </c:pt>
                <c:pt idx="485">
                  <c:v>2.6</c:v>
                </c:pt>
                <c:pt idx="486">
                  <c:v>2.6240000000000001</c:v>
                </c:pt>
                <c:pt idx="487">
                  <c:v>2.6480000000000001</c:v>
                </c:pt>
                <c:pt idx="488">
                  <c:v>2.7069999999999999</c:v>
                </c:pt>
                <c:pt idx="489">
                  <c:v>2.7570000000000001</c:v>
                </c:pt>
                <c:pt idx="490">
                  <c:v>2.778</c:v>
                </c:pt>
                <c:pt idx="491">
                  <c:v>2.7490000000000001</c:v>
                </c:pt>
                <c:pt idx="492">
                  <c:v>2.7360000000000002</c:v>
                </c:pt>
                <c:pt idx="493">
                  <c:v>2.7149999999999999</c:v>
                </c:pt>
                <c:pt idx="494">
                  <c:v>2.74</c:v>
                </c:pt>
                <c:pt idx="495">
                  <c:v>2.7480000000000002</c:v>
                </c:pt>
                <c:pt idx="496">
                  <c:v>2.7469999999999999</c:v>
                </c:pt>
                <c:pt idx="497">
                  <c:v>2.7890000000000001</c:v>
                </c:pt>
                <c:pt idx="498">
                  <c:v>2.7909999999999999</c:v>
                </c:pt>
                <c:pt idx="499">
                  <c:v>2.8140000000000001</c:v>
                </c:pt>
                <c:pt idx="500">
                  <c:v>2.8530000000000002</c:v>
                </c:pt>
                <c:pt idx="501">
                  <c:v>2.863</c:v>
                </c:pt>
                <c:pt idx="502">
                  <c:v>3.0129999999999999</c:v>
                </c:pt>
                <c:pt idx="503">
                  <c:v>2.9969999999999999</c:v>
                </c:pt>
                <c:pt idx="504">
                  <c:v>2.952</c:v>
                </c:pt>
                <c:pt idx="505">
                  <c:v>2.9630000000000001</c:v>
                </c:pt>
                <c:pt idx="506">
                  <c:v>2.964</c:v>
                </c:pt>
                <c:pt idx="507">
                  <c:v>2.9769999999999999</c:v>
                </c:pt>
                <c:pt idx="508">
                  <c:v>2.9710000000000001</c:v>
                </c:pt>
                <c:pt idx="509">
                  <c:v>2.944</c:v>
                </c:pt>
                <c:pt idx="510">
                  <c:v>2.9409999999999998</c:v>
                </c:pt>
                <c:pt idx="511">
                  <c:v>2.9870000000000001</c:v>
                </c:pt>
                <c:pt idx="512">
                  <c:v>3.0179999999999998</c:v>
                </c:pt>
                <c:pt idx="513">
                  <c:v>3.0649999999999999</c:v>
                </c:pt>
                <c:pt idx="514">
                  <c:v>3.0990000000000002</c:v>
                </c:pt>
                <c:pt idx="515">
                  <c:v>3.1339999999999999</c:v>
                </c:pt>
                <c:pt idx="516">
                  <c:v>3.2160000000000002</c:v>
                </c:pt>
                <c:pt idx="517">
                  <c:v>3.2210000000000001</c:v>
                </c:pt>
                <c:pt idx="518">
                  <c:v>3.169</c:v>
                </c:pt>
                <c:pt idx="519">
                  <c:v>3.1379999999999999</c:v>
                </c:pt>
                <c:pt idx="520">
                  <c:v>3.1179999999999999</c:v>
                </c:pt>
                <c:pt idx="521">
                  <c:v>3.121</c:v>
                </c:pt>
                <c:pt idx="522">
                  <c:v>3.0859999999999999</c:v>
                </c:pt>
                <c:pt idx="523">
                  <c:v>3.0619999999999998</c:v>
                </c:pt>
                <c:pt idx="524">
                  <c:v>3.052</c:v>
                </c:pt>
                <c:pt idx="525">
                  <c:v>3.0539999999999998</c:v>
                </c:pt>
                <c:pt idx="526">
                  <c:v>3.0089999999999999</c:v>
                </c:pt>
                <c:pt idx="527">
                  <c:v>2.9889999999999999</c:v>
                </c:pt>
                <c:pt idx="528">
                  <c:v>2.8969999999999998</c:v>
                </c:pt>
                <c:pt idx="529">
                  <c:v>2.9220000000000002</c:v>
                </c:pt>
                <c:pt idx="530">
                  <c:v>2.9249999999999998</c:v>
                </c:pt>
                <c:pt idx="531">
                  <c:v>2.8650000000000002</c:v>
                </c:pt>
                <c:pt idx="532">
                  <c:v>2.8330000000000002</c:v>
                </c:pt>
                <c:pt idx="533">
                  <c:v>2.819</c:v>
                </c:pt>
                <c:pt idx="534">
                  <c:v>2.7559999999999998</c:v>
                </c:pt>
                <c:pt idx="535">
                  <c:v>2.7269999999999999</c:v>
                </c:pt>
                <c:pt idx="536">
                  <c:v>2.681</c:v>
                </c:pt>
                <c:pt idx="537">
                  <c:v>2.6680000000000001</c:v>
                </c:pt>
                <c:pt idx="538">
                  <c:v>2.6669999999999998</c:v>
                </c:pt>
                <c:pt idx="539">
                  <c:v>2.669</c:v>
                </c:pt>
                <c:pt idx="540">
                  <c:v>2.669</c:v>
                </c:pt>
                <c:pt idx="541">
                  <c:v>2.6640000000000001</c:v>
                </c:pt>
                <c:pt idx="542">
                  <c:v>2.6560000000000001</c:v>
                </c:pt>
                <c:pt idx="543">
                  <c:v>2.6019999999999999</c:v>
                </c:pt>
                <c:pt idx="544">
                  <c:v>2.5790000000000002</c:v>
                </c:pt>
                <c:pt idx="545">
                  <c:v>2.54</c:v>
                </c:pt>
                <c:pt idx="546">
                  <c:v>2.5329999999999999</c:v>
                </c:pt>
                <c:pt idx="547">
                  <c:v>2.5369999999999999</c:v>
                </c:pt>
                <c:pt idx="548">
                  <c:v>2.5030000000000001</c:v>
                </c:pt>
                <c:pt idx="549">
                  <c:v>2.5609999999999999</c:v>
                </c:pt>
                <c:pt idx="550">
                  <c:v>2.5739999999999998</c:v>
                </c:pt>
                <c:pt idx="551">
                  <c:v>2.605</c:v>
                </c:pt>
                <c:pt idx="552">
                  <c:v>2.6160000000000001</c:v>
                </c:pt>
                <c:pt idx="553">
                  <c:v>2.6240000000000001</c:v>
                </c:pt>
                <c:pt idx="554">
                  <c:v>2.609</c:v>
                </c:pt>
                <c:pt idx="555">
                  <c:v>2.6139999999999999</c:v>
                </c:pt>
                <c:pt idx="556">
                  <c:v>2.6150000000000002</c:v>
                </c:pt>
                <c:pt idx="557">
                  <c:v>2.6280000000000001</c:v>
                </c:pt>
                <c:pt idx="558">
                  <c:v>2.625</c:v>
                </c:pt>
                <c:pt idx="559">
                  <c:v>2.6259999999999999</c:v>
                </c:pt>
                <c:pt idx="560">
                  <c:v>2.621</c:v>
                </c:pt>
                <c:pt idx="561">
                  <c:v>2.5840000000000001</c:v>
                </c:pt>
                <c:pt idx="562">
                  <c:v>2.5499999999999998</c:v>
                </c:pt>
                <c:pt idx="563">
                  <c:v>2.5289999999999999</c:v>
                </c:pt>
                <c:pt idx="564">
                  <c:v>2.5110000000000001</c:v>
                </c:pt>
                <c:pt idx="565">
                  <c:v>2.5150000000000001</c:v>
                </c:pt>
                <c:pt idx="566">
                  <c:v>2.5459999999999998</c:v>
                </c:pt>
                <c:pt idx="567">
                  <c:v>2.5110000000000001</c:v>
                </c:pt>
                <c:pt idx="568">
                  <c:v>2.5059999999999998</c:v>
                </c:pt>
                <c:pt idx="569">
                  <c:v>2.48</c:v>
                </c:pt>
                <c:pt idx="570">
                  <c:v>2.4500000000000002</c:v>
                </c:pt>
                <c:pt idx="571">
                  <c:v>2.4470000000000001</c:v>
                </c:pt>
                <c:pt idx="572">
                  <c:v>2.4940000000000002</c:v>
                </c:pt>
                <c:pt idx="573">
                  <c:v>2.488</c:v>
                </c:pt>
                <c:pt idx="574">
                  <c:v>2.5030000000000001</c:v>
                </c:pt>
                <c:pt idx="575">
                  <c:v>2.5230000000000001</c:v>
                </c:pt>
                <c:pt idx="576">
                  <c:v>2.5289999999999999</c:v>
                </c:pt>
                <c:pt idx="577">
                  <c:v>2.5569999999999999</c:v>
                </c:pt>
                <c:pt idx="578">
                  <c:v>2.5329999999999999</c:v>
                </c:pt>
                <c:pt idx="579">
                  <c:v>2.5539999999999998</c:v>
                </c:pt>
                <c:pt idx="580">
                  <c:v>2.5619999999999998</c:v>
                </c:pt>
                <c:pt idx="581">
                  <c:v>2.61</c:v>
                </c:pt>
                <c:pt idx="582">
                  <c:v>2.6419999999999999</c:v>
                </c:pt>
                <c:pt idx="583">
                  <c:v>2.5950000000000002</c:v>
                </c:pt>
                <c:pt idx="584">
                  <c:v>2.573</c:v>
                </c:pt>
                <c:pt idx="585">
                  <c:v>2.5179999999999998</c:v>
                </c:pt>
                <c:pt idx="586">
                  <c:v>2.5379999999999998</c:v>
                </c:pt>
                <c:pt idx="587">
                  <c:v>2.6389999999999998</c:v>
                </c:pt>
                <c:pt idx="588">
                  <c:v>2.5760000000000001</c:v>
                </c:pt>
                <c:pt idx="589">
                  <c:v>2.63</c:v>
                </c:pt>
                <c:pt idx="590">
                  <c:v>2.6160000000000001</c:v>
                </c:pt>
                <c:pt idx="591">
                  <c:v>2.5979999999999999</c:v>
                </c:pt>
                <c:pt idx="592">
                  <c:v>2.6070000000000002</c:v>
                </c:pt>
                <c:pt idx="593">
                  <c:v>2.609</c:v>
                </c:pt>
                <c:pt idx="594">
                  <c:v>2.5979999999999999</c:v>
                </c:pt>
                <c:pt idx="595">
                  <c:v>2.5950000000000002</c:v>
                </c:pt>
                <c:pt idx="596">
                  <c:v>2.5</c:v>
                </c:pt>
                <c:pt idx="597">
                  <c:v>2.488</c:v>
                </c:pt>
                <c:pt idx="598">
                  <c:v>2.4740000000000002</c:v>
                </c:pt>
                <c:pt idx="599">
                  <c:v>2.48</c:v>
                </c:pt>
                <c:pt idx="600">
                  <c:v>2.48</c:v>
                </c:pt>
                <c:pt idx="601">
                  <c:v>2.5099999999999998</c:v>
                </c:pt>
                <c:pt idx="602">
                  <c:v>2.5009999999999999</c:v>
                </c:pt>
                <c:pt idx="603">
                  <c:v>2.5019999999999998</c:v>
                </c:pt>
                <c:pt idx="604">
                  <c:v>2.4849999999999999</c:v>
                </c:pt>
                <c:pt idx="605">
                  <c:v>2.4670000000000001</c:v>
                </c:pt>
                <c:pt idx="606">
                  <c:v>2.4039999999999999</c:v>
                </c:pt>
                <c:pt idx="607">
                  <c:v>2.4089999999999998</c:v>
                </c:pt>
                <c:pt idx="608">
                  <c:v>2.4159999999999999</c:v>
                </c:pt>
                <c:pt idx="609">
                  <c:v>2.427</c:v>
                </c:pt>
                <c:pt idx="610">
                  <c:v>2.4249999999999998</c:v>
                </c:pt>
                <c:pt idx="611">
                  <c:v>2.3940000000000001</c:v>
                </c:pt>
                <c:pt idx="612">
                  <c:v>2.3860000000000001</c:v>
                </c:pt>
                <c:pt idx="613">
                  <c:v>2.411</c:v>
                </c:pt>
                <c:pt idx="614">
                  <c:v>2.411</c:v>
                </c:pt>
                <c:pt idx="615">
                  <c:v>2.4500000000000002</c:v>
                </c:pt>
                <c:pt idx="616">
                  <c:v>2.4319999999999999</c:v>
                </c:pt>
                <c:pt idx="617">
                  <c:v>2.4220000000000002</c:v>
                </c:pt>
                <c:pt idx="618">
                  <c:v>2.4430000000000001</c:v>
                </c:pt>
                <c:pt idx="619">
                  <c:v>2.544</c:v>
                </c:pt>
                <c:pt idx="620">
                  <c:v>2.532</c:v>
                </c:pt>
                <c:pt idx="621">
                  <c:v>2.58</c:v>
                </c:pt>
                <c:pt idx="622">
                  <c:v>2.5529999999999999</c:v>
                </c:pt>
                <c:pt idx="623">
                  <c:v>2.5670000000000002</c:v>
                </c:pt>
                <c:pt idx="624">
                  <c:v>2.5779999999999998</c:v>
                </c:pt>
                <c:pt idx="625">
                  <c:v>2.5539999999999998</c:v>
                </c:pt>
                <c:pt idx="626">
                  <c:v>2.4740000000000002</c:v>
                </c:pt>
                <c:pt idx="627">
                  <c:v>2.4430000000000001</c:v>
                </c:pt>
                <c:pt idx="628">
                  <c:v>2.44</c:v>
                </c:pt>
                <c:pt idx="629">
                  <c:v>2.4380000000000002</c:v>
                </c:pt>
                <c:pt idx="630">
                  <c:v>2.5259999999999998</c:v>
                </c:pt>
                <c:pt idx="631">
                  <c:v>2.5720000000000001</c:v>
                </c:pt>
                <c:pt idx="632">
                  <c:v>2.5619999999999998</c:v>
                </c:pt>
                <c:pt idx="633">
                  <c:v>2.5870000000000002</c:v>
                </c:pt>
                <c:pt idx="634">
                  <c:v>2.58</c:v>
                </c:pt>
                <c:pt idx="635">
                  <c:v>2.6150000000000002</c:v>
                </c:pt>
                <c:pt idx="636">
                  <c:v>2.6150000000000002</c:v>
                </c:pt>
                <c:pt idx="637">
                  <c:v>2.5569999999999999</c:v>
                </c:pt>
                <c:pt idx="638">
                  <c:v>2.528</c:v>
                </c:pt>
                <c:pt idx="639">
                  <c:v>2.528</c:v>
                </c:pt>
                <c:pt idx="640">
                  <c:v>2.48</c:v>
                </c:pt>
                <c:pt idx="641">
                  <c:v>2.4820000000000002</c:v>
                </c:pt>
                <c:pt idx="642">
                  <c:v>2.4670000000000001</c:v>
                </c:pt>
                <c:pt idx="643">
                  <c:v>2.4689999999999999</c:v>
                </c:pt>
                <c:pt idx="644">
                  <c:v>2.476</c:v>
                </c:pt>
                <c:pt idx="645">
                  <c:v>2.552</c:v>
                </c:pt>
                <c:pt idx="646">
                  <c:v>2.6120000000000001</c:v>
                </c:pt>
                <c:pt idx="647">
                  <c:v>2.6070000000000002</c:v>
                </c:pt>
                <c:pt idx="648">
                  <c:v>2.67</c:v>
                </c:pt>
                <c:pt idx="649">
                  <c:v>2.7280000000000002</c:v>
                </c:pt>
                <c:pt idx="650">
                  <c:v>2.85</c:v>
                </c:pt>
                <c:pt idx="651">
                  <c:v>2.9580000000000002</c:v>
                </c:pt>
                <c:pt idx="652">
                  <c:v>2.919</c:v>
                </c:pt>
                <c:pt idx="653">
                  <c:v>2.9180000000000001</c:v>
                </c:pt>
                <c:pt idx="654">
                  <c:v>2.9159999999999999</c:v>
                </c:pt>
                <c:pt idx="655">
                  <c:v>2.9340000000000002</c:v>
                </c:pt>
                <c:pt idx="656">
                  <c:v>2.9169999999999998</c:v>
                </c:pt>
                <c:pt idx="657">
                  <c:v>2.8820000000000001</c:v>
                </c:pt>
                <c:pt idx="658">
                  <c:v>2.8820000000000001</c:v>
                </c:pt>
                <c:pt idx="659">
                  <c:v>2.8610000000000002</c:v>
                </c:pt>
                <c:pt idx="660">
                  <c:v>2.855</c:v>
                </c:pt>
                <c:pt idx="661">
                  <c:v>2.84</c:v>
                </c:pt>
                <c:pt idx="662">
                  <c:v>2.8140000000000001</c:v>
                </c:pt>
                <c:pt idx="663">
                  <c:v>2.7919999999999998</c:v>
                </c:pt>
                <c:pt idx="664">
                  <c:v>2.7480000000000002</c:v>
                </c:pt>
                <c:pt idx="665">
                  <c:v>2.65</c:v>
                </c:pt>
                <c:pt idx="666">
                  <c:v>2.6139999999999999</c:v>
                </c:pt>
                <c:pt idx="667">
                  <c:v>2.6019999999999999</c:v>
                </c:pt>
                <c:pt idx="668">
                  <c:v>2.6070000000000002</c:v>
                </c:pt>
                <c:pt idx="669">
                  <c:v>2.581</c:v>
                </c:pt>
                <c:pt idx="670">
                  <c:v>2.5499999999999998</c:v>
                </c:pt>
                <c:pt idx="671">
                  <c:v>2.5670000000000002</c:v>
                </c:pt>
                <c:pt idx="672">
                  <c:v>2.508</c:v>
                </c:pt>
                <c:pt idx="673">
                  <c:v>2.5179999999999998</c:v>
                </c:pt>
                <c:pt idx="674">
                  <c:v>2.5129999999999999</c:v>
                </c:pt>
                <c:pt idx="675">
                  <c:v>2.492</c:v>
                </c:pt>
                <c:pt idx="676">
                  <c:v>2.4689999999999999</c:v>
                </c:pt>
                <c:pt idx="677">
                  <c:v>2.5139999999999998</c:v>
                </c:pt>
                <c:pt idx="678">
                  <c:v>2.528</c:v>
                </c:pt>
                <c:pt idx="679">
                  <c:v>2.5299999999999998</c:v>
                </c:pt>
                <c:pt idx="680">
                  <c:v>2.5609999999999999</c:v>
                </c:pt>
                <c:pt idx="681">
                  <c:v>2.5129999999999999</c:v>
                </c:pt>
                <c:pt idx="682">
                  <c:v>2.488</c:v>
                </c:pt>
                <c:pt idx="683">
                  <c:v>2.5139999999999998</c:v>
                </c:pt>
                <c:pt idx="684">
                  <c:v>2.5129999999999999</c:v>
                </c:pt>
                <c:pt idx="685">
                  <c:v>2.496</c:v>
                </c:pt>
                <c:pt idx="686">
                  <c:v>2.484</c:v>
                </c:pt>
                <c:pt idx="687">
                  <c:v>2.4849999999999999</c:v>
                </c:pt>
                <c:pt idx="688">
                  <c:v>2.5019999999999998</c:v>
                </c:pt>
                <c:pt idx="689">
                  <c:v>2.4990000000000001</c:v>
                </c:pt>
                <c:pt idx="690">
                  <c:v>2.5059999999999998</c:v>
                </c:pt>
                <c:pt idx="691">
                  <c:v>2.4860000000000002</c:v>
                </c:pt>
                <c:pt idx="692">
                  <c:v>2.4620000000000002</c:v>
                </c:pt>
                <c:pt idx="693">
                  <c:v>2.4409999999999998</c:v>
                </c:pt>
                <c:pt idx="694">
                  <c:v>2.4329999999999998</c:v>
                </c:pt>
                <c:pt idx="695">
                  <c:v>2.472</c:v>
                </c:pt>
                <c:pt idx="696">
                  <c:v>2.419</c:v>
                </c:pt>
                <c:pt idx="697">
                  <c:v>2.407</c:v>
                </c:pt>
                <c:pt idx="698">
                  <c:v>2.3490000000000002</c:v>
                </c:pt>
                <c:pt idx="699">
                  <c:v>2.3650000000000002</c:v>
                </c:pt>
                <c:pt idx="700">
                  <c:v>2.411</c:v>
                </c:pt>
                <c:pt idx="701">
                  <c:v>2.3889999999999998</c:v>
                </c:pt>
                <c:pt idx="702">
                  <c:v>2.4060000000000001</c:v>
                </c:pt>
                <c:pt idx="703">
                  <c:v>2.4289999999999998</c:v>
                </c:pt>
                <c:pt idx="704">
                  <c:v>2.4980000000000002</c:v>
                </c:pt>
                <c:pt idx="705">
                  <c:v>2.472</c:v>
                </c:pt>
                <c:pt idx="706">
                  <c:v>2.452</c:v>
                </c:pt>
                <c:pt idx="707">
                  <c:v>2.4300000000000002</c:v>
                </c:pt>
                <c:pt idx="708">
                  <c:v>2.4390000000000001</c:v>
                </c:pt>
                <c:pt idx="709">
                  <c:v>2.4870000000000001</c:v>
                </c:pt>
                <c:pt idx="710">
                  <c:v>2.4860000000000002</c:v>
                </c:pt>
                <c:pt idx="711">
                  <c:v>2.5139999999999998</c:v>
                </c:pt>
                <c:pt idx="712">
                  <c:v>2.4990000000000001</c:v>
                </c:pt>
                <c:pt idx="713">
                  <c:v>2.5179999999999998</c:v>
                </c:pt>
                <c:pt idx="714">
                  <c:v>2.5249999999999999</c:v>
                </c:pt>
                <c:pt idx="715">
                  <c:v>2.54</c:v>
                </c:pt>
                <c:pt idx="716">
                  <c:v>2.5409999999999999</c:v>
                </c:pt>
                <c:pt idx="717">
                  <c:v>2.56</c:v>
                </c:pt>
                <c:pt idx="718">
                  <c:v>2.5680000000000001</c:v>
                </c:pt>
                <c:pt idx="719">
                  <c:v>2.581</c:v>
                </c:pt>
                <c:pt idx="720">
                  <c:v>2.6030000000000002</c:v>
                </c:pt>
                <c:pt idx="721">
                  <c:v>2.5779999999999998</c:v>
                </c:pt>
                <c:pt idx="722">
                  <c:v>2.5459999999999998</c:v>
                </c:pt>
                <c:pt idx="723">
                  <c:v>2.532</c:v>
                </c:pt>
                <c:pt idx="724">
                  <c:v>2.5379999999999998</c:v>
                </c:pt>
                <c:pt idx="725">
                  <c:v>2.57</c:v>
                </c:pt>
                <c:pt idx="726">
                  <c:v>2.5310000000000001</c:v>
                </c:pt>
                <c:pt idx="727">
                  <c:v>2.5009999999999999</c:v>
                </c:pt>
                <c:pt idx="728">
                  <c:v>2.4649999999999999</c:v>
                </c:pt>
                <c:pt idx="729">
                  <c:v>2.4540000000000002</c:v>
                </c:pt>
                <c:pt idx="730">
                  <c:v>2.464</c:v>
                </c:pt>
                <c:pt idx="731">
                  <c:v>2.4649999999999999</c:v>
                </c:pt>
                <c:pt idx="732">
                  <c:v>2.464</c:v>
                </c:pt>
                <c:pt idx="733">
                  <c:v>2.4710000000000001</c:v>
                </c:pt>
                <c:pt idx="734">
                  <c:v>2.5289999999999999</c:v>
                </c:pt>
                <c:pt idx="735">
                  <c:v>2.5270000000000001</c:v>
                </c:pt>
                <c:pt idx="736">
                  <c:v>2.5270000000000001</c:v>
                </c:pt>
                <c:pt idx="737">
                  <c:v>2.5630000000000002</c:v>
                </c:pt>
                <c:pt idx="738">
                  <c:v>2.5649999999999999</c:v>
                </c:pt>
                <c:pt idx="739">
                  <c:v>2.54</c:v>
                </c:pt>
                <c:pt idx="740">
                  <c:v>2.58</c:v>
                </c:pt>
                <c:pt idx="741">
                  <c:v>2.609</c:v>
                </c:pt>
                <c:pt idx="742">
                  <c:v>2.6120000000000001</c:v>
                </c:pt>
                <c:pt idx="743">
                  <c:v>2.6070000000000002</c:v>
                </c:pt>
                <c:pt idx="744">
                  <c:v>2.5049999999999999</c:v>
                </c:pt>
                <c:pt idx="745">
                  <c:v>2.4790000000000001</c:v>
                </c:pt>
                <c:pt idx="746">
                  <c:v>2.4780000000000002</c:v>
                </c:pt>
                <c:pt idx="747">
                  <c:v>2.48</c:v>
                </c:pt>
                <c:pt idx="748">
                  <c:v>2.4780000000000002</c:v>
                </c:pt>
                <c:pt idx="749">
                  <c:v>2.4689999999999999</c:v>
                </c:pt>
                <c:pt idx="750">
                  <c:v>2.4470000000000001</c:v>
                </c:pt>
                <c:pt idx="751">
                  <c:v>2.44</c:v>
                </c:pt>
                <c:pt idx="752">
                  <c:v>2.4449999999999998</c:v>
                </c:pt>
                <c:pt idx="753">
                  <c:v>2.4449999999999998</c:v>
                </c:pt>
                <c:pt idx="754">
                  <c:v>2.4630000000000001</c:v>
                </c:pt>
                <c:pt idx="755">
                  <c:v>2.4460000000000002</c:v>
                </c:pt>
                <c:pt idx="756">
                  <c:v>2.4390000000000001</c:v>
                </c:pt>
                <c:pt idx="757">
                  <c:v>2.4119999999999999</c:v>
                </c:pt>
                <c:pt idx="758">
                  <c:v>2.431</c:v>
                </c:pt>
                <c:pt idx="759">
                  <c:v>2.3580000000000001</c:v>
                </c:pt>
                <c:pt idx="760">
                  <c:v>2.3610000000000002</c:v>
                </c:pt>
                <c:pt idx="761">
                  <c:v>2.3959999999999999</c:v>
                </c:pt>
                <c:pt idx="762">
                  <c:v>2.4239999999999999</c:v>
                </c:pt>
                <c:pt idx="763">
                  <c:v>2.4209999999999998</c:v>
                </c:pt>
                <c:pt idx="764">
                  <c:v>2.4209999999999998</c:v>
                </c:pt>
                <c:pt idx="765">
                  <c:v>2.4510000000000001</c:v>
                </c:pt>
                <c:pt idx="766">
                  <c:v>2.4540000000000002</c:v>
                </c:pt>
                <c:pt idx="767">
                  <c:v>2.4489999999999998</c:v>
                </c:pt>
                <c:pt idx="768">
                  <c:v>2.456</c:v>
                </c:pt>
                <c:pt idx="769">
                  <c:v>2.4489999999999998</c:v>
                </c:pt>
                <c:pt idx="770">
                  <c:v>2.4249999999999998</c:v>
                </c:pt>
                <c:pt idx="771">
                  <c:v>2.4249999999999998</c:v>
                </c:pt>
                <c:pt idx="772">
                  <c:v>2.4260000000000002</c:v>
                </c:pt>
                <c:pt idx="773">
                  <c:v>2.387</c:v>
                </c:pt>
                <c:pt idx="774">
                  <c:v>2.3580000000000001</c:v>
                </c:pt>
                <c:pt idx="775">
                  <c:v>2.3540000000000001</c:v>
                </c:pt>
                <c:pt idx="776">
                  <c:v>2.3519999999999999</c:v>
                </c:pt>
                <c:pt idx="777">
                  <c:v>2.3610000000000002</c:v>
                </c:pt>
                <c:pt idx="778">
                  <c:v>2.3479999999999999</c:v>
                </c:pt>
                <c:pt idx="779">
                  <c:v>2.359</c:v>
                </c:pt>
                <c:pt idx="780">
                  <c:v>2.3479999999999999</c:v>
                </c:pt>
                <c:pt idx="781">
                  <c:v>2.3559999999999999</c:v>
                </c:pt>
                <c:pt idx="782">
                  <c:v>2.3119999999999998</c:v>
                </c:pt>
                <c:pt idx="783">
                  <c:v>2.3130000000000002</c:v>
                </c:pt>
                <c:pt idx="784">
                  <c:v>2.3199999999999998</c:v>
                </c:pt>
                <c:pt idx="785">
                  <c:v>2.339</c:v>
                </c:pt>
                <c:pt idx="786">
                  <c:v>2.37</c:v>
                </c:pt>
                <c:pt idx="787">
                  <c:v>2.3490000000000002</c:v>
                </c:pt>
                <c:pt idx="788">
                  <c:v>2.3809999999999998</c:v>
                </c:pt>
                <c:pt idx="789">
                  <c:v>2.3740000000000001</c:v>
                </c:pt>
                <c:pt idx="790">
                  <c:v>2.367</c:v>
                </c:pt>
                <c:pt idx="791">
                  <c:v>2.3690000000000002</c:v>
                </c:pt>
                <c:pt idx="792">
                  <c:v>2.411</c:v>
                </c:pt>
                <c:pt idx="793">
                  <c:v>2.3820000000000001</c:v>
                </c:pt>
                <c:pt idx="794">
                  <c:v>2.3730000000000002</c:v>
                </c:pt>
                <c:pt idx="795">
                  <c:v>2.3719999999999999</c:v>
                </c:pt>
                <c:pt idx="796">
                  <c:v>2.371</c:v>
                </c:pt>
                <c:pt idx="797">
                  <c:v>2.3929999999999998</c:v>
                </c:pt>
                <c:pt idx="798">
                  <c:v>2.4060000000000001</c:v>
                </c:pt>
                <c:pt idx="799">
                  <c:v>2.379</c:v>
                </c:pt>
                <c:pt idx="800">
                  <c:v>2.3759999999999999</c:v>
                </c:pt>
                <c:pt idx="801">
                  <c:v>2.3860000000000001</c:v>
                </c:pt>
                <c:pt idx="802">
                  <c:v>2.35</c:v>
                </c:pt>
                <c:pt idx="803">
                  <c:v>2.363</c:v>
                </c:pt>
                <c:pt idx="804">
                  <c:v>2.3650000000000002</c:v>
                </c:pt>
                <c:pt idx="805">
                  <c:v>2.35</c:v>
                </c:pt>
                <c:pt idx="806">
                  <c:v>2.3290000000000002</c:v>
                </c:pt>
                <c:pt idx="807">
                  <c:v>2.3050000000000002</c:v>
                </c:pt>
                <c:pt idx="808">
                  <c:v>2.306</c:v>
                </c:pt>
                <c:pt idx="809">
                  <c:v>2.3119999999999998</c:v>
                </c:pt>
                <c:pt idx="810">
                  <c:v>2.3050000000000002</c:v>
                </c:pt>
                <c:pt idx="811">
                  <c:v>2.3090000000000002</c:v>
                </c:pt>
                <c:pt idx="812">
                  <c:v>2.327</c:v>
                </c:pt>
                <c:pt idx="813">
                  <c:v>2.3260000000000001</c:v>
                </c:pt>
                <c:pt idx="814">
                  <c:v>2.3149999999999999</c:v>
                </c:pt>
                <c:pt idx="815">
                  <c:v>2.3159999999999998</c:v>
                </c:pt>
                <c:pt idx="816">
                  <c:v>2.3109999999999999</c:v>
                </c:pt>
                <c:pt idx="817">
                  <c:v>2.2850000000000001</c:v>
                </c:pt>
                <c:pt idx="818">
                  <c:v>2.2759999999999998</c:v>
                </c:pt>
                <c:pt idx="819">
                  <c:v>2.27</c:v>
                </c:pt>
                <c:pt idx="820">
                  <c:v>2.2850000000000001</c:v>
                </c:pt>
                <c:pt idx="821">
                  <c:v>2.2959999999999998</c:v>
                </c:pt>
                <c:pt idx="822">
                  <c:v>2.266</c:v>
                </c:pt>
                <c:pt idx="823">
                  <c:v>2.2789999999999999</c:v>
                </c:pt>
                <c:pt idx="824">
                  <c:v>2.3159999999999998</c:v>
                </c:pt>
                <c:pt idx="825">
                  <c:v>2.3159999999999998</c:v>
                </c:pt>
                <c:pt idx="826">
                  <c:v>2.3170000000000002</c:v>
                </c:pt>
                <c:pt idx="827">
                  <c:v>2.3210000000000002</c:v>
                </c:pt>
                <c:pt idx="828">
                  <c:v>2.33</c:v>
                </c:pt>
                <c:pt idx="829">
                  <c:v>2.355</c:v>
                </c:pt>
                <c:pt idx="830">
                  <c:v>2.3570000000000002</c:v>
                </c:pt>
                <c:pt idx="831">
                  <c:v>2.3690000000000002</c:v>
                </c:pt>
                <c:pt idx="832">
                  <c:v>2.3730000000000002</c:v>
                </c:pt>
                <c:pt idx="833">
                  <c:v>2.3439999999999999</c:v>
                </c:pt>
                <c:pt idx="834">
                  <c:v>2.323</c:v>
                </c:pt>
                <c:pt idx="835">
                  <c:v>2.3220000000000001</c:v>
                </c:pt>
                <c:pt idx="836">
                  <c:v>2.3410000000000002</c:v>
                </c:pt>
                <c:pt idx="837">
                  <c:v>2.335</c:v>
                </c:pt>
                <c:pt idx="838">
                  <c:v>2.3180000000000001</c:v>
                </c:pt>
                <c:pt idx="839">
                  <c:v>2.3159999999999998</c:v>
                </c:pt>
                <c:pt idx="840">
                  <c:v>2.36</c:v>
                </c:pt>
                <c:pt idx="841">
                  <c:v>2.3679999999999999</c:v>
                </c:pt>
                <c:pt idx="842">
                  <c:v>2.3319999999999999</c:v>
                </c:pt>
                <c:pt idx="843">
                  <c:v>2.3439999999999999</c:v>
                </c:pt>
                <c:pt idx="844">
                  <c:v>2.36</c:v>
                </c:pt>
                <c:pt idx="845">
                  <c:v>2.3650000000000002</c:v>
                </c:pt>
                <c:pt idx="846">
                  <c:v>2.351</c:v>
                </c:pt>
                <c:pt idx="847">
                  <c:v>2.319</c:v>
                </c:pt>
                <c:pt idx="848">
                  <c:v>2.3109999999999999</c:v>
                </c:pt>
                <c:pt idx="849">
                  <c:v>2.319</c:v>
                </c:pt>
                <c:pt idx="850">
                  <c:v>2.2690000000000001</c:v>
                </c:pt>
                <c:pt idx="851">
                  <c:v>2.2909999999999999</c:v>
                </c:pt>
                <c:pt idx="852">
                  <c:v>2.319</c:v>
                </c:pt>
                <c:pt idx="853">
                  <c:v>2.3159999999999998</c:v>
                </c:pt>
                <c:pt idx="854">
                  <c:v>2.3180000000000001</c:v>
                </c:pt>
                <c:pt idx="855">
                  <c:v>2.3860000000000001</c:v>
                </c:pt>
                <c:pt idx="856">
                  <c:v>2.4289999999999998</c:v>
                </c:pt>
                <c:pt idx="857">
                  <c:v>2.4750000000000001</c:v>
                </c:pt>
                <c:pt idx="858">
                  <c:v>2.44</c:v>
                </c:pt>
                <c:pt idx="859">
                  <c:v>2.359</c:v>
                </c:pt>
                <c:pt idx="860">
                  <c:v>2.3849999999999998</c:v>
                </c:pt>
                <c:pt idx="861">
                  <c:v>2.42</c:v>
                </c:pt>
                <c:pt idx="862">
                  <c:v>2.42</c:v>
                </c:pt>
                <c:pt idx="863">
                  <c:v>2.419</c:v>
                </c:pt>
                <c:pt idx="864">
                  <c:v>2.41</c:v>
                </c:pt>
                <c:pt idx="865">
                  <c:v>2.403</c:v>
                </c:pt>
                <c:pt idx="866">
                  <c:v>2.371</c:v>
                </c:pt>
                <c:pt idx="867">
                  <c:v>2.363</c:v>
                </c:pt>
                <c:pt idx="868">
                  <c:v>2.33</c:v>
                </c:pt>
                <c:pt idx="869">
                  <c:v>2.3290000000000002</c:v>
                </c:pt>
                <c:pt idx="870">
                  <c:v>2.3119999999999998</c:v>
                </c:pt>
                <c:pt idx="871">
                  <c:v>2.3109999999999999</c:v>
                </c:pt>
                <c:pt idx="872">
                  <c:v>2.3079999999999998</c:v>
                </c:pt>
                <c:pt idx="873">
                  <c:v>2.335</c:v>
                </c:pt>
                <c:pt idx="874">
                  <c:v>2.3559999999999999</c:v>
                </c:pt>
                <c:pt idx="875">
                  <c:v>2.3769999999999998</c:v>
                </c:pt>
                <c:pt idx="876">
                  <c:v>2.395</c:v>
                </c:pt>
                <c:pt idx="877">
                  <c:v>2.3969999999999998</c:v>
                </c:pt>
                <c:pt idx="878">
                  <c:v>2.3610000000000002</c:v>
                </c:pt>
                <c:pt idx="879">
                  <c:v>2.367</c:v>
                </c:pt>
                <c:pt idx="880">
                  <c:v>2.327</c:v>
                </c:pt>
                <c:pt idx="881">
                  <c:v>2.33</c:v>
                </c:pt>
                <c:pt idx="882">
                  <c:v>2.347</c:v>
                </c:pt>
                <c:pt idx="883">
                  <c:v>2.3969999999999998</c:v>
                </c:pt>
                <c:pt idx="884">
                  <c:v>2.3969999999999998</c:v>
                </c:pt>
                <c:pt idx="885">
                  <c:v>2.3250000000000002</c:v>
                </c:pt>
                <c:pt idx="886">
                  <c:v>2.415</c:v>
                </c:pt>
                <c:pt idx="887">
                  <c:v>2.444</c:v>
                </c:pt>
                <c:pt idx="888">
                  <c:v>2.464</c:v>
                </c:pt>
                <c:pt idx="889">
                  <c:v>2.5329999999999999</c:v>
                </c:pt>
                <c:pt idx="890">
                  <c:v>2.5529999999999999</c:v>
                </c:pt>
                <c:pt idx="891">
                  <c:v>2.5670000000000002</c:v>
                </c:pt>
                <c:pt idx="892">
                  <c:v>2.5169999999999999</c:v>
                </c:pt>
                <c:pt idx="893">
                  <c:v>2.4710000000000001</c:v>
                </c:pt>
                <c:pt idx="894">
                  <c:v>2.4390000000000001</c:v>
                </c:pt>
                <c:pt idx="895">
                  <c:v>2.411</c:v>
                </c:pt>
                <c:pt idx="896">
                  <c:v>2.39</c:v>
                </c:pt>
                <c:pt idx="897">
                  <c:v>2.383</c:v>
                </c:pt>
                <c:pt idx="898">
                  <c:v>2.391</c:v>
                </c:pt>
                <c:pt idx="899">
                  <c:v>2.3570000000000002</c:v>
                </c:pt>
                <c:pt idx="900">
                  <c:v>2.3159999999999998</c:v>
                </c:pt>
                <c:pt idx="901">
                  <c:v>2.2909999999999999</c:v>
                </c:pt>
                <c:pt idx="902">
                  <c:v>2.2890000000000001</c:v>
                </c:pt>
                <c:pt idx="903">
                  <c:v>2.2869999999999999</c:v>
                </c:pt>
                <c:pt idx="904">
                  <c:v>2.294</c:v>
                </c:pt>
                <c:pt idx="905">
                  <c:v>2.282</c:v>
                </c:pt>
                <c:pt idx="906">
                  <c:v>2.2450000000000001</c:v>
                </c:pt>
                <c:pt idx="907">
                  <c:v>2.2410000000000001</c:v>
                </c:pt>
                <c:pt idx="908">
                  <c:v>2.1579999999999999</c:v>
                </c:pt>
                <c:pt idx="909">
                  <c:v>2.1539999999999999</c:v>
                </c:pt>
                <c:pt idx="910">
                  <c:v>2.1509999999999998</c:v>
                </c:pt>
                <c:pt idx="911">
                  <c:v>2.1480000000000001</c:v>
                </c:pt>
                <c:pt idx="912">
                  <c:v>2.1640000000000001</c:v>
                </c:pt>
                <c:pt idx="913">
                  <c:v>2.161</c:v>
                </c:pt>
                <c:pt idx="914">
                  <c:v>2.1789999999999998</c:v>
                </c:pt>
                <c:pt idx="915">
                  <c:v>2.181</c:v>
                </c:pt>
                <c:pt idx="916">
                  <c:v>2.161</c:v>
                </c:pt>
                <c:pt idx="917">
                  <c:v>2.149</c:v>
                </c:pt>
                <c:pt idx="918">
                  <c:v>2.1339999999999999</c:v>
                </c:pt>
                <c:pt idx="919">
                  <c:v>2.089</c:v>
                </c:pt>
                <c:pt idx="920">
                  <c:v>2.0880000000000001</c:v>
                </c:pt>
                <c:pt idx="921">
                  <c:v>2.0939999999999999</c:v>
                </c:pt>
                <c:pt idx="922">
                  <c:v>2.12</c:v>
                </c:pt>
                <c:pt idx="923">
                  <c:v>2.1240000000000001</c:v>
                </c:pt>
                <c:pt idx="924">
                  <c:v>2.081</c:v>
                </c:pt>
                <c:pt idx="925">
                  <c:v>2.0670000000000002</c:v>
                </c:pt>
                <c:pt idx="926">
                  <c:v>2.0569999999999999</c:v>
                </c:pt>
                <c:pt idx="927">
                  <c:v>2.0590000000000002</c:v>
                </c:pt>
                <c:pt idx="928">
                  <c:v>2.0289999999999999</c:v>
                </c:pt>
                <c:pt idx="929">
                  <c:v>2.0270000000000001</c:v>
                </c:pt>
                <c:pt idx="930">
                  <c:v>2.0409999999999999</c:v>
                </c:pt>
                <c:pt idx="931">
                  <c:v>2.0419999999999998</c:v>
                </c:pt>
                <c:pt idx="932">
                  <c:v>2.0710000000000002</c:v>
                </c:pt>
                <c:pt idx="933">
                  <c:v>2.0859999999999999</c:v>
                </c:pt>
                <c:pt idx="934">
                  <c:v>2.09</c:v>
                </c:pt>
                <c:pt idx="935">
                  <c:v>2.0920000000000001</c:v>
                </c:pt>
                <c:pt idx="936">
                  <c:v>2.0910000000000002</c:v>
                </c:pt>
                <c:pt idx="937">
                  <c:v>2.11</c:v>
                </c:pt>
                <c:pt idx="938">
                  <c:v>2.105</c:v>
                </c:pt>
                <c:pt idx="939">
                  <c:v>2.113</c:v>
                </c:pt>
                <c:pt idx="940">
                  <c:v>2.1160000000000001</c:v>
                </c:pt>
                <c:pt idx="941">
                  <c:v>2.121</c:v>
                </c:pt>
                <c:pt idx="942">
                  <c:v>2.117</c:v>
                </c:pt>
                <c:pt idx="943">
                  <c:v>2.0680000000000001</c:v>
                </c:pt>
                <c:pt idx="944">
                  <c:v>2.0310000000000001</c:v>
                </c:pt>
                <c:pt idx="945">
                  <c:v>2.02</c:v>
                </c:pt>
                <c:pt idx="946">
                  <c:v>2.0099999999999998</c:v>
                </c:pt>
                <c:pt idx="947">
                  <c:v>1.9650000000000001</c:v>
                </c:pt>
                <c:pt idx="948">
                  <c:v>1.988</c:v>
                </c:pt>
                <c:pt idx="949">
                  <c:v>1.968</c:v>
                </c:pt>
                <c:pt idx="950">
                  <c:v>1.9610000000000001</c:v>
                </c:pt>
                <c:pt idx="951">
                  <c:v>1.99</c:v>
                </c:pt>
                <c:pt idx="952">
                  <c:v>1.9990000000000001</c:v>
                </c:pt>
                <c:pt idx="953">
                  <c:v>2.0019999999999998</c:v>
                </c:pt>
                <c:pt idx="954">
                  <c:v>2.0089999999999999</c:v>
                </c:pt>
                <c:pt idx="955">
                  <c:v>2.016</c:v>
                </c:pt>
                <c:pt idx="956">
                  <c:v>2.0169999999999999</c:v>
                </c:pt>
                <c:pt idx="957">
                  <c:v>2.028</c:v>
                </c:pt>
                <c:pt idx="958">
                  <c:v>2.0190000000000001</c:v>
                </c:pt>
                <c:pt idx="959">
                  <c:v>2.0150000000000001</c:v>
                </c:pt>
                <c:pt idx="960">
                  <c:v>2.0110000000000001</c:v>
                </c:pt>
                <c:pt idx="961">
                  <c:v>2.0190000000000001</c:v>
                </c:pt>
                <c:pt idx="962">
                  <c:v>2.0310000000000001</c:v>
                </c:pt>
                <c:pt idx="963">
                  <c:v>2.024</c:v>
                </c:pt>
                <c:pt idx="964">
                  <c:v>2.024</c:v>
                </c:pt>
                <c:pt idx="965">
                  <c:v>2.02</c:v>
                </c:pt>
                <c:pt idx="966">
                  <c:v>2.0150000000000001</c:v>
                </c:pt>
                <c:pt idx="967">
                  <c:v>2.0070000000000001</c:v>
                </c:pt>
                <c:pt idx="968">
                  <c:v>2.016</c:v>
                </c:pt>
                <c:pt idx="969">
                  <c:v>2.016</c:v>
                </c:pt>
                <c:pt idx="970">
                  <c:v>2.0089999999999999</c:v>
                </c:pt>
                <c:pt idx="971">
                  <c:v>2.0099999999999998</c:v>
                </c:pt>
                <c:pt idx="972">
                  <c:v>1.998</c:v>
                </c:pt>
                <c:pt idx="973">
                  <c:v>1.9990000000000001</c:v>
                </c:pt>
                <c:pt idx="974">
                  <c:v>2.0129999999999999</c:v>
                </c:pt>
                <c:pt idx="975">
                  <c:v>1.99</c:v>
                </c:pt>
                <c:pt idx="976">
                  <c:v>1.99</c:v>
                </c:pt>
                <c:pt idx="977">
                  <c:v>2.0339999999999998</c:v>
                </c:pt>
                <c:pt idx="978">
                  <c:v>2.0289999999999999</c:v>
                </c:pt>
                <c:pt idx="979">
                  <c:v>2.0169999999999999</c:v>
                </c:pt>
                <c:pt idx="980">
                  <c:v>2.0680000000000001</c:v>
                </c:pt>
                <c:pt idx="981">
                  <c:v>2.0699999999999998</c:v>
                </c:pt>
                <c:pt idx="982">
                  <c:v>2.0830000000000002</c:v>
                </c:pt>
                <c:pt idx="983">
                  <c:v>2.089</c:v>
                </c:pt>
                <c:pt idx="984">
                  <c:v>2.0819999999999999</c:v>
                </c:pt>
                <c:pt idx="985">
                  <c:v>2.077</c:v>
                </c:pt>
                <c:pt idx="986">
                  <c:v>2.073</c:v>
                </c:pt>
                <c:pt idx="987">
                  <c:v>2.0329999999999999</c:v>
                </c:pt>
                <c:pt idx="988">
                  <c:v>2.0289999999999999</c:v>
                </c:pt>
                <c:pt idx="989">
                  <c:v>2.0499999999999998</c:v>
                </c:pt>
                <c:pt idx="990">
                  <c:v>2.0579999999999998</c:v>
                </c:pt>
                <c:pt idx="991">
                  <c:v>2.0419999999999998</c:v>
                </c:pt>
                <c:pt idx="992">
                  <c:v>2.0630000000000002</c:v>
                </c:pt>
                <c:pt idx="993">
                  <c:v>2.0539999999999998</c:v>
                </c:pt>
                <c:pt idx="994">
                  <c:v>2.0680000000000001</c:v>
                </c:pt>
                <c:pt idx="995">
                  <c:v>2.052</c:v>
                </c:pt>
                <c:pt idx="996">
                  <c:v>2.0579999999999998</c:v>
                </c:pt>
                <c:pt idx="997">
                  <c:v>2.0409999999999999</c:v>
                </c:pt>
                <c:pt idx="998">
                  <c:v>2.0569999999999999</c:v>
                </c:pt>
                <c:pt idx="999">
                  <c:v>2.0379999999999998</c:v>
                </c:pt>
                <c:pt idx="1000">
                  <c:v>2.0289999999999999</c:v>
                </c:pt>
                <c:pt idx="1001">
                  <c:v>2.0339999999999998</c:v>
                </c:pt>
                <c:pt idx="1002">
                  <c:v>2.004</c:v>
                </c:pt>
                <c:pt idx="1003">
                  <c:v>2.0049999999999999</c:v>
                </c:pt>
                <c:pt idx="1004">
                  <c:v>2.0059999999999998</c:v>
                </c:pt>
                <c:pt idx="1005">
                  <c:v>2.0289999999999999</c:v>
                </c:pt>
                <c:pt idx="1006">
                  <c:v>2.0379999999999998</c:v>
                </c:pt>
                <c:pt idx="1007">
                  <c:v>2.0409999999999999</c:v>
                </c:pt>
                <c:pt idx="1008">
                  <c:v>2.0219999999999998</c:v>
                </c:pt>
                <c:pt idx="1009">
                  <c:v>2.012</c:v>
                </c:pt>
                <c:pt idx="1010">
                  <c:v>2</c:v>
                </c:pt>
                <c:pt idx="1011">
                  <c:v>2.0699999999999998</c:v>
                </c:pt>
                <c:pt idx="1012">
                  <c:v>2.036</c:v>
                </c:pt>
                <c:pt idx="1013">
                  <c:v>2.0249999999999999</c:v>
                </c:pt>
                <c:pt idx="1014">
                  <c:v>2.0059999999999998</c:v>
                </c:pt>
                <c:pt idx="1015">
                  <c:v>2.032</c:v>
                </c:pt>
                <c:pt idx="1016">
                  <c:v>2.0390000000000001</c:v>
                </c:pt>
                <c:pt idx="1017">
                  <c:v>2.036</c:v>
                </c:pt>
                <c:pt idx="1018">
                  <c:v>2.0259999999999998</c:v>
                </c:pt>
                <c:pt idx="1019">
                  <c:v>2.0390000000000001</c:v>
                </c:pt>
                <c:pt idx="1020">
                  <c:v>2.0590000000000002</c:v>
                </c:pt>
                <c:pt idx="1021">
                  <c:v>2.0699999999999998</c:v>
                </c:pt>
                <c:pt idx="1022">
                  <c:v>2.0750000000000002</c:v>
                </c:pt>
                <c:pt idx="1023">
                  <c:v>2.0619999999999998</c:v>
                </c:pt>
                <c:pt idx="1024">
                  <c:v>2.0369999999999999</c:v>
                </c:pt>
                <c:pt idx="1025">
                  <c:v>2.04</c:v>
                </c:pt>
                <c:pt idx="1026">
                  <c:v>2.0299999999999998</c:v>
                </c:pt>
                <c:pt idx="1027">
                  <c:v>2.0179999999999998</c:v>
                </c:pt>
                <c:pt idx="1028">
                  <c:v>2.0099999999999998</c:v>
                </c:pt>
                <c:pt idx="1029">
                  <c:v>2.0019999999999998</c:v>
                </c:pt>
                <c:pt idx="1030">
                  <c:v>1.992</c:v>
                </c:pt>
                <c:pt idx="1031">
                  <c:v>2.036</c:v>
                </c:pt>
                <c:pt idx="1032">
                  <c:v>2.0230000000000001</c:v>
                </c:pt>
                <c:pt idx="1033">
                  <c:v>2.0259999999999998</c:v>
                </c:pt>
                <c:pt idx="1034">
                  <c:v>2.028</c:v>
                </c:pt>
                <c:pt idx="1035">
                  <c:v>2.0590000000000002</c:v>
                </c:pt>
                <c:pt idx="1036">
                  <c:v>2.1030000000000002</c:v>
                </c:pt>
                <c:pt idx="1037">
                  <c:v>2.1190000000000002</c:v>
                </c:pt>
                <c:pt idx="1038">
                  <c:v>2.12</c:v>
                </c:pt>
                <c:pt idx="1039">
                  <c:v>2.1389999999999998</c:v>
                </c:pt>
                <c:pt idx="1040">
                  <c:v>2.1349999999999998</c:v>
                </c:pt>
                <c:pt idx="1041">
                  <c:v>2.117</c:v>
                </c:pt>
                <c:pt idx="1042">
                  <c:v>2.1259999999999999</c:v>
                </c:pt>
                <c:pt idx="1043">
                  <c:v>2.1259999999999999</c:v>
                </c:pt>
                <c:pt idx="1044">
                  <c:v>2.1440000000000001</c:v>
                </c:pt>
                <c:pt idx="1045">
                  <c:v>2.1360000000000001</c:v>
                </c:pt>
                <c:pt idx="1046">
                  <c:v>2.1320000000000001</c:v>
                </c:pt>
                <c:pt idx="1047">
                  <c:v>2.133</c:v>
                </c:pt>
                <c:pt idx="1048">
                  <c:v>2.145</c:v>
                </c:pt>
                <c:pt idx="1049">
                  <c:v>2.141</c:v>
                </c:pt>
                <c:pt idx="1050">
                  <c:v>2.1309999999999998</c:v>
                </c:pt>
                <c:pt idx="1051">
                  <c:v>2.1280000000000001</c:v>
                </c:pt>
                <c:pt idx="1052">
                  <c:v>2.1240000000000001</c:v>
                </c:pt>
                <c:pt idx="1053">
                  <c:v>2.1019999999999999</c:v>
                </c:pt>
                <c:pt idx="1054">
                  <c:v>2.109</c:v>
                </c:pt>
                <c:pt idx="1055">
                  <c:v>2.1819999999999999</c:v>
                </c:pt>
                <c:pt idx="1056">
                  <c:v>2.177</c:v>
                </c:pt>
                <c:pt idx="1057">
                  <c:v>2.1709999999999998</c:v>
                </c:pt>
                <c:pt idx="1058">
                  <c:v>2.1579999999999999</c:v>
                </c:pt>
                <c:pt idx="1059">
                  <c:v>2.1669999999999998</c:v>
                </c:pt>
                <c:pt idx="1060">
                  <c:v>2.1890000000000001</c:v>
                </c:pt>
                <c:pt idx="1061">
                  <c:v>2.2240000000000002</c:v>
                </c:pt>
                <c:pt idx="1062">
                  <c:v>2.2290000000000001</c:v>
                </c:pt>
                <c:pt idx="1063">
                  <c:v>2.2309999999999999</c:v>
                </c:pt>
                <c:pt idx="1064">
                  <c:v>2.2400000000000002</c:v>
                </c:pt>
                <c:pt idx="1065">
                  <c:v>2.2509999999999999</c:v>
                </c:pt>
                <c:pt idx="1066">
                  <c:v>2.2269999999999999</c:v>
                </c:pt>
                <c:pt idx="1067">
                  <c:v>2.206</c:v>
                </c:pt>
                <c:pt idx="1068">
                  <c:v>2.194</c:v>
                </c:pt>
                <c:pt idx="1069">
                  <c:v>2.194</c:v>
                </c:pt>
                <c:pt idx="1070">
                  <c:v>2.1840000000000002</c:v>
                </c:pt>
                <c:pt idx="1071">
                  <c:v>2.1789999999999998</c:v>
                </c:pt>
                <c:pt idx="1072">
                  <c:v>2.1890000000000001</c:v>
                </c:pt>
                <c:pt idx="1073">
                  <c:v>2.1930000000000001</c:v>
                </c:pt>
                <c:pt idx="1074">
                  <c:v>2.2669999999999999</c:v>
                </c:pt>
                <c:pt idx="1075">
                  <c:v>2.266</c:v>
                </c:pt>
                <c:pt idx="1076">
                  <c:v>2.2589999999999999</c:v>
                </c:pt>
                <c:pt idx="1077">
                  <c:v>2.254</c:v>
                </c:pt>
                <c:pt idx="1078">
                  <c:v>2.2469999999999999</c:v>
                </c:pt>
                <c:pt idx="1079">
                  <c:v>2.2320000000000002</c:v>
                </c:pt>
                <c:pt idx="1080">
                  <c:v>2.2189999999999999</c:v>
                </c:pt>
                <c:pt idx="1081">
                  <c:v>2.2130000000000001</c:v>
                </c:pt>
                <c:pt idx="1082">
                  <c:v>2.1749999999999998</c:v>
                </c:pt>
                <c:pt idx="1083">
                  <c:v>2.173</c:v>
                </c:pt>
                <c:pt idx="1084">
                  <c:v>2.1880000000000002</c:v>
                </c:pt>
                <c:pt idx="1085">
                  <c:v>2.1869999999999998</c:v>
                </c:pt>
                <c:pt idx="1086">
                  <c:v>2.1850000000000001</c:v>
                </c:pt>
                <c:pt idx="1087">
                  <c:v>2.1429999999999998</c:v>
                </c:pt>
                <c:pt idx="1088">
                  <c:v>2.1320000000000001</c:v>
                </c:pt>
                <c:pt idx="1089">
                  <c:v>2.1309999999999998</c:v>
                </c:pt>
                <c:pt idx="1090">
                  <c:v>2.1269999999999998</c:v>
                </c:pt>
                <c:pt idx="1091">
                  <c:v>2.1230000000000002</c:v>
                </c:pt>
                <c:pt idx="1092">
                  <c:v>2.1230000000000002</c:v>
                </c:pt>
                <c:pt idx="1093">
                  <c:v>2.1230000000000002</c:v>
                </c:pt>
                <c:pt idx="1094">
                  <c:v>2.1190000000000002</c:v>
                </c:pt>
                <c:pt idx="1095">
                  <c:v>2.117</c:v>
                </c:pt>
                <c:pt idx="1096">
                  <c:v>2.1219999999999999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4-446F-AE91-068BFCCEF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470928"/>
        <c:axId val="249469944"/>
      </c:lineChart>
      <c:dateAx>
        <c:axId val="249470928"/>
        <c:scaling>
          <c:orientation val="minMax"/>
        </c:scaling>
        <c:delete val="0"/>
        <c:axPos val="b"/>
        <c:numFmt formatCode="yyyy-mm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469944"/>
        <c:crosses val="autoZero"/>
        <c:auto val="1"/>
        <c:lblOffset val="100"/>
        <c:baseTimeUnit val="days"/>
      </c:dateAx>
      <c:valAx>
        <c:axId val="24946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47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EF7-5B52-4B70-8232-2447D1645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E02C9-1A5E-437F-B8A5-55156921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31A1-E1BC-43C5-8C79-7CA1B331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7478-8FCC-494B-A58F-C7CA7E14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C37F-A1E7-4B6E-8F91-B49E8CF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645C-4C4C-4CDC-A890-BED59C5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E15D6-22EA-4D91-8BF7-AEB435D5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8F1B-FBDF-43DC-91F9-7C3A6FBF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64C3-D03B-4959-8A68-2A9999F6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BE45-1F99-423F-BE5E-1B827209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3EBCB-14DD-4BE7-9CB5-2C101D232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1E8BC-E57C-40F5-8DB6-8FB5FD1F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781-E290-447B-A9AC-1310D077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38FC-AC91-49C4-80BD-FFE7B1F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12D1-A36C-404E-9ED0-F6C3BDDE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6805-2A5D-434F-89E7-285EDEC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88F7-FADF-4F0F-BFF9-986EA314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A854-9222-4F05-9380-FBD32410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5AFD-349D-4A00-B833-4092C94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CED9-617B-49EB-800C-12569615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655-D082-4825-9B14-331A7312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7749-8205-41EC-ABE3-D917DA85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E33E-3F4F-48C5-9A7D-320B364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BE20-B7A4-45D0-8DC1-3CE565FF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77A0-22B2-451A-A73B-14D2945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F27B-325E-406B-A1C8-DFB3B24A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0E0E-F6DF-41B3-8C25-3E17A70A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5335-1997-43B1-A35B-37EF2830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B51-6300-423F-ADAA-B0869146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AE87-A9D0-4CE7-AF59-89874F36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7B466-8097-4F96-9573-E08AF3D7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59A-0292-458A-BD9D-1D933F5D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FCFD-F25C-4463-ADFE-A427036A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C832E-367E-455F-906B-2B50C70C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7298-B445-4549-812C-C6758A1D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5F343-6753-4F97-B744-AD115436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728D7-E748-41DE-B58D-B6D88775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4954-EC47-4F2F-8D98-D4F064ED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2860A-7FB4-4BAE-B98A-95E0A651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29C-C898-4DE8-A42F-D7922676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1C5B2-B434-4104-817F-38CE5234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0BDF2-C956-4436-AD79-A776267F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1CD8-F0FB-4DBE-B34C-53FE204D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56673-F2B7-40A3-91E4-F7E2B93A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945E5-4614-4B5F-A7A9-B1C8D45D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8270-1624-48E5-8F62-40F42A4C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1ED5-0AF4-4D8B-B9E4-F665513A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9883-CADD-448D-85C0-FA8C626C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DAD45-A713-4360-96EF-70DE30A6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407DB-972C-4ADD-B9C2-BB6D0260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4E091-E948-4F4F-8069-5733789B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6BA0-AC0C-4592-8E61-B9219220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B253-27C5-4D0D-B496-688C9E8A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AA999-D861-434D-8339-4DF629BCA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73C81-80C5-4924-AD56-937F3D4D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228A-E442-4054-8F84-6FE8FAEF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024A-275D-4C97-92A1-B145ED20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5740-2F3C-45E4-88AA-E323C36F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DD8CB-31CE-4291-B03B-EF7033D2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6A8D-27E3-44E0-8F5C-D668852C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4AE2-0DEC-4D0E-A911-FA752DB4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12AF-F033-41BC-8942-F5E64D754C55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585E-60F4-40AA-9162-17963F5B7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F0A-0F5D-4DC7-9C58-8F529B5B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E86D-9861-46A6-B76B-253DD5C0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874-7268-4AE4-B171-6E015FD7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Xiaoming</a:t>
            </a:r>
            <a:r>
              <a:rPr lang="en-US" dirty="0"/>
              <a:t> succeeded his business with </a:t>
            </a:r>
            <a:r>
              <a:rPr lang="en-US" b="1" dirty="0">
                <a:latin typeface="Algerian" panose="04020705040A02060702" pitchFamily="82" charset="0"/>
              </a:rPr>
              <a:t>The Wisp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38394-0463-413A-98F6-6F3FC310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Enjoy the show…</a:t>
            </a:r>
          </a:p>
        </p:txBody>
      </p:sp>
    </p:spTree>
    <p:extLst>
      <p:ext uri="{BB962C8B-B14F-4D97-AF65-F5344CB8AC3E}">
        <p14:creationId xmlns:p14="http://schemas.microsoft.com/office/powerpoint/2010/main" val="428138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could I attract </a:t>
            </a:r>
            <a:r>
              <a:rPr lang="en-US" dirty="0" err="1">
                <a:solidFill>
                  <a:schemeClr val="tx1"/>
                </a:solidFill>
              </a:rPr>
              <a:t>Xiaohong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0242" name="Picture 2" descr="http://img.zhaogexing.com/touxiang/140704/1-140F4144221.jpg">
            <a:extLst>
              <a:ext uri="{FF2B5EF4-FFF2-40B4-BE49-F238E27FC236}">
                <a16:creationId xmlns:a16="http://schemas.microsoft.com/office/drawing/2014/main" id="{AACB8F4B-4A79-4390-86E7-2A6C5315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g.zhaogexing.com/touxiang/140704/1-140F4144209-50.jpg">
            <a:extLst>
              <a:ext uri="{FF2B5EF4-FFF2-40B4-BE49-F238E27FC236}">
                <a16:creationId xmlns:a16="http://schemas.microsoft.com/office/drawing/2014/main" id="{66CF549D-4EE0-40EB-8F51-24DC2772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5484" y="3085097"/>
            <a:ext cx="1135981" cy="11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your eyes!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 did this brilliant job?</a:t>
            </a:r>
          </a:p>
        </p:txBody>
      </p:sp>
      <p:pic>
        <p:nvPicPr>
          <p:cNvPr id="11266" name="Picture 2" descr="http://img.zhaogexing.com/touxiang/140704/1-140F4144237-50.jpg">
            <a:extLst>
              <a:ext uri="{FF2B5EF4-FFF2-40B4-BE49-F238E27FC236}">
                <a16:creationId xmlns:a16="http://schemas.microsoft.com/office/drawing/2014/main" id="{1CD319EF-A564-4FD2-90FB-C1DA4C9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4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dota2 io">
            <a:extLst>
              <a:ext uri="{FF2B5EF4-FFF2-40B4-BE49-F238E27FC236}">
                <a16:creationId xmlns:a16="http://schemas.microsoft.com/office/drawing/2014/main" id="{B92A4C1E-5CE4-4172-9786-3559E5FA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24" y="2547812"/>
            <a:ext cx="2208351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E558B-95C3-4E53-ACDF-6044FDC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352926"/>
            <a:ext cx="24384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85A17-68A6-4182-8C58-8354EB61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14084" y="4526756"/>
            <a:ext cx="24384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FC47F-0328-4A8E-A82F-ADE25FEEA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515" y="4526756"/>
            <a:ext cx="24384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AC8DA1-5074-4340-AC80-47917F508BFD}"/>
              </a:ext>
            </a:extLst>
          </p:cNvPr>
          <p:cNvSpPr/>
          <p:nvPr/>
        </p:nvSpPr>
        <p:spPr>
          <a:xfrm>
            <a:off x="4589016" y="1724526"/>
            <a:ext cx="3013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uxton Sketch" panose="03080500000500000004" pitchFamily="66" charset="0"/>
              </a:rPr>
              <a:t>Zhengya Yu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25F79-DD0A-4029-9A70-AB42A83B9847}"/>
              </a:ext>
            </a:extLst>
          </p:cNvPr>
          <p:cNvSpPr/>
          <p:nvPr/>
        </p:nvSpPr>
        <p:spPr>
          <a:xfrm>
            <a:off x="1196803" y="5799221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uxton Sketch" panose="03080500000500000004" pitchFamily="66" charset="0"/>
              </a:rPr>
              <a:t>Horus Qiu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11E3D-F300-4782-8EAD-76AD4A3C713E}"/>
              </a:ext>
            </a:extLst>
          </p:cNvPr>
          <p:cNvSpPr/>
          <p:nvPr/>
        </p:nvSpPr>
        <p:spPr>
          <a:xfrm>
            <a:off x="8368450" y="5799221"/>
            <a:ext cx="2529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uxton Sketch" panose="03080500000500000004" pitchFamily="66" charset="0"/>
              </a:rPr>
              <a:t>Jerry Tan</a:t>
            </a:r>
          </a:p>
        </p:txBody>
      </p:sp>
    </p:spTree>
    <p:extLst>
      <p:ext uri="{BB962C8B-B14F-4D97-AF65-F5344CB8AC3E}">
        <p14:creationId xmlns:p14="http://schemas.microsoft.com/office/powerpoint/2010/main" val="21601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zhaogexing.com/touxiang/140704/1-140F4144217-50.jpg">
            <a:extLst>
              <a:ext uri="{FF2B5EF4-FFF2-40B4-BE49-F238E27FC236}">
                <a16:creationId xmlns:a16="http://schemas.microsoft.com/office/drawing/2014/main" id="{8C861722-352D-4A38-ACC8-C62D5C07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19DB375-4B17-4E9C-BCF4-F8B25944A7CD}"/>
              </a:ext>
            </a:extLst>
          </p:cNvPr>
          <p:cNvSpPr/>
          <p:nvPr/>
        </p:nvSpPr>
        <p:spPr>
          <a:xfrm>
            <a:off x="2389271" y="1179094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Better business, higher salary, bigger house,</a:t>
            </a:r>
          </a:p>
          <a:p>
            <a:pPr algn="ctr"/>
            <a:r>
              <a:rPr lang="en-US" strike="sngStrike" dirty="0">
                <a:solidFill>
                  <a:schemeClr val="tx1"/>
                </a:solidFill>
              </a:rPr>
              <a:t>pretty girlfriend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994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g.zhaogexing.com/touxiang/140704/1-140F4144217-50.jpg">
            <a:extLst>
              <a:ext uri="{FF2B5EF4-FFF2-40B4-BE49-F238E27FC236}">
                <a16:creationId xmlns:a16="http://schemas.microsoft.com/office/drawing/2014/main" id="{1F615C8F-58B1-4F81-B216-468A62FB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59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Hi! You may try </a:t>
            </a:r>
            <a:r>
              <a:rPr lang="en-US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TheWisp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>
                <a:solidFill>
                  <a:schemeClr val="tx1"/>
                </a:solidFill>
              </a:rPr>
              <a:t>SAP Business </a:t>
            </a:r>
            <a:r>
              <a:rPr lang="en-US" b="1" dirty="0">
                <a:solidFill>
                  <a:schemeClr val="tx1"/>
                </a:solidFill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2516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Piece of cake!</a:t>
            </a:r>
          </a:p>
        </p:txBody>
      </p:sp>
      <p:pic>
        <p:nvPicPr>
          <p:cNvPr id="4100" name="Picture 4" descr="http://img.zhaogexing.com/touxiang/140704/1-140F4144207.jpg">
            <a:extLst>
              <a:ext uri="{FF2B5EF4-FFF2-40B4-BE49-F238E27FC236}">
                <a16:creationId xmlns:a16="http://schemas.microsoft.com/office/drawing/2014/main" id="{60958226-191A-4C13-AAA7-F503FFDC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I want future purchase prices?</a:t>
            </a:r>
          </a:p>
        </p:txBody>
      </p:sp>
    </p:spTree>
    <p:extLst>
      <p:ext uri="{BB962C8B-B14F-4D97-AF65-F5344CB8AC3E}">
        <p14:creationId xmlns:p14="http://schemas.microsoft.com/office/powerpoint/2010/main" val="226517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MAE is 0.0164!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could I trust you?!</a:t>
            </a:r>
          </a:p>
        </p:txBody>
      </p:sp>
      <p:pic>
        <p:nvPicPr>
          <p:cNvPr id="9218" name="Picture 2" descr="http://img.zhaogexing.com/touxiang/140704/1-140F4144209-50.jpg">
            <a:extLst>
              <a:ext uri="{FF2B5EF4-FFF2-40B4-BE49-F238E27FC236}">
                <a16:creationId xmlns:a16="http://schemas.microsoft.com/office/drawing/2014/main" id="{70483A51-1E10-4E59-B7F5-AF63B69C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C587658-A715-447B-AC3D-198DBB051A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202318"/>
              </p:ext>
            </p:extLst>
          </p:nvPr>
        </p:nvGraphicFramePr>
        <p:xfrm>
          <a:off x="3419475" y="3700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0845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can foresee their price bottom line!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 are mean……</a:t>
            </a:r>
          </a:p>
        </p:txBody>
      </p:sp>
      <p:pic>
        <p:nvPicPr>
          <p:cNvPr id="5122" name="Picture 2" descr="http://img.zhaogexing.com/touxiang/140704/1-140F4144211-50.jpg">
            <a:extLst>
              <a:ext uri="{FF2B5EF4-FFF2-40B4-BE49-F238E27FC236}">
                <a16:creationId xmlns:a16="http://schemas.microsoft.com/office/drawing/2014/main" id="{0DFF879B-4178-41E6-AC5E-47DE9F19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2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Let’s make as many as we could sell!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Making too many </a:t>
            </a:r>
            <a:r>
              <a:rPr lang="en-US" dirty="0" err="1">
                <a:solidFill>
                  <a:schemeClr val="tx1"/>
                </a:solidFill>
              </a:rPr>
              <a:t>mantous</a:t>
            </a:r>
            <a:r>
              <a:rPr lang="en-US" dirty="0">
                <a:solidFill>
                  <a:schemeClr val="tx1"/>
                </a:solidFill>
              </a:rPr>
              <a:t> may waste flour…</a:t>
            </a:r>
          </a:p>
        </p:txBody>
      </p:sp>
      <p:pic>
        <p:nvPicPr>
          <p:cNvPr id="6146" name="Picture 2" descr="http://img.zhaogexing.com/touxiang/140704/1-140F4144212-50.jpg">
            <a:extLst>
              <a:ext uri="{FF2B5EF4-FFF2-40B4-BE49-F238E27FC236}">
                <a16:creationId xmlns:a16="http://schemas.microsoft.com/office/drawing/2014/main" id="{07BD1E00-3529-4DA5-BA38-5C96D637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have no idea about the power of intelligence!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body could tell me how much would I earn?</a:t>
            </a:r>
          </a:p>
        </p:txBody>
      </p:sp>
      <p:pic>
        <p:nvPicPr>
          <p:cNvPr id="7170" name="Picture 2" descr="http://img.zhaogexing.com/touxiang/140704/1-140F4144242.jpg">
            <a:extLst>
              <a:ext uri="{FF2B5EF4-FFF2-40B4-BE49-F238E27FC236}">
                <a16:creationId xmlns:a16="http://schemas.microsoft.com/office/drawing/2014/main" id="{3A9DDF7D-25C8-4A8E-8ADB-5A25AE6F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ta2 io">
            <a:extLst>
              <a:ext uri="{FF2B5EF4-FFF2-40B4-BE49-F238E27FC236}">
                <a16:creationId xmlns:a16="http://schemas.microsoft.com/office/drawing/2014/main" id="{A079FAAB-A2FD-4E61-93CA-E6821D4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0450" y="2781300"/>
            <a:ext cx="26860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600726F-00A5-45F3-A36F-33085ECD2CFD}"/>
              </a:ext>
            </a:extLst>
          </p:cNvPr>
          <p:cNvSpPr/>
          <p:nvPr/>
        </p:nvSpPr>
        <p:spPr>
          <a:xfrm>
            <a:off x="6279481" y="898358"/>
            <a:ext cx="2150646" cy="1335044"/>
          </a:xfrm>
          <a:prstGeom prst="wedgeRoundRectCallout">
            <a:avLst>
              <a:gd name="adj1" fmla="val 38095"/>
              <a:gd name="adj2" fmla="val 92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Watch and learn!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DAE01F-A562-4AEE-BA8D-F1CC707DFE3B}"/>
              </a:ext>
            </a:extLst>
          </p:cNvPr>
          <p:cNvSpPr/>
          <p:nvPr/>
        </p:nvSpPr>
        <p:spPr>
          <a:xfrm>
            <a:off x="2461461" y="898358"/>
            <a:ext cx="2150646" cy="1335044"/>
          </a:xfrm>
          <a:prstGeom prst="wedgeRoundRectCallout">
            <a:avLst>
              <a:gd name="adj1" fmla="val -31276"/>
              <a:gd name="adj2" fmla="val 697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tell me what to do!</a:t>
            </a:r>
          </a:p>
        </p:txBody>
      </p:sp>
      <p:pic>
        <p:nvPicPr>
          <p:cNvPr id="8194" name="Picture 2" descr="http://img.zhaogexing.com/touxiang/140704/1-140F4144210.jpg">
            <a:extLst>
              <a:ext uri="{FF2B5EF4-FFF2-40B4-BE49-F238E27FC236}">
                <a16:creationId xmlns:a16="http://schemas.microsoft.com/office/drawing/2014/main" id="{93FE72B2-FA4F-465E-B556-7FC4E17E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0" y="26193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Black</vt:lpstr>
      <vt:lpstr>Buxton Sketch</vt:lpstr>
      <vt:lpstr>Calibri</vt:lpstr>
      <vt:lpstr>Calibri Light</vt:lpstr>
      <vt:lpstr>Office Theme</vt:lpstr>
      <vt:lpstr>How Xiaoming succeeded his business with The Wisp?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Xiaoming succeeded his business with The Wisp?</dc:title>
  <dc:creator>Qiu, Horus</dc:creator>
  <cp:lastModifiedBy>Qiu, Horus</cp:lastModifiedBy>
  <cp:revision>33</cp:revision>
  <dcterms:created xsi:type="dcterms:W3CDTF">2018-08-30T11:11:01Z</dcterms:created>
  <dcterms:modified xsi:type="dcterms:W3CDTF">2018-08-30T13:30:56Z</dcterms:modified>
</cp:coreProperties>
</file>