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92" r:id="rId1"/>
  </p:sldMasterIdLst>
  <p:notesMasterIdLst>
    <p:notesMasterId r:id="rId31"/>
  </p:notesMasterIdLst>
  <p:sldIdLst>
    <p:sldId id="256" r:id="rId2"/>
    <p:sldId id="518" r:id="rId3"/>
    <p:sldId id="508" r:id="rId4"/>
    <p:sldId id="258" r:id="rId5"/>
    <p:sldId id="278" r:id="rId6"/>
    <p:sldId id="260" r:id="rId7"/>
    <p:sldId id="261" r:id="rId8"/>
    <p:sldId id="280" r:id="rId9"/>
    <p:sldId id="288" r:id="rId10"/>
    <p:sldId id="289" r:id="rId11"/>
    <p:sldId id="290" r:id="rId12"/>
    <p:sldId id="291" r:id="rId13"/>
    <p:sldId id="292" r:id="rId14"/>
    <p:sldId id="293" r:id="rId15"/>
    <p:sldId id="503" r:id="rId16"/>
    <p:sldId id="257" r:id="rId17"/>
    <p:sldId id="505" r:id="rId18"/>
    <p:sldId id="504" r:id="rId19"/>
    <p:sldId id="401" r:id="rId20"/>
    <p:sldId id="395" r:id="rId21"/>
    <p:sldId id="406" r:id="rId22"/>
    <p:sldId id="407" r:id="rId23"/>
    <p:sldId id="403" r:id="rId24"/>
    <p:sldId id="404" r:id="rId25"/>
    <p:sldId id="405" r:id="rId26"/>
    <p:sldId id="400" r:id="rId27"/>
    <p:sldId id="391" r:id="rId28"/>
    <p:sldId id="402" r:id="rId29"/>
    <p:sldId id="34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66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0" autoAdjust="0"/>
    <p:restoredTop sz="90041" autoAdjust="0"/>
  </p:normalViewPr>
  <p:slideViewPr>
    <p:cSldViewPr snapToGrid="0" snapToObjects="1">
      <p:cViewPr varScale="1">
        <p:scale>
          <a:sx n="113" d="100"/>
          <a:sy n="113" d="100"/>
        </p:scale>
        <p:origin x="1541" y="8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99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B39C-05EF-407B-9B53-330CA18DD4CE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F99BA61-22FA-408B-8C59-FCECFAA26A02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Source code .c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80C495D3-7C6E-4046-B769-20A7698CAE12}" type="parTrans" cxnId="{AC36F9A7-7939-4E91-B547-132D0BADC11C}">
      <dgm:prSet/>
      <dgm:spPr/>
      <dgm:t>
        <a:bodyPr/>
        <a:lstStyle/>
        <a:p>
          <a:endParaRPr lang="zh-TW" altLang="en-US" sz="2000"/>
        </a:p>
      </dgm:t>
    </dgm:pt>
    <dgm:pt modelId="{AF48F844-2E89-4F21-A876-BEAC9B21D470}" type="sibTrans" cxnId="{AC36F9A7-7939-4E91-B547-132D0BADC11C}">
      <dgm:prSet custT="1"/>
      <dgm:spPr/>
      <dgm:t>
        <a:bodyPr/>
        <a:lstStyle/>
        <a:p>
          <a:endParaRPr lang="zh-TW" altLang="en-US" sz="1600"/>
        </a:p>
      </dgm:t>
    </dgm:pt>
    <dgm:pt modelId="{A2099B7F-42E3-421A-A862-5D9E4AF6AAC7}">
      <dgm:prSet phldrT="[文字]" custT="1"/>
      <dgm:spPr/>
      <dgm:t>
        <a:bodyPr/>
        <a:lstStyle/>
        <a:p>
          <a:r>
            <a:rPr lang="en-US" altLang="zh-TW" sz="2000" dirty="0"/>
            <a:t>Tokenizer</a:t>
          </a:r>
          <a:br>
            <a:rPr lang="en-US" altLang="zh-TW" sz="2000" dirty="0"/>
          </a:br>
          <a:r>
            <a:rPr lang="en-US" altLang="zh-TW" sz="2000" dirty="0"/>
            <a:t>(scanner)</a:t>
          </a:r>
          <a:endParaRPr lang="zh-TW" altLang="en-US" sz="2000" dirty="0"/>
        </a:p>
      </dgm:t>
    </dgm:pt>
    <dgm:pt modelId="{4A4A21F2-2D5B-46A7-A5B8-CD4609F11984}" type="parTrans" cxnId="{A8013127-0D36-4927-AB35-A77FB4008648}">
      <dgm:prSet/>
      <dgm:spPr/>
      <dgm:t>
        <a:bodyPr/>
        <a:lstStyle/>
        <a:p>
          <a:endParaRPr lang="zh-TW" altLang="en-US" sz="2000"/>
        </a:p>
      </dgm:t>
    </dgm:pt>
    <dgm:pt modelId="{DC957CCE-9F1C-4F1F-BDB8-865D30E99784}" type="sibTrans" cxnId="{A8013127-0D36-4927-AB35-A77FB4008648}">
      <dgm:prSet custT="1"/>
      <dgm:spPr/>
      <dgm:t>
        <a:bodyPr/>
        <a:lstStyle/>
        <a:p>
          <a:endParaRPr lang="zh-TW" altLang="en-US" sz="1600"/>
        </a:p>
      </dgm:t>
    </dgm:pt>
    <dgm:pt modelId="{E3FF0D1F-139B-4541-ACC4-B37B2983EF37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Token stream 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CB097C24-589B-4F7C-8616-5503461777D4}" type="parTrans" cxnId="{7B262477-1368-4751-ADA2-582D0A94DC24}">
      <dgm:prSet/>
      <dgm:spPr/>
      <dgm:t>
        <a:bodyPr/>
        <a:lstStyle/>
        <a:p>
          <a:endParaRPr lang="zh-TW" altLang="en-US" sz="2000"/>
        </a:p>
      </dgm:t>
    </dgm:pt>
    <dgm:pt modelId="{04094677-FE45-49C9-9683-2181931CDB0B}" type="sibTrans" cxnId="{7B262477-1368-4751-ADA2-582D0A94DC24}">
      <dgm:prSet custT="1"/>
      <dgm:spPr/>
      <dgm:t>
        <a:bodyPr/>
        <a:lstStyle/>
        <a:p>
          <a:endParaRPr lang="zh-TW" altLang="en-US" sz="1600"/>
        </a:p>
      </dgm:t>
    </dgm:pt>
    <dgm:pt modelId="{633F6CC9-0E54-4888-9069-DA366D458B7F}">
      <dgm:prSet phldrT="[文字]" custT="1"/>
      <dgm:spPr/>
      <dgm:t>
        <a:bodyPr/>
        <a:lstStyle/>
        <a:p>
          <a:r>
            <a:rPr lang="en-US" altLang="zh-TW" sz="2000" dirty="0"/>
            <a:t>Parser</a:t>
          </a:r>
          <a:endParaRPr lang="zh-TW" altLang="en-US" sz="2000" dirty="0"/>
        </a:p>
      </dgm:t>
    </dgm:pt>
    <dgm:pt modelId="{D22EA2BC-7633-4170-A0CB-4EF292F68A93}" type="parTrans" cxnId="{F6217CB5-9162-46F9-ABDB-CFDDD9F56A3F}">
      <dgm:prSet/>
      <dgm:spPr/>
      <dgm:t>
        <a:bodyPr/>
        <a:lstStyle/>
        <a:p>
          <a:endParaRPr lang="zh-TW" altLang="en-US" sz="2000"/>
        </a:p>
      </dgm:t>
    </dgm:pt>
    <dgm:pt modelId="{159839C5-1051-4535-B3CB-750E9527755D}" type="sibTrans" cxnId="{F6217CB5-9162-46F9-ABDB-CFDDD9F56A3F}">
      <dgm:prSet custT="1"/>
      <dgm:spPr/>
      <dgm:t>
        <a:bodyPr/>
        <a:lstStyle/>
        <a:p>
          <a:endParaRPr lang="zh-TW" altLang="en-US" sz="1600"/>
        </a:p>
      </dgm:t>
    </dgm:pt>
    <dgm:pt modelId="{1355F04C-8A55-49D3-B244-53C3B05F8464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Syntax tree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7321D9B8-C54D-4704-96CA-DF4AC06390B2}" type="parTrans" cxnId="{F2AA5F67-883D-4931-AC51-07E4AE7AE278}">
      <dgm:prSet/>
      <dgm:spPr/>
      <dgm:t>
        <a:bodyPr/>
        <a:lstStyle/>
        <a:p>
          <a:endParaRPr lang="zh-TW" altLang="en-US" sz="2000"/>
        </a:p>
      </dgm:t>
    </dgm:pt>
    <dgm:pt modelId="{606DB822-4234-480E-897D-0641ECA3B50D}" type="sibTrans" cxnId="{F2AA5F67-883D-4931-AC51-07E4AE7AE278}">
      <dgm:prSet custT="1"/>
      <dgm:spPr/>
      <dgm:t>
        <a:bodyPr/>
        <a:lstStyle/>
        <a:p>
          <a:endParaRPr lang="zh-TW" altLang="en-US" sz="1600"/>
        </a:p>
      </dgm:t>
    </dgm:pt>
    <dgm:pt modelId="{86DFF56B-8333-4C65-8FAC-52271250A51C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Assembly code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96AA41F4-0221-484E-9EB4-3144C3647216}" type="parTrans" cxnId="{00D59EBF-9AC5-441E-9E01-0F547FF7BF2F}">
      <dgm:prSet/>
      <dgm:spPr/>
      <dgm:t>
        <a:bodyPr/>
        <a:lstStyle/>
        <a:p>
          <a:endParaRPr lang="zh-TW" altLang="en-US" sz="2000"/>
        </a:p>
      </dgm:t>
    </dgm:pt>
    <dgm:pt modelId="{C5E92678-6214-4A77-95D9-F1EE97AD4586}" type="sibTrans" cxnId="{00D59EBF-9AC5-441E-9E01-0F547FF7BF2F}">
      <dgm:prSet custT="1"/>
      <dgm:spPr/>
      <dgm:t>
        <a:bodyPr/>
        <a:lstStyle/>
        <a:p>
          <a:endParaRPr lang="zh-TW" altLang="en-US" sz="1600"/>
        </a:p>
      </dgm:t>
    </dgm:pt>
    <dgm:pt modelId="{D5BEA2B2-B404-499F-9F62-ED4E92FE765C}">
      <dgm:prSet phldrT="[文字]" custT="1"/>
      <dgm:spPr/>
      <dgm:t>
        <a:bodyPr/>
        <a:lstStyle/>
        <a:p>
          <a:r>
            <a:rPr lang="en-US" altLang="zh-TW" sz="2000" dirty="0"/>
            <a:t>Assembler</a:t>
          </a:r>
          <a:endParaRPr lang="zh-TW" altLang="en-US" sz="2000" dirty="0"/>
        </a:p>
      </dgm:t>
    </dgm:pt>
    <dgm:pt modelId="{AB5341B7-CB0B-4202-BB19-D88C53D9F368}" type="parTrans" cxnId="{742597AF-9149-4E2B-91C6-EBDE41EDC86B}">
      <dgm:prSet/>
      <dgm:spPr/>
      <dgm:t>
        <a:bodyPr/>
        <a:lstStyle/>
        <a:p>
          <a:endParaRPr lang="zh-TW" altLang="en-US" sz="2000"/>
        </a:p>
      </dgm:t>
    </dgm:pt>
    <dgm:pt modelId="{4F0DF767-02E3-4042-BB1E-198FDD6C45A5}" type="sibTrans" cxnId="{742597AF-9149-4E2B-91C6-EBDE41EDC86B}">
      <dgm:prSet custT="1"/>
      <dgm:spPr/>
      <dgm:t>
        <a:bodyPr/>
        <a:lstStyle/>
        <a:p>
          <a:endParaRPr lang="zh-TW" altLang="en-US" sz="1600"/>
        </a:p>
      </dgm:t>
    </dgm:pt>
    <dgm:pt modelId="{D60BF7C0-666E-44E9-A706-BC4CEAF58B12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Object code .o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4AE3D960-0C5C-4949-8239-B41545B3ED31}" type="parTrans" cxnId="{B2CD53D6-3CE7-499F-A642-885563AF16F1}">
      <dgm:prSet/>
      <dgm:spPr/>
      <dgm:t>
        <a:bodyPr/>
        <a:lstStyle/>
        <a:p>
          <a:endParaRPr lang="zh-TW" altLang="en-US" sz="2000"/>
        </a:p>
      </dgm:t>
    </dgm:pt>
    <dgm:pt modelId="{03AAA4B6-43AD-4805-9C75-66E4F5E55EC9}" type="sibTrans" cxnId="{B2CD53D6-3CE7-499F-A642-885563AF16F1}">
      <dgm:prSet custT="1"/>
      <dgm:spPr/>
      <dgm:t>
        <a:bodyPr/>
        <a:lstStyle/>
        <a:p>
          <a:endParaRPr lang="zh-TW" altLang="en-US" sz="1600"/>
        </a:p>
      </dgm:t>
    </dgm:pt>
    <dgm:pt modelId="{CF1A95C1-C438-443E-96FA-3D25B0A70BC2}">
      <dgm:prSet phldrT="[文字]" custT="1"/>
      <dgm:spPr/>
      <dgm:t>
        <a:bodyPr/>
        <a:lstStyle/>
        <a:p>
          <a:r>
            <a:rPr lang="en-US" altLang="zh-TW" sz="2000" dirty="0"/>
            <a:t>Linker</a:t>
          </a:r>
          <a:endParaRPr lang="zh-TW" altLang="en-US" sz="2000" dirty="0"/>
        </a:p>
      </dgm:t>
    </dgm:pt>
    <dgm:pt modelId="{B4F5AEA2-9004-41CE-B5E4-2E70F28AE45B}" type="parTrans" cxnId="{9A0895E9-C5B9-4C52-92CC-9D2820F051B7}">
      <dgm:prSet/>
      <dgm:spPr/>
      <dgm:t>
        <a:bodyPr/>
        <a:lstStyle/>
        <a:p>
          <a:endParaRPr lang="zh-TW" altLang="en-US" sz="2000"/>
        </a:p>
      </dgm:t>
    </dgm:pt>
    <dgm:pt modelId="{3A547734-C623-4BB2-B14F-68D1752A4031}" type="sibTrans" cxnId="{9A0895E9-C5B9-4C52-92CC-9D2820F051B7}">
      <dgm:prSet custT="1"/>
      <dgm:spPr/>
      <dgm:t>
        <a:bodyPr/>
        <a:lstStyle/>
        <a:p>
          <a:endParaRPr lang="zh-TW" altLang="en-US" sz="1600"/>
        </a:p>
      </dgm:t>
    </dgm:pt>
    <dgm:pt modelId="{1B0FF9FE-4971-4E1E-91C5-E9AAC2BA1256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Executable .exe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C6D42263-0734-4325-BEFA-DE49D32CCAF6}" type="parTrans" cxnId="{C75AC3B8-61C1-437C-8418-5ABC965FE7EB}">
      <dgm:prSet/>
      <dgm:spPr/>
      <dgm:t>
        <a:bodyPr/>
        <a:lstStyle/>
        <a:p>
          <a:endParaRPr lang="zh-TW" altLang="en-US" sz="2000"/>
        </a:p>
      </dgm:t>
    </dgm:pt>
    <dgm:pt modelId="{A571ECD3-E18A-427C-9EC3-1D3A74EA1797}" type="sibTrans" cxnId="{C75AC3B8-61C1-437C-8418-5ABC965FE7EB}">
      <dgm:prSet/>
      <dgm:spPr/>
      <dgm:t>
        <a:bodyPr/>
        <a:lstStyle/>
        <a:p>
          <a:endParaRPr lang="zh-TW" altLang="en-US" sz="2000"/>
        </a:p>
      </dgm:t>
    </dgm:pt>
    <dgm:pt modelId="{2F48BEA8-2255-4BA7-B809-9DC684A72529}">
      <dgm:prSet phldrT="[文字]" custT="1"/>
      <dgm:spPr/>
      <dgm:t>
        <a:bodyPr/>
        <a:lstStyle/>
        <a:p>
          <a:r>
            <a:rPr lang="en-US" altLang="zh-TW" sz="2000" dirty="0"/>
            <a:t>Code generator</a:t>
          </a:r>
          <a:endParaRPr lang="zh-TW" altLang="en-US" sz="2000" dirty="0"/>
        </a:p>
      </dgm:t>
    </dgm:pt>
    <dgm:pt modelId="{37D8782C-5391-4D57-ACFF-C710AE3BCDBC}" type="parTrans" cxnId="{7FCEC67E-92BA-4B4F-9277-7D47A9EFBE88}">
      <dgm:prSet/>
      <dgm:spPr/>
      <dgm:t>
        <a:bodyPr/>
        <a:lstStyle/>
        <a:p>
          <a:endParaRPr lang="zh-TW" altLang="en-US" sz="1600"/>
        </a:p>
      </dgm:t>
    </dgm:pt>
    <dgm:pt modelId="{14166712-5770-4360-A5F9-0B0104AF5666}" type="sibTrans" cxnId="{7FCEC67E-92BA-4B4F-9277-7D47A9EFBE88}">
      <dgm:prSet custT="1"/>
      <dgm:spPr/>
      <dgm:t>
        <a:bodyPr/>
        <a:lstStyle/>
        <a:p>
          <a:endParaRPr lang="zh-TW" altLang="en-US" sz="400"/>
        </a:p>
      </dgm:t>
    </dgm:pt>
    <dgm:pt modelId="{7CEE9E7D-9B72-4C60-9B5D-61C3CFF24713}" type="pres">
      <dgm:prSet presAssocID="{2AE5B39C-05EF-407B-9B53-330CA18DD4CE}" presName="Name0" presStyleCnt="0">
        <dgm:presLayoutVars>
          <dgm:dir/>
          <dgm:resizeHandles val="exact"/>
        </dgm:presLayoutVars>
      </dgm:prSet>
      <dgm:spPr/>
    </dgm:pt>
    <dgm:pt modelId="{8CB58D54-A0E1-45AE-9D3F-1C4E520EC4AC}" type="pres">
      <dgm:prSet presAssocID="{8F99BA61-22FA-408B-8C59-FCECFAA26A02}" presName="node" presStyleLbl="node1" presStyleIdx="0" presStyleCnt="11">
        <dgm:presLayoutVars>
          <dgm:bulletEnabled val="1"/>
        </dgm:presLayoutVars>
      </dgm:prSet>
      <dgm:spPr/>
    </dgm:pt>
    <dgm:pt modelId="{27BCF81B-753A-4E40-BD3C-A8E3D612AEA3}" type="pres">
      <dgm:prSet presAssocID="{AF48F844-2E89-4F21-A876-BEAC9B21D470}" presName="sibTrans" presStyleLbl="sibTrans1D1" presStyleIdx="0" presStyleCnt="10"/>
      <dgm:spPr/>
    </dgm:pt>
    <dgm:pt modelId="{7B6F399E-606B-4902-B5FB-1705FEB720A4}" type="pres">
      <dgm:prSet presAssocID="{AF48F844-2E89-4F21-A876-BEAC9B21D470}" presName="connectorText" presStyleLbl="sibTrans1D1" presStyleIdx="0" presStyleCnt="10"/>
      <dgm:spPr/>
    </dgm:pt>
    <dgm:pt modelId="{D9E7B274-18C4-41DD-A9EF-64C8C23C148B}" type="pres">
      <dgm:prSet presAssocID="{A2099B7F-42E3-421A-A862-5D9E4AF6AAC7}" presName="node" presStyleLbl="node1" presStyleIdx="1" presStyleCnt="11">
        <dgm:presLayoutVars>
          <dgm:bulletEnabled val="1"/>
        </dgm:presLayoutVars>
      </dgm:prSet>
      <dgm:spPr/>
    </dgm:pt>
    <dgm:pt modelId="{D6FB560F-EB0A-4237-9A10-A8D26E5EFA31}" type="pres">
      <dgm:prSet presAssocID="{DC957CCE-9F1C-4F1F-BDB8-865D30E99784}" presName="sibTrans" presStyleLbl="sibTrans1D1" presStyleIdx="1" presStyleCnt="10"/>
      <dgm:spPr/>
    </dgm:pt>
    <dgm:pt modelId="{37503166-76B9-4FB5-9694-CE2E77484104}" type="pres">
      <dgm:prSet presAssocID="{DC957CCE-9F1C-4F1F-BDB8-865D30E99784}" presName="connectorText" presStyleLbl="sibTrans1D1" presStyleIdx="1" presStyleCnt="10"/>
      <dgm:spPr/>
    </dgm:pt>
    <dgm:pt modelId="{6E94C035-A795-453A-8DA7-F22F83FA1660}" type="pres">
      <dgm:prSet presAssocID="{E3FF0D1F-139B-4541-ACC4-B37B2983EF37}" presName="node" presStyleLbl="node1" presStyleIdx="2" presStyleCnt="11">
        <dgm:presLayoutVars>
          <dgm:bulletEnabled val="1"/>
        </dgm:presLayoutVars>
      </dgm:prSet>
      <dgm:spPr/>
    </dgm:pt>
    <dgm:pt modelId="{EED7F64D-49B3-4C4B-8702-321AF3299330}" type="pres">
      <dgm:prSet presAssocID="{04094677-FE45-49C9-9683-2181931CDB0B}" presName="sibTrans" presStyleLbl="sibTrans1D1" presStyleIdx="2" presStyleCnt="10"/>
      <dgm:spPr/>
    </dgm:pt>
    <dgm:pt modelId="{F34E4809-2080-46D0-BCB4-C5E694B71172}" type="pres">
      <dgm:prSet presAssocID="{04094677-FE45-49C9-9683-2181931CDB0B}" presName="connectorText" presStyleLbl="sibTrans1D1" presStyleIdx="2" presStyleCnt="10"/>
      <dgm:spPr/>
    </dgm:pt>
    <dgm:pt modelId="{864A7F7F-F47D-4EB3-89D8-C6FDF61A9604}" type="pres">
      <dgm:prSet presAssocID="{633F6CC9-0E54-4888-9069-DA366D458B7F}" presName="node" presStyleLbl="node1" presStyleIdx="3" presStyleCnt="11">
        <dgm:presLayoutVars>
          <dgm:bulletEnabled val="1"/>
        </dgm:presLayoutVars>
      </dgm:prSet>
      <dgm:spPr/>
    </dgm:pt>
    <dgm:pt modelId="{6A9B960E-C0C3-45BA-867E-ED5CF9DF93A8}" type="pres">
      <dgm:prSet presAssocID="{159839C5-1051-4535-B3CB-750E9527755D}" presName="sibTrans" presStyleLbl="sibTrans1D1" presStyleIdx="3" presStyleCnt="10"/>
      <dgm:spPr/>
    </dgm:pt>
    <dgm:pt modelId="{A57CD89B-70EA-4418-ACDF-6FFB926AC27F}" type="pres">
      <dgm:prSet presAssocID="{159839C5-1051-4535-B3CB-750E9527755D}" presName="connectorText" presStyleLbl="sibTrans1D1" presStyleIdx="3" presStyleCnt="10"/>
      <dgm:spPr/>
    </dgm:pt>
    <dgm:pt modelId="{9747929D-9AA3-4B71-B728-1127601DAB64}" type="pres">
      <dgm:prSet presAssocID="{1355F04C-8A55-49D3-B244-53C3B05F8464}" presName="node" presStyleLbl="node1" presStyleIdx="4" presStyleCnt="11">
        <dgm:presLayoutVars>
          <dgm:bulletEnabled val="1"/>
        </dgm:presLayoutVars>
      </dgm:prSet>
      <dgm:spPr/>
    </dgm:pt>
    <dgm:pt modelId="{44AC6E82-1715-46D7-96F0-FD0AA708648B}" type="pres">
      <dgm:prSet presAssocID="{606DB822-4234-480E-897D-0641ECA3B50D}" presName="sibTrans" presStyleLbl="sibTrans1D1" presStyleIdx="4" presStyleCnt="10"/>
      <dgm:spPr/>
    </dgm:pt>
    <dgm:pt modelId="{E78C425E-D48A-48A6-9A3D-E31668A2206F}" type="pres">
      <dgm:prSet presAssocID="{606DB822-4234-480E-897D-0641ECA3B50D}" presName="connectorText" presStyleLbl="sibTrans1D1" presStyleIdx="4" presStyleCnt="10"/>
      <dgm:spPr/>
    </dgm:pt>
    <dgm:pt modelId="{03F72159-772A-401F-8630-E11190356E9F}" type="pres">
      <dgm:prSet presAssocID="{2F48BEA8-2255-4BA7-B809-9DC684A72529}" presName="node" presStyleLbl="node1" presStyleIdx="5" presStyleCnt="11">
        <dgm:presLayoutVars>
          <dgm:bulletEnabled val="1"/>
        </dgm:presLayoutVars>
      </dgm:prSet>
      <dgm:spPr/>
    </dgm:pt>
    <dgm:pt modelId="{757A605D-5DA8-4005-9FEC-C7A48E63056E}" type="pres">
      <dgm:prSet presAssocID="{14166712-5770-4360-A5F9-0B0104AF5666}" presName="sibTrans" presStyleLbl="sibTrans1D1" presStyleIdx="5" presStyleCnt="10"/>
      <dgm:spPr/>
    </dgm:pt>
    <dgm:pt modelId="{FC0C487E-CE77-4111-BDB2-A7A63FD75A1A}" type="pres">
      <dgm:prSet presAssocID="{14166712-5770-4360-A5F9-0B0104AF5666}" presName="connectorText" presStyleLbl="sibTrans1D1" presStyleIdx="5" presStyleCnt="10"/>
      <dgm:spPr/>
    </dgm:pt>
    <dgm:pt modelId="{D02A83B5-E94B-4F33-BE1F-89DFC02EB3AD}" type="pres">
      <dgm:prSet presAssocID="{86DFF56B-8333-4C65-8FAC-52271250A51C}" presName="node" presStyleLbl="node1" presStyleIdx="6" presStyleCnt="11">
        <dgm:presLayoutVars>
          <dgm:bulletEnabled val="1"/>
        </dgm:presLayoutVars>
      </dgm:prSet>
      <dgm:spPr/>
    </dgm:pt>
    <dgm:pt modelId="{DA5241ED-CF2B-4B28-BA11-82163C8F1443}" type="pres">
      <dgm:prSet presAssocID="{C5E92678-6214-4A77-95D9-F1EE97AD4586}" presName="sibTrans" presStyleLbl="sibTrans1D1" presStyleIdx="6" presStyleCnt="10"/>
      <dgm:spPr/>
    </dgm:pt>
    <dgm:pt modelId="{739EFE05-5736-4867-80E9-08D6085A1C60}" type="pres">
      <dgm:prSet presAssocID="{C5E92678-6214-4A77-95D9-F1EE97AD4586}" presName="connectorText" presStyleLbl="sibTrans1D1" presStyleIdx="6" presStyleCnt="10"/>
      <dgm:spPr/>
    </dgm:pt>
    <dgm:pt modelId="{E0F98E5C-F326-4897-96BA-02B77D3DF5D8}" type="pres">
      <dgm:prSet presAssocID="{D5BEA2B2-B404-499F-9F62-ED4E92FE765C}" presName="node" presStyleLbl="node1" presStyleIdx="7" presStyleCnt="11">
        <dgm:presLayoutVars>
          <dgm:bulletEnabled val="1"/>
        </dgm:presLayoutVars>
      </dgm:prSet>
      <dgm:spPr/>
    </dgm:pt>
    <dgm:pt modelId="{236EA228-8397-4D7E-94B6-E71DCF53B9D6}" type="pres">
      <dgm:prSet presAssocID="{4F0DF767-02E3-4042-BB1E-198FDD6C45A5}" presName="sibTrans" presStyleLbl="sibTrans1D1" presStyleIdx="7" presStyleCnt="10"/>
      <dgm:spPr/>
    </dgm:pt>
    <dgm:pt modelId="{4892BE26-FA76-45AB-A00A-4EB3573B6C67}" type="pres">
      <dgm:prSet presAssocID="{4F0DF767-02E3-4042-BB1E-198FDD6C45A5}" presName="connectorText" presStyleLbl="sibTrans1D1" presStyleIdx="7" presStyleCnt="10"/>
      <dgm:spPr/>
    </dgm:pt>
    <dgm:pt modelId="{B9F72466-1EE5-460D-9D48-53016E545634}" type="pres">
      <dgm:prSet presAssocID="{D60BF7C0-666E-44E9-A706-BC4CEAF58B12}" presName="node" presStyleLbl="node1" presStyleIdx="8" presStyleCnt="11">
        <dgm:presLayoutVars>
          <dgm:bulletEnabled val="1"/>
        </dgm:presLayoutVars>
      </dgm:prSet>
      <dgm:spPr/>
    </dgm:pt>
    <dgm:pt modelId="{AFC51E5A-EF50-42F4-B2B4-3FDF2D6B568A}" type="pres">
      <dgm:prSet presAssocID="{03AAA4B6-43AD-4805-9C75-66E4F5E55EC9}" presName="sibTrans" presStyleLbl="sibTrans1D1" presStyleIdx="8" presStyleCnt="10"/>
      <dgm:spPr/>
    </dgm:pt>
    <dgm:pt modelId="{BF7F07BC-0A72-491B-9270-F5180C841DA7}" type="pres">
      <dgm:prSet presAssocID="{03AAA4B6-43AD-4805-9C75-66E4F5E55EC9}" presName="connectorText" presStyleLbl="sibTrans1D1" presStyleIdx="8" presStyleCnt="10"/>
      <dgm:spPr/>
    </dgm:pt>
    <dgm:pt modelId="{A8BFECCA-7F0F-444B-9F47-B72A20C61D85}" type="pres">
      <dgm:prSet presAssocID="{CF1A95C1-C438-443E-96FA-3D25B0A70BC2}" presName="node" presStyleLbl="node1" presStyleIdx="9" presStyleCnt="11">
        <dgm:presLayoutVars>
          <dgm:bulletEnabled val="1"/>
        </dgm:presLayoutVars>
      </dgm:prSet>
      <dgm:spPr/>
    </dgm:pt>
    <dgm:pt modelId="{A306BC4D-83CA-4477-9DCF-B7767B0252B4}" type="pres">
      <dgm:prSet presAssocID="{3A547734-C623-4BB2-B14F-68D1752A4031}" presName="sibTrans" presStyleLbl="sibTrans1D1" presStyleIdx="9" presStyleCnt="10"/>
      <dgm:spPr/>
    </dgm:pt>
    <dgm:pt modelId="{17106F54-0983-4725-AA27-7F49BDDAF400}" type="pres">
      <dgm:prSet presAssocID="{3A547734-C623-4BB2-B14F-68D1752A4031}" presName="connectorText" presStyleLbl="sibTrans1D1" presStyleIdx="9" presStyleCnt="10"/>
      <dgm:spPr/>
    </dgm:pt>
    <dgm:pt modelId="{29497E37-22AD-4D82-AEE2-0DE6CD5F990B}" type="pres">
      <dgm:prSet presAssocID="{1B0FF9FE-4971-4E1E-91C5-E9AAC2BA12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98D5602-216B-4E97-834C-E8CA21FC5939}" type="presOf" srcId="{D5BEA2B2-B404-499F-9F62-ED4E92FE765C}" destId="{E0F98E5C-F326-4897-96BA-02B77D3DF5D8}" srcOrd="0" destOrd="0" presId="urn:microsoft.com/office/officeart/2005/8/layout/bProcess3"/>
    <dgm:cxn modelId="{DD01D30B-F0C6-4EE0-812D-FFF54BF4E663}" type="presOf" srcId="{DC957CCE-9F1C-4F1F-BDB8-865D30E99784}" destId="{37503166-76B9-4FB5-9694-CE2E77484104}" srcOrd="1" destOrd="0" presId="urn:microsoft.com/office/officeart/2005/8/layout/bProcess3"/>
    <dgm:cxn modelId="{77E8451C-F9C3-42B8-A735-41F5AD523819}" type="presOf" srcId="{3A547734-C623-4BB2-B14F-68D1752A4031}" destId="{17106F54-0983-4725-AA27-7F49BDDAF400}" srcOrd="1" destOrd="0" presId="urn:microsoft.com/office/officeart/2005/8/layout/bProcess3"/>
    <dgm:cxn modelId="{63F9481F-51DE-4FBA-B5FA-8ABE4F7103A5}" type="presOf" srcId="{633F6CC9-0E54-4888-9069-DA366D458B7F}" destId="{864A7F7F-F47D-4EB3-89D8-C6FDF61A9604}" srcOrd="0" destOrd="0" presId="urn:microsoft.com/office/officeart/2005/8/layout/bProcess3"/>
    <dgm:cxn modelId="{7CFFC322-841E-448B-8FA0-61E3A0E41DDA}" type="presOf" srcId="{2AE5B39C-05EF-407B-9B53-330CA18DD4CE}" destId="{7CEE9E7D-9B72-4C60-9B5D-61C3CFF24713}" srcOrd="0" destOrd="0" presId="urn:microsoft.com/office/officeart/2005/8/layout/bProcess3"/>
    <dgm:cxn modelId="{A8013127-0D36-4927-AB35-A77FB4008648}" srcId="{2AE5B39C-05EF-407B-9B53-330CA18DD4CE}" destId="{A2099B7F-42E3-421A-A862-5D9E4AF6AAC7}" srcOrd="1" destOrd="0" parTransId="{4A4A21F2-2D5B-46A7-A5B8-CD4609F11984}" sibTransId="{DC957CCE-9F1C-4F1F-BDB8-865D30E99784}"/>
    <dgm:cxn modelId="{5456AC28-0B4D-4613-B51D-DE5064923E7E}" type="presOf" srcId="{C5E92678-6214-4A77-95D9-F1EE97AD4586}" destId="{739EFE05-5736-4867-80E9-08D6085A1C60}" srcOrd="1" destOrd="0" presId="urn:microsoft.com/office/officeart/2005/8/layout/bProcess3"/>
    <dgm:cxn modelId="{B2B3402D-D7B2-4553-9DF9-89F90CD2E5D3}" type="presOf" srcId="{86DFF56B-8333-4C65-8FAC-52271250A51C}" destId="{D02A83B5-E94B-4F33-BE1F-89DFC02EB3AD}" srcOrd="0" destOrd="0" presId="urn:microsoft.com/office/officeart/2005/8/layout/bProcess3"/>
    <dgm:cxn modelId="{76CB063D-6B6E-45C2-A680-604C6315A8CB}" type="presOf" srcId="{8F99BA61-22FA-408B-8C59-FCECFAA26A02}" destId="{8CB58D54-A0E1-45AE-9D3F-1C4E520EC4AC}" srcOrd="0" destOrd="0" presId="urn:microsoft.com/office/officeart/2005/8/layout/bProcess3"/>
    <dgm:cxn modelId="{6643E640-6F48-4AE6-BDC6-70F4A9E83725}" type="presOf" srcId="{606DB822-4234-480E-897D-0641ECA3B50D}" destId="{44AC6E82-1715-46D7-96F0-FD0AA708648B}" srcOrd="0" destOrd="0" presId="urn:microsoft.com/office/officeart/2005/8/layout/bProcess3"/>
    <dgm:cxn modelId="{3388BD60-358C-49D9-9440-11675C2E6131}" type="presOf" srcId="{1355F04C-8A55-49D3-B244-53C3B05F8464}" destId="{9747929D-9AA3-4B71-B728-1127601DAB64}" srcOrd="0" destOrd="0" presId="urn:microsoft.com/office/officeart/2005/8/layout/bProcess3"/>
    <dgm:cxn modelId="{08A84143-E868-480C-BD13-31122728BB15}" type="presOf" srcId="{4F0DF767-02E3-4042-BB1E-198FDD6C45A5}" destId="{236EA228-8397-4D7E-94B6-E71DCF53B9D6}" srcOrd="0" destOrd="0" presId="urn:microsoft.com/office/officeart/2005/8/layout/bProcess3"/>
    <dgm:cxn modelId="{B5A5BC63-14F5-4DB2-B24E-9ED700C34FD2}" type="presOf" srcId="{4F0DF767-02E3-4042-BB1E-198FDD6C45A5}" destId="{4892BE26-FA76-45AB-A00A-4EB3573B6C67}" srcOrd="1" destOrd="0" presId="urn:microsoft.com/office/officeart/2005/8/layout/bProcess3"/>
    <dgm:cxn modelId="{F2AA5F67-883D-4931-AC51-07E4AE7AE278}" srcId="{2AE5B39C-05EF-407B-9B53-330CA18DD4CE}" destId="{1355F04C-8A55-49D3-B244-53C3B05F8464}" srcOrd="4" destOrd="0" parTransId="{7321D9B8-C54D-4704-96CA-DF4AC06390B2}" sibTransId="{606DB822-4234-480E-897D-0641ECA3B50D}"/>
    <dgm:cxn modelId="{F27A1C48-B02A-4068-BA82-42A6E777DDE5}" type="presOf" srcId="{CF1A95C1-C438-443E-96FA-3D25B0A70BC2}" destId="{A8BFECCA-7F0F-444B-9F47-B72A20C61D85}" srcOrd="0" destOrd="0" presId="urn:microsoft.com/office/officeart/2005/8/layout/bProcess3"/>
    <dgm:cxn modelId="{0D9F9D68-7FD4-4DFE-B6DC-EA8E7DC01E29}" type="presOf" srcId="{03AAA4B6-43AD-4805-9C75-66E4F5E55EC9}" destId="{BF7F07BC-0A72-491B-9270-F5180C841DA7}" srcOrd="1" destOrd="0" presId="urn:microsoft.com/office/officeart/2005/8/layout/bProcess3"/>
    <dgm:cxn modelId="{BDA48374-DB30-4266-8638-39E87A308BBA}" type="presOf" srcId="{3A547734-C623-4BB2-B14F-68D1752A4031}" destId="{A306BC4D-83CA-4477-9DCF-B7767B0252B4}" srcOrd="0" destOrd="0" presId="urn:microsoft.com/office/officeart/2005/8/layout/bProcess3"/>
    <dgm:cxn modelId="{7B262477-1368-4751-ADA2-582D0A94DC24}" srcId="{2AE5B39C-05EF-407B-9B53-330CA18DD4CE}" destId="{E3FF0D1F-139B-4541-ACC4-B37B2983EF37}" srcOrd="2" destOrd="0" parTransId="{CB097C24-589B-4F7C-8616-5503461777D4}" sibTransId="{04094677-FE45-49C9-9683-2181931CDB0B}"/>
    <dgm:cxn modelId="{AAD1A659-43A4-4F76-9E3F-16C561EEA69F}" type="presOf" srcId="{03AAA4B6-43AD-4805-9C75-66E4F5E55EC9}" destId="{AFC51E5A-EF50-42F4-B2B4-3FDF2D6B568A}" srcOrd="0" destOrd="0" presId="urn:microsoft.com/office/officeart/2005/8/layout/bProcess3"/>
    <dgm:cxn modelId="{7FCEC67E-92BA-4B4F-9277-7D47A9EFBE88}" srcId="{2AE5B39C-05EF-407B-9B53-330CA18DD4CE}" destId="{2F48BEA8-2255-4BA7-B809-9DC684A72529}" srcOrd="5" destOrd="0" parTransId="{37D8782C-5391-4D57-ACFF-C710AE3BCDBC}" sibTransId="{14166712-5770-4360-A5F9-0B0104AF5666}"/>
    <dgm:cxn modelId="{A13DF880-516E-4D8A-947E-A69052A3B466}" type="presOf" srcId="{D60BF7C0-666E-44E9-A706-BC4CEAF58B12}" destId="{B9F72466-1EE5-460D-9D48-53016E545634}" srcOrd="0" destOrd="0" presId="urn:microsoft.com/office/officeart/2005/8/layout/bProcess3"/>
    <dgm:cxn modelId="{97415288-0468-4595-81D1-B999A5C2A582}" type="presOf" srcId="{1B0FF9FE-4971-4E1E-91C5-E9AAC2BA1256}" destId="{29497E37-22AD-4D82-AEE2-0DE6CD5F990B}" srcOrd="0" destOrd="0" presId="urn:microsoft.com/office/officeart/2005/8/layout/bProcess3"/>
    <dgm:cxn modelId="{DFDF5B89-303C-4015-9583-76FCB6B90F2C}" type="presOf" srcId="{14166712-5770-4360-A5F9-0B0104AF5666}" destId="{757A605D-5DA8-4005-9FEC-C7A48E63056E}" srcOrd="0" destOrd="0" presId="urn:microsoft.com/office/officeart/2005/8/layout/bProcess3"/>
    <dgm:cxn modelId="{47807C98-B8FC-49FC-B652-63BAEEE5A3B2}" type="presOf" srcId="{AF48F844-2E89-4F21-A876-BEAC9B21D470}" destId="{27BCF81B-753A-4E40-BD3C-A8E3D612AEA3}" srcOrd="0" destOrd="0" presId="urn:microsoft.com/office/officeart/2005/8/layout/bProcess3"/>
    <dgm:cxn modelId="{AC36F9A7-7939-4E91-B547-132D0BADC11C}" srcId="{2AE5B39C-05EF-407B-9B53-330CA18DD4CE}" destId="{8F99BA61-22FA-408B-8C59-FCECFAA26A02}" srcOrd="0" destOrd="0" parTransId="{80C495D3-7C6E-4046-B769-20A7698CAE12}" sibTransId="{AF48F844-2E89-4F21-A876-BEAC9B21D470}"/>
    <dgm:cxn modelId="{742597AF-9149-4E2B-91C6-EBDE41EDC86B}" srcId="{2AE5B39C-05EF-407B-9B53-330CA18DD4CE}" destId="{D5BEA2B2-B404-499F-9F62-ED4E92FE765C}" srcOrd="7" destOrd="0" parTransId="{AB5341B7-CB0B-4202-BB19-D88C53D9F368}" sibTransId="{4F0DF767-02E3-4042-BB1E-198FDD6C45A5}"/>
    <dgm:cxn modelId="{F6217CB5-9162-46F9-ABDB-CFDDD9F56A3F}" srcId="{2AE5B39C-05EF-407B-9B53-330CA18DD4CE}" destId="{633F6CC9-0E54-4888-9069-DA366D458B7F}" srcOrd="3" destOrd="0" parTransId="{D22EA2BC-7633-4170-A0CB-4EF292F68A93}" sibTransId="{159839C5-1051-4535-B3CB-750E9527755D}"/>
    <dgm:cxn modelId="{9D6215B6-9D8F-49F3-8D3F-27AD877DC130}" type="presOf" srcId="{E3FF0D1F-139B-4541-ACC4-B37B2983EF37}" destId="{6E94C035-A795-453A-8DA7-F22F83FA1660}" srcOrd="0" destOrd="0" presId="urn:microsoft.com/office/officeart/2005/8/layout/bProcess3"/>
    <dgm:cxn modelId="{C75AC3B8-61C1-437C-8418-5ABC965FE7EB}" srcId="{2AE5B39C-05EF-407B-9B53-330CA18DD4CE}" destId="{1B0FF9FE-4971-4E1E-91C5-E9AAC2BA1256}" srcOrd="10" destOrd="0" parTransId="{C6D42263-0734-4325-BEFA-DE49D32CCAF6}" sibTransId="{A571ECD3-E18A-427C-9EC3-1D3A74EA1797}"/>
    <dgm:cxn modelId="{5DECC6BE-D137-4E29-BD97-614CE493A65C}" type="presOf" srcId="{04094677-FE45-49C9-9683-2181931CDB0B}" destId="{F34E4809-2080-46D0-BCB4-C5E694B71172}" srcOrd="1" destOrd="0" presId="urn:microsoft.com/office/officeart/2005/8/layout/bProcess3"/>
    <dgm:cxn modelId="{00D59EBF-9AC5-441E-9E01-0F547FF7BF2F}" srcId="{2AE5B39C-05EF-407B-9B53-330CA18DD4CE}" destId="{86DFF56B-8333-4C65-8FAC-52271250A51C}" srcOrd="6" destOrd="0" parTransId="{96AA41F4-0221-484E-9EB4-3144C3647216}" sibTransId="{C5E92678-6214-4A77-95D9-F1EE97AD4586}"/>
    <dgm:cxn modelId="{22A402C4-647C-4B52-93CD-B3A32A54B023}" type="presOf" srcId="{606DB822-4234-480E-897D-0641ECA3B50D}" destId="{E78C425E-D48A-48A6-9A3D-E31668A2206F}" srcOrd="1" destOrd="0" presId="urn:microsoft.com/office/officeart/2005/8/layout/bProcess3"/>
    <dgm:cxn modelId="{3FF0CBC4-E47A-42A7-9EA7-3A4C285CB1D1}" type="presOf" srcId="{C5E92678-6214-4A77-95D9-F1EE97AD4586}" destId="{DA5241ED-CF2B-4B28-BA11-82163C8F1443}" srcOrd="0" destOrd="0" presId="urn:microsoft.com/office/officeart/2005/8/layout/bProcess3"/>
    <dgm:cxn modelId="{C76563CC-348C-4A3F-819E-DACA441FAB1F}" type="presOf" srcId="{A2099B7F-42E3-421A-A862-5D9E4AF6AAC7}" destId="{D9E7B274-18C4-41DD-A9EF-64C8C23C148B}" srcOrd="0" destOrd="0" presId="urn:microsoft.com/office/officeart/2005/8/layout/bProcess3"/>
    <dgm:cxn modelId="{EB382ECF-9F0D-4BDE-A23A-09CDF154ED41}" type="presOf" srcId="{2F48BEA8-2255-4BA7-B809-9DC684A72529}" destId="{03F72159-772A-401F-8630-E11190356E9F}" srcOrd="0" destOrd="0" presId="urn:microsoft.com/office/officeart/2005/8/layout/bProcess3"/>
    <dgm:cxn modelId="{B2CD53D6-3CE7-499F-A642-885563AF16F1}" srcId="{2AE5B39C-05EF-407B-9B53-330CA18DD4CE}" destId="{D60BF7C0-666E-44E9-A706-BC4CEAF58B12}" srcOrd="8" destOrd="0" parTransId="{4AE3D960-0C5C-4949-8239-B41545B3ED31}" sibTransId="{03AAA4B6-43AD-4805-9C75-66E4F5E55EC9}"/>
    <dgm:cxn modelId="{9DDE75DF-267D-4970-B6FF-41385309A26F}" type="presOf" srcId="{159839C5-1051-4535-B3CB-750E9527755D}" destId="{6A9B960E-C0C3-45BA-867E-ED5CF9DF93A8}" srcOrd="0" destOrd="0" presId="urn:microsoft.com/office/officeart/2005/8/layout/bProcess3"/>
    <dgm:cxn modelId="{9A0895E9-C5B9-4C52-92CC-9D2820F051B7}" srcId="{2AE5B39C-05EF-407B-9B53-330CA18DD4CE}" destId="{CF1A95C1-C438-443E-96FA-3D25B0A70BC2}" srcOrd="9" destOrd="0" parTransId="{B4F5AEA2-9004-41CE-B5E4-2E70F28AE45B}" sibTransId="{3A547734-C623-4BB2-B14F-68D1752A4031}"/>
    <dgm:cxn modelId="{700C7BF2-095A-46ED-A239-90B71E573F54}" type="presOf" srcId="{AF48F844-2E89-4F21-A876-BEAC9B21D470}" destId="{7B6F399E-606B-4902-B5FB-1705FEB720A4}" srcOrd="1" destOrd="0" presId="urn:microsoft.com/office/officeart/2005/8/layout/bProcess3"/>
    <dgm:cxn modelId="{9C62F7F7-588A-4772-840D-23874023150C}" type="presOf" srcId="{DC957CCE-9F1C-4F1F-BDB8-865D30E99784}" destId="{D6FB560F-EB0A-4237-9A10-A8D26E5EFA31}" srcOrd="0" destOrd="0" presId="urn:microsoft.com/office/officeart/2005/8/layout/bProcess3"/>
    <dgm:cxn modelId="{6DD8ACF9-C075-4304-8193-2C16679CDE68}" type="presOf" srcId="{159839C5-1051-4535-B3CB-750E9527755D}" destId="{A57CD89B-70EA-4418-ACDF-6FFB926AC27F}" srcOrd="1" destOrd="0" presId="urn:microsoft.com/office/officeart/2005/8/layout/bProcess3"/>
    <dgm:cxn modelId="{4690C7FB-2178-4EE2-98EA-04681D9C7173}" type="presOf" srcId="{04094677-FE45-49C9-9683-2181931CDB0B}" destId="{EED7F64D-49B3-4C4B-8702-321AF3299330}" srcOrd="0" destOrd="0" presId="urn:microsoft.com/office/officeart/2005/8/layout/bProcess3"/>
    <dgm:cxn modelId="{7ED995FD-18C3-49F9-88AB-11320C3945BD}" type="presOf" srcId="{14166712-5770-4360-A5F9-0B0104AF5666}" destId="{FC0C487E-CE77-4111-BDB2-A7A63FD75A1A}" srcOrd="1" destOrd="0" presId="urn:microsoft.com/office/officeart/2005/8/layout/bProcess3"/>
    <dgm:cxn modelId="{FEB71144-7B15-4B67-A085-52E7FDACE5D0}" type="presParOf" srcId="{7CEE9E7D-9B72-4C60-9B5D-61C3CFF24713}" destId="{8CB58D54-A0E1-45AE-9D3F-1C4E520EC4AC}" srcOrd="0" destOrd="0" presId="urn:microsoft.com/office/officeart/2005/8/layout/bProcess3"/>
    <dgm:cxn modelId="{1BF6F75A-AEBF-4132-B843-3F1FAF2BB702}" type="presParOf" srcId="{7CEE9E7D-9B72-4C60-9B5D-61C3CFF24713}" destId="{27BCF81B-753A-4E40-BD3C-A8E3D612AEA3}" srcOrd="1" destOrd="0" presId="urn:microsoft.com/office/officeart/2005/8/layout/bProcess3"/>
    <dgm:cxn modelId="{8712B7F0-B0DC-49E7-8166-ABB8AA54141F}" type="presParOf" srcId="{27BCF81B-753A-4E40-BD3C-A8E3D612AEA3}" destId="{7B6F399E-606B-4902-B5FB-1705FEB720A4}" srcOrd="0" destOrd="0" presId="urn:microsoft.com/office/officeart/2005/8/layout/bProcess3"/>
    <dgm:cxn modelId="{59F867CE-794C-4069-A525-0304C6974214}" type="presParOf" srcId="{7CEE9E7D-9B72-4C60-9B5D-61C3CFF24713}" destId="{D9E7B274-18C4-41DD-A9EF-64C8C23C148B}" srcOrd="2" destOrd="0" presId="urn:microsoft.com/office/officeart/2005/8/layout/bProcess3"/>
    <dgm:cxn modelId="{0783A609-CEBA-46F6-8500-2F85E1DD9259}" type="presParOf" srcId="{7CEE9E7D-9B72-4C60-9B5D-61C3CFF24713}" destId="{D6FB560F-EB0A-4237-9A10-A8D26E5EFA31}" srcOrd="3" destOrd="0" presId="urn:microsoft.com/office/officeart/2005/8/layout/bProcess3"/>
    <dgm:cxn modelId="{AFE89085-0BB1-41E0-890D-777A92DA9ECC}" type="presParOf" srcId="{D6FB560F-EB0A-4237-9A10-A8D26E5EFA31}" destId="{37503166-76B9-4FB5-9694-CE2E77484104}" srcOrd="0" destOrd="0" presId="urn:microsoft.com/office/officeart/2005/8/layout/bProcess3"/>
    <dgm:cxn modelId="{0B5FE524-F9BC-463D-803F-8FB635F9A18E}" type="presParOf" srcId="{7CEE9E7D-9B72-4C60-9B5D-61C3CFF24713}" destId="{6E94C035-A795-453A-8DA7-F22F83FA1660}" srcOrd="4" destOrd="0" presId="urn:microsoft.com/office/officeart/2005/8/layout/bProcess3"/>
    <dgm:cxn modelId="{5096EE11-50D3-41A2-A6E9-776106CE5258}" type="presParOf" srcId="{7CEE9E7D-9B72-4C60-9B5D-61C3CFF24713}" destId="{EED7F64D-49B3-4C4B-8702-321AF3299330}" srcOrd="5" destOrd="0" presId="urn:microsoft.com/office/officeart/2005/8/layout/bProcess3"/>
    <dgm:cxn modelId="{C15441EC-FCEE-4CF5-ACC4-82401DD1EA80}" type="presParOf" srcId="{EED7F64D-49B3-4C4B-8702-321AF3299330}" destId="{F34E4809-2080-46D0-BCB4-C5E694B71172}" srcOrd="0" destOrd="0" presId="urn:microsoft.com/office/officeart/2005/8/layout/bProcess3"/>
    <dgm:cxn modelId="{F559BC14-9886-44D4-8106-167625F04993}" type="presParOf" srcId="{7CEE9E7D-9B72-4C60-9B5D-61C3CFF24713}" destId="{864A7F7F-F47D-4EB3-89D8-C6FDF61A9604}" srcOrd="6" destOrd="0" presId="urn:microsoft.com/office/officeart/2005/8/layout/bProcess3"/>
    <dgm:cxn modelId="{4A2728DC-D821-4C2A-ABE7-4D258B90A849}" type="presParOf" srcId="{7CEE9E7D-9B72-4C60-9B5D-61C3CFF24713}" destId="{6A9B960E-C0C3-45BA-867E-ED5CF9DF93A8}" srcOrd="7" destOrd="0" presId="urn:microsoft.com/office/officeart/2005/8/layout/bProcess3"/>
    <dgm:cxn modelId="{B196E86A-F033-4539-A260-FAD52429913C}" type="presParOf" srcId="{6A9B960E-C0C3-45BA-867E-ED5CF9DF93A8}" destId="{A57CD89B-70EA-4418-ACDF-6FFB926AC27F}" srcOrd="0" destOrd="0" presId="urn:microsoft.com/office/officeart/2005/8/layout/bProcess3"/>
    <dgm:cxn modelId="{32049367-08A1-4725-992F-7B636663B8F6}" type="presParOf" srcId="{7CEE9E7D-9B72-4C60-9B5D-61C3CFF24713}" destId="{9747929D-9AA3-4B71-B728-1127601DAB64}" srcOrd="8" destOrd="0" presId="urn:microsoft.com/office/officeart/2005/8/layout/bProcess3"/>
    <dgm:cxn modelId="{D30B9377-92AC-4989-A90F-9BC534386757}" type="presParOf" srcId="{7CEE9E7D-9B72-4C60-9B5D-61C3CFF24713}" destId="{44AC6E82-1715-46D7-96F0-FD0AA708648B}" srcOrd="9" destOrd="0" presId="urn:microsoft.com/office/officeart/2005/8/layout/bProcess3"/>
    <dgm:cxn modelId="{07D7542E-FB91-4B35-95CB-DB7DD27C5753}" type="presParOf" srcId="{44AC6E82-1715-46D7-96F0-FD0AA708648B}" destId="{E78C425E-D48A-48A6-9A3D-E31668A2206F}" srcOrd="0" destOrd="0" presId="urn:microsoft.com/office/officeart/2005/8/layout/bProcess3"/>
    <dgm:cxn modelId="{0AF63E6C-9F5E-4063-99A4-093B43067479}" type="presParOf" srcId="{7CEE9E7D-9B72-4C60-9B5D-61C3CFF24713}" destId="{03F72159-772A-401F-8630-E11190356E9F}" srcOrd="10" destOrd="0" presId="urn:microsoft.com/office/officeart/2005/8/layout/bProcess3"/>
    <dgm:cxn modelId="{CFC0924C-7746-45C1-ADE1-90E956744B92}" type="presParOf" srcId="{7CEE9E7D-9B72-4C60-9B5D-61C3CFF24713}" destId="{757A605D-5DA8-4005-9FEC-C7A48E63056E}" srcOrd="11" destOrd="0" presId="urn:microsoft.com/office/officeart/2005/8/layout/bProcess3"/>
    <dgm:cxn modelId="{3E1740FA-6D15-438B-B738-A2A2322D15A7}" type="presParOf" srcId="{757A605D-5DA8-4005-9FEC-C7A48E63056E}" destId="{FC0C487E-CE77-4111-BDB2-A7A63FD75A1A}" srcOrd="0" destOrd="0" presId="urn:microsoft.com/office/officeart/2005/8/layout/bProcess3"/>
    <dgm:cxn modelId="{4C024E8C-34F5-4238-A2C2-77A91033E3B4}" type="presParOf" srcId="{7CEE9E7D-9B72-4C60-9B5D-61C3CFF24713}" destId="{D02A83B5-E94B-4F33-BE1F-89DFC02EB3AD}" srcOrd="12" destOrd="0" presId="urn:microsoft.com/office/officeart/2005/8/layout/bProcess3"/>
    <dgm:cxn modelId="{56B9C009-D68D-43B3-85FA-5EF4BD64B6D1}" type="presParOf" srcId="{7CEE9E7D-9B72-4C60-9B5D-61C3CFF24713}" destId="{DA5241ED-CF2B-4B28-BA11-82163C8F1443}" srcOrd="13" destOrd="0" presId="urn:microsoft.com/office/officeart/2005/8/layout/bProcess3"/>
    <dgm:cxn modelId="{180DD7BA-25FB-4ADD-BE6D-A25D30D9DD52}" type="presParOf" srcId="{DA5241ED-CF2B-4B28-BA11-82163C8F1443}" destId="{739EFE05-5736-4867-80E9-08D6085A1C60}" srcOrd="0" destOrd="0" presId="urn:microsoft.com/office/officeart/2005/8/layout/bProcess3"/>
    <dgm:cxn modelId="{EA76DB60-CCCE-4EA6-8FEA-714A34912172}" type="presParOf" srcId="{7CEE9E7D-9B72-4C60-9B5D-61C3CFF24713}" destId="{E0F98E5C-F326-4897-96BA-02B77D3DF5D8}" srcOrd="14" destOrd="0" presId="urn:microsoft.com/office/officeart/2005/8/layout/bProcess3"/>
    <dgm:cxn modelId="{726791F3-808D-4E13-A314-168EA974EA9A}" type="presParOf" srcId="{7CEE9E7D-9B72-4C60-9B5D-61C3CFF24713}" destId="{236EA228-8397-4D7E-94B6-E71DCF53B9D6}" srcOrd="15" destOrd="0" presId="urn:microsoft.com/office/officeart/2005/8/layout/bProcess3"/>
    <dgm:cxn modelId="{2F55157B-0648-4A86-9D20-5FDF58427592}" type="presParOf" srcId="{236EA228-8397-4D7E-94B6-E71DCF53B9D6}" destId="{4892BE26-FA76-45AB-A00A-4EB3573B6C67}" srcOrd="0" destOrd="0" presId="urn:microsoft.com/office/officeart/2005/8/layout/bProcess3"/>
    <dgm:cxn modelId="{A95F112E-57FC-4433-8D7E-DFA25951EA87}" type="presParOf" srcId="{7CEE9E7D-9B72-4C60-9B5D-61C3CFF24713}" destId="{B9F72466-1EE5-460D-9D48-53016E545634}" srcOrd="16" destOrd="0" presId="urn:microsoft.com/office/officeart/2005/8/layout/bProcess3"/>
    <dgm:cxn modelId="{5EEFD487-EECA-47AE-8C81-15F7FCF37763}" type="presParOf" srcId="{7CEE9E7D-9B72-4C60-9B5D-61C3CFF24713}" destId="{AFC51E5A-EF50-42F4-B2B4-3FDF2D6B568A}" srcOrd="17" destOrd="0" presId="urn:microsoft.com/office/officeart/2005/8/layout/bProcess3"/>
    <dgm:cxn modelId="{3B0DE3B4-E685-4553-AA1E-726FC256ACE3}" type="presParOf" srcId="{AFC51E5A-EF50-42F4-B2B4-3FDF2D6B568A}" destId="{BF7F07BC-0A72-491B-9270-F5180C841DA7}" srcOrd="0" destOrd="0" presId="urn:microsoft.com/office/officeart/2005/8/layout/bProcess3"/>
    <dgm:cxn modelId="{3430A5FD-4909-4DF1-99D4-1159BF050BB5}" type="presParOf" srcId="{7CEE9E7D-9B72-4C60-9B5D-61C3CFF24713}" destId="{A8BFECCA-7F0F-444B-9F47-B72A20C61D85}" srcOrd="18" destOrd="0" presId="urn:microsoft.com/office/officeart/2005/8/layout/bProcess3"/>
    <dgm:cxn modelId="{923F0D4C-F04E-47E2-BBDB-50D37631FBF8}" type="presParOf" srcId="{7CEE9E7D-9B72-4C60-9B5D-61C3CFF24713}" destId="{A306BC4D-83CA-4477-9DCF-B7767B0252B4}" srcOrd="19" destOrd="0" presId="urn:microsoft.com/office/officeart/2005/8/layout/bProcess3"/>
    <dgm:cxn modelId="{D37944B9-CD59-4723-8011-974EDBEDF0CF}" type="presParOf" srcId="{A306BC4D-83CA-4477-9DCF-B7767B0252B4}" destId="{17106F54-0983-4725-AA27-7F49BDDAF400}" srcOrd="0" destOrd="0" presId="urn:microsoft.com/office/officeart/2005/8/layout/bProcess3"/>
    <dgm:cxn modelId="{FC43D968-E1C7-4783-8360-CC2F5D2A5410}" type="presParOf" srcId="{7CEE9E7D-9B72-4C60-9B5D-61C3CFF24713}" destId="{29497E37-22AD-4D82-AEE2-0DE6CD5F990B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CF81B-753A-4E40-BD3C-A8E3D612AEA3}">
      <dsp:nvSpPr>
        <dsp:cNvPr id="0" name=""/>
        <dsp:cNvSpPr/>
      </dsp:nvSpPr>
      <dsp:spPr>
        <a:xfrm>
          <a:off x="175615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806554"/>
        <a:ext cx="20151" cy="4034"/>
      </dsp:txXfrm>
    </dsp:sp>
    <dsp:sp modelId="{8CB58D54-A0E1-45AE-9D3F-1C4E520EC4AC}">
      <dsp:nvSpPr>
        <dsp:cNvPr id="0" name=""/>
        <dsp:cNvSpPr/>
      </dsp:nvSpPr>
      <dsp:spPr>
        <a:xfrm>
          <a:off x="5654" y="282881"/>
          <a:ext cx="1752300" cy="1051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Source code .c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282881"/>
        <a:ext cx="1752300" cy="1051380"/>
      </dsp:txXfrm>
    </dsp:sp>
    <dsp:sp modelId="{D6FB560F-EB0A-4237-9A10-A8D26E5EFA31}">
      <dsp:nvSpPr>
        <dsp:cNvPr id="0" name=""/>
        <dsp:cNvSpPr/>
      </dsp:nvSpPr>
      <dsp:spPr>
        <a:xfrm>
          <a:off x="391148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087624" y="806554"/>
        <a:ext cx="20151" cy="4034"/>
      </dsp:txXfrm>
    </dsp:sp>
    <dsp:sp modelId="{D9E7B274-18C4-41DD-A9EF-64C8C23C148B}">
      <dsp:nvSpPr>
        <dsp:cNvPr id="0" name=""/>
        <dsp:cNvSpPr/>
      </dsp:nvSpPr>
      <dsp:spPr>
        <a:xfrm>
          <a:off x="2160984" y="282881"/>
          <a:ext cx="1752300" cy="1051380"/>
        </a:xfrm>
        <a:prstGeom prst="rect">
          <a:avLst/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Tokenizer</a:t>
          </a:r>
          <a:br>
            <a:rPr lang="en-US" altLang="zh-TW" sz="2000" kern="1200" dirty="0"/>
          </a:br>
          <a:r>
            <a:rPr lang="en-US" altLang="zh-TW" sz="2000" kern="1200" dirty="0"/>
            <a:t>(scanner)</a:t>
          </a:r>
          <a:endParaRPr lang="zh-TW" altLang="en-US" sz="2000" kern="1200" dirty="0"/>
        </a:p>
      </dsp:txBody>
      <dsp:txXfrm>
        <a:off x="2160984" y="282881"/>
        <a:ext cx="1752300" cy="1051380"/>
      </dsp:txXfrm>
    </dsp:sp>
    <dsp:sp modelId="{EED7F64D-49B3-4C4B-8702-321AF3299330}">
      <dsp:nvSpPr>
        <dsp:cNvPr id="0" name=""/>
        <dsp:cNvSpPr/>
      </dsp:nvSpPr>
      <dsp:spPr>
        <a:xfrm>
          <a:off x="606681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42954" y="806554"/>
        <a:ext cx="20151" cy="4034"/>
      </dsp:txXfrm>
    </dsp:sp>
    <dsp:sp modelId="{6E94C035-A795-453A-8DA7-F22F83FA1660}">
      <dsp:nvSpPr>
        <dsp:cNvPr id="0" name=""/>
        <dsp:cNvSpPr/>
      </dsp:nvSpPr>
      <dsp:spPr>
        <a:xfrm>
          <a:off x="4316314" y="282881"/>
          <a:ext cx="1752300" cy="1051380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Token stream 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282881"/>
        <a:ext cx="1752300" cy="1051380"/>
      </dsp:txXfrm>
    </dsp:sp>
    <dsp:sp modelId="{6A9B960E-C0C3-45BA-867E-ED5CF9DF93A8}">
      <dsp:nvSpPr>
        <dsp:cNvPr id="0" name=""/>
        <dsp:cNvSpPr/>
      </dsp:nvSpPr>
      <dsp:spPr>
        <a:xfrm>
          <a:off x="881804" y="133246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52836" y="1516659"/>
        <a:ext cx="323926" cy="4034"/>
      </dsp:txXfrm>
    </dsp:sp>
    <dsp:sp modelId="{864A7F7F-F47D-4EB3-89D8-C6FDF61A9604}">
      <dsp:nvSpPr>
        <dsp:cNvPr id="0" name=""/>
        <dsp:cNvSpPr/>
      </dsp:nvSpPr>
      <dsp:spPr>
        <a:xfrm>
          <a:off x="6471644" y="282881"/>
          <a:ext cx="1752300" cy="1051380"/>
        </a:xfrm>
        <a:prstGeom prst="rect">
          <a:avLst/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Parser</a:t>
          </a:r>
          <a:endParaRPr lang="zh-TW" altLang="en-US" sz="2000" kern="1200" dirty="0"/>
        </a:p>
      </dsp:txBody>
      <dsp:txXfrm>
        <a:off x="6471644" y="282881"/>
        <a:ext cx="1752300" cy="1051380"/>
      </dsp:txXfrm>
    </dsp:sp>
    <dsp:sp modelId="{44AC6E82-1715-46D7-96F0-FD0AA708648B}">
      <dsp:nvSpPr>
        <dsp:cNvPr id="0" name=""/>
        <dsp:cNvSpPr/>
      </dsp:nvSpPr>
      <dsp:spPr>
        <a:xfrm>
          <a:off x="175615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2260964"/>
        <a:ext cx="20151" cy="4034"/>
      </dsp:txXfrm>
    </dsp:sp>
    <dsp:sp modelId="{9747929D-9AA3-4B71-B728-1127601DAB64}">
      <dsp:nvSpPr>
        <dsp:cNvPr id="0" name=""/>
        <dsp:cNvSpPr/>
      </dsp:nvSpPr>
      <dsp:spPr>
        <a:xfrm>
          <a:off x="5654" y="1737291"/>
          <a:ext cx="1752300" cy="1051380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Syntax tree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1737291"/>
        <a:ext cx="1752300" cy="1051380"/>
      </dsp:txXfrm>
    </dsp:sp>
    <dsp:sp modelId="{757A605D-5DA8-4005-9FEC-C7A48E63056E}">
      <dsp:nvSpPr>
        <dsp:cNvPr id="0" name=""/>
        <dsp:cNvSpPr/>
      </dsp:nvSpPr>
      <dsp:spPr>
        <a:xfrm>
          <a:off x="391148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087624" y="2260964"/>
        <a:ext cx="20151" cy="4034"/>
      </dsp:txXfrm>
    </dsp:sp>
    <dsp:sp modelId="{03F72159-772A-401F-8630-E11190356E9F}">
      <dsp:nvSpPr>
        <dsp:cNvPr id="0" name=""/>
        <dsp:cNvSpPr/>
      </dsp:nvSpPr>
      <dsp:spPr>
        <a:xfrm>
          <a:off x="2160984" y="1737291"/>
          <a:ext cx="1752300" cy="105138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Code generator</a:t>
          </a:r>
          <a:endParaRPr lang="zh-TW" altLang="en-US" sz="2000" kern="1200" dirty="0"/>
        </a:p>
      </dsp:txBody>
      <dsp:txXfrm>
        <a:off x="2160984" y="1737291"/>
        <a:ext cx="1752300" cy="1051380"/>
      </dsp:txXfrm>
    </dsp:sp>
    <dsp:sp modelId="{DA5241ED-CF2B-4B28-BA11-82163C8F1443}">
      <dsp:nvSpPr>
        <dsp:cNvPr id="0" name=""/>
        <dsp:cNvSpPr/>
      </dsp:nvSpPr>
      <dsp:spPr>
        <a:xfrm>
          <a:off x="606681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42954" y="2260964"/>
        <a:ext cx="20151" cy="4034"/>
      </dsp:txXfrm>
    </dsp:sp>
    <dsp:sp modelId="{D02A83B5-E94B-4F33-BE1F-89DFC02EB3AD}">
      <dsp:nvSpPr>
        <dsp:cNvPr id="0" name=""/>
        <dsp:cNvSpPr/>
      </dsp:nvSpPr>
      <dsp:spPr>
        <a:xfrm>
          <a:off x="4316314" y="1737291"/>
          <a:ext cx="1752300" cy="1051380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Assembly code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1737291"/>
        <a:ext cx="1752300" cy="1051380"/>
      </dsp:txXfrm>
    </dsp:sp>
    <dsp:sp modelId="{236EA228-8397-4D7E-94B6-E71DCF53B9D6}">
      <dsp:nvSpPr>
        <dsp:cNvPr id="0" name=""/>
        <dsp:cNvSpPr/>
      </dsp:nvSpPr>
      <dsp:spPr>
        <a:xfrm>
          <a:off x="881804" y="278687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52836" y="2971069"/>
        <a:ext cx="323926" cy="4034"/>
      </dsp:txXfrm>
    </dsp:sp>
    <dsp:sp modelId="{E0F98E5C-F326-4897-96BA-02B77D3DF5D8}">
      <dsp:nvSpPr>
        <dsp:cNvPr id="0" name=""/>
        <dsp:cNvSpPr/>
      </dsp:nvSpPr>
      <dsp:spPr>
        <a:xfrm>
          <a:off x="6471644" y="1737291"/>
          <a:ext cx="1752300" cy="1051380"/>
        </a:xfrm>
        <a:prstGeom prst="rect">
          <a:avLst/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Assembler</a:t>
          </a:r>
          <a:endParaRPr lang="zh-TW" altLang="en-US" sz="2000" kern="1200" dirty="0"/>
        </a:p>
      </dsp:txBody>
      <dsp:txXfrm>
        <a:off x="6471644" y="1737291"/>
        <a:ext cx="1752300" cy="1051380"/>
      </dsp:txXfrm>
    </dsp:sp>
    <dsp:sp modelId="{AFC51E5A-EF50-42F4-B2B4-3FDF2D6B568A}">
      <dsp:nvSpPr>
        <dsp:cNvPr id="0" name=""/>
        <dsp:cNvSpPr/>
      </dsp:nvSpPr>
      <dsp:spPr>
        <a:xfrm>
          <a:off x="175615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3715374"/>
        <a:ext cx="20151" cy="4034"/>
      </dsp:txXfrm>
    </dsp:sp>
    <dsp:sp modelId="{B9F72466-1EE5-460D-9D48-53016E545634}">
      <dsp:nvSpPr>
        <dsp:cNvPr id="0" name=""/>
        <dsp:cNvSpPr/>
      </dsp:nvSpPr>
      <dsp:spPr>
        <a:xfrm>
          <a:off x="5654" y="3191701"/>
          <a:ext cx="1752300" cy="1051380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Object code .o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3191701"/>
        <a:ext cx="1752300" cy="1051380"/>
      </dsp:txXfrm>
    </dsp:sp>
    <dsp:sp modelId="{A306BC4D-83CA-4477-9DCF-B7767B0252B4}">
      <dsp:nvSpPr>
        <dsp:cNvPr id="0" name=""/>
        <dsp:cNvSpPr/>
      </dsp:nvSpPr>
      <dsp:spPr>
        <a:xfrm>
          <a:off x="391148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087624" y="3715374"/>
        <a:ext cx="20151" cy="4034"/>
      </dsp:txXfrm>
    </dsp:sp>
    <dsp:sp modelId="{A8BFECCA-7F0F-444B-9F47-B72A20C61D85}">
      <dsp:nvSpPr>
        <dsp:cNvPr id="0" name=""/>
        <dsp:cNvSpPr/>
      </dsp:nvSpPr>
      <dsp:spPr>
        <a:xfrm>
          <a:off x="2160984" y="3191701"/>
          <a:ext cx="1752300" cy="1051380"/>
        </a:xfrm>
        <a:prstGeom prst="rect">
          <a:avLst/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Linker</a:t>
          </a:r>
          <a:endParaRPr lang="zh-TW" altLang="en-US" sz="2000" kern="1200" dirty="0"/>
        </a:p>
      </dsp:txBody>
      <dsp:txXfrm>
        <a:off x="2160984" y="3191701"/>
        <a:ext cx="1752300" cy="1051380"/>
      </dsp:txXfrm>
    </dsp:sp>
    <dsp:sp modelId="{29497E37-22AD-4D82-AEE2-0DE6CD5F990B}">
      <dsp:nvSpPr>
        <dsp:cNvPr id="0" name=""/>
        <dsp:cNvSpPr/>
      </dsp:nvSpPr>
      <dsp:spPr>
        <a:xfrm>
          <a:off x="4316314" y="3191701"/>
          <a:ext cx="1752300" cy="105138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Executable .exe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3191701"/>
        <a:ext cx="1752300" cy="105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0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76084F-B1CB-44F8-AF6A-C82A8C3D4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6963508" y="1"/>
            <a:ext cx="2180491" cy="2565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2A056-5F2C-4BD0-89AA-2F792B4AAA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97" y="6159192"/>
            <a:ext cx="1247805" cy="62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A0C8-5A66-A64F-8C47-B8C47BE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51B9C-3C85-8A43-AA97-E253F68F7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5141" y="6356350"/>
            <a:ext cx="2894772" cy="365125"/>
          </a:xfrm>
        </p:spPr>
        <p:txBody>
          <a:bodyPr/>
          <a:lstStyle/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6B30E-6CF3-BD4C-A331-271C68B94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5EB0AD5-43B4-42FB-8777-8BEA680F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7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5C05C-1E50-4B1D-9FD6-EFC61B18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46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C054F25-46AF-4069-8477-94EC0799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05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8B52E-F460-4145-8D93-D239DF04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ACFC7-F9D7-EB4B-83AF-3DB8DD67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4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894" r:id="rId2"/>
    <p:sldLayoutId id="2147484897" r:id="rId3"/>
    <p:sldLayoutId id="2147484898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714" y="1710788"/>
            <a:ext cx="8467578" cy="35974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CS 135601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2800" spc="-5" dirty="0">
                <a:latin typeface="Arial"/>
                <a:cs typeface="Arial"/>
              </a:rPr>
              <a:t>Introduction to Programming II </a:t>
            </a:r>
          </a:p>
          <a:p>
            <a:pPr marL="11723" marR="4689" algn="ctr">
              <a:spcBef>
                <a:spcPts val="92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Mini project 1 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Compiler</a:t>
            </a:r>
            <a:r>
              <a:rPr lang="en-US" altLang="zh-TW" sz="4400" kern="0" dirty="0"/>
              <a:t>:</a:t>
            </a:r>
            <a:r>
              <a:rPr lang="zh-TW" altLang="en-US" sz="4400" kern="0" dirty="0"/>
              <a:t> </a:t>
            </a:r>
            <a:r>
              <a:rPr lang="en-US" altLang="zh-TW" sz="4400" dirty="0"/>
              <a:t>A Simple Calculator</a:t>
            </a:r>
          </a:p>
          <a:p>
            <a:pPr marL="11723" marR="4689" algn="ctr">
              <a:spcBef>
                <a:spcPts val="92"/>
              </a:spcBef>
            </a:pPr>
            <a:endParaRPr lang="en-US" altLang="zh-TW" sz="2800" dirty="0"/>
          </a:p>
          <a:p>
            <a:pPr marL="11723" marR="4689" algn="ctr">
              <a:spcBef>
                <a:spcPts val="92"/>
              </a:spcBef>
            </a:pPr>
            <a:r>
              <a:rPr lang="en-US" altLang="zh-TW" sz="2800" dirty="0"/>
              <a:t>Po-</a:t>
            </a:r>
            <a:r>
              <a:rPr lang="en-US" altLang="zh-TW" sz="2800" dirty="0" err="1"/>
              <a:t>Chih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Kuo</a:t>
            </a:r>
            <a:r>
              <a:rPr lang="en-US" altLang="zh-TW" sz="2800" dirty="0"/>
              <a:t> </a:t>
            </a:r>
            <a:r>
              <a:rPr lang="zh-TW" altLang="en-US" sz="2800" dirty="0"/>
              <a:t>郭柏志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multiplication/division, whose priority is higher than add/sub.  What is the grammar?</a:t>
            </a:r>
          </a:p>
          <a:p>
            <a:r>
              <a:rPr lang="en-US" altLang="zh-TW" dirty="0"/>
              <a:t>Multiplication/division:  Ex: 3+7*8 = 3+(7*8)</a:t>
            </a:r>
            <a:br>
              <a:rPr lang="en-US" altLang="zh-TW" dirty="0"/>
            </a:br>
            <a:r>
              <a:rPr lang="en-US" altLang="zh-TW" dirty="0"/>
              <a:t>not (3+7)*8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we done yet?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629703" y="4484553"/>
            <a:ext cx="2466975" cy="1780381"/>
            <a:chOff x="1143000" y="4800601"/>
            <a:chExt cx="2466975" cy="1780381"/>
          </a:xfrm>
        </p:grpSpPr>
        <p:sp>
          <p:nvSpPr>
            <p:cNvPr id="4" name="橢圓 3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4" idx="3"/>
              <a:endCxn id="5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4" idx="5"/>
              <a:endCxn id="6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3"/>
              <a:endCxn id="7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6" idx="5"/>
              <a:endCxn id="8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827598" y="4203507"/>
            <a:ext cx="2599826" cy="1992042"/>
            <a:chOff x="6439172" y="4134121"/>
            <a:chExt cx="2599826" cy="1992042"/>
          </a:xfrm>
        </p:grpSpPr>
        <p:sp>
          <p:nvSpPr>
            <p:cNvPr id="20" name="橢圓 19"/>
            <p:cNvSpPr/>
            <p:nvPr/>
          </p:nvSpPr>
          <p:spPr>
            <a:xfrm>
              <a:off x="7153183" y="484439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439172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782106" y="413412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395889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8419873" y="4814094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>
              <a:stCxn id="20" idx="3"/>
              <a:endCxn id="21" idx="7"/>
            </p:cNvCxnSpPr>
            <p:nvPr/>
          </p:nvCxnSpPr>
          <p:spPr>
            <a:xfrm flipH="1">
              <a:off x="6967628" y="5332198"/>
              <a:ext cx="276224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0" idx="5"/>
              <a:endCxn id="23" idx="0"/>
            </p:cNvCxnSpPr>
            <p:nvPr/>
          </p:nvCxnSpPr>
          <p:spPr>
            <a:xfrm>
              <a:off x="7681639" y="5332198"/>
              <a:ext cx="23813" cy="222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2" idx="3"/>
              <a:endCxn id="20" idx="7"/>
            </p:cNvCxnSpPr>
            <p:nvPr/>
          </p:nvCxnSpPr>
          <p:spPr>
            <a:xfrm flipH="1">
              <a:off x="7681639" y="4621927"/>
              <a:ext cx="191136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2" idx="5"/>
              <a:endCxn id="24" idx="1"/>
            </p:cNvCxnSpPr>
            <p:nvPr/>
          </p:nvCxnSpPr>
          <p:spPr>
            <a:xfrm>
              <a:off x="8310562" y="4621927"/>
              <a:ext cx="199980" cy="2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925"/>
          </a:xfrm>
        </p:spPr>
        <p:txBody>
          <a:bodyPr>
            <a:normAutofit/>
          </a:bodyPr>
          <a:lstStyle/>
          <a:p>
            <a:r>
              <a:rPr lang="en-US" altLang="zh-TW" dirty="0"/>
              <a:t>We need to distinguish ADDSUB and MULDIV</a:t>
            </a:r>
          </a:p>
          <a:p>
            <a:pPr lvl="1"/>
            <a:r>
              <a:rPr lang="en-US" altLang="zh-TW" dirty="0"/>
              <a:t>If it is ADDSUB, we can use the previous grammar.</a:t>
            </a:r>
          </a:p>
          <a:p>
            <a:pPr lvl="1"/>
            <a:r>
              <a:rPr lang="en-US" altLang="zh-TW" dirty="0"/>
              <a:t>If it is MULDIV, we need to process it immediately, just like handing parenthesis “(expr)”.</a:t>
            </a:r>
          </a:p>
          <a:p>
            <a:r>
              <a:rPr lang="en-US" altLang="zh-TW" dirty="0"/>
              <a:t>We need to add a new grammar rule (which means a new recursive function) to handle it.</a:t>
            </a:r>
          </a:p>
          <a:p>
            <a:pPr marL="400050" lvl="1" indent="0">
              <a:buNone/>
            </a:pPr>
            <a:r>
              <a:rPr lang="en-US" altLang="zh-TW" b="1" dirty="0"/>
              <a:t>		FACTOR = ID | NUM| (EXPR)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b="1" dirty="0"/>
              <a:t>		</a:t>
            </a:r>
            <a:r>
              <a:rPr lang="en-US" altLang="zh-TW" b="1" dirty="0">
                <a:solidFill>
                  <a:srgbClr val="FF0000"/>
                </a:solidFill>
              </a:rPr>
              <a:t>TERM = FACTOR | TERM MULDIV FACTOR</a:t>
            </a:r>
          </a:p>
          <a:p>
            <a:pPr marL="400050" lvl="1" indent="0">
              <a:buNone/>
            </a:pPr>
            <a:r>
              <a:rPr lang="en-US" altLang="zh-TW" b="1" dirty="0"/>
              <a:t>		EXPR = TERM | EXPR ADDSUB </a:t>
            </a:r>
            <a:r>
              <a:rPr lang="en-US" altLang="zh-TW" b="1" dirty="0">
                <a:solidFill>
                  <a:srgbClr val="FF0000"/>
                </a:solidFill>
              </a:rPr>
              <a:t>TERM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</a:t>
            </a:r>
            <a:r>
              <a:rPr lang="en-US" altLang="zh-TW" dirty="0" err="1"/>
              <a:t>mul</a:t>
            </a:r>
            <a:r>
              <a:rPr lang="en-US" altLang="zh-TW" dirty="0"/>
              <a:t>/div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4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handle assignment? </a:t>
            </a:r>
          </a:p>
          <a:p>
            <a:pPr lvl="1"/>
            <a:r>
              <a:rPr lang="en-US" altLang="zh-TW" dirty="0"/>
              <a:t>Ex: x = 3 + y</a:t>
            </a:r>
          </a:p>
          <a:p>
            <a:r>
              <a:rPr lang="en-US" altLang="zh-TW" dirty="0"/>
              <a:t>How to handle the sign of ID or NUM?</a:t>
            </a:r>
          </a:p>
          <a:p>
            <a:pPr lvl="1"/>
            <a:r>
              <a:rPr lang="en-US" altLang="zh-TW" dirty="0"/>
              <a:t>For example, 3 + -2</a:t>
            </a:r>
          </a:p>
          <a:p>
            <a:r>
              <a:rPr lang="en-US" altLang="zh-TW" dirty="0"/>
              <a:t>How to handle empty statements?</a:t>
            </a:r>
          </a:p>
          <a:p>
            <a:r>
              <a:rPr lang="en-US" altLang="zh-TW" dirty="0"/>
              <a:t>How to handle errors?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considerations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Generate assembly code from the syntax tree</a:t>
            </a:r>
          </a:p>
          <a:p>
            <a:r>
              <a:rPr lang="en-US" altLang="zh-TW" dirty="0"/>
              <a:t>Tasks of code generation include:</a:t>
            </a:r>
          </a:p>
          <a:p>
            <a:pPr lvl="1"/>
            <a:r>
              <a:rPr lang="en-US" altLang="zh-TW" dirty="0"/>
              <a:t>Instruction arrangement </a:t>
            </a:r>
          </a:p>
          <a:p>
            <a:pPr lvl="1"/>
            <a:r>
              <a:rPr lang="en-US" altLang="zh-TW" dirty="0"/>
              <a:t>Register and memory management</a:t>
            </a:r>
          </a:p>
          <a:p>
            <a:r>
              <a:rPr lang="en-US" altLang="zh-TW" dirty="0"/>
              <a:t>Instruction arrangement: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b="1" dirty="0"/>
              <a:t>post-order</a:t>
            </a:r>
            <a:r>
              <a:rPr lang="en-US" altLang="zh-TW" dirty="0"/>
              <a:t> traversal</a:t>
            </a:r>
          </a:p>
          <a:p>
            <a:pPr lvl="1"/>
            <a:r>
              <a:rPr lang="en-US" altLang="zh-TW" dirty="0"/>
              <a:t>Ex: 	3+7*8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Generation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128544" y="4785341"/>
            <a:ext cx="2466975" cy="1780381"/>
            <a:chOff x="1143000" y="4800601"/>
            <a:chExt cx="2466975" cy="1780381"/>
          </a:xfrm>
        </p:grpSpPr>
        <p:sp>
          <p:nvSpPr>
            <p:cNvPr id="5" name="橢圓 4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5" idx="3"/>
              <a:endCxn id="6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5"/>
              <a:endCxn id="7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3"/>
              <a:endCxn id="8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5"/>
              <a:endCxn id="9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695894" y="3847287"/>
            <a:ext cx="2209800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MOV r0, 3</a:t>
            </a:r>
            <a:br>
              <a:rPr lang="en-US" altLang="zh-TW" sz="2400" dirty="0"/>
            </a:br>
            <a:r>
              <a:rPr lang="en-US" altLang="zh-TW" sz="2400" dirty="0"/>
              <a:t>MOV r1, 7</a:t>
            </a:r>
          </a:p>
          <a:p>
            <a:pPr lvl="1"/>
            <a:r>
              <a:rPr lang="en-US" altLang="zh-TW" sz="2400" dirty="0"/>
              <a:t>MOV r2, 8</a:t>
            </a:r>
          </a:p>
          <a:p>
            <a:pPr lvl="1"/>
            <a:r>
              <a:rPr lang="en-US" altLang="zh-TW" sz="2400" dirty="0"/>
              <a:t>MUL r1, r2</a:t>
            </a:r>
            <a:br>
              <a:rPr lang="en-US" altLang="zh-TW" sz="2400" dirty="0"/>
            </a:br>
            <a:r>
              <a:rPr lang="en-US" altLang="zh-TW" sz="2400" dirty="0"/>
              <a:t>ADD r0, 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0FF63-C6F1-4CFE-9C5E-6BB67700DAC0}"/>
              </a:ext>
            </a:extLst>
          </p:cNvPr>
          <p:cNvSpPr/>
          <p:nvPr/>
        </p:nvSpPr>
        <p:spPr>
          <a:xfrm>
            <a:off x="186578" y="6501190"/>
            <a:ext cx="57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(Post-order: </a:t>
            </a:r>
            <a:r>
              <a:rPr lang="en-US" altLang="zh-TW" dirty="0">
                <a:solidFill>
                  <a:srgbClr val="FF0000"/>
                </a:solidFill>
              </a:rPr>
              <a:t>left subtree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right subtree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root)</a:t>
            </a:r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025"/>
          </a:xfrm>
        </p:spPr>
        <p:txBody>
          <a:bodyPr>
            <a:normAutofit/>
          </a:bodyPr>
          <a:lstStyle/>
          <a:p>
            <a:r>
              <a:rPr lang="en-US" altLang="zh-TW" dirty="0"/>
              <a:t>Recall the relation between variables, memory, registers, and value.</a:t>
            </a:r>
          </a:p>
          <a:p>
            <a:r>
              <a:rPr lang="en-US" altLang="zh-TW" dirty="0"/>
              <a:t>A symbol table which indexed </a:t>
            </a:r>
            <a:br>
              <a:rPr lang="en-US" altLang="zh-TW" dirty="0"/>
            </a:br>
            <a:r>
              <a:rPr lang="en-US" altLang="zh-TW" dirty="0"/>
              <a:t>by the variable is usually use </a:t>
            </a:r>
            <a:br>
              <a:rPr lang="en-US" altLang="zh-TW" dirty="0"/>
            </a:br>
            <a:r>
              <a:rPr lang="en-US" altLang="zh-TW" dirty="0"/>
              <a:t>to map variables to memory, </a:t>
            </a:r>
            <a:br>
              <a:rPr lang="en-US" altLang="zh-TW" dirty="0"/>
            </a:br>
            <a:r>
              <a:rPr lang="en-US" altLang="zh-TW" dirty="0"/>
              <a:t>register, and value, and to </a:t>
            </a:r>
            <a:br>
              <a:rPr lang="en-US" altLang="zh-TW" dirty="0"/>
            </a:br>
            <a:r>
              <a:rPr lang="en-US" altLang="zh-TW" dirty="0"/>
              <a:t>track the types of variables </a:t>
            </a:r>
          </a:p>
          <a:p>
            <a:pPr lvl="1"/>
            <a:r>
              <a:rPr lang="en-US" altLang="zh-TW" dirty="0"/>
              <a:t>Use array of </a:t>
            </a:r>
            <a:r>
              <a:rPr lang="en-US" altLang="zh-TW" dirty="0" err="1"/>
              <a:t>struct</a:t>
            </a:r>
            <a:r>
              <a:rPr lang="en-US" altLang="zh-TW" dirty="0"/>
              <a:t> for </a:t>
            </a:r>
            <a:br>
              <a:rPr lang="en-US" altLang="zh-TW" dirty="0"/>
            </a:b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Symbol Table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229349" y="2421096"/>
          <a:ext cx="2560690" cy="3688080"/>
        </p:xfrm>
        <a:graphic>
          <a:graphicData uri="http://schemas.openxmlformats.org/drawingml/2006/table">
            <a:tbl>
              <a:tblPr/>
              <a:tblGrid>
                <a:gridCol w="128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Symbol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foo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54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3B0DD-8C45-4BC6-893C-E6A0EAF9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15</a:t>
            </a:fld>
            <a:endParaRPr lang="en-TW"/>
          </a:p>
        </p:txBody>
      </p:sp>
      <p:pic>
        <p:nvPicPr>
          <p:cNvPr id="1026" name="Picture 2" descr="Buzz and Woody (Toy Story) Meme meme">
            <a:extLst>
              <a:ext uri="{FF2B5EF4-FFF2-40B4-BE49-F238E27FC236}">
                <a16:creationId xmlns:a16="http://schemas.microsoft.com/office/drawing/2014/main" id="{FB3A8150-6D35-4681-93C2-0A885D30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71663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2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A calculator to demonstrate how does a compiler work.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Input: a list of expressions.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Output: corresponding assembly codes.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Example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Mini-project Goal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2750" y="4292035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x =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y =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z = 4*x + y*-6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9151" y="4050487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r1,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r2,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4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r1,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-6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r2,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 r1, r2</a:t>
            </a:r>
          </a:p>
        </p:txBody>
      </p:sp>
    </p:spTree>
    <p:extLst>
      <p:ext uri="{BB962C8B-B14F-4D97-AF65-F5344CB8AC3E}">
        <p14:creationId xmlns:p14="http://schemas.microsoft.com/office/powerpoint/2010/main" val="377394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448-4F10-44EF-872B-CFCAC6FE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2383-4270-4655-987F-3CB2900E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en-US" altLang="zh-TW" dirty="0"/>
          </a:p>
          <a:p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0AAF-A5EC-4D8D-9381-7F9A3D5E3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85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F982-FD50-4D9A-958D-E9B6458A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18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EA590-ED62-40DE-9742-0A84128A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85762"/>
            <a:ext cx="76676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Lexical analysis (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</a:t>
            </a:r>
            <a:r>
              <a:rPr lang="en-US" altLang="zh-TW" strike="sngStrike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FLOAT,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28818-1207-514E-AB34-78AC92825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2</a:t>
            </a:fld>
            <a:endParaRPr lang="en-TW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7E6066-8776-DA44-BFD6-EA3C3C663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96343"/>
              </p:ext>
            </p:extLst>
          </p:nvPr>
        </p:nvGraphicFramePr>
        <p:xfrm>
          <a:off x="88326" y="249510"/>
          <a:ext cx="8967348" cy="6106840"/>
        </p:xfrm>
        <a:graphic>
          <a:graphicData uri="http://schemas.openxmlformats.org/drawingml/2006/table">
            <a:tbl>
              <a:tblPr firstRow="1" firstCol="1" bandRow="1"/>
              <a:tblGrid>
                <a:gridCol w="401662">
                  <a:extLst>
                    <a:ext uri="{9D8B030D-6E8A-4147-A177-3AD203B41FA5}">
                      <a16:colId xmlns:a16="http://schemas.microsoft.com/office/drawing/2014/main" val="2460469189"/>
                    </a:ext>
                  </a:extLst>
                </a:gridCol>
                <a:gridCol w="769075">
                  <a:extLst>
                    <a:ext uri="{9D8B030D-6E8A-4147-A177-3AD203B41FA5}">
                      <a16:colId xmlns:a16="http://schemas.microsoft.com/office/drawing/2014/main" val="814461869"/>
                    </a:ext>
                  </a:extLst>
                </a:gridCol>
                <a:gridCol w="3755077">
                  <a:extLst>
                    <a:ext uri="{9D8B030D-6E8A-4147-A177-3AD203B41FA5}">
                      <a16:colId xmlns:a16="http://schemas.microsoft.com/office/drawing/2014/main" val="3417341442"/>
                    </a:ext>
                  </a:extLst>
                </a:gridCol>
                <a:gridCol w="4041534">
                  <a:extLst>
                    <a:ext uri="{9D8B030D-6E8A-4147-A177-3AD203B41FA5}">
                      <a16:colId xmlns:a16="http://schemas.microsoft.com/office/drawing/2014/main" val="2918525058"/>
                    </a:ext>
                  </a:extLst>
                </a:gridCol>
              </a:tblGrid>
              <a:tr h="455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Tuesday (13:20-15:10)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Friday (13:20-15:10)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77152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2/15, 2/18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99482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2/22, 2/25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39439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3/1, 3/4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57667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3/8, 3/11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70723"/>
                  </a:ext>
                </a:extLst>
              </a:tr>
              <a:tr h="455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3/15, 3/18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50984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3/22, 3/25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C++: Basic </a:t>
                      </a:r>
                      <a:br>
                        <a:rPr lang="en-US" sz="1200" b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Mini-project 1: simple calculator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56684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3/29, 4/1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54480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4/5, 4/8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Tomb Sweeping Day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65900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4/12, 4/15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[Lab 2] C++ basic, class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08677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4/17 (Sun)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Mini Project 1 Exam 9-12am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31690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4/19, 4/22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02072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4/26, 4/29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65207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5/3, 5/6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68309"/>
                  </a:ext>
                </a:extLst>
              </a:tr>
              <a:tr h="455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5/10, 5/13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98885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5/14 (Sat)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7710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5/17, 5/20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374"/>
                  </a:ext>
                </a:extLst>
              </a:tr>
              <a:tr h="455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5/24, 5/27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46971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5/31, 6/3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05858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6/7, 6/10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37170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6/14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95397"/>
                  </a:ext>
                </a:extLst>
              </a:tr>
              <a:tr h="228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TBA</a:t>
                      </a:r>
                    </a:p>
                  </a:txBody>
                  <a:tcPr marL="36741" marR="36741" marT="934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741" marR="36741" marT="9341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0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0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37160" y="1300055"/>
            <a:ext cx="4584130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808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//</a:t>
            </a:r>
            <a:r>
              <a:rPr lang="en-US" altLang="zh-TW" sz="14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400" b="1" dirty="0">
                <a:latin typeface="+mn-lt"/>
                <a:ea typeface="新細明體" charset="-120"/>
              </a:rPr>
              <a:t>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01081" y="130005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046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4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FA9-86F8-479E-87DE-D90B51D3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BC76-AF50-45A5-BB77-5DC825D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A6EC-1789-4F83-82CC-33E0A724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3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72CCA-5FC2-4B80-86B9-43EDAA88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008"/>
            <a:ext cx="9144000" cy="4959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F115D-00A9-4526-BF9C-0930CD202069}"/>
              </a:ext>
            </a:extLst>
          </p:cNvPr>
          <p:cNvSpPr txBox="1"/>
          <p:nvPr/>
        </p:nvSpPr>
        <p:spPr>
          <a:xfrm>
            <a:off x="256985" y="5542002"/>
            <a:ext cx="87062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This is for the last year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A compiler is computer software that transforms computer code written in one programming language (the source language) into another computer language (the target language).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Example: C compiler 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Source language: C language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Target language: Assembly code or intermediate code or machine code</a:t>
            </a:r>
          </a:p>
          <a:p>
            <a:pPr lvl="1"/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4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114300" y="1704975"/>
            <a:ext cx="8743950" cy="2828925"/>
          </a:xfrm>
          <a:custGeom>
            <a:avLst/>
            <a:gdLst>
              <a:gd name="connsiteX0" fmla="*/ 2333625 w 8743950"/>
              <a:gd name="connsiteY0" fmla="*/ 0 h 2828925"/>
              <a:gd name="connsiteX1" fmla="*/ 8696325 w 8743950"/>
              <a:gd name="connsiteY1" fmla="*/ 19050 h 2828925"/>
              <a:gd name="connsiteX2" fmla="*/ 8743950 w 8743950"/>
              <a:gd name="connsiteY2" fmla="*/ 1571625 h 2828925"/>
              <a:gd name="connsiteX3" fmla="*/ 6591300 w 8743950"/>
              <a:gd name="connsiteY3" fmla="*/ 1543050 h 2828925"/>
              <a:gd name="connsiteX4" fmla="*/ 6562725 w 8743950"/>
              <a:gd name="connsiteY4" fmla="*/ 2828925 h 2828925"/>
              <a:gd name="connsiteX5" fmla="*/ 0 w 8743950"/>
              <a:gd name="connsiteY5" fmla="*/ 2809875 h 2828925"/>
              <a:gd name="connsiteX6" fmla="*/ 76200 w 8743950"/>
              <a:gd name="connsiteY6" fmla="*/ 1371600 h 2828925"/>
              <a:gd name="connsiteX7" fmla="*/ 2333625 w 8743950"/>
              <a:gd name="connsiteY7" fmla="*/ 1314450 h 2828925"/>
              <a:gd name="connsiteX8" fmla="*/ 2333625 w 8743950"/>
              <a:gd name="connsiteY8" fmla="*/ 0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3950" h="2828925">
                <a:moveTo>
                  <a:pt x="2333625" y="0"/>
                </a:moveTo>
                <a:lnTo>
                  <a:pt x="8696325" y="19050"/>
                </a:lnTo>
                <a:lnTo>
                  <a:pt x="8743950" y="1571625"/>
                </a:lnTo>
                <a:lnTo>
                  <a:pt x="6591300" y="1543050"/>
                </a:lnTo>
                <a:lnTo>
                  <a:pt x="6562725" y="2828925"/>
                </a:lnTo>
                <a:lnTo>
                  <a:pt x="0" y="2809875"/>
                </a:lnTo>
                <a:lnTo>
                  <a:pt x="76200" y="1371600"/>
                </a:lnTo>
                <a:lnTo>
                  <a:pt x="2333625" y="1314450"/>
                </a:lnTo>
                <a:lnTo>
                  <a:pt x="23336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6548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Stages of compilation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Read an input string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Identify symbols and words (Token)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Symbols include: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 - * / = 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)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Word includes numbers and variables</a:t>
            </a:r>
            <a:endParaRPr lang="en-US" altLang="zh-TW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Each type of token is given a code.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Lexical Analysis (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Tokenizer</a:t>
            </a:r>
            <a:r>
              <a:rPr lang="en-US" altLang="zh-TW" dirty="0"/>
              <a:t>)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66131" y="4011474"/>
            <a:ext cx="6580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FLOAT, ADDSUB, MULDIV, ASSIGN,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RPAREN}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4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a string of expression</a:t>
            </a:r>
          </a:p>
          <a:p>
            <a:pPr lvl="1"/>
            <a:r>
              <a:rPr lang="en-US" altLang="zh-TW" dirty="0"/>
              <a:t>If the expression is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20*(30000+x)</a:t>
            </a:r>
            <a:endParaRPr lang="en-US" altLang="zh-TW" dirty="0"/>
          </a:p>
          <a:p>
            <a:r>
              <a:rPr lang="en-US" altLang="zh-TW" dirty="0"/>
              <a:t>Output: a stream of tokens</a:t>
            </a:r>
          </a:p>
          <a:p>
            <a:pPr lvl="1"/>
            <a:r>
              <a:rPr lang="en-US" altLang="zh-TW" dirty="0"/>
              <a:t>Tokens are </a:t>
            </a:r>
          </a:p>
          <a:p>
            <a:pPr marL="0" indent="0">
              <a:buNone/>
            </a:pPr>
            <a:r>
              <a:rPr lang="zh-TW" altLang="en-US" sz="2400" dirty="0"/>
              <a:t>       </a:t>
            </a:r>
            <a:r>
              <a:rPr lang="en-US" altLang="zh-TW" sz="2400" dirty="0"/>
              <a:t>20	</a:t>
            </a:r>
            <a:r>
              <a:rPr lang="zh-TW" altLang="en-US" sz="2400" dirty="0"/>
              <a:t>         </a:t>
            </a:r>
            <a:r>
              <a:rPr lang="en-US" altLang="zh-TW" sz="2400" dirty="0"/>
              <a:t>*	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 (	 3000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+</a:t>
            </a:r>
            <a:r>
              <a:rPr lang="zh-TW" altLang="en-US" sz="2400" dirty="0"/>
              <a:t>           </a:t>
            </a:r>
            <a:r>
              <a:rPr lang="en-US" altLang="zh-TW" sz="2400" dirty="0"/>
              <a:t>x</a:t>
            </a:r>
            <a:r>
              <a:rPr lang="zh-TW" altLang="en-US" sz="2400" dirty="0"/>
              <a:t> </a:t>
            </a:r>
            <a:r>
              <a:rPr lang="en-US" altLang="zh-TW" sz="2400" dirty="0"/>
              <a:t>	</a:t>
            </a:r>
            <a:r>
              <a:rPr lang="zh-TW" altLang="en-US" sz="2400" dirty="0"/>
              <a:t>          </a:t>
            </a:r>
            <a:r>
              <a:rPr lang="en-US" altLang="zh-TW" sz="2400" dirty="0"/>
              <a:t>)</a:t>
            </a:r>
          </a:p>
          <a:p>
            <a:pPr marL="0" indent="0" algn="ctr">
              <a:buNone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MULDIV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</a:t>
            </a:r>
            <a:endParaRPr lang="en-US" altLang="zh-TW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6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What is an integer (expressed in a string)?</a:t>
            </a:r>
          </a:p>
          <a:p>
            <a:pPr lvl="1"/>
            <a:r>
              <a:rPr lang="en-US" altLang="zh-TW" dirty="0"/>
              <a:t>INT: digits include 0 to 9</a:t>
            </a:r>
          </a:p>
          <a:p>
            <a:pPr lvl="1"/>
            <a:r>
              <a:rPr lang="en-US" altLang="zh-TW" dirty="0"/>
              <a:t>How about negative sign “-”?</a:t>
            </a:r>
          </a:p>
          <a:p>
            <a:r>
              <a:rPr lang="en-US" altLang="zh-TW" dirty="0"/>
              <a:t>What is a floating point?</a:t>
            </a:r>
          </a:p>
          <a:p>
            <a:pPr lvl="1"/>
            <a:r>
              <a:rPr lang="en-US" altLang="zh-TW" dirty="0"/>
              <a:t>FLOAT: digits include 0 to 9 and a period </a:t>
            </a:r>
          </a:p>
          <a:p>
            <a:r>
              <a:rPr lang="en-US" altLang="zh-TW" dirty="0"/>
              <a:t>What is a variable?</a:t>
            </a:r>
          </a:p>
          <a:p>
            <a:pPr lvl="1"/>
            <a:r>
              <a:rPr lang="en-US" altLang="zh-TW" dirty="0"/>
              <a:t>Started with a alphabet, a-z, A_Z, or an underline_</a:t>
            </a:r>
          </a:p>
          <a:p>
            <a:pPr lvl="1"/>
            <a:r>
              <a:rPr lang="en-US" altLang="zh-TW" dirty="0"/>
              <a:t>Followed by a string of alphabets, number, underlines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Scanner</a:t>
            </a:r>
            <a:endParaRPr lang="zh-TW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53C154-767B-4946-8FCC-E39A87A1B8E0}"/>
              </a:ext>
            </a:extLst>
          </p:cNvPr>
          <p:cNvCxnSpPr>
            <a:cxnSpLocks/>
          </p:cNvCxnSpPr>
          <p:nvPr/>
        </p:nvCxnSpPr>
        <p:spPr bwMode="auto">
          <a:xfrm>
            <a:off x="922020" y="3398520"/>
            <a:ext cx="384048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273E5-EDF2-4C97-994C-0EA62CC97CC9}"/>
              </a:ext>
            </a:extLst>
          </p:cNvPr>
          <p:cNvCxnSpPr>
            <a:cxnSpLocks/>
          </p:cNvCxnSpPr>
          <p:nvPr/>
        </p:nvCxnSpPr>
        <p:spPr bwMode="auto">
          <a:xfrm>
            <a:off x="1303020" y="3909060"/>
            <a:ext cx="567690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DAD3A-691D-4913-ACC4-F64A08461FD1}"/>
              </a:ext>
            </a:extLst>
          </p:cNvPr>
          <p:cNvSpPr txBox="1"/>
          <p:nvPr/>
        </p:nvSpPr>
        <p:spPr>
          <a:xfrm>
            <a:off x="5722620" y="331874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included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1033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seen this before. </a:t>
            </a:r>
          </a:p>
          <a:p>
            <a:pPr marL="400050" lvl="1" indent="0">
              <a:buNone/>
            </a:pPr>
            <a:r>
              <a:rPr lang="en-US" altLang="zh-TW" b="1" dirty="0"/>
              <a:t>        FACTOR = ID | </a:t>
            </a:r>
            <a:r>
              <a:rPr lang="en-US" altLang="zh-TW" b="1" dirty="0">
                <a:solidFill>
                  <a:srgbClr val="FF0000"/>
                </a:solidFill>
              </a:rPr>
              <a:t>NUM</a:t>
            </a:r>
            <a:r>
              <a:rPr lang="en-US" altLang="zh-TW" b="1" dirty="0"/>
              <a:t> |  (EXPR)</a:t>
            </a:r>
            <a:r>
              <a:rPr lang="en-US" altLang="zh-TW" dirty="0"/>
              <a:t> </a:t>
            </a:r>
          </a:p>
          <a:p>
            <a:pPr marL="400050" lvl="1" indent="0">
              <a:buNone/>
            </a:pPr>
            <a:r>
              <a:rPr lang="en-US" altLang="zh-TW" b="1" dirty="0"/>
              <a:t>        EXPR = FACTOR | EXPR OP FACTOR</a:t>
            </a:r>
          </a:p>
          <a:p>
            <a:r>
              <a:rPr lang="en-US" altLang="zh-TW" dirty="0"/>
              <a:t>Parsing </a:t>
            </a:r>
            <a:r>
              <a:rPr lang="en-US" altLang="zh-TW" b="1" dirty="0"/>
              <a:t>EXPR = FACTOR| EXPR OP FACTOR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 </a:t>
            </a:r>
            <a:r>
              <a:rPr lang="en-US" altLang="zh-TW" dirty="0">
                <a:solidFill>
                  <a:srgbClr val="FF0000"/>
                </a:solidFill>
              </a:rPr>
              <a:t>factor</a:t>
            </a:r>
            <a:r>
              <a:rPr lang="en-US" altLang="zh-TW" dirty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child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555958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11367</TotalTime>
  <Words>1784</Words>
  <Application>Microsoft Office PowerPoint</Application>
  <PresentationFormat>On-screen Show (4:3)</PresentationFormat>
  <Paragraphs>352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Presentation</vt:lpstr>
      <vt:lpstr>PowerPoint Presentation</vt:lpstr>
      <vt:lpstr>PowerPoint Presentation</vt:lpstr>
      <vt:lpstr>Compiler</vt:lpstr>
      <vt:lpstr>Stages of compilation</vt:lpstr>
      <vt:lpstr>Lexical Analysis (Tokenizer)</vt:lpstr>
      <vt:lpstr>Example</vt:lpstr>
      <vt:lpstr>Scanner</vt:lpstr>
      <vt:lpstr>Parser</vt:lpstr>
      <vt:lpstr>Are we done yet?</vt:lpstr>
      <vt:lpstr>Handling mul/div</vt:lpstr>
      <vt:lpstr>Other considerations</vt:lpstr>
      <vt:lpstr>Code Generation</vt:lpstr>
      <vt:lpstr>Symbol Table</vt:lpstr>
      <vt:lpstr>PowerPoint Presentation</vt:lpstr>
      <vt:lpstr>Mini-project Goal</vt:lpstr>
      <vt:lpstr>What will we provide?</vt:lpstr>
      <vt:lpstr>PowerPoint Presentation</vt:lpstr>
      <vt:lpstr>Lexical analysis (lex.h / lex.c)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</dc:title>
  <dc:creator>Mac</dc:creator>
  <cp:lastModifiedBy>郭柏志</cp:lastModifiedBy>
  <cp:revision>2308</cp:revision>
  <dcterms:created xsi:type="dcterms:W3CDTF">2014-08-19T02:20:21Z</dcterms:created>
  <dcterms:modified xsi:type="dcterms:W3CDTF">2022-03-25T05:11:27Z</dcterms:modified>
</cp:coreProperties>
</file>