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96" r:id="rId5"/>
    <p:sldId id="286" r:id="rId6"/>
    <p:sldId id="257" r:id="rId7"/>
    <p:sldId id="263" r:id="rId8"/>
    <p:sldId id="265" r:id="rId9"/>
    <p:sldId id="287" r:id="rId10"/>
    <p:sldId id="297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98" r:id="rId29"/>
    <p:sldId id="299" r:id="rId30"/>
    <p:sldId id="290" r:id="rId31"/>
    <p:sldId id="273" r:id="rId32"/>
    <p:sldId id="274" r:id="rId33"/>
    <p:sldId id="27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7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8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Exam Date: 2022/4/17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ENDFILE |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ENDFILE: EOF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regarded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values.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values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values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parts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Assignment – </a:t>
            </a:r>
            <a:r>
              <a:rPr lang="en-US" altLang="zh-TW" b="1" dirty="0">
                <a:solidFill>
                  <a:srgbClr val="FF0000"/>
                </a:solidFill>
              </a:rPr>
              <a:t>Practice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Trace</a:t>
            </a:r>
            <a:r>
              <a:rPr lang="en-US" altLang="zh-TW" dirty="0"/>
              <a:t> the package code and </a:t>
            </a:r>
            <a:r>
              <a:rPr lang="en-US" altLang="zh-TW" b="1" dirty="0">
                <a:solidFill>
                  <a:srgbClr val="FF0000"/>
                </a:solidFill>
              </a:rPr>
              <a:t>complete</a:t>
            </a:r>
            <a:r>
              <a:rPr lang="en-US" altLang="zh-TW" dirty="0"/>
              <a:t> the previously mentioned </a:t>
            </a:r>
            <a:r>
              <a:rPr lang="en-US" altLang="zh-TW" dirty="0" err="1"/>
              <a:t>todo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items.</a:t>
            </a:r>
          </a:p>
          <a:p>
            <a:pPr lvl="1"/>
            <a:r>
              <a:rPr lang="en-US" altLang="zh-TW" dirty="0"/>
              <a:t>There will be a practice contest on OJ to verify your code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–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</a:p>
          <a:p>
            <a:pPr lvl="1"/>
            <a:r>
              <a:rPr lang="en-US" altLang="zh-TW" dirty="0"/>
              <a:t>An exam will be held on OJ to examine your comprehension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(during exam): </a:t>
            </a:r>
          </a:p>
          <a:p>
            <a:pPr lvl="1"/>
            <a:r>
              <a:rPr lang="en-US" altLang="zh-TW" dirty="0"/>
              <a:t>Optimize your code for the bonus points if you </a:t>
            </a:r>
            <a:r>
              <a:rPr lang="en-US" altLang="zh-TW" b="1" dirty="0">
                <a:solidFill>
                  <a:srgbClr val="FF0000"/>
                </a:solidFill>
              </a:rPr>
              <a:t>have time left and already get AC in the exam.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There will be an online judge exam to test your comprehension of the assignment on </a:t>
            </a:r>
            <a:r>
              <a:rPr lang="en-US" altLang="zh-TW" b="1" dirty="0">
                <a:solidFill>
                  <a:srgbClr val="FF0000"/>
                </a:solidFill>
              </a:rPr>
              <a:t>4/17 9-12.</a:t>
            </a: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 exam accounts for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  <a:r>
              <a:rPr lang="en-US" altLang="zh-TW" dirty="0"/>
              <a:t> of the total score of the whole project.</a:t>
            </a:r>
          </a:p>
          <a:p>
            <a:endParaRPr lang="en-US" altLang="zh-TW" sz="1100" dirty="0"/>
          </a:p>
          <a:p>
            <a:r>
              <a:rPr lang="en-US" altLang="zh-TW" dirty="0"/>
              <a:t>The exam will be a </a:t>
            </a:r>
            <a:r>
              <a:rPr lang="en-US" altLang="zh-TW" dirty="0">
                <a:solidFill>
                  <a:srgbClr val="FF0000"/>
                </a:solidFill>
              </a:rPr>
              <a:t>partial judge </a:t>
            </a:r>
            <a:r>
              <a:rPr lang="en-US" altLang="zh-TW" dirty="0"/>
              <a:t>exam.</a:t>
            </a:r>
          </a:p>
          <a:p>
            <a:pPr marL="0" indent="0">
              <a:buNone/>
            </a:pPr>
            <a:endParaRPr lang="en-US" altLang="zh-TW" sz="1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Please make sure you complete the assignment before the exam day. The exam is </a:t>
            </a:r>
            <a:r>
              <a:rPr lang="en-US" altLang="zh-TW" b="1" dirty="0">
                <a:solidFill>
                  <a:srgbClr val="FF0000"/>
                </a:solidFill>
              </a:rPr>
              <a:t>highly related to the assignment.</a:t>
            </a:r>
          </a:p>
          <a:p>
            <a:endParaRPr lang="en-US" altLang="zh-TW" sz="1000" dirty="0"/>
          </a:p>
          <a:p>
            <a:r>
              <a:rPr lang="en-US" altLang="zh-TW" dirty="0"/>
              <a:t>Besides </a:t>
            </a:r>
            <a:r>
              <a:rPr lang="en-US" altLang="zh-TW" b="1" dirty="0">
                <a:solidFill>
                  <a:srgbClr val="FF0000"/>
                </a:solidFill>
              </a:rPr>
              <a:t>completing the </a:t>
            </a:r>
            <a:r>
              <a:rPr lang="en-US" altLang="zh-TW" b="1" dirty="0" err="1">
                <a:solidFill>
                  <a:srgbClr val="FF0000"/>
                </a:solidFill>
              </a:rPr>
              <a:t>todos</a:t>
            </a:r>
            <a:r>
              <a:rPr lang="en-US" altLang="zh-TW" dirty="0"/>
              <a:t>, you should </a:t>
            </a:r>
            <a:r>
              <a:rPr lang="en-US" altLang="zh-TW" b="1" dirty="0">
                <a:solidFill>
                  <a:srgbClr val="FF0000"/>
                </a:solidFill>
              </a:rPr>
              <a:t>trace the whole package.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2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Extra Bonus During Exam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If you have time left in the exam and </a:t>
            </a:r>
            <a:r>
              <a:rPr lang="en-US" altLang="zh-TW" b="1" dirty="0">
                <a:solidFill>
                  <a:srgbClr val="FF0000"/>
                </a:solidFill>
              </a:rPr>
              <a:t>already get AC</a:t>
            </a:r>
            <a:r>
              <a:rPr lang="en-US" altLang="zh-TW" dirty="0"/>
              <a:t>, you can </a:t>
            </a:r>
            <a:r>
              <a:rPr lang="en-US" altLang="zh-TW" b="1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your exam code for extra points.</a:t>
            </a:r>
          </a:p>
          <a:p>
            <a:endParaRPr lang="en-US" altLang="zh-TW" dirty="0"/>
          </a:p>
          <a:p>
            <a:r>
              <a:rPr lang="en-US" altLang="zh-TW" dirty="0"/>
              <a:t>Your code will be evaluated only if you get AC in the exam.</a:t>
            </a:r>
          </a:p>
          <a:p>
            <a:endParaRPr lang="en-US" altLang="zh-TW" dirty="0"/>
          </a:p>
          <a:p>
            <a:r>
              <a:rPr lang="en-US" altLang="zh-TW" dirty="0"/>
              <a:t>TAs will test the clock cycles of the assembly code generated by your </a:t>
            </a:r>
            <a:r>
              <a:rPr lang="en-US" altLang="zh-TW" b="1" dirty="0">
                <a:solidFill>
                  <a:srgbClr val="FF0000"/>
                </a:solidFill>
              </a:rPr>
              <a:t>latest AC exam code on OJ.</a:t>
            </a:r>
          </a:p>
          <a:p>
            <a:endParaRPr lang="en-US" altLang="zh-TW" dirty="0"/>
          </a:p>
          <a:p>
            <a:r>
              <a:rPr lang="en-US" altLang="zh-TW" dirty="0"/>
              <a:t>Students with </a:t>
            </a:r>
            <a:r>
              <a:rPr lang="en-US" altLang="zh-TW" dirty="0">
                <a:solidFill>
                  <a:srgbClr val="FF0000"/>
                </a:solidFill>
              </a:rPr>
              <a:t>fewer clock cycles </a:t>
            </a:r>
            <a:r>
              <a:rPr lang="en-US" altLang="zh-TW" dirty="0"/>
              <a:t>get more extra bonus points.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(have initial values)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0344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52312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>
                          <a:solidFill>
                            <a:schemeClr val="tx1"/>
                          </a:solidFill>
                          <a:effectLst/>
                        </a:rPr>
                        <a:t>the value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2284</Words>
  <Application>Microsoft Office PowerPoint</Application>
  <PresentationFormat>On-screen Show (4:3)</PresentationFormat>
  <Paragraphs>377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Consolas</vt:lpstr>
      <vt:lpstr>Courier New</vt:lpstr>
      <vt:lpstr>Wingdings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Project parts</vt:lpstr>
      <vt:lpstr>Exam reminder (1)</vt:lpstr>
      <vt:lpstr>Exam reminder (2)</vt:lpstr>
      <vt:lpstr>Extra Bonus During Exam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郭柏志</cp:lastModifiedBy>
  <cp:revision>1046</cp:revision>
  <dcterms:created xsi:type="dcterms:W3CDTF">2015-03-11T00:55:32Z</dcterms:created>
  <dcterms:modified xsi:type="dcterms:W3CDTF">2022-03-22T05:22:17Z</dcterms:modified>
</cp:coreProperties>
</file>