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7" r:id="rId20"/>
    <p:sldId id="278" r:id="rId21"/>
    <p:sldId id="274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9" r:id="rId31"/>
    <p:sldId id="29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0591cadeda8e14" providerId="LiveId" clId="{72091607-3A5B-436A-8C91-412B14713F9E}"/>
    <pc:docChg chg="modSld">
      <pc:chgData name="" userId="780591cadeda8e14" providerId="LiveId" clId="{72091607-3A5B-436A-8C91-412B14713F9E}" dt="2022-04-08T08:09:37.931" v="11" actId="20577"/>
      <pc:docMkLst>
        <pc:docMk/>
      </pc:docMkLst>
      <pc:sldChg chg="modSp">
        <pc:chgData name="" userId="780591cadeda8e14" providerId="LiveId" clId="{72091607-3A5B-436A-8C91-412B14713F9E}" dt="2022-04-08T08:09:37.931" v="11" actId="20577"/>
        <pc:sldMkLst>
          <pc:docMk/>
          <pc:sldMk cId="2576888052" sldId="256"/>
        </pc:sldMkLst>
        <pc:spChg chg="mod">
          <ac:chgData name="" userId="780591cadeda8e14" providerId="LiveId" clId="{72091607-3A5B-436A-8C91-412B14713F9E}" dt="2022-04-08T08:09:37.931" v="11" actId="20577"/>
          <ac:spMkLst>
            <pc:docMk/>
            <pc:sldMk cId="2576888052" sldId="256"/>
            <ac:spMk id="2" creationId="{91823D9F-5122-4AB3-AC8B-4D818A8D14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E7D40-E78D-4499-BB50-379EA3F9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91A8FC-FEBD-4FE7-8D16-070BF7529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2F3F03-21EE-488B-A6BC-9B724254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6205D-D569-4788-B7BA-03A7625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D5D0E8-3D4E-4C70-9DA9-83DF491F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16B6E-B2CB-44F0-98C8-DE8A62F8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07723F-8C6C-45AF-B246-743FD4C8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D964A-9596-4B16-B3B8-8E2EFB6A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0D5CD-7ADA-40F6-B4E9-3E431A67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4538B-9FF4-4965-BD16-88993E8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8811DD-E42C-4E62-9EB3-50A8D794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C13710-7158-4573-B2C8-1B3E4356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18F7D-31B7-4743-9175-DA7A700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096BA7-B02F-490D-A0B4-9B63B8F4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685AD2-4CFA-4BC1-9BA7-8DA70157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0B013-CE36-4447-B400-15B5550A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6F4A-576C-40B7-B0AA-ADF357E6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690CB-8502-4932-A95D-7B49C7BB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543F8E-73E1-45CA-B360-276B23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C44405-EC92-4E91-952E-F0B6FF77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3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6F8A2-8724-44B9-AEAB-3412D5EE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C26476-001D-4B89-BEA6-BD1979A9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63762-AE05-4C35-82E8-35B9318B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F3717-665A-4175-975F-F79D023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6F05C-2E54-474E-8338-92608679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59C34-4523-4561-8D62-7D7BFD3F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286F5-CEFD-4E91-A281-8782E801D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AE6F22-AD4D-48E1-A4DB-2DD7FA21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76A991-C505-4090-9414-E0D9EFC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F438D-8480-47D7-8475-3A5CDB13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AC5F32-BCED-401E-A63A-C5DF988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DBEB5-AAC0-42D5-8AF5-566B6BC8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00463C-DD83-42B3-ADDF-A93958D2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1A33A-02CA-4BE4-A601-278A7A2D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36AF3A-63B6-434D-ABFC-D56B21AAD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3F2E87-E879-4A59-B101-A0C1769E1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92E69A-A387-479F-B992-599B7BEB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3FA2AC-0F7B-4646-B071-87568DF7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9B22BC-83E3-4C6D-ACA0-6980B7E5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4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A3740-C762-41EE-9458-5F260399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C01947-C8EC-4326-972C-6D37B12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8FE99-5D1C-4017-A661-13F97265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876E0B-3D48-40AA-9156-4691EDF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2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37DC7F-C126-4170-B43F-18CB51E0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54BC77-EF77-4E88-BFC6-009C3929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B209E-D753-4944-ADA2-D7659767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3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F9D1A-7148-4EDE-95A5-12AA8D39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385DC-9DBE-400C-9A45-486A35D0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07B39F-6174-4C81-8E4E-DDA18F65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27193-A7E7-4B6C-912B-83F09C73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07DE73-D3D1-46D9-B7BF-0AD203D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C3AC1-F884-473E-A14B-9FF11A6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7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19210-640E-457A-93B5-5F8539BB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EE8C06-485A-46B3-BB39-6B11C746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8FC2F1-E1F2-42A3-9643-D2BEDBBF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9E6438-1707-4179-9B51-E3B2588E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EA87F2-62C7-4302-BEB5-AA07C294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A06ABC-FD68-4FF8-BDAF-6891CF15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F2165A-F5BB-46F0-832D-720C86C3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3B35D-B142-4CC4-B353-0EBAFB33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DEB4E-A1DB-4BCE-ABFB-62EB5704B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B69D-FD55-4E73-94A7-8DA81D8B45C0}" type="datetimeFigureOut">
              <a:rPr lang="zh-TW" altLang="en-US" smtClean="0"/>
              <a:t>2022/4/8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E304A-5DA1-4900-BC2B-3776B388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645AD-E099-4814-BCE3-407D8AE75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A365-B228-494C-AE8F-031085C5E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zh-tw/p/ubuntu-2004-lts/9n6svws3rx71?rtc=1&amp;activetab=pivot:overviewt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23D9F-5122-4AB3-AC8B-4D818A8D1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Mini Project 3</a:t>
            </a:r>
            <a:br>
              <a:rPr lang="en-US" altLang="zh-TW" dirty="0"/>
            </a:br>
            <a:r>
              <a:rPr lang="en-US" altLang="zh-TW" dirty="0" err="1"/>
              <a:t>Gomoku</a:t>
            </a:r>
            <a:r>
              <a:rPr lang="en-US" altLang="zh-TW" dirty="0"/>
              <a:t> 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3F8324-C545-4C22-8B2A-EED85CB41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WSL Installation Tutorial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688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AC56-1038-4EFE-AB02-BFC97DD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Paste the command and press enter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F18AAB5-F760-4E3C-B922-E025F6BE4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D8E276-5CEF-4A41-85E4-D29706CF1C14}"/>
              </a:ext>
            </a:extLst>
          </p:cNvPr>
          <p:cNvSpPr/>
          <p:nvPr/>
        </p:nvSpPr>
        <p:spPr>
          <a:xfrm>
            <a:off x="3622087" y="2840854"/>
            <a:ext cx="6294271" cy="35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6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A47D1-4985-4D92-853B-6939AF82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Restart your computer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ED57B-FC3A-405F-AAF3-97313C21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Since WSL 1 is enough for this project, this slide will not go through step 2 ~ step 5 of the installation guide</a:t>
            </a:r>
          </a:p>
          <a:p>
            <a:endParaRPr lang="en-US" altLang="zh-TW" dirty="0"/>
          </a:p>
          <a:p>
            <a:r>
              <a:rPr lang="en-US" altLang="zh-TW" dirty="0"/>
              <a:t>Restart your computer before you proceed to next step</a:t>
            </a:r>
          </a:p>
          <a:p>
            <a:pPr lvl="1"/>
            <a:r>
              <a:rPr lang="en-US" altLang="zh-TW" dirty="0"/>
              <a:t>If there is “reboot” and “update and reboot”, click “update and reboot”</a:t>
            </a:r>
          </a:p>
          <a:p>
            <a:endParaRPr lang="en-US" altLang="zh-TW" dirty="0"/>
          </a:p>
          <a:p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 want to install WSL 2, you can follow the installation guide to complete step 2 ~ step 5 then restart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8436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E9D87-3133-4161-9629-BD44B325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>
                <a:hlinkClick r:id="rId2"/>
              </a:rPr>
              <a:t>Ubuntu 20.04 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921D6C-12CE-4AB4-A432-0FE60912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511C37-0CD6-4A01-98DE-A8628412A7FF}"/>
              </a:ext>
            </a:extLst>
          </p:cNvPr>
          <p:cNvSpPr/>
          <p:nvPr/>
        </p:nvSpPr>
        <p:spPr>
          <a:xfrm>
            <a:off x="8123068" y="2805343"/>
            <a:ext cx="1376039" cy="35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WSL</a:t>
            </a:r>
          </a:p>
          <a:p>
            <a:r>
              <a:rPr lang="en-US" altLang="zh-TW" dirty="0"/>
              <a:t>Setup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build-essential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 in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in WSL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7CEF6-1045-425D-B7A0-2DDE344C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Search for Ubuntu and start it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6AB95E-F3FD-4C82-AF97-139C6ADC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806" y="1825625"/>
            <a:ext cx="5330388" cy="4351338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2D2A1B-575C-4786-B71C-2C9EC83E121D}"/>
              </a:ext>
            </a:extLst>
          </p:cNvPr>
          <p:cNvSpPr/>
          <p:nvPr/>
        </p:nvSpPr>
        <p:spPr>
          <a:xfrm>
            <a:off x="3346883" y="5859263"/>
            <a:ext cx="1376039" cy="354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450B64-FDA7-4F90-BAB7-311BE6CD6E8F}"/>
              </a:ext>
            </a:extLst>
          </p:cNvPr>
          <p:cNvSpPr/>
          <p:nvPr/>
        </p:nvSpPr>
        <p:spPr>
          <a:xfrm>
            <a:off x="3160451" y="2281560"/>
            <a:ext cx="2840854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6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135EE-2C59-42F7-B24E-D57F9736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 your new username for Ubuntu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527412-E00B-407D-8E3C-6E202BEAD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4A79E4-A815-4C42-B88C-858E54E55A32}"/>
              </a:ext>
            </a:extLst>
          </p:cNvPr>
          <p:cNvSpPr/>
          <p:nvPr/>
        </p:nvSpPr>
        <p:spPr>
          <a:xfrm>
            <a:off x="1942297" y="2459116"/>
            <a:ext cx="1999388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2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51CCA-FC79-49BE-9F23-41524477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 your new password for Ubuntu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019DAF-89F2-4BC3-A3DE-E0BB0CF0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61" y="1848343"/>
            <a:ext cx="9326277" cy="430590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1D6DA0-097D-426F-BF3E-8DCA060474A4}"/>
              </a:ext>
            </a:extLst>
          </p:cNvPr>
          <p:cNvSpPr/>
          <p:nvPr/>
        </p:nvSpPr>
        <p:spPr>
          <a:xfrm>
            <a:off x="1299695" y="2592280"/>
            <a:ext cx="1576669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7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7B236-9B4F-4CD4-B178-BA11FEEE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Validate your new password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7B50A-E757-4381-91B6-0B1205EA5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61" y="1848343"/>
            <a:ext cx="9326277" cy="430590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D86C0E-86A7-4129-B7E4-8EA473B48437}"/>
              </a:ext>
            </a:extLst>
          </p:cNvPr>
          <p:cNvSpPr/>
          <p:nvPr/>
        </p:nvSpPr>
        <p:spPr>
          <a:xfrm>
            <a:off x="1352961" y="2716567"/>
            <a:ext cx="1896267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98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WSL</a:t>
            </a:r>
          </a:p>
          <a:p>
            <a:r>
              <a:rPr lang="en-US" altLang="zh-TW" dirty="0"/>
              <a:t>Install build-essential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 in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in WSL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120C0-E3AB-4AFA-8F94-B3177414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 </a:t>
            </a:r>
            <a:r>
              <a:rPr lang="en-US" altLang="zh-TW" b="1" dirty="0">
                <a:latin typeface="+mn-lt"/>
              </a:rPr>
              <a:t>“</a:t>
            </a:r>
            <a:r>
              <a:rPr lang="en-US" altLang="zh-TW" b="1" dirty="0" err="1">
                <a:latin typeface="+mn-lt"/>
              </a:rPr>
              <a:t>sudo</a:t>
            </a:r>
            <a:r>
              <a:rPr lang="en-US" altLang="zh-TW" b="1" dirty="0">
                <a:latin typeface="+mn-lt"/>
              </a:rPr>
              <a:t> apt update”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12542D-7EB9-4446-AC04-EA1B14D2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0400F9-CEA6-4AE9-B298-B2D7E707994B}"/>
              </a:ext>
            </a:extLst>
          </p:cNvPr>
          <p:cNvSpPr/>
          <p:nvPr/>
        </p:nvSpPr>
        <p:spPr>
          <a:xfrm>
            <a:off x="4607511" y="2041865"/>
            <a:ext cx="1109708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3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build-essential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 in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in WSL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6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59166-D936-4121-A84E-06AB26E1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 your password for Ubuntu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03A771-54BD-40A7-AB1D-C3EEFD8A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102313-0D06-467D-A574-0B558D2A1BE6}"/>
              </a:ext>
            </a:extLst>
          </p:cNvPr>
          <p:cNvSpPr/>
          <p:nvPr/>
        </p:nvSpPr>
        <p:spPr>
          <a:xfrm>
            <a:off x="2155119" y="2201662"/>
            <a:ext cx="1804321" cy="292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81017-F4AB-4EC4-89E0-EABABD9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 </a:t>
            </a:r>
            <a:r>
              <a:rPr lang="en-US" altLang="zh-TW" b="1" dirty="0">
                <a:latin typeface="+mn-lt"/>
              </a:rPr>
              <a:t>“</a:t>
            </a:r>
            <a:r>
              <a:rPr lang="en-US" altLang="zh-TW" b="1" dirty="0" err="1">
                <a:latin typeface="+mn-lt"/>
              </a:rPr>
              <a:t>sudo</a:t>
            </a:r>
            <a:r>
              <a:rPr lang="en-US" altLang="zh-TW" b="1" dirty="0">
                <a:latin typeface="+mn-lt"/>
              </a:rPr>
              <a:t> apt install build-essential”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361984-0BBB-4467-83A5-C019D6BBD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B38271-D4D8-499E-AB39-AD2B68994834}"/>
              </a:ext>
            </a:extLst>
          </p:cNvPr>
          <p:cNvSpPr/>
          <p:nvPr/>
        </p:nvSpPr>
        <p:spPr>
          <a:xfrm>
            <a:off x="4625266" y="2059620"/>
            <a:ext cx="2130642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1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CEC6C-4E81-4C5C-96CA-7AC20ED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Press enter to continue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146428-F4C6-4223-841B-57C767E0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DC5973-AF1B-44EF-8A81-45993D1B1483}"/>
              </a:ext>
            </a:extLst>
          </p:cNvPr>
          <p:cNvSpPr/>
          <p:nvPr/>
        </p:nvSpPr>
        <p:spPr>
          <a:xfrm>
            <a:off x="2098685" y="5095783"/>
            <a:ext cx="2251373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90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A7657-54A2-4A0F-B448-1CE6249A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Type </a:t>
            </a:r>
            <a:r>
              <a:rPr lang="en-US" altLang="zh-TW" sz="3600" b="1" dirty="0">
                <a:latin typeface="+mn-lt"/>
              </a:rPr>
              <a:t>“g++ --version” </a:t>
            </a:r>
            <a:r>
              <a:rPr lang="en-US" altLang="zh-TW" sz="3600" dirty="0"/>
              <a:t>and </a:t>
            </a:r>
            <a:r>
              <a:rPr lang="en-US" altLang="zh-TW" sz="3600" b="1" dirty="0">
                <a:latin typeface="+mn-lt"/>
              </a:rPr>
              <a:t>“make --version”</a:t>
            </a:r>
            <a:br>
              <a:rPr lang="en-US" altLang="zh-TW" sz="3600" b="1" dirty="0">
                <a:latin typeface="+mn-lt"/>
              </a:rPr>
            </a:br>
            <a:r>
              <a:rPr lang="en-US" altLang="zh-TW" sz="3600" dirty="0"/>
              <a:t>to validate installation</a:t>
            </a:r>
            <a:endParaRPr lang="zh-TW" altLang="en-US" sz="36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33FEF8A-B156-468C-957D-A206C8484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CB48670-94E0-46E7-98A2-59BCE7BCEA3D}"/>
              </a:ext>
            </a:extLst>
          </p:cNvPr>
          <p:cNvSpPr/>
          <p:nvPr/>
        </p:nvSpPr>
        <p:spPr>
          <a:xfrm>
            <a:off x="4611065" y="2849732"/>
            <a:ext cx="981867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494810-FD15-4F9E-812B-6DE1A02F2937}"/>
              </a:ext>
            </a:extLst>
          </p:cNvPr>
          <p:cNvSpPr/>
          <p:nvPr/>
        </p:nvSpPr>
        <p:spPr>
          <a:xfrm>
            <a:off x="4611064" y="2044717"/>
            <a:ext cx="981867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0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build-essential</a:t>
            </a:r>
          </a:p>
          <a:p>
            <a:r>
              <a:rPr lang="en-US" altLang="zh-TW" dirty="0"/>
              <a:t>Compile in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in WSL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00E0C-569E-416A-8173-93E314A2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 Windows, your project path in </a:t>
            </a:r>
            <a:r>
              <a:rPr lang="en-US" altLang="zh-TW" sz="3600" dirty="0">
                <a:solidFill>
                  <a:srgbClr val="FF0000"/>
                </a:solidFill>
              </a:rPr>
              <a:t>C drive</a:t>
            </a:r>
            <a:br>
              <a:rPr lang="en-US" altLang="zh-TW" sz="3600" dirty="0">
                <a:solidFill>
                  <a:srgbClr val="FF0000"/>
                </a:solidFill>
              </a:rPr>
            </a:br>
            <a:r>
              <a:rPr lang="en-US" altLang="zh-TW" sz="3600" dirty="0"/>
              <a:t>would be like </a:t>
            </a:r>
            <a:r>
              <a:rPr lang="en-US" altLang="zh-TW" sz="3600" b="1" dirty="0">
                <a:latin typeface="+mn-lt"/>
              </a:rPr>
              <a:t>“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C:\</a:t>
            </a:r>
            <a:r>
              <a:rPr lang="en-US" altLang="zh-TW" sz="3600" b="1" dirty="0">
                <a:latin typeface="+mn-lt"/>
              </a:rPr>
              <a:t>[</a:t>
            </a:r>
            <a:r>
              <a:rPr lang="en-US" altLang="zh-TW" sz="3600" b="1" dirty="0" err="1">
                <a:latin typeface="+mn-lt"/>
              </a:rPr>
              <a:t>project_path</a:t>
            </a:r>
            <a:r>
              <a:rPr lang="en-US" altLang="zh-TW" sz="3600" b="1" dirty="0">
                <a:latin typeface="+mn-lt"/>
              </a:rPr>
              <a:t>]”</a:t>
            </a:r>
            <a:endParaRPr lang="zh-TW" altLang="en-US" sz="3600" dirty="0">
              <a:latin typeface="+mn-lt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9741ED3-238A-4D58-87B3-3B05B3A1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28DACE3-19A9-442F-AEAB-87537D39E83F}"/>
              </a:ext>
            </a:extLst>
          </p:cNvPr>
          <p:cNvSpPr/>
          <p:nvPr/>
        </p:nvSpPr>
        <p:spPr>
          <a:xfrm>
            <a:off x="2134195" y="2343705"/>
            <a:ext cx="2375661" cy="55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4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409C3-461B-4B1D-BAD4-0B980520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However, in WSL, your project path in </a:t>
            </a:r>
            <a:r>
              <a:rPr lang="en-US" altLang="zh-TW" sz="3600" dirty="0">
                <a:solidFill>
                  <a:srgbClr val="FF0000"/>
                </a:solidFill>
              </a:rPr>
              <a:t>C drive</a:t>
            </a:r>
            <a:br>
              <a:rPr lang="en-US" altLang="zh-TW" sz="3600" dirty="0"/>
            </a:br>
            <a:r>
              <a:rPr lang="en-US" altLang="zh-TW" sz="3600" dirty="0"/>
              <a:t>would be like </a:t>
            </a:r>
            <a:r>
              <a:rPr lang="en-US" altLang="zh-TW" sz="3600" b="1" dirty="0">
                <a:latin typeface="+mn-lt"/>
              </a:rPr>
              <a:t>“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b="1" dirty="0" err="1">
                <a:solidFill>
                  <a:srgbClr val="FF0000"/>
                </a:solidFill>
                <a:latin typeface="+mn-lt"/>
              </a:rPr>
              <a:t>mnt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/c/</a:t>
            </a:r>
            <a:r>
              <a:rPr lang="en-US" altLang="zh-TW" sz="3600" b="1" dirty="0">
                <a:latin typeface="+mn-lt"/>
              </a:rPr>
              <a:t>[</a:t>
            </a:r>
            <a:r>
              <a:rPr lang="en-US" altLang="zh-TW" sz="3600" b="1" dirty="0" err="1">
                <a:latin typeface="+mn-lt"/>
              </a:rPr>
              <a:t>project_path</a:t>
            </a:r>
            <a:r>
              <a:rPr lang="en-US" altLang="zh-TW" sz="3600" b="1" dirty="0">
                <a:latin typeface="+mn-lt"/>
              </a:rPr>
              <a:t>]”</a:t>
            </a:r>
            <a:endParaRPr lang="zh-TW" altLang="en-US" sz="3600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068E14-6BE7-48F0-AFF9-F4F797E2A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88E921-6E41-4750-8CD4-358D37D81626}"/>
              </a:ext>
            </a:extLst>
          </p:cNvPr>
          <p:cNvSpPr/>
          <p:nvPr/>
        </p:nvSpPr>
        <p:spPr>
          <a:xfrm>
            <a:off x="2208387" y="2228295"/>
            <a:ext cx="2550044" cy="23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4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CD87C-D2C2-48DC-95F1-FD94762B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Change directory to the “</a:t>
            </a:r>
            <a:r>
              <a:rPr lang="en-US" altLang="zh-TW" sz="3600" dirty="0" err="1"/>
              <a:t>src</a:t>
            </a:r>
            <a:r>
              <a:rPr lang="en-US" altLang="zh-TW" sz="3600" dirty="0"/>
              <a:t>” folder</a:t>
            </a:r>
            <a:br>
              <a:rPr lang="en-US" altLang="zh-TW" sz="3600" dirty="0"/>
            </a:br>
            <a:r>
              <a:rPr lang="en-US" altLang="zh-TW" sz="3600" dirty="0"/>
              <a:t>of your project by </a:t>
            </a:r>
            <a:r>
              <a:rPr lang="en-US" altLang="zh-TW" sz="3600" b="1" dirty="0">
                <a:latin typeface="+mn-lt"/>
              </a:rPr>
              <a:t>“cd [</a:t>
            </a:r>
            <a:r>
              <a:rPr lang="en-US" altLang="zh-TW" sz="3600" b="1" dirty="0" err="1">
                <a:latin typeface="+mn-lt"/>
              </a:rPr>
              <a:t>project_path</a:t>
            </a:r>
            <a:r>
              <a:rPr lang="en-US" altLang="zh-TW" sz="3600" b="1" dirty="0">
                <a:latin typeface="+mn-lt"/>
              </a:rPr>
              <a:t>]/</a:t>
            </a:r>
            <a:r>
              <a:rPr lang="en-US" altLang="zh-TW" sz="3600" b="1" dirty="0" err="1">
                <a:latin typeface="+mn-lt"/>
              </a:rPr>
              <a:t>src</a:t>
            </a:r>
            <a:r>
              <a:rPr lang="en-US" altLang="zh-TW" sz="3600" b="1" dirty="0">
                <a:latin typeface="+mn-lt"/>
              </a:rPr>
              <a:t>”</a:t>
            </a:r>
            <a:endParaRPr lang="zh-TW" altLang="en-US" sz="3600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6843D4-60E7-40AE-A9B5-233C0DECC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34FC56-3D28-43FC-98BB-C44D9923B3AF}"/>
              </a:ext>
            </a:extLst>
          </p:cNvPr>
          <p:cNvSpPr/>
          <p:nvPr/>
        </p:nvSpPr>
        <p:spPr>
          <a:xfrm>
            <a:off x="3655448" y="2059619"/>
            <a:ext cx="3109338" cy="275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5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CFCCE-FAAE-4CD4-8FD7-4A9DDA98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</a:t>
            </a:r>
            <a:r>
              <a:rPr lang="en-US" altLang="zh-TW" b="1" dirty="0">
                <a:latin typeface="+mn-lt"/>
              </a:rPr>
              <a:t>“make” </a:t>
            </a:r>
            <a:r>
              <a:rPr lang="en-US" altLang="zh-TW" dirty="0"/>
              <a:t>to compile your code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86B1329-01D1-4D5F-B6A8-9FB42925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5595E0-C3EE-45B7-8DCB-FB4D159406DC}"/>
              </a:ext>
            </a:extLst>
          </p:cNvPr>
          <p:cNvSpPr/>
          <p:nvPr/>
        </p:nvSpPr>
        <p:spPr>
          <a:xfrm>
            <a:off x="6300993" y="2059619"/>
            <a:ext cx="366137" cy="275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91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build-essential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 in WSL</a:t>
            </a:r>
          </a:p>
          <a:p>
            <a:r>
              <a:rPr lang="en-US" altLang="zh-TW" dirty="0"/>
              <a:t>Execute in WSL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45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9854C-A4C7-45D4-BE1F-22D4087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7AAA2-8AF1-4555-8FAE-F7D37535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noticed that executing the project on Windows is much slower than on Mac or Linux</a:t>
            </a:r>
          </a:p>
          <a:p>
            <a:endParaRPr lang="en-US" altLang="zh-TW" dirty="0"/>
          </a:p>
          <a:p>
            <a:r>
              <a:rPr lang="en-US" altLang="zh-TW" dirty="0"/>
              <a:t>There also exists some serious problems like file remove error or baselines got killed too early and failed to output action</a:t>
            </a:r>
          </a:p>
          <a:p>
            <a:endParaRPr lang="en-US" altLang="zh-TW" dirty="0"/>
          </a:p>
          <a:p>
            <a:r>
              <a:rPr lang="en-US" altLang="zh-TW" dirty="0"/>
              <a:t>For Windows users, we </a:t>
            </a:r>
            <a:r>
              <a:rPr lang="en-US" altLang="zh-TW" dirty="0">
                <a:solidFill>
                  <a:srgbClr val="FF0000"/>
                </a:solidFill>
              </a:rPr>
              <a:t>recommend using WSL in this project </a:t>
            </a:r>
            <a:r>
              <a:rPr lang="en-US" altLang="zh-TW" dirty="0"/>
              <a:t>to avoid these problems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652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8AC40-F85B-4E8E-9753-DB25C53F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Type </a:t>
            </a:r>
            <a:r>
              <a:rPr lang="en-US" altLang="zh-TW" sz="3600" b="1" dirty="0">
                <a:latin typeface="+mn-lt"/>
              </a:rPr>
              <a:t>“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./</a:t>
            </a:r>
            <a:r>
              <a:rPr lang="en-US" altLang="zh-TW" sz="3600" b="1" dirty="0">
                <a:latin typeface="+mn-lt"/>
              </a:rPr>
              <a:t>main 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./</a:t>
            </a:r>
            <a:r>
              <a:rPr lang="en-US" altLang="zh-TW" sz="3600" b="1" dirty="0">
                <a:latin typeface="+mn-lt"/>
              </a:rPr>
              <a:t>[AI1] </a:t>
            </a:r>
            <a:r>
              <a:rPr lang="en-US" altLang="zh-TW" sz="3600" b="1" dirty="0">
                <a:solidFill>
                  <a:srgbClr val="FF0000"/>
                </a:solidFill>
                <a:latin typeface="+mn-lt"/>
              </a:rPr>
              <a:t>./</a:t>
            </a:r>
            <a:r>
              <a:rPr lang="en-US" altLang="zh-TW" sz="3600" b="1" dirty="0">
                <a:latin typeface="+mn-lt"/>
              </a:rPr>
              <a:t>[AI2]” </a:t>
            </a:r>
            <a:r>
              <a:rPr lang="en-US" altLang="zh-TW" sz="3600" b="0" i="0" u="none" strike="noStrike" baseline="0" dirty="0">
                <a:solidFill>
                  <a:srgbClr val="000000"/>
                </a:solidFill>
              </a:rPr>
              <a:t>in terminal to execute</a:t>
            </a:r>
            <a:br>
              <a:rPr lang="en-US" altLang="zh-TW" sz="3600" b="0" i="0" u="none" strike="noStrike" baseline="0" dirty="0">
                <a:solidFill>
                  <a:srgbClr val="000000"/>
                </a:solidFill>
              </a:rPr>
            </a:br>
            <a:r>
              <a:rPr lang="en-US" altLang="zh-TW" sz="3600" b="0" i="0" u="none" strike="noStrike" baseline="0" dirty="0">
                <a:solidFill>
                  <a:srgbClr val="000000"/>
                </a:solidFill>
              </a:rPr>
              <a:t>while in the “</a:t>
            </a:r>
            <a:r>
              <a:rPr lang="en-US" altLang="zh-TW" sz="3600" b="0" i="0" u="none" strike="noStrike" baseline="0" dirty="0" err="1">
                <a:solidFill>
                  <a:srgbClr val="000000"/>
                </a:solidFill>
              </a:rPr>
              <a:t>src</a:t>
            </a:r>
            <a:r>
              <a:rPr lang="en-US" altLang="zh-TW" sz="3600" b="0" i="0" u="none" strike="noStrike" baseline="0" dirty="0">
                <a:solidFill>
                  <a:srgbClr val="000000"/>
                </a:solidFill>
              </a:rPr>
              <a:t>” folder of your project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4E1287-C961-4885-A556-DBADC573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87" y="1825625"/>
            <a:ext cx="7775226" cy="4351338"/>
          </a:xfrm>
        </p:spPr>
      </p:pic>
    </p:spTree>
    <p:extLst>
      <p:ext uri="{BB962C8B-B14F-4D97-AF65-F5344CB8AC3E}">
        <p14:creationId xmlns:p14="http://schemas.microsoft.com/office/powerpoint/2010/main" val="1112105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1758D4-8E2C-49C6-9E91-F8C26DD21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Happy Coding!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EFF3D38-931C-4D81-87F8-AB29660A5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3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08DD9-0445-4C72-B55F-506D8F0F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Subsystem for Linux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8A187-27FE-4779-8959-95B7D0A6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WSL enables your Windows computer to run Linux</a:t>
            </a:r>
          </a:p>
          <a:p>
            <a:endParaRPr lang="en-US" altLang="zh-TW" sz="1600" dirty="0"/>
          </a:p>
          <a:p>
            <a:r>
              <a:rPr lang="en-US" altLang="zh-TW" dirty="0"/>
              <a:t>Since the final evaluation will take place on a machine with Linux environment, using WSL during development is a good choice</a:t>
            </a:r>
          </a:p>
          <a:p>
            <a:endParaRPr lang="en-US" altLang="zh-TW" sz="1600" dirty="0"/>
          </a:p>
          <a:p>
            <a:r>
              <a:rPr lang="en-US" altLang="zh-TW" dirty="0"/>
              <a:t>Using WSL makes your code execute in normal speed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Without the lags in Windows</a:t>
            </a:r>
          </a:p>
          <a:p>
            <a:endParaRPr lang="en-US" altLang="zh-TW" sz="1600" dirty="0"/>
          </a:p>
          <a:p>
            <a:r>
              <a:rPr lang="en-US" altLang="zh-TW" dirty="0"/>
              <a:t>Also prevents the remove file and baseline invalid move error</a:t>
            </a:r>
          </a:p>
        </p:txBody>
      </p:sp>
    </p:spTree>
    <p:extLst>
      <p:ext uri="{BB962C8B-B14F-4D97-AF65-F5344CB8AC3E}">
        <p14:creationId xmlns:p14="http://schemas.microsoft.com/office/powerpoint/2010/main" val="99099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F223-1EB0-4027-BB79-4207CC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1E40D-3871-4F3F-9C76-5814D087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Install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build-essential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Compile in WSL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in WSL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6A077-101F-4395-9505-95313E3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 to </a:t>
            </a:r>
            <a:r>
              <a:rPr lang="en-US" altLang="zh-TW" dirty="0">
                <a:hlinkClick r:id="rId2"/>
              </a:rPr>
              <a:t>WSL Installation Guide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3BE513-0B83-4669-815E-A47AFC71E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93707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2D595-CFD6-4CE8-98CF-016D0B3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the command in step 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69AF69-5744-4608-9193-6B15208EA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69BA36-C73B-4CC8-BABD-A744E332F341}"/>
              </a:ext>
            </a:extLst>
          </p:cNvPr>
          <p:cNvSpPr/>
          <p:nvPr/>
        </p:nvSpPr>
        <p:spPr>
          <a:xfrm>
            <a:off x="4376691" y="4083728"/>
            <a:ext cx="4048218" cy="51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75742-DFB3-4CE2-A391-CEBA952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for PowerShell with search tool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42BDF8-C0AD-4E55-AF14-298FA423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806" y="1825625"/>
            <a:ext cx="5330388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638E8E-AC60-4907-8595-1EFE97192760}"/>
              </a:ext>
            </a:extLst>
          </p:cNvPr>
          <p:cNvSpPr/>
          <p:nvPr/>
        </p:nvSpPr>
        <p:spPr>
          <a:xfrm>
            <a:off x="3275860" y="2947386"/>
            <a:ext cx="2574524" cy="612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E4E552-7092-44BB-8508-E4D71FF9A7C7}"/>
              </a:ext>
            </a:extLst>
          </p:cNvPr>
          <p:cNvSpPr/>
          <p:nvPr/>
        </p:nvSpPr>
        <p:spPr>
          <a:xfrm>
            <a:off x="3204835" y="5804516"/>
            <a:ext cx="1837679" cy="46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8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BD25E-B3D0-4728-8345-5CAD06B8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PowerShell as Administrator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0F8E2E-3877-4733-95ED-4B32DEDF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806" y="1825625"/>
            <a:ext cx="5330388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0E9FDE-5A98-4E49-B0E5-77B5E78438E8}"/>
              </a:ext>
            </a:extLst>
          </p:cNvPr>
          <p:cNvSpPr/>
          <p:nvPr/>
        </p:nvSpPr>
        <p:spPr>
          <a:xfrm>
            <a:off x="5717216" y="3638365"/>
            <a:ext cx="1837679" cy="46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39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477</Words>
  <Application>Microsoft Office PowerPoint</Application>
  <PresentationFormat>寬螢幕</PresentationFormat>
  <Paragraphs>87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Mini Project 3 Gomoku AI</vt:lpstr>
      <vt:lpstr>Outline</vt:lpstr>
      <vt:lpstr>Introduction</vt:lpstr>
      <vt:lpstr>Windows Subsystem for Linux</vt:lpstr>
      <vt:lpstr>Outline</vt:lpstr>
      <vt:lpstr>Go to WSL Installation Guide</vt:lpstr>
      <vt:lpstr>Copy the command in step 1</vt:lpstr>
      <vt:lpstr>Search for PowerShell with search tool</vt:lpstr>
      <vt:lpstr>Open PowerShell as Administrator</vt:lpstr>
      <vt:lpstr>Paste the command and press enter</vt:lpstr>
      <vt:lpstr>Restart your computer</vt:lpstr>
      <vt:lpstr>Install Ubuntu 20.04 LTS</vt:lpstr>
      <vt:lpstr>Outline</vt:lpstr>
      <vt:lpstr>Search for Ubuntu and start it</vt:lpstr>
      <vt:lpstr>Enter your new username for Ubuntu</vt:lpstr>
      <vt:lpstr>Enter your new password for Ubuntu</vt:lpstr>
      <vt:lpstr>Validate your new password</vt:lpstr>
      <vt:lpstr>Outline</vt:lpstr>
      <vt:lpstr>Enter “sudo apt update”</vt:lpstr>
      <vt:lpstr>Enter your password for Ubuntu</vt:lpstr>
      <vt:lpstr>Enter “sudo apt install build-essential”</vt:lpstr>
      <vt:lpstr>Press enter to continue</vt:lpstr>
      <vt:lpstr>Type “g++ --version” and “make --version” to validate installation</vt:lpstr>
      <vt:lpstr>Outline</vt:lpstr>
      <vt:lpstr>In Windows, your project path in C drive would be like “C:\[project_path]”</vt:lpstr>
      <vt:lpstr>However, in WSL, your project path in C drive would be like “/mnt/c/[project_path]”</vt:lpstr>
      <vt:lpstr>Change directory to the “src” folder of your project by “cd [project_path]/src”</vt:lpstr>
      <vt:lpstr>Type “make” to compile your code</vt:lpstr>
      <vt:lpstr>Outline</vt:lpstr>
      <vt:lpstr>Type “./main ./[AI1] ./[AI2]” in terminal to execute while in the “src” folder of your project</vt:lpstr>
      <vt:lpstr>Happy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楊博丞</dc:creator>
  <cp:lastModifiedBy>HsuChaChuen</cp:lastModifiedBy>
  <cp:revision>220</cp:revision>
  <dcterms:created xsi:type="dcterms:W3CDTF">2021-06-27T07:15:19Z</dcterms:created>
  <dcterms:modified xsi:type="dcterms:W3CDTF">2022-04-08T08:09:54Z</dcterms:modified>
</cp:coreProperties>
</file>