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</p:sldMasterIdLst>
  <p:notesMasterIdLst>
    <p:notesMasterId r:id="rId10"/>
  </p:notesMasterIdLst>
  <p:sldIdLst>
    <p:sldId id="256" r:id="rId3"/>
    <p:sldId id="311" r:id="rId4"/>
    <p:sldId id="312" r:id="rId5"/>
    <p:sldId id="369" r:id="rId6"/>
    <p:sldId id="398" r:id="rId7"/>
    <p:sldId id="376" r:id="rId8"/>
    <p:sldId id="34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婧" initials="婧" lastIdx="1" clrIdx="0">
    <p:extLst>
      <p:ext uri="{19B8F6BF-5375-455C-9EA6-DF929625EA0E}">
        <p15:presenceInfo xmlns:p15="http://schemas.microsoft.com/office/powerpoint/2012/main" userId="a2bf208cb1b54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E0000"/>
    <a:srgbClr val="F5E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80" y="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5CE5F-2384-4ECA-A1A3-47861EA0C823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CD896-5BB0-47EA-A9FD-AA08636F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7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2CD896-5BB0-47EA-A9FD-AA08636F55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5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2CD896-5BB0-47EA-A9FD-AA08636F55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57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CD896-5BB0-47EA-A9FD-AA08636F55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8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56E22E-BD2F-4CC6-B6B8-732D02813C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63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2CD896-5BB0-47EA-A9FD-AA08636F55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6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4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7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8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8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0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1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0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7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4D-74CC-49A9-95D7-F9265270368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E88-B01A-4C96-939E-9A9613C2A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BA9F4-3A34-4F45-8B04-935EC993E5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E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60" r:id="rId14"/>
    <p:sldLayoutId id="2147483661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6C88-1DBC-4A6F-B7E7-3EF051E8B715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8A7E-8CFB-4EE6-B02F-58142BF95A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E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2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FF964FDA-BC67-4D4A-BE2D-6F5D4C225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23" y="2745633"/>
            <a:ext cx="5184990" cy="414799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CAED5F-5F05-4271-A84D-963B04AD5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960"/>
            <a:ext cx="4460240" cy="2788989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ACC40E1-4E39-4604-A9C5-63FD620B632C}"/>
              </a:ext>
            </a:extLst>
          </p:cNvPr>
          <p:cNvSpPr/>
          <p:nvPr/>
        </p:nvSpPr>
        <p:spPr>
          <a:xfrm>
            <a:off x="-203148" y="2229449"/>
            <a:ext cx="1259832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以</a:t>
            </a: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青春之我奉献青春之国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04D17A-A6A0-44CC-8C6D-B3FE255A4103}"/>
              </a:ext>
            </a:extLst>
          </p:cNvPr>
          <p:cNvSpPr/>
          <p:nvPr/>
        </p:nvSpPr>
        <p:spPr>
          <a:xfrm>
            <a:off x="3710146" y="3853208"/>
            <a:ext cx="4698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学习</a:t>
            </a:r>
            <a:r>
              <a:rPr lang="zh-CN" altLang="en-US" sz="3200" noProof="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党的二十大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——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18A9B30-2396-4409-B19B-E784ADED9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8" y="552220"/>
            <a:ext cx="2857500" cy="11906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D28FA4A-F9AD-4D78-804A-DF6854C1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2340" flipH="1">
            <a:off x="1320789" y="1151521"/>
            <a:ext cx="2100539" cy="8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1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41185 4.44444E-6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9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31575 1.85185E-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31575 -1.11111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31576 -2.96296E-6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240FDE9-0338-4CFB-9B2E-E980FA179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78" y="5737759"/>
            <a:ext cx="6809422" cy="11202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B86D49-4053-4C25-B704-887DC5D13F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960"/>
            <a:ext cx="4460240" cy="2788989"/>
          </a:xfrm>
          <a:prstGeom prst="rect">
            <a:avLst/>
          </a:prstGeom>
        </p:spPr>
      </p:pic>
      <p:sp>
        <p:nvSpPr>
          <p:cNvPr id="39" name="TextBox 15">
            <a:extLst>
              <a:ext uri="{FF2B5EF4-FFF2-40B4-BE49-F238E27FC236}">
                <a16:creationId xmlns:a16="http://schemas.microsoft.com/office/drawing/2014/main" id="{1B154101-8BCF-4B4A-AA7A-DEEE8D777EED}"/>
              </a:ext>
            </a:extLst>
          </p:cNvPr>
          <p:cNvSpPr txBox="1"/>
          <p:nvPr/>
        </p:nvSpPr>
        <p:spPr>
          <a:xfrm>
            <a:off x="1999226" y="2805159"/>
            <a:ext cx="245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cs"/>
              </a:rPr>
              <a:t>目 录</a:t>
            </a:r>
          </a:p>
        </p:txBody>
      </p:sp>
      <p:sp>
        <p:nvSpPr>
          <p:cNvPr id="40" name="TextBox 20">
            <a:extLst>
              <a:ext uri="{FF2B5EF4-FFF2-40B4-BE49-F238E27FC236}">
                <a16:creationId xmlns:a16="http://schemas.microsoft.com/office/drawing/2014/main" id="{26B9BD34-78D4-4143-B2CA-70F1A8728B7D}"/>
              </a:ext>
            </a:extLst>
          </p:cNvPr>
          <p:cNvSpPr txBox="1"/>
          <p:nvPr/>
        </p:nvSpPr>
        <p:spPr>
          <a:xfrm>
            <a:off x="1671009" y="3483444"/>
            <a:ext cx="32255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6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体视界-NEW魏碑体" panose="02010601030101010101" pitchFamily="2" charset="-122"/>
              <a:ea typeface="字体视界-NEW魏碑体" panose="02010601030101010101" pitchFamily="2" charset="-122"/>
              <a:cs typeface="+mn-cs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549D4624-B2C3-4BC0-AAAC-52569AE1E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2340" flipH="1">
            <a:off x="686735" y="622930"/>
            <a:ext cx="3143832" cy="1309931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B7DB5E-952C-432E-B009-0ABEE71BD5CA}"/>
              </a:ext>
            </a:extLst>
          </p:cNvPr>
          <p:cNvGrpSpPr/>
          <p:nvPr/>
        </p:nvGrpSpPr>
        <p:grpSpPr>
          <a:xfrm>
            <a:off x="4575340" y="1361643"/>
            <a:ext cx="5776881" cy="453090"/>
            <a:chOff x="4946493" y="1597309"/>
            <a:chExt cx="5776881" cy="45309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5B16700-F4B4-4BDC-ADB9-858F4A7FE2FC}"/>
                </a:ext>
              </a:extLst>
            </p:cNvPr>
            <p:cNvGrpSpPr/>
            <p:nvPr/>
          </p:nvGrpSpPr>
          <p:grpSpPr>
            <a:xfrm>
              <a:off x="4946493" y="1597309"/>
              <a:ext cx="5776881" cy="453090"/>
              <a:chOff x="1363751" y="2406894"/>
              <a:chExt cx="5563001" cy="453090"/>
            </a:xfrm>
          </p:grpSpPr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id="{C0621F8D-BBFA-45B8-A576-13ABBEE86C1C}"/>
                  </a:ext>
                </a:extLst>
              </p:cNvPr>
              <p:cNvSpPr txBox="1"/>
              <p:nvPr/>
            </p:nvSpPr>
            <p:spPr>
              <a:xfrm rot="16200000">
                <a:off x="3910391" y="-111448"/>
                <a:ext cx="448412" cy="5485096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miter lim="800000"/>
              </a:ln>
              <a:effectLst>
                <a:innerShdw blurRad="127000" dist="88900" dir="18900000">
                  <a:prstClr val="black">
                    <a:alpha val="38000"/>
                  </a:prstClr>
                </a:innerShdw>
              </a:effectLst>
            </p:spPr>
            <p:txBody>
              <a:bodyPr vert="eaVert" lIns="0" tIns="0" rIns="0" bIns="360000" anchor="ctr"/>
              <a:lstStyle>
                <a:defPPr>
                  <a:defRPr lang="zh-CN"/>
                </a:defPPr>
                <a:lvl1pPr algn="ctr">
                  <a:defRPr sz="32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rPr>
                  <a:t> </a:t>
                </a:r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2A90C1EF-9070-4E9F-B809-235CC24E2FA5}"/>
                  </a:ext>
                </a:extLst>
              </p:cNvPr>
              <p:cNvGrpSpPr/>
              <p:nvPr/>
            </p:nvGrpSpPr>
            <p:grpSpPr>
              <a:xfrm rot="16200000">
                <a:off x="3971555" y="-151581"/>
                <a:ext cx="347394" cy="5563001"/>
                <a:chOff x="1861559" y="2468597"/>
                <a:chExt cx="1872217" cy="5563001"/>
              </a:xfrm>
            </p:grpSpPr>
            <p:sp>
              <p:nvSpPr>
                <p:cNvPr id="76" name="圆角矩形 10">
                  <a:extLst>
                    <a:ext uri="{FF2B5EF4-FFF2-40B4-BE49-F238E27FC236}">
                      <a16:creationId xmlns:a16="http://schemas.microsoft.com/office/drawing/2014/main" id="{78E5416C-6A13-4D2B-A570-DFB980CBA465}"/>
                    </a:ext>
                  </a:extLst>
                </p:cNvPr>
                <p:cNvSpPr/>
                <p:nvPr/>
              </p:nvSpPr>
              <p:spPr>
                <a:xfrm>
                  <a:off x="1861559" y="2468597"/>
                  <a:ext cx="1872217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endParaRPr>
                </a:p>
              </p:txBody>
            </p:sp>
            <p:sp>
              <p:nvSpPr>
                <p:cNvPr id="77" name="圆角矩形 11">
                  <a:extLst>
                    <a:ext uri="{FF2B5EF4-FFF2-40B4-BE49-F238E27FC236}">
                      <a16:creationId xmlns:a16="http://schemas.microsoft.com/office/drawing/2014/main" id="{28BE978F-F30C-45A3-BE23-32811F449030}"/>
                    </a:ext>
                  </a:extLst>
                </p:cNvPr>
                <p:cNvSpPr/>
                <p:nvPr/>
              </p:nvSpPr>
              <p:spPr>
                <a:xfrm>
                  <a:off x="1861575" y="7954129"/>
                  <a:ext cx="1872201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5" name="TextBox 20">
                <a:extLst>
                  <a:ext uri="{FF2B5EF4-FFF2-40B4-BE49-F238E27FC236}">
                    <a16:creationId xmlns:a16="http://schemas.microsoft.com/office/drawing/2014/main" id="{7D4E7508-EFE9-4CAB-BCDA-859BD8415667}"/>
                  </a:ext>
                </a:extLst>
              </p:cNvPr>
              <p:cNvSpPr txBox="1"/>
              <p:nvPr/>
            </p:nvSpPr>
            <p:spPr>
              <a:xfrm>
                <a:off x="1615191" y="2410404"/>
                <a:ext cx="625157" cy="449580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6F2EA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6F2EA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endParaRPr>
              </a:p>
            </p:txBody>
          </p:sp>
        </p:grpSp>
        <p:sp>
          <p:nvSpPr>
            <p:cNvPr id="57" name="文本框 21">
              <a:extLst>
                <a:ext uri="{FF2B5EF4-FFF2-40B4-BE49-F238E27FC236}">
                  <a16:creationId xmlns:a16="http://schemas.microsoft.com/office/drawing/2014/main" id="{96B667DF-70D0-4482-9293-E5D5EA862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792" y="1645704"/>
              <a:ext cx="4578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rPr>
                <a:t>党的二十大内容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5D267EE-601C-4E97-82D0-F7A81AD04BD2}"/>
              </a:ext>
            </a:extLst>
          </p:cNvPr>
          <p:cNvGrpSpPr/>
          <p:nvPr/>
        </p:nvGrpSpPr>
        <p:grpSpPr>
          <a:xfrm>
            <a:off x="4573046" y="2582835"/>
            <a:ext cx="5776881" cy="756189"/>
            <a:chOff x="4946493" y="1597309"/>
            <a:chExt cx="5776881" cy="75618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C84BFEE-3642-4E1B-AE93-E11406E9E13D}"/>
                </a:ext>
              </a:extLst>
            </p:cNvPr>
            <p:cNvGrpSpPr/>
            <p:nvPr/>
          </p:nvGrpSpPr>
          <p:grpSpPr>
            <a:xfrm>
              <a:off x="4946493" y="1597309"/>
              <a:ext cx="5776881" cy="453090"/>
              <a:chOff x="1363751" y="2406894"/>
              <a:chExt cx="5563001" cy="453090"/>
            </a:xfrm>
          </p:grpSpPr>
          <p:sp>
            <p:nvSpPr>
              <p:cNvPr id="81" name="TextBox 35">
                <a:extLst>
                  <a:ext uri="{FF2B5EF4-FFF2-40B4-BE49-F238E27FC236}">
                    <a16:creationId xmlns:a16="http://schemas.microsoft.com/office/drawing/2014/main" id="{C0B3FF58-0E18-44CC-A0A9-7CC41B049347}"/>
                  </a:ext>
                </a:extLst>
              </p:cNvPr>
              <p:cNvSpPr txBox="1"/>
              <p:nvPr/>
            </p:nvSpPr>
            <p:spPr>
              <a:xfrm rot="16200000">
                <a:off x="3910391" y="-111448"/>
                <a:ext cx="448412" cy="5485096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miter lim="800000"/>
              </a:ln>
              <a:effectLst>
                <a:innerShdw blurRad="127000" dist="88900" dir="18900000">
                  <a:prstClr val="black">
                    <a:alpha val="38000"/>
                  </a:prstClr>
                </a:innerShdw>
              </a:effectLst>
            </p:spPr>
            <p:txBody>
              <a:bodyPr vert="eaVert" lIns="0" tIns="0" rIns="0" bIns="360000" anchor="ctr"/>
              <a:lstStyle>
                <a:defPPr>
                  <a:defRPr lang="zh-CN"/>
                </a:defPPr>
                <a:lvl1pPr algn="ctr">
                  <a:defRPr sz="32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rPr>
                  <a:t> </a:t>
                </a: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B847E6D7-A43E-4C6A-A6A1-5979F1BA602B}"/>
                  </a:ext>
                </a:extLst>
              </p:cNvPr>
              <p:cNvGrpSpPr/>
              <p:nvPr/>
            </p:nvGrpSpPr>
            <p:grpSpPr>
              <a:xfrm rot="16200000">
                <a:off x="3971555" y="-151581"/>
                <a:ext cx="347394" cy="5563001"/>
                <a:chOff x="1861559" y="2468597"/>
                <a:chExt cx="1872217" cy="5563001"/>
              </a:xfrm>
            </p:grpSpPr>
            <p:sp>
              <p:nvSpPr>
                <p:cNvPr id="84" name="圆角矩形 10">
                  <a:extLst>
                    <a:ext uri="{FF2B5EF4-FFF2-40B4-BE49-F238E27FC236}">
                      <a16:creationId xmlns:a16="http://schemas.microsoft.com/office/drawing/2014/main" id="{C348D1BD-2E77-4F47-9432-53FB8FFC8DBF}"/>
                    </a:ext>
                  </a:extLst>
                </p:cNvPr>
                <p:cNvSpPr/>
                <p:nvPr/>
              </p:nvSpPr>
              <p:spPr>
                <a:xfrm>
                  <a:off x="1861559" y="2468597"/>
                  <a:ext cx="1872217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endParaRPr>
                </a:p>
              </p:txBody>
            </p:sp>
            <p:sp>
              <p:nvSpPr>
                <p:cNvPr id="85" name="圆角矩形 11">
                  <a:extLst>
                    <a:ext uri="{FF2B5EF4-FFF2-40B4-BE49-F238E27FC236}">
                      <a16:creationId xmlns:a16="http://schemas.microsoft.com/office/drawing/2014/main" id="{E51FCD26-E005-4CCD-9A4C-F7F12EC2A6F8}"/>
                    </a:ext>
                  </a:extLst>
                </p:cNvPr>
                <p:cNvSpPr/>
                <p:nvPr/>
              </p:nvSpPr>
              <p:spPr>
                <a:xfrm>
                  <a:off x="1861575" y="7954129"/>
                  <a:ext cx="1872201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3" name="TextBox 20">
                <a:extLst>
                  <a:ext uri="{FF2B5EF4-FFF2-40B4-BE49-F238E27FC236}">
                    <a16:creationId xmlns:a16="http://schemas.microsoft.com/office/drawing/2014/main" id="{9C463F43-3EB5-4864-AFAD-BD2CA95C899D}"/>
                  </a:ext>
                </a:extLst>
              </p:cNvPr>
              <p:cNvSpPr txBox="1"/>
              <p:nvPr/>
            </p:nvSpPr>
            <p:spPr>
              <a:xfrm>
                <a:off x="1615191" y="2410404"/>
                <a:ext cx="625157" cy="449580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6F2EA"/>
                    </a:solidFill>
                    <a:effectLst/>
                    <a:uLnTx/>
                    <a:uFillTx/>
                    <a:latin typeface="字体视界-NEW魏碑体" panose="02010601030101010101" pitchFamily="2" charset="-122"/>
                    <a:ea typeface="字体视界-NEW魏碑体" panose="02010601030101010101" pitchFamily="2" charset="-122"/>
                    <a:cs typeface="+mn-cs"/>
                  </a:rPr>
                  <a:t>02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6F2EA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endParaRPr>
              </a:p>
            </p:txBody>
          </p:sp>
        </p:grpSp>
        <p:sp>
          <p:nvSpPr>
            <p:cNvPr id="80" name="文本框 21">
              <a:extLst>
                <a:ext uri="{FF2B5EF4-FFF2-40B4-BE49-F238E27FC236}">
                  <a16:creationId xmlns:a16="http://schemas.microsoft.com/office/drawing/2014/main" id="{F51B754C-7033-497D-BC81-C01D05CA0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661" y="1645612"/>
              <a:ext cx="457814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rPr>
                <a:t>志愿经历分享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字体视界-NEW魏碑体" panose="02010601030101010101" pitchFamily="2" charset="-122"/>
                  <a:ea typeface="字体视界-NEW魏碑体" panose="02010601030101010101" pitchFamily="2" charset="-122"/>
                </a:rPr>
                <a:t>  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cs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A569E66-8D97-4CFA-B833-F8C3489347F7}"/>
              </a:ext>
            </a:extLst>
          </p:cNvPr>
          <p:cNvGrpSpPr/>
          <p:nvPr/>
        </p:nvGrpSpPr>
        <p:grpSpPr>
          <a:xfrm>
            <a:off x="4577196" y="3903573"/>
            <a:ext cx="5776881" cy="453089"/>
            <a:chOff x="1363751" y="2406895"/>
            <a:chExt cx="5563001" cy="453089"/>
          </a:xfrm>
        </p:grpSpPr>
        <p:sp>
          <p:nvSpPr>
            <p:cNvPr id="87" name="TextBox 35">
              <a:extLst>
                <a:ext uri="{FF2B5EF4-FFF2-40B4-BE49-F238E27FC236}">
                  <a16:creationId xmlns:a16="http://schemas.microsoft.com/office/drawing/2014/main" id="{9A27C4C1-DEA3-45DC-AFFF-88FE972A6739}"/>
                </a:ext>
              </a:extLst>
            </p:cNvPr>
            <p:cNvSpPr txBox="1"/>
            <p:nvPr/>
          </p:nvSpPr>
          <p:spPr>
            <a:xfrm rot="16200000">
              <a:off x="3910390" y="-111447"/>
              <a:ext cx="448412" cy="5485096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miter lim="800000"/>
            </a:ln>
            <a:effectLst>
              <a:innerShdw blurRad="127000" dist="88900" dir="18900000">
                <a:prstClr val="black">
                  <a:alpha val="38000"/>
                </a:prstClr>
              </a:innerShdw>
            </a:effectLst>
          </p:spPr>
          <p:txBody>
            <a:bodyPr vert="eaVert" lIns="0" tIns="0" rIns="0" bIns="360000" anchor="ctr"/>
            <a:lstStyle>
              <a:defPPr>
                <a:defRPr lang="zh-CN"/>
              </a:defPPr>
              <a:lvl1pPr algn="ctr">
                <a:defRPr sz="32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1200" dirty="0">
                  <a:solidFill>
                    <a:srgbClr val="C00000"/>
                  </a:solidFill>
                  <a:ea typeface="字体视界-NEW魏碑体" panose="02010601030101010101" pitchFamily="2" charset="-122"/>
                </a:rPr>
                <a:t>                  请党放心，强国有我</a:t>
              </a: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528AC10-5BE4-48B1-B85D-D095F188C75F}"/>
                </a:ext>
              </a:extLst>
            </p:cNvPr>
            <p:cNvGrpSpPr/>
            <p:nvPr/>
          </p:nvGrpSpPr>
          <p:grpSpPr>
            <a:xfrm rot="16200000">
              <a:off x="3971555" y="-151581"/>
              <a:ext cx="347394" cy="5563001"/>
              <a:chOff x="1861559" y="2468597"/>
              <a:chExt cx="1872217" cy="5563001"/>
            </a:xfrm>
          </p:grpSpPr>
          <p:sp>
            <p:nvSpPr>
              <p:cNvPr id="90" name="圆角矩形 10">
                <a:extLst>
                  <a:ext uri="{FF2B5EF4-FFF2-40B4-BE49-F238E27FC236}">
                    <a16:creationId xmlns:a16="http://schemas.microsoft.com/office/drawing/2014/main" id="{0077D294-E832-4D09-8DC8-6BAA6A79786A}"/>
                  </a:ext>
                </a:extLst>
              </p:cNvPr>
              <p:cNvSpPr/>
              <p:nvPr/>
            </p:nvSpPr>
            <p:spPr>
              <a:xfrm>
                <a:off x="1861559" y="2468597"/>
                <a:ext cx="1872217" cy="77469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endParaRPr>
              </a:p>
            </p:txBody>
          </p:sp>
          <p:sp>
            <p:nvSpPr>
              <p:cNvPr id="91" name="圆角矩形 11">
                <a:extLst>
                  <a:ext uri="{FF2B5EF4-FFF2-40B4-BE49-F238E27FC236}">
                    <a16:creationId xmlns:a16="http://schemas.microsoft.com/office/drawing/2014/main" id="{EFCEAE91-C9E1-4310-832B-320E1A54292E}"/>
                  </a:ext>
                </a:extLst>
              </p:cNvPr>
              <p:cNvSpPr/>
              <p:nvPr/>
            </p:nvSpPr>
            <p:spPr>
              <a:xfrm>
                <a:off x="1861575" y="7954129"/>
                <a:ext cx="1872201" cy="77469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endParaRPr>
              </a:p>
            </p:txBody>
          </p:sp>
        </p:grp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CDB2E912-A62C-4ACB-A87A-59FA828463B6}"/>
                </a:ext>
              </a:extLst>
            </p:cNvPr>
            <p:cNvSpPr txBox="1"/>
            <p:nvPr/>
          </p:nvSpPr>
          <p:spPr>
            <a:xfrm>
              <a:off x="1615191" y="2410404"/>
              <a:ext cx="625157" cy="44958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6F2EA"/>
                  </a:solidFill>
                  <a:effectLst/>
                  <a:uLnTx/>
                  <a:uFillTx/>
                  <a:latin typeface="字体视界-NEW魏碑体" panose="02010601030101010101" pitchFamily="2" charset="-122"/>
                  <a:ea typeface="字体视界-NEW魏碑体" panose="02010601030101010101" pitchFamily="2" charset="-122"/>
                  <a:cs typeface="+mn-cs"/>
                </a:rPr>
                <a:t>03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6F2EA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240FDE9-0338-4CFB-9B2E-E980FA179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78" y="5737759"/>
            <a:ext cx="6809422" cy="11202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B86D49-4053-4C25-B704-887DC5D13F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960"/>
            <a:ext cx="4460240" cy="2788989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549D4624-B2C3-4BC0-AAAC-52569AE1E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2340" flipH="1">
            <a:off x="686735" y="622930"/>
            <a:ext cx="3143832" cy="1309931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1E3CFE36-6B7C-4163-BED3-9543E266EBB4}"/>
              </a:ext>
            </a:extLst>
          </p:cNvPr>
          <p:cNvSpPr txBox="1"/>
          <p:nvPr/>
        </p:nvSpPr>
        <p:spPr>
          <a:xfrm>
            <a:off x="4460240" y="246713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C00000"/>
                </a:solidFill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ea"/>
                <a:sym typeface="+mn-lt"/>
              </a:rPr>
              <a:t>第一部分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1697D39-805B-491A-9EB4-A3AB8B13CED0}"/>
              </a:ext>
            </a:extLst>
          </p:cNvPr>
          <p:cNvSpPr txBox="1"/>
          <p:nvPr/>
        </p:nvSpPr>
        <p:spPr>
          <a:xfrm>
            <a:off x="4084617" y="33937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cs"/>
              </a:rPr>
              <a:t>党的二十大</a:t>
            </a:r>
          </a:p>
        </p:txBody>
      </p:sp>
    </p:spTree>
    <p:extLst>
      <p:ext uri="{BB962C8B-B14F-4D97-AF65-F5344CB8AC3E}">
        <p14:creationId xmlns:p14="http://schemas.microsoft.com/office/powerpoint/2010/main" val="17252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FF48F2-BCDB-4E46-846A-2BC002127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246423"/>
            <a:ext cx="4103077" cy="67501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4899676-F721-4A7C-BB9B-63482088B600}"/>
              </a:ext>
            </a:extLst>
          </p:cNvPr>
          <p:cNvCxnSpPr/>
          <p:nvPr/>
        </p:nvCxnSpPr>
        <p:spPr>
          <a:xfrm>
            <a:off x="0" y="92143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3F14EDA-90A0-444D-8B7E-F269EFDD079F}"/>
              </a:ext>
            </a:extLst>
          </p:cNvPr>
          <p:cNvSpPr/>
          <p:nvPr/>
        </p:nvSpPr>
        <p:spPr>
          <a:xfrm>
            <a:off x="1060286" y="353095"/>
            <a:ext cx="720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BE0000"/>
                </a:solidFill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ea"/>
                <a:sym typeface="+mn-lt"/>
              </a:rPr>
              <a:t>抗击疫情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体视界-NEW魏碑体" panose="02010601030101010101" pitchFamily="2" charset="-122"/>
              <a:ea typeface="字体视界-NEW魏碑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44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771FD978-2621-4807-83CC-685DEDEE0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246423"/>
            <a:ext cx="4103077" cy="67501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415F6BC-04CE-4D1B-B8E3-0D7504003CE2}"/>
              </a:ext>
            </a:extLst>
          </p:cNvPr>
          <p:cNvCxnSpPr/>
          <p:nvPr/>
        </p:nvCxnSpPr>
        <p:spPr>
          <a:xfrm>
            <a:off x="0" y="92143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C7DD015-1349-4B82-A0B2-23D323DC2CAB}"/>
              </a:ext>
            </a:extLst>
          </p:cNvPr>
          <p:cNvSpPr/>
          <p:nvPr/>
        </p:nvSpPr>
        <p:spPr>
          <a:xfrm>
            <a:off x="1060286" y="353095"/>
            <a:ext cx="720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ea"/>
                <a:sym typeface="+mn-lt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ea"/>
                <a:sym typeface="+mn-lt"/>
              </a:rPr>
              <a:t>伟大征程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ea"/>
                <a:sym typeface="+mn-lt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0000"/>
                </a:solidFill>
                <a:effectLst/>
                <a:uLnTx/>
                <a:uFillTx/>
                <a:latin typeface="字体视界-NEW魏碑体" panose="02010601030101010101" pitchFamily="2" charset="-122"/>
                <a:ea typeface="字体视界-NEW魏碑体" panose="02010601030101010101" pitchFamily="2" charset="-122"/>
                <a:cs typeface="+mn-ea"/>
                <a:sym typeface="+mn-lt"/>
              </a:rPr>
              <a:t>合唱经历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体视界-NEW魏碑体" panose="02010601030101010101" pitchFamily="2" charset="-122"/>
              <a:ea typeface="字体视界-NEW魏碑体" panose="02010601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C7F3F2-8756-4E64-8F6D-E66085A2D0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960"/>
            <a:ext cx="4460240" cy="2788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BB282A-294A-42FA-A9E0-15AEBFC033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23" y="2745633"/>
            <a:ext cx="5184990" cy="41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23" y="2745633"/>
            <a:ext cx="5184990" cy="414799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060"/>
            <a:ext cx="4460240" cy="278898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57881" y="2417410"/>
            <a:ext cx="5770880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感谢观看！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8" y="552220"/>
            <a:ext cx="2857500" cy="119062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2340" flipH="1">
            <a:off x="1320789" y="1151521"/>
            <a:ext cx="2100539" cy="87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41185 1.48148E-6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31575 -1.11111E-6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31576 -2.96296E-6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主题1">
  <a:themeElements>
    <a:clrScheme name="自定义 3">
      <a:dk1>
        <a:sysClr val="windowText" lastClr="000000"/>
      </a:dk1>
      <a:lt1>
        <a:sysClr val="window" lastClr="FFFFFF"/>
      </a:lt1>
      <a:dk2>
        <a:srgbClr val="BE0000"/>
      </a:dk2>
      <a:lt2>
        <a:srgbClr val="E7E6E6"/>
      </a:lt2>
      <a:accent1>
        <a:srgbClr val="BE0000"/>
      </a:accent1>
      <a:accent2>
        <a:srgbClr val="ED7D31"/>
      </a:accent2>
      <a:accent3>
        <a:srgbClr val="D2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1y2jr50">
      <a:majorFont>
        <a:latin typeface="Microsoft YaHei" panose="020F0302020204030204"/>
        <a:ea typeface="字魂35号-经典雅黑"/>
        <a:cs typeface=""/>
      </a:majorFont>
      <a:minorFont>
        <a:latin typeface="Microsoft YaHei" panose="020F0502020204030204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D8C5FCC-2875-47F3-B7C1-A0BB395A4F05}" vid="{CF6C88C9-D359-45C8-9D53-CAC51ED06750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ysClr val="windowText" lastClr="000000"/>
      </a:dk1>
      <a:lt1>
        <a:sysClr val="window" lastClr="FFFFFF"/>
      </a:lt1>
      <a:dk2>
        <a:srgbClr val="BE0000"/>
      </a:dk2>
      <a:lt2>
        <a:srgbClr val="E7E6E6"/>
      </a:lt2>
      <a:accent1>
        <a:srgbClr val="BE0000"/>
      </a:accent1>
      <a:accent2>
        <a:srgbClr val="ED7D31"/>
      </a:accent2>
      <a:accent3>
        <a:srgbClr val="D2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1y2jr50">
      <a:majorFont>
        <a:latin typeface="Microsoft YaHei"/>
        <a:ea typeface="字魂35号-经典雅黑"/>
        <a:cs typeface=""/>
      </a:majorFont>
      <a:minorFont>
        <a:latin typeface="Microsoft YaHe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2828</TotalTime>
  <Words>60</Words>
  <Application>Microsoft Office PowerPoint</Application>
  <PresentationFormat>宽屏</PresentationFormat>
  <Paragraphs>23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华文行楷</vt:lpstr>
      <vt:lpstr>Microsoft YaHei</vt:lpstr>
      <vt:lpstr>字体视界-NEW魏碑体</vt:lpstr>
      <vt:lpstr>Arial</vt:lpstr>
      <vt:lpstr>Calibri</vt:lpstr>
      <vt:lpstr>主题1</vt:lpstr>
      <vt:lpstr>1_主题1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雷 雨臻</cp:lastModifiedBy>
  <cp:revision>148</cp:revision>
  <dcterms:created xsi:type="dcterms:W3CDTF">2019-06-14T06:36:02Z</dcterms:created>
  <dcterms:modified xsi:type="dcterms:W3CDTF">2023-05-09T08:07:40Z</dcterms:modified>
</cp:coreProperties>
</file>