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27" r:id="rId3"/>
    <p:sldId id="323" r:id="rId4"/>
    <p:sldId id="328" r:id="rId5"/>
    <p:sldId id="329" r:id="rId6"/>
  </p:sldIdLst>
  <p:sldSz cx="9144000" cy="5143500" type="screen16x9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CCFF66"/>
    <a:srgbClr val="D7E4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63" autoAdjust="0"/>
    <p:restoredTop sz="94698" autoAdjust="0"/>
  </p:normalViewPr>
  <p:slideViewPr>
    <p:cSldViewPr>
      <p:cViewPr varScale="1">
        <p:scale>
          <a:sx n="113" d="100"/>
          <a:sy n="113" d="100"/>
        </p:scale>
        <p:origin x="-36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2191-A6A4-4887-8639-73F8C2A95535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8B39A-4A54-48C5-8011-7E8B477A64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6621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8B39A-4A54-48C5-8011-7E8B477A64AB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E8F-CD38-4403-A02B-9ACC0CC603A5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A97-067A-4CD1-8154-D6365FC2F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1219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E8F-CD38-4403-A02B-9ACC0CC603A5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A97-067A-4CD1-8154-D6365FC2F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660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E8F-CD38-4403-A02B-9ACC0CC603A5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A97-067A-4CD1-8154-D6365FC2F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629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E8F-CD38-4403-A02B-9ACC0CC603A5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A97-067A-4CD1-8154-D6365FC2F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7041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E8F-CD38-4403-A02B-9ACC0CC603A5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A97-067A-4CD1-8154-D6365FC2F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357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E8F-CD38-4403-A02B-9ACC0CC603A5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A97-067A-4CD1-8154-D6365FC2F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765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E8F-CD38-4403-A02B-9ACC0CC603A5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A97-067A-4CD1-8154-D6365FC2F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711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E8F-CD38-4403-A02B-9ACC0CC603A5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A97-067A-4CD1-8154-D6365FC2F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775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E8F-CD38-4403-A02B-9ACC0CC603A5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A97-067A-4CD1-8154-D6365FC2F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803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E8F-CD38-4403-A02B-9ACC0CC603A5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A97-067A-4CD1-8154-D6365FC2F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481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E8F-CD38-4403-A02B-9ACC0CC603A5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A97-067A-4CD1-8154-D6365FC2F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410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6E8F-CD38-4403-A02B-9ACC0CC603A5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8A97-067A-4CD1-8154-D6365FC2F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507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509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670044" y="3879771"/>
            <a:ext cx="7876606" cy="12464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800" b="1" spc="50" dirty="0" smtClean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標楷體" pitchFamily="65" charset="-120"/>
                <a:ea typeface="標楷體" pitchFamily="65" charset="-120"/>
              </a:rPr>
              <a:t>乙盛精密工業股份有限公司             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  http</a:t>
            </a:r>
            <a:r>
              <a:rPr lang="en-US" altLang="zh-CN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://www.eson.com.cn</a:t>
            </a:r>
            <a:endParaRPr lang="zh-CN" altLang="en-US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6" name="TextBox 7"/>
          <p:cNvSpPr txBox="1"/>
          <p:nvPr/>
        </p:nvSpPr>
        <p:spPr>
          <a:xfrm>
            <a:off x="7286644" y="0"/>
            <a:ext cx="1857356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Righ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altLang="zh-CN" sz="3000" b="1" dirty="0" smtClean="0">
                <a:ln w="38100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46000">
                      <a:srgbClr val="0000FF"/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62000">
                      <a:srgbClr val="0000FF"/>
                    </a:gs>
                  </a:gsLst>
                  <a:lin ang="2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MS UI Gothic" pitchFamily="34" charset="-128"/>
                <a:ea typeface="MS UI Gothic" pitchFamily="34" charset="-128"/>
                <a:cs typeface="Calibri" pitchFamily="34" charset="0"/>
              </a:rPr>
              <a:t>ESON</a:t>
            </a:r>
            <a:endParaRPr lang="zh-TW" altLang="en-US" sz="3000" b="1" dirty="0">
              <a:ln w="38100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46000">
                    <a:srgbClr val="0000FF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62000">
                    <a:srgbClr val="0000FF"/>
                  </a:gs>
                </a:gsLst>
                <a:lin ang="2400000" scaled="0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  <a:latin typeface="MS UI Gothic" pitchFamily="34" charset="-128"/>
              <a:ea typeface="MS UI Gothic" pitchFamily="34" charset="-128"/>
              <a:cs typeface="Calibri" pitchFamily="34" charset="0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857224" y="1508806"/>
            <a:ext cx="7786742" cy="1285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二維碼導入流程</a:t>
            </a:r>
            <a:endParaRPr lang="en-US" altLang="zh-CN" sz="4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849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6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6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6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 txBox="1">
            <a:spLocks/>
          </p:cNvSpPr>
          <p:nvPr/>
        </p:nvSpPr>
        <p:spPr>
          <a:xfrm>
            <a:off x="214282" y="589346"/>
            <a:ext cx="6072230" cy="321471"/>
          </a:xfrm>
          <a:prstGeom prst="rect">
            <a:avLst/>
          </a:prstGeom>
          <a:solidFill>
            <a:schemeClr val="accent6">
              <a:lumMod val="75000"/>
              <a:alpha val="77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zh-CN" altLang="en-US" sz="1500" dirty="0" smtClean="0">
                <a:latin typeface="+mj-lt"/>
                <a:ea typeface="+mj-ea"/>
                <a:cs typeface="+mj-cs"/>
              </a:rPr>
              <a:t>第一步</a:t>
            </a:r>
            <a:r>
              <a:rPr lang="en-US" altLang="zh-CN" sz="1500" dirty="0" smtClean="0">
                <a:latin typeface="+mj-lt"/>
                <a:ea typeface="+mj-ea"/>
                <a:cs typeface="+mj-cs"/>
              </a:rPr>
              <a:t>.</a:t>
            </a:r>
            <a:r>
              <a:rPr lang="zh-CN" altLang="en-US" sz="1500" dirty="0" smtClean="0">
                <a:latin typeface="+mj-lt"/>
                <a:ea typeface="+mj-ea"/>
                <a:cs typeface="+mj-cs"/>
              </a:rPr>
              <a:t>生产前扫描螺柱二维码</a:t>
            </a:r>
            <a:r>
              <a:rPr lang="en-US" altLang="zh-CN" sz="1500" dirty="0" smtClean="0">
                <a:latin typeface="+mj-lt"/>
                <a:ea typeface="+mj-ea"/>
                <a:cs typeface="+mj-cs"/>
              </a:rPr>
              <a:t>(</a:t>
            </a:r>
            <a:r>
              <a:rPr lang="zh-CN" altLang="en-US" sz="1500" dirty="0" smtClean="0"/>
              <a:t>批号信息和包装序号</a:t>
            </a:r>
            <a:r>
              <a:rPr lang="en-US" altLang="zh-CN" sz="1500" dirty="0" smtClean="0"/>
              <a:t>)</a:t>
            </a:r>
            <a:r>
              <a:rPr lang="zh-CN" altLang="en-US" sz="1500" dirty="0" smtClean="0">
                <a:latin typeface="+mj-lt"/>
                <a:ea typeface="+mj-ea"/>
                <a:cs typeface="+mj-cs"/>
              </a:rPr>
              <a:t>信息进资讯系统</a:t>
            </a:r>
            <a:endParaRPr lang="zh-TW" altLang="en-US" sz="15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214282" y="1339445"/>
            <a:ext cx="6072230" cy="321471"/>
          </a:xfrm>
          <a:prstGeom prst="rect">
            <a:avLst/>
          </a:prstGeom>
          <a:solidFill>
            <a:schemeClr val="accent6">
              <a:lumMod val="75000"/>
              <a:alpha val="77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spcBef>
                <a:spcPct val="0"/>
              </a:spcBef>
            </a:pPr>
            <a:r>
              <a:rPr lang="zh-CN" altLang="en-US" sz="1500" dirty="0" smtClean="0">
                <a:latin typeface="+mj-lt"/>
                <a:ea typeface="+mj-ea"/>
                <a:cs typeface="+mj-cs"/>
              </a:rPr>
              <a:t>第二步</a:t>
            </a:r>
            <a:r>
              <a:rPr lang="en-US" altLang="zh-CN" sz="1500" dirty="0" smtClean="0">
                <a:latin typeface="+mj-lt"/>
                <a:ea typeface="+mj-ea"/>
                <a:cs typeface="+mj-cs"/>
              </a:rPr>
              <a:t>.</a:t>
            </a:r>
            <a:r>
              <a:rPr lang="zh-CN" altLang="en-US" sz="1500" dirty="0" smtClean="0">
                <a:latin typeface="+mj-lt"/>
                <a:ea typeface="+mj-ea"/>
                <a:cs typeface="+mj-cs"/>
              </a:rPr>
              <a:t>镭雕机输入冲压信息</a:t>
            </a:r>
            <a:endParaRPr lang="zh-TW" altLang="en-US" sz="15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214282" y="2035965"/>
            <a:ext cx="6072230" cy="321471"/>
          </a:xfrm>
          <a:prstGeom prst="rect">
            <a:avLst/>
          </a:prstGeom>
          <a:solidFill>
            <a:schemeClr val="accent6">
              <a:lumMod val="75000"/>
              <a:alpha val="77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zh-CN" altLang="en-US" sz="1500" dirty="0" smtClean="0">
                <a:latin typeface="+mj-lt"/>
                <a:ea typeface="+mj-ea"/>
                <a:cs typeface="+mj-cs"/>
              </a:rPr>
              <a:t>第三步</a:t>
            </a:r>
            <a:r>
              <a:rPr lang="en-US" altLang="zh-CN" sz="1500" dirty="0" smtClean="0">
                <a:latin typeface="+mj-lt"/>
                <a:ea typeface="+mj-ea"/>
                <a:cs typeface="+mj-cs"/>
              </a:rPr>
              <a:t>.</a:t>
            </a:r>
            <a:r>
              <a:rPr lang="zh-CN" altLang="en-US" sz="1500" dirty="0" smtClean="0">
                <a:latin typeface="+mj-lt"/>
                <a:ea typeface="+mj-ea"/>
                <a:cs typeface="+mj-cs"/>
              </a:rPr>
              <a:t> 镭雕二维码</a:t>
            </a:r>
            <a:endParaRPr lang="zh-TW" altLang="en-US" sz="15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向下箭號 14"/>
          <p:cNvSpPr/>
          <p:nvPr/>
        </p:nvSpPr>
        <p:spPr>
          <a:xfrm>
            <a:off x="2500298" y="964395"/>
            <a:ext cx="357190" cy="321471"/>
          </a:xfrm>
          <a:prstGeom prst="down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>
            <a:off x="2500298" y="1714494"/>
            <a:ext cx="357190" cy="321471"/>
          </a:xfrm>
          <a:prstGeom prst="down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2500298" y="2411015"/>
            <a:ext cx="357190" cy="321471"/>
          </a:xfrm>
          <a:prstGeom prst="down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214282" y="2786064"/>
            <a:ext cx="6072230" cy="321471"/>
          </a:xfrm>
          <a:prstGeom prst="rect">
            <a:avLst/>
          </a:prstGeom>
          <a:solidFill>
            <a:schemeClr val="accent6">
              <a:lumMod val="75000"/>
              <a:alpha val="77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zh-CN" altLang="en-US" sz="1500" dirty="0" smtClean="0">
                <a:latin typeface="+mj-lt"/>
                <a:ea typeface="+mj-ea"/>
                <a:cs typeface="+mj-cs"/>
              </a:rPr>
              <a:t>第四步</a:t>
            </a:r>
            <a:r>
              <a:rPr lang="en-US" altLang="zh-CN" sz="1500" dirty="0" smtClean="0">
                <a:latin typeface="+mj-lt"/>
                <a:ea typeface="+mj-ea"/>
                <a:cs typeface="+mj-cs"/>
              </a:rPr>
              <a:t>.</a:t>
            </a:r>
            <a:r>
              <a:rPr lang="zh-CN" altLang="en-US" sz="1500" dirty="0" smtClean="0">
                <a:latin typeface="+mj-lt"/>
                <a:ea typeface="+mj-ea"/>
                <a:cs typeface="+mj-cs"/>
              </a:rPr>
              <a:t> 扫描二维码，此二维码中冲压生产信息储存在螺柱批号信息下</a:t>
            </a:r>
            <a:endParaRPr lang="zh-TW" altLang="en-US" sz="1500" dirty="0">
              <a:latin typeface="+mj-lt"/>
              <a:ea typeface="+mj-ea"/>
              <a:cs typeface="+mj-cs"/>
            </a:endParaRPr>
          </a:p>
        </p:txBody>
      </p:sp>
      <p:sp>
        <p:nvSpPr>
          <p:cNvPr id="19" name="向下箭號 18"/>
          <p:cNvSpPr/>
          <p:nvPr/>
        </p:nvSpPr>
        <p:spPr>
          <a:xfrm>
            <a:off x="2500298" y="3161114"/>
            <a:ext cx="357190" cy="321471"/>
          </a:xfrm>
          <a:prstGeom prst="down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標題 1"/>
          <p:cNvSpPr txBox="1">
            <a:spLocks/>
          </p:cNvSpPr>
          <p:nvPr/>
        </p:nvSpPr>
        <p:spPr>
          <a:xfrm>
            <a:off x="214282" y="3536163"/>
            <a:ext cx="6072230" cy="321471"/>
          </a:xfrm>
          <a:prstGeom prst="rect">
            <a:avLst/>
          </a:prstGeom>
          <a:solidFill>
            <a:schemeClr val="accent6">
              <a:lumMod val="75000"/>
              <a:alpha val="77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zh-CN" altLang="en-US" sz="1500" dirty="0" smtClean="0">
                <a:latin typeface="+mj-lt"/>
                <a:ea typeface="+mj-ea"/>
                <a:cs typeface="+mj-cs"/>
              </a:rPr>
              <a:t>第五步</a:t>
            </a:r>
            <a:r>
              <a:rPr lang="en-US" altLang="zh-CN" sz="1500" dirty="0" smtClean="0">
                <a:latin typeface="+mj-lt"/>
                <a:ea typeface="+mj-ea"/>
                <a:cs typeface="+mj-cs"/>
              </a:rPr>
              <a:t>.</a:t>
            </a:r>
            <a:r>
              <a:rPr lang="zh-CN" altLang="en-US" sz="1500" dirty="0" smtClean="0">
                <a:latin typeface="+mj-lt"/>
                <a:ea typeface="+mj-ea"/>
                <a:cs typeface="+mj-cs"/>
              </a:rPr>
              <a:t> 组装段扫描成品二维码和此背骨二维码</a:t>
            </a:r>
            <a:r>
              <a:rPr lang="en-US" altLang="zh-CN" sz="1500" dirty="0" smtClean="0">
                <a:latin typeface="+mj-lt"/>
                <a:ea typeface="+mj-ea"/>
                <a:cs typeface="+mj-cs"/>
              </a:rPr>
              <a:t>,</a:t>
            </a:r>
            <a:r>
              <a:rPr lang="zh-CN" altLang="en-US" sz="1500" dirty="0" smtClean="0">
                <a:latin typeface="+mj-lt"/>
                <a:ea typeface="+mj-ea"/>
                <a:cs typeface="+mj-cs"/>
              </a:rPr>
              <a:t>此两款二维码绑定在一起</a:t>
            </a:r>
            <a:endParaRPr lang="zh-TW" altLang="en-US" sz="15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4667250"/>
            <a:ext cx="9144000" cy="47625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ahoma" pitchFamily="34" charset="0"/>
              </a:rPr>
              <a:t>ESON  Precision  Engineering  Co. ,Ltd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32" cy="428610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71842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lt1"/>
                </a:solidFill>
                <a:latin typeface="新細明體" pitchFamily="18" charset="-120"/>
                <a:ea typeface="新細明體" pitchFamily="18" charset="-120"/>
              </a:rPr>
              <a:t>一</a:t>
            </a:r>
            <a:r>
              <a:rPr lang="en-US" altLang="zh-CN" sz="2400" b="1" dirty="0" smtClean="0">
                <a:solidFill>
                  <a:schemeClr val="lt1"/>
                </a:solidFill>
                <a:latin typeface="新細明體" pitchFamily="18" charset="-120"/>
                <a:ea typeface="新細明體" pitchFamily="18" charset="-120"/>
              </a:rPr>
              <a:t>. </a:t>
            </a:r>
            <a:r>
              <a:rPr lang="zh-CN" altLang="en-US" sz="2400" b="1" dirty="0" smtClean="0">
                <a:solidFill>
                  <a:schemeClr val="lt1"/>
                </a:solidFill>
                <a:latin typeface="新細明體" pitchFamily="18" charset="-120"/>
                <a:ea typeface="新細明體" pitchFamily="18" charset="-120"/>
              </a:rPr>
              <a:t>背骨二维码流程说明</a:t>
            </a:r>
            <a:endParaRPr lang="en-US" altLang="zh-CN" sz="2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IMG_20191203_132250.jpg"/>
          <p:cNvPicPr>
            <a:picLocks noChangeAspect="1"/>
          </p:cNvPicPr>
          <p:nvPr/>
        </p:nvPicPr>
        <p:blipFill>
          <a:blip r:embed="rId3" cstate="print"/>
          <a:srcRect t="15000" r="4374" b="9999"/>
          <a:stretch>
            <a:fillRect/>
          </a:stretch>
        </p:blipFill>
        <p:spPr>
          <a:xfrm>
            <a:off x="214282" y="2143122"/>
            <a:ext cx="2793227" cy="1643074"/>
          </a:xfrm>
          <a:prstGeom prst="rect">
            <a:avLst/>
          </a:prstGeom>
        </p:spPr>
      </p:pic>
      <p:pic>
        <p:nvPicPr>
          <p:cNvPr id="16" name="圖片 15" descr="33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0" y="785800"/>
            <a:ext cx="3830407" cy="2538165"/>
          </a:xfrm>
          <a:prstGeom prst="rect">
            <a:avLst/>
          </a:prstGeom>
        </p:spPr>
      </p:pic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-32" y="-18"/>
            <a:ext cx="9144032" cy="571500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71842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細明體" pitchFamily="49" charset="-120"/>
                <a:ea typeface="細明體" pitchFamily="49" charset="-120"/>
                <a:cs typeface="Arial" pitchFamily="34" charset="0"/>
              </a:rPr>
              <a:t>二</a:t>
            </a:r>
            <a:r>
              <a:rPr lang="en-US" altLang="zh-CN" sz="2400" b="1" dirty="0" smtClean="0">
                <a:solidFill>
                  <a:schemeClr val="bg1"/>
                </a:solidFill>
                <a:latin typeface="細明體" pitchFamily="49" charset="-120"/>
                <a:ea typeface="細明體" pitchFamily="49" charset="-120"/>
                <a:cs typeface="Arial" pitchFamily="34" charset="0"/>
              </a:rPr>
              <a:t>. </a:t>
            </a:r>
            <a:r>
              <a:rPr lang="zh-CN" altLang="en-US" sz="2400" b="1" dirty="0" smtClean="0">
                <a:solidFill>
                  <a:schemeClr val="bg1"/>
                </a:solidFill>
                <a:latin typeface="細明體" pitchFamily="49" charset="-120"/>
                <a:ea typeface="細明體" pitchFamily="49" charset="-120"/>
                <a:cs typeface="Arial" pitchFamily="34" charset="0"/>
              </a:rPr>
              <a:t>鐳射二維碼樣式流程</a:t>
            </a:r>
            <a:endParaRPr lang="en-US" altLang="zh-CN" sz="2400" b="1" dirty="0" smtClean="0">
              <a:solidFill>
                <a:schemeClr val="bg1"/>
              </a:solidFill>
              <a:latin typeface="細明體" pitchFamily="49" charset="-120"/>
              <a:ea typeface="細明體" pitchFamily="49" charset="-120"/>
              <a:cs typeface="Arial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4667250"/>
            <a:ext cx="9144000" cy="47625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ahoma" pitchFamily="34" charset="0"/>
              </a:rPr>
              <a:t>ESON  Precision  Engineering  Co. ,Ltd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l="4032" t="9677" r="31452" b="19355"/>
          <a:stretch>
            <a:fillRect/>
          </a:stretch>
        </p:blipFill>
        <p:spPr bwMode="auto">
          <a:xfrm>
            <a:off x="214282" y="642924"/>
            <a:ext cx="2143140" cy="1473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文字方塊 12"/>
          <p:cNvSpPr txBox="1"/>
          <p:nvPr/>
        </p:nvSpPr>
        <p:spPr>
          <a:xfrm>
            <a:off x="142844" y="3786196"/>
            <a:ext cx="507209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鐳射</a:t>
            </a:r>
            <a:r>
              <a:rPr lang="en-US" altLang="zh-CN" sz="1600" dirty="0" smtClean="0"/>
              <a:t>1pcs</a:t>
            </a:r>
            <a:r>
              <a:rPr lang="zh-CN" altLang="en-US" sz="1600" dirty="0" smtClean="0"/>
              <a:t>需要時間</a:t>
            </a:r>
            <a:r>
              <a:rPr lang="en-US" altLang="zh-CN" sz="1600" dirty="0" smtClean="0"/>
              <a:t>2S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二維碼含義可包含料號、生產日期、班別等。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每一個條碼鐳射，系統可以自動生成下一個流水碼。</a:t>
            </a:r>
            <a:endParaRPr lang="en-US" altLang="zh-CN" sz="1600" dirty="0" smtClean="0"/>
          </a:p>
        </p:txBody>
      </p:sp>
      <p:sp>
        <p:nvSpPr>
          <p:cNvPr id="15" name="文字方塊 14"/>
          <p:cNvSpPr txBox="1"/>
          <p:nvPr/>
        </p:nvSpPr>
        <p:spPr>
          <a:xfrm>
            <a:off x="500034" y="3429006"/>
            <a:ext cx="185738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二維碼完成圖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072198" y="3143254"/>
            <a:ext cx="157166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操作示意圖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6384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03660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螺柱最小包装上面要标注二维码，二维码中需包含批号信息和此包装的序号，并且同批号序号不能重复</a:t>
            </a:r>
            <a:endParaRPr lang="en-US" altLang="zh-CN" sz="2800" dirty="0" smtClean="0"/>
          </a:p>
          <a:p>
            <a:pPr>
              <a:buNone/>
            </a:pPr>
            <a:endParaRPr lang="zh-TW" altLang="en-US" sz="2800" dirty="0"/>
          </a:p>
        </p:txBody>
      </p:sp>
      <p:pic>
        <p:nvPicPr>
          <p:cNvPr id="4" name="圖片 3" descr="mmexport1574496144004.jpg"/>
          <p:cNvPicPr>
            <a:picLocks noChangeAspect="1"/>
          </p:cNvPicPr>
          <p:nvPr/>
        </p:nvPicPr>
        <p:blipFill>
          <a:blip r:embed="rId2"/>
          <a:srcRect l="22634" t="8627" r="1173" b="13723"/>
          <a:stretch>
            <a:fillRect/>
          </a:stretch>
        </p:blipFill>
        <p:spPr>
          <a:xfrm rot="16200000">
            <a:off x="3042036" y="-684632"/>
            <a:ext cx="2631300" cy="7429552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5072066" y="3143254"/>
            <a:ext cx="857256" cy="2678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 rot="20998208">
            <a:off x="1217760" y="3387600"/>
            <a:ext cx="2004404" cy="2143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667250"/>
            <a:ext cx="9144000" cy="47625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ahoma" pitchFamily="34" charset="0"/>
              </a:rPr>
              <a:t>ESON  Precision  Engineering  Co. ,Ltd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-32" y="-18"/>
            <a:ext cx="9144032" cy="571500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71842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lt1"/>
                </a:solidFill>
                <a:latin typeface="新細明體" pitchFamily="18" charset="-120"/>
                <a:ea typeface="新細明體" pitchFamily="18" charset="-120"/>
              </a:rPr>
              <a:t>三</a:t>
            </a:r>
            <a:r>
              <a:rPr lang="en-US" altLang="zh-CN" sz="2400" b="1" dirty="0" smtClean="0">
                <a:solidFill>
                  <a:schemeClr val="lt1"/>
                </a:solidFill>
                <a:latin typeface="新細明體" pitchFamily="18" charset="-120"/>
                <a:ea typeface="新細明體" pitchFamily="18" charset="-120"/>
              </a:rPr>
              <a:t>. </a:t>
            </a:r>
            <a:r>
              <a:rPr lang="zh-CN" altLang="en-US" sz="2400" b="1" dirty="0" smtClean="0">
                <a:solidFill>
                  <a:schemeClr val="lt1"/>
                </a:solidFill>
                <a:latin typeface="新細明體" pitchFamily="18" charset="-120"/>
                <a:ea typeface="新細明體" pitchFamily="18" charset="-120"/>
              </a:rPr>
              <a:t>需螺柱厂商协助事项</a:t>
            </a:r>
            <a:endParaRPr lang="en-US" altLang="zh-CN" sz="2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00034" y="750082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冲压背骨二维码设定信息</a:t>
            </a:r>
            <a:endParaRPr lang="en-US" altLang="zh-CN" dirty="0" smtClean="0"/>
          </a:p>
          <a:p>
            <a:r>
              <a:rPr lang="en-US" altLang="zh-TW" dirty="0" smtClean="0"/>
              <a:t>3L</a:t>
            </a:r>
            <a:r>
              <a:rPr lang="zh-CN" altLang="en-US" dirty="0" smtClean="0"/>
              <a:t>左背骨为例</a:t>
            </a:r>
            <a:r>
              <a:rPr lang="en-US" altLang="zh-CN" dirty="0" smtClean="0"/>
              <a:t>: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85786" y="1500180"/>
            <a:ext cx="7929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40104286A0 191125 A B10 00001</a:t>
            </a:r>
            <a:endParaRPr lang="zh-TW" altLang="en-US" sz="3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28662" y="278606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包含內容共</a:t>
            </a:r>
            <a:r>
              <a:rPr lang="en-US" altLang="zh-CN" dirty="0" smtClean="0"/>
              <a:t>25</a:t>
            </a:r>
            <a:r>
              <a:rPr lang="zh-CN" altLang="en-US" dirty="0" smtClean="0"/>
              <a:t>位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357290" y="2143123"/>
            <a:ext cx="857256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冲压料号</a:t>
            </a:r>
            <a:endParaRPr lang="zh-TW" altLang="en-US" sz="1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928926" y="2143122"/>
            <a:ext cx="1000132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生产日期</a:t>
            </a:r>
            <a:endParaRPr lang="zh-TW" altLang="en-US" sz="1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143372" y="2214560"/>
            <a:ext cx="28575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班别</a:t>
            </a:r>
            <a:endParaRPr lang="zh-TW" altLang="en-US" sz="1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72000" y="2143122"/>
            <a:ext cx="357190" cy="6429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机台号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214942" y="2143122"/>
            <a:ext cx="1000132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产品序列号</a:t>
            </a:r>
            <a:endParaRPr lang="zh-TW" altLang="en-US" sz="1200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928662" y="1928808"/>
            <a:ext cx="1857388" cy="11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928926" y="1928808"/>
            <a:ext cx="1071570" cy="11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1655699" y="2059027"/>
            <a:ext cx="260438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12" idx="0"/>
          </p:cNvCxnSpPr>
          <p:nvPr/>
        </p:nvCxnSpPr>
        <p:spPr>
          <a:xfrm rot="5400000">
            <a:off x="3321835" y="2035965"/>
            <a:ext cx="214314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13" idx="0"/>
          </p:cNvCxnSpPr>
          <p:nvPr/>
        </p:nvCxnSpPr>
        <p:spPr>
          <a:xfrm rot="5400000">
            <a:off x="4143372" y="2071684"/>
            <a:ext cx="285752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429124" y="1571618"/>
            <a:ext cx="642942" cy="39290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5143504" y="1928808"/>
            <a:ext cx="10001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4691814" y="2094746"/>
            <a:ext cx="189000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5549070" y="2023308"/>
            <a:ext cx="189000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0" y="0"/>
            <a:ext cx="9144032" cy="571500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71842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lt1"/>
                </a:solidFill>
                <a:latin typeface="新細明體" pitchFamily="18" charset="-120"/>
                <a:ea typeface="新細明體" pitchFamily="18" charset="-120"/>
              </a:rPr>
              <a:t>四</a:t>
            </a:r>
            <a:r>
              <a:rPr lang="en-US" altLang="zh-CN" sz="2400" b="1" dirty="0" smtClean="0">
                <a:solidFill>
                  <a:schemeClr val="lt1"/>
                </a:solidFill>
                <a:latin typeface="新細明體" pitchFamily="18" charset="-120"/>
                <a:ea typeface="新細明體" pitchFamily="18" charset="-120"/>
              </a:rPr>
              <a:t>.</a:t>
            </a:r>
            <a:r>
              <a:rPr lang="zh-CN" altLang="en-US" sz="2400" b="1" dirty="0" smtClean="0">
                <a:solidFill>
                  <a:schemeClr val="lt1"/>
                </a:solidFill>
                <a:latin typeface="新細明體" pitchFamily="18" charset="-120"/>
                <a:ea typeface="新細明體" pitchFamily="18" charset="-120"/>
              </a:rPr>
              <a:t> 二维码内容设定</a:t>
            </a:r>
            <a:endParaRPr lang="en-US" altLang="zh-CN" sz="2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4667250"/>
            <a:ext cx="9144000" cy="47625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ahoma" pitchFamily="34" charset="0"/>
              </a:rPr>
              <a:t>ESON  Precision  Engineering  Co. ,Ltd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317</Words>
  <Application>Microsoft Office PowerPoint</Application>
  <PresentationFormat>如螢幕大小 (16:9)</PresentationFormat>
  <Paragraphs>33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主题​​</vt:lpstr>
      <vt:lpstr>投影片 1</vt:lpstr>
      <vt:lpstr>投影片 2</vt:lpstr>
      <vt:lpstr>投影片 3</vt:lpstr>
      <vt:lpstr>投影片 4</vt:lpstr>
      <vt:lpstr>投影片 5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冲压二部---林华芳</dc:creator>
  <cp:lastModifiedBy>E319913</cp:lastModifiedBy>
  <cp:revision>189</cp:revision>
  <dcterms:created xsi:type="dcterms:W3CDTF">2018-04-25T11:10:31Z</dcterms:created>
  <dcterms:modified xsi:type="dcterms:W3CDTF">2019-12-20T06:48:21Z</dcterms:modified>
</cp:coreProperties>
</file>