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1" r:id="rId6"/>
    <p:sldId id="280" r:id="rId7"/>
    <p:sldId id="275" r:id="rId8"/>
    <p:sldId id="262" r:id="rId9"/>
    <p:sldId id="263" r:id="rId10"/>
    <p:sldId id="273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81130-7195-468D-9776-E196D5731395}">
  <a:tblStyle styleId="{3C481130-7195-468D-9776-E196D5731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>
      <p:cViewPr varScale="1">
        <p:scale>
          <a:sx n="79" d="100"/>
          <a:sy n="79" d="100"/>
        </p:scale>
        <p:origin x="91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1388be8e98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1388be8e98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Google Shape;4489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0" name="Google Shape;4490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6" name="Google Shape;4996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7" name="Google Shape;4997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fdee14d4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fdee14d4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14518f6577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14518f6577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Google Shape;5130;g145298d78e0_0_37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1" name="Google Shape;5131;g145298d78e0_0_37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" name="Google Shape;4720;g1e7201576b9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1" name="Google Shape;4721;g1e7201576b9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0" name="Google Shape;3340;gfdc8be9f5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1" name="Google Shape;3341;gfdc8be9f5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1e7201576b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9" name="Google Shape;3479;g1e7201576b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7126900" y="-672872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8352076" y="1221309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506586" y="1116105"/>
            <a:ext cx="1452345" cy="1450434"/>
            <a:chOff x="3007636" y="1529825"/>
            <a:chExt cx="1710452" cy="1708201"/>
          </a:xfrm>
        </p:grpSpPr>
        <p:sp>
          <p:nvSpPr>
            <p:cNvPr id="12" name="Google Shape;12;p2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2"/>
          <p:cNvSpPr/>
          <p:nvPr/>
        </p:nvSpPr>
        <p:spPr>
          <a:xfrm rot="2700000">
            <a:off x="9108425" y="3289353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 rot="2700000">
            <a:off x="4973776" y="4593034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>
            <a:off x="4058436" y="-909595"/>
            <a:ext cx="1452345" cy="1450434"/>
            <a:chOff x="3007636" y="1529825"/>
            <a:chExt cx="1710452" cy="1708201"/>
          </a:xfrm>
        </p:grpSpPr>
        <p:sp>
          <p:nvSpPr>
            <p:cNvPr id="64" name="Google Shape;64;p2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3187975" y="1344700"/>
            <a:ext cx="5242800" cy="17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3187975" y="3292025"/>
            <a:ext cx="5242800" cy="35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3_1"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24"/>
          <p:cNvSpPr/>
          <p:nvPr/>
        </p:nvSpPr>
        <p:spPr>
          <a:xfrm rot="2700000">
            <a:off x="-271024" y="3467359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24"/>
          <p:cNvSpPr/>
          <p:nvPr/>
        </p:nvSpPr>
        <p:spPr>
          <a:xfrm rot="2700000">
            <a:off x="949950" y="5033628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24"/>
          <p:cNvSpPr/>
          <p:nvPr/>
        </p:nvSpPr>
        <p:spPr>
          <a:xfrm rot="2700000">
            <a:off x="4607550" y="-840172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6" name="Google Shape;1776;p24"/>
          <p:cNvGrpSpPr/>
          <p:nvPr/>
        </p:nvGrpSpPr>
        <p:grpSpPr>
          <a:xfrm>
            <a:off x="5555511" y="-725220"/>
            <a:ext cx="1452345" cy="1450434"/>
            <a:chOff x="3007636" y="1529825"/>
            <a:chExt cx="1710452" cy="1708201"/>
          </a:xfrm>
        </p:grpSpPr>
        <p:sp>
          <p:nvSpPr>
            <p:cNvPr id="1777" name="Google Shape;1777;p24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4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4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4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4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4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4"/>
          <p:cNvGrpSpPr/>
          <p:nvPr/>
        </p:nvGrpSpPr>
        <p:grpSpPr>
          <a:xfrm>
            <a:off x="3593361" y="4796905"/>
            <a:ext cx="1452345" cy="1450434"/>
            <a:chOff x="3007636" y="1529825"/>
            <a:chExt cx="1710452" cy="1708201"/>
          </a:xfrm>
        </p:grpSpPr>
        <p:sp>
          <p:nvSpPr>
            <p:cNvPr id="1827" name="Google Shape;1827;p24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4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4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4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4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4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4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4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4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4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4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4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4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4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4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4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4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6" name="Google Shape;1876;p24"/>
          <p:cNvSpPr txBox="1">
            <a:spLocks noGrp="1"/>
          </p:cNvSpPr>
          <p:nvPr>
            <p:ph type="body" idx="1"/>
          </p:nvPr>
        </p:nvSpPr>
        <p:spPr>
          <a:xfrm>
            <a:off x="713225" y="1667375"/>
            <a:ext cx="2087700" cy="29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7" name="Google Shape;187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8" name="Google Shape;1878;p24"/>
          <p:cNvSpPr txBox="1">
            <a:spLocks noGrp="1"/>
          </p:cNvSpPr>
          <p:nvPr>
            <p:ph type="body" idx="2"/>
          </p:nvPr>
        </p:nvSpPr>
        <p:spPr>
          <a:xfrm>
            <a:off x="2879463" y="1667375"/>
            <a:ext cx="2087700" cy="29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9" name="Google Shape;1879;p24"/>
          <p:cNvSpPr txBox="1">
            <a:spLocks noGrp="1"/>
          </p:cNvSpPr>
          <p:nvPr>
            <p:ph type="body" idx="3"/>
          </p:nvPr>
        </p:nvSpPr>
        <p:spPr>
          <a:xfrm>
            <a:off x="5045701" y="1667375"/>
            <a:ext cx="2087700" cy="29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80" name="Google Shape;1880;p24"/>
          <p:cNvSpPr txBox="1">
            <a:spLocks noGrp="1"/>
          </p:cNvSpPr>
          <p:nvPr>
            <p:ph type="subTitle" idx="4"/>
          </p:nvPr>
        </p:nvSpPr>
        <p:spPr>
          <a:xfrm>
            <a:off x="719999" y="1156475"/>
            <a:ext cx="20877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1" name="Google Shape;1881;p24"/>
          <p:cNvSpPr txBox="1">
            <a:spLocks noGrp="1"/>
          </p:cNvSpPr>
          <p:nvPr>
            <p:ph type="subTitle" idx="5"/>
          </p:nvPr>
        </p:nvSpPr>
        <p:spPr>
          <a:xfrm>
            <a:off x="2882849" y="1156475"/>
            <a:ext cx="20877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2" name="Google Shape;1882;p24"/>
          <p:cNvSpPr txBox="1">
            <a:spLocks noGrp="1"/>
          </p:cNvSpPr>
          <p:nvPr>
            <p:ph type="subTitle" idx="6"/>
          </p:nvPr>
        </p:nvSpPr>
        <p:spPr>
          <a:xfrm>
            <a:off x="5045699" y="1156475"/>
            <a:ext cx="20877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8" name="Google Shape;2008;p26"/>
          <p:cNvGrpSpPr/>
          <p:nvPr/>
        </p:nvGrpSpPr>
        <p:grpSpPr>
          <a:xfrm>
            <a:off x="-1186741" y="-468745"/>
            <a:ext cx="11308825" cy="6152810"/>
            <a:chOff x="-1186741" y="-468745"/>
            <a:chExt cx="11308825" cy="6152810"/>
          </a:xfrm>
        </p:grpSpPr>
        <p:sp>
          <p:nvSpPr>
            <p:cNvPr id="2009" name="Google Shape;2009;p26"/>
            <p:cNvSpPr/>
            <p:nvPr/>
          </p:nvSpPr>
          <p:spPr>
            <a:xfrm>
              <a:off x="0" y="0"/>
              <a:ext cx="5271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6"/>
            <p:cNvSpPr/>
            <p:nvPr/>
          </p:nvSpPr>
          <p:spPr>
            <a:xfrm rot="2700000">
              <a:off x="8572525" y="295178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6"/>
            <p:cNvSpPr/>
            <p:nvPr/>
          </p:nvSpPr>
          <p:spPr>
            <a:xfrm rot="2700000">
              <a:off x="6967126" y="-293691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2" name="Google Shape;2012;p26"/>
            <p:cNvGrpSpPr/>
            <p:nvPr/>
          </p:nvGrpSpPr>
          <p:grpSpPr>
            <a:xfrm>
              <a:off x="8059961" y="-468745"/>
              <a:ext cx="1452345" cy="1450434"/>
              <a:chOff x="3007636" y="1529825"/>
              <a:chExt cx="1710452" cy="1708201"/>
            </a:xfrm>
          </p:grpSpPr>
          <p:sp>
            <p:nvSpPr>
              <p:cNvPr id="2013" name="Google Shape;2013;p26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26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6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6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6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6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6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6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6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6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6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6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6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6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6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6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6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6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6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6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6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6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6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6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26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26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6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6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6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6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6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6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6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6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26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26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26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26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6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6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6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6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6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6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6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26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26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26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26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2" name="Google Shape;2062;p26"/>
            <p:cNvGrpSpPr/>
            <p:nvPr/>
          </p:nvGrpSpPr>
          <p:grpSpPr>
            <a:xfrm>
              <a:off x="4124566" y="-331293"/>
              <a:ext cx="1969361" cy="1003983"/>
              <a:chOff x="529500" y="1798295"/>
              <a:chExt cx="2203358" cy="1123275"/>
            </a:xfrm>
          </p:grpSpPr>
          <p:sp>
            <p:nvSpPr>
              <p:cNvPr id="2063" name="Google Shape;2063;p26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26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6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6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6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6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6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6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26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26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6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4" name="Google Shape;2074;p26"/>
            <p:cNvGrpSpPr/>
            <p:nvPr/>
          </p:nvGrpSpPr>
          <p:grpSpPr>
            <a:xfrm>
              <a:off x="7135166" y="4680082"/>
              <a:ext cx="1969361" cy="1003983"/>
              <a:chOff x="529500" y="1798295"/>
              <a:chExt cx="2203358" cy="1123275"/>
            </a:xfrm>
          </p:grpSpPr>
          <p:sp>
            <p:nvSpPr>
              <p:cNvPr id="2075" name="Google Shape;2075;p26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6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6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6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6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6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6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6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6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6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6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6" name="Google Shape;2086;p26"/>
            <p:cNvSpPr/>
            <p:nvPr/>
          </p:nvSpPr>
          <p:spPr>
            <a:xfrm rot="2700000">
              <a:off x="8850201" y="2339409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 rot="2700000">
              <a:off x="8742400" y="3485103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 rot="2700000">
              <a:off x="-950025" y="3626653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6"/>
            <p:cNvSpPr/>
            <p:nvPr/>
          </p:nvSpPr>
          <p:spPr>
            <a:xfrm rot="2700000">
              <a:off x="2698026" y="4888384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6"/>
            <p:cNvSpPr/>
            <p:nvPr/>
          </p:nvSpPr>
          <p:spPr>
            <a:xfrm rot="2700000">
              <a:off x="-435249" y="2104284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1" name="Google Shape;2091;p26"/>
            <p:cNvGrpSpPr/>
            <p:nvPr/>
          </p:nvGrpSpPr>
          <p:grpSpPr>
            <a:xfrm>
              <a:off x="-1017164" y="1076705"/>
              <a:ext cx="1452345" cy="1450434"/>
              <a:chOff x="3007636" y="1529825"/>
              <a:chExt cx="1710452" cy="1708201"/>
            </a:xfrm>
          </p:grpSpPr>
          <p:sp>
            <p:nvSpPr>
              <p:cNvPr id="2092" name="Google Shape;2092;p26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6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6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6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6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6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6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6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6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6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6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6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6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6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6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6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6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6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6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6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6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6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6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6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6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6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6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6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6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6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6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6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6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6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6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6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6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6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6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6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6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6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6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6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6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6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6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6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6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1" name="Google Shape;2141;p26"/>
          <p:cNvSpPr txBox="1">
            <a:spLocks noGrp="1"/>
          </p:cNvSpPr>
          <p:nvPr>
            <p:ph type="subTitle" idx="1"/>
          </p:nvPr>
        </p:nvSpPr>
        <p:spPr>
          <a:xfrm>
            <a:off x="716087" y="1943150"/>
            <a:ext cx="23340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2" name="Google Shape;2142;p26"/>
          <p:cNvSpPr txBox="1">
            <a:spLocks noGrp="1"/>
          </p:cNvSpPr>
          <p:nvPr>
            <p:ph type="subTitle" idx="2"/>
          </p:nvPr>
        </p:nvSpPr>
        <p:spPr>
          <a:xfrm>
            <a:off x="3407175" y="1943150"/>
            <a:ext cx="23340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3" name="Google Shape;2143;p26"/>
          <p:cNvSpPr txBox="1">
            <a:spLocks noGrp="1"/>
          </p:cNvSpPr>
          <p:nvPr>
            <p:ph type="subTitle" idx="3"/>
          </p:nvPr>
        </p:nvSpPr>
        <p:spPr>
          <a:xfrm>
            <a:off x="6093906" y="1943150"/>
            <a:ext cx="23340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4" name="Google Shape;2144;p26"/>
          <p:cNvSpPr txBox="1">
            <a:spLocks noGrp="1"/>
          </p:cNvSpPr>
          <p:nvPr>
            <p:ph type="subTitle" idx="4"/>
          </p:nvPr>
        </p:nvSpPr>
        <p:spPr>
          <a:xfrm>
            <a:off x="716087" y="3663000"/>
            <a:ext cx="23340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5" name="Google Shape;2145;p26"/>
          <p:cNvSpPr txBox="1">
            <a:spLocks noGrp="1"/>
          </p:cNvSpPr>
          <p:nvPr>
            <p:ph type="subTitle" idx="5"/>
          </p:nvPr>
        </p:nvSpPr>
        <p:spPr>
          <a:xfrm>
            <a:off x="720238" y="2305038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6" name="Google Shape;2146;p26"/>
          <p:cNvSpPr txBox="1">
            <a:spLocks noGrp="1"/>
          </p:cNvSpPr>
          <p:nvPr>
            <p:ph type="subTitle" idx="6"/>
          </p:nvPr>
        </p:nvSpPr>
        <p:spPr>
          <a:xfrm>
            <a:off x="3407173" y="2305038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7" name="Google Shape;2147;p26"/>
          <p:cNvSpPr txBox="1">
            <a:spLocks noGrp="1"/>
          </p:cNvSpPr>
          <p:nvPr>
            <p:ph type="subTitle" idx="7"/>
          </p:nvPr>
        </p:nvSpPr>
        <p:spPr>
          <a:xfrm>
            <a:off x="720238" y="4024881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8" name="Google Shape;2148;p26"/>
          <p:cNvSpPr txBox="1">
            <a:spLocks noGrp="1"/>
          </p:cNvSpPr>
          <p:nvPr>
            <p:ph type="subTitle" idx="8"/>
          </p:nvPr>
        </p:nvSpPr>
        <p:spPr>
          <a:xfrm>
            <a:off x="3407075" y="4024881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9" name="Google Shape;2149;p26"/>
          <p:cNvSpPr txBox="1">
            <a:spLocks noGrp="1"/>
          </p:cNvSpPr>
          <p:nvPr>
            <p:ph type="subTitle" idx="9"/>
          </p:nvPr>
        </p:nvSpPr>
        <p:spPr>
          <a:xfrm>
            <a:off x="6093913" y="2305044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0" name="Google Shape;2150;p26"/>
          <p:cNvSpPr txBox="1">
            <a:spLocks noGrp="1"/>
          </p:cNvSpPr>
          <p:nvPr>
            <p:ph type="subTitle" idx="13"/>
          </p:nvPr>
        </p:nvSpPr>
        <p:spPr>
          <a:xfrm>
            <a:off x="6093913" y="4024900"/>
            <a:ext cx="23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1" name="Google Shape;215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2" name="Google Shape;2152;p26"/>
          <p:cNvSpPr txBox="1">
            <a:spLocks noGrp="1"/>
          </p:cNvSpPr>
          <p:nvPr>
            <p:ph type="subTitle" idx="14"/>
          </p:nvPr>
        </p:nvSpPr>
        <p:spPr>
          <a:xfrm>
            <a:off x="3407175" y="3663000"/>
            <a:ext cx="23340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3" name="Google Shape;2153;p26"/>
          <p:cNvSpPr txBox="1">
            <a:spLocks noGrp="1"/>
          </p:cNvSpPr>
          <p:nvPr>
            <p:ph type="subTitle" idx="15"/>
          </p:nvPr>
        </p:nvSpPr>
        <p:spPr>
          <a:xfrm>
            <a:off x="6093906" y="3663000"/>
            <a:ext cx="23340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" name="Google Shape;2397;p30"/>
          <p:cNvGrpSpPr/>
          <p:nvPr/>
        </p:nvGrpSpPr>
        <p:grpSpPr>
          <a:xfrm>
            <a:off x="-1111241" y="-910932"/>
            <a:ext cx="11063450" cy="6858057"/>
            <a:chOff x="-1111241" y="-910932"/>
            <a:chExt cx="11063450" cy="6858057"/>
          </a:xfrm>
        </p:grpSpPr>
        <p:sp>
          <p:nvSpPr>
            <p:cNvPr id="2398" name="Google Shape;2398;p30"/>
            <p:cNvSpPr/>
            <p:nvPr/>
          </p:nvSpPr>
          <p:spPr>
            <a:xfrm>
              <a:off x="0" y="0"/>
              <a:ext cx="26802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0"/>
            <p:cNvSpPr/>
            <p:nvPr/>
          </p:nvSpPr>
          <p:spPr>
            <a:xfrm rot="2700000">
              <a:off x="-112525" y="23671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0"/>
            <p:cNvSpPr/>
            <p:nvPr/>
          </p:nvSpPr>
          <p:spPr>
            <a:xfrm rot="2700000">
              <a:off x="3322026" y="245797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1" name="Google Shape;2401;p30"/>
            <p:cNvGrpSpPr/>
            <p:nvPr/>
          </p:nvGrpSpPr>
          <p:grpSpPr>
            <a:xfrm>
              <a:off x="1164936" y="179393"/>
              <a:ext cx="1452345" cy="1450434"/>
              <a:chOff x="3007636" y="1529825"/>
              <a:chExt cx="1710452" cy="1708201"/>
            </a:xfrm>
          </p:grpSpPr>
          <p:sp>
            <p:nvSpPr>
              <p:cNvPr id="2402" name="Google Shape;2402;p3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1" name="Google Shape;2451;p30"/>
            <p:cNvGrpSpPr/>
            <p:nvPr/>
          </p:nvGrpSpPr>
          <p:grpSpPr>
            <a:xfrm>
              <a:off x="-525734" y="1824320"/>
              <a:ext cx="1969361" cy="1003983"/>
              <a:chOff x="529500" y="1798295"/>
              <a:chExt cx="2203358" cy="1123275"/>
            </a:xfrm>
          </p:grpSpPr>
          <p:sp>
            <p:nvSpPr>
              <p:cNvPr id="2452" name="Google Shape;2452;p30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0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0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0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0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0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0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0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3" name="Google Shape;2463;p30"/>
            <p:cNvGrpSpPr/>
            <p:nvPr/>
          </p:nvGrpSpPr>
          <p:grpSpPr>
            <a:xfrm>
              <a:off x="355416" y="4636932"/>
              <a:ext cx="1969361" cy="1003983"/>
              <a:chOff x="529500" y="1798295"/>
              <a:chExt cx="2203358" cy="1123275"/>
            </a:xfrm>
          </p:grpSpPr>
          <p:sp>
            <p:nvSpPr>
              <p:cNvPr id="2464" name="Google Shape;2464;p30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0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0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0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0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0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0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0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0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0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0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5" name="Google Shape;2475;p30"/>
            <p:cNvSpPr/>
            <p:nvPr/>
          </p:nvSpPr>
          <p:spPr>
            <a:xfrm rot="2700000">
              <a:off x="1597301" y="2839672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0"/>
            <p:cNvSpPr/>
            <p:nvPr/>
          </p:nvSpPr>
          <p:spPr>
            <a:xfrm rot="2700000">
              <a:off x="-874525" y="341806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7" name="Google Shape;2477;p30"/>
            <p:cNvGrpSpPr/>
            <p:nvPr/>
          </p:nvGrpSpPr>
          <p:grpSpPr>
            <a:xfrm>
              <a:off x="854111" y="2717868"/>
              <a:ext cx="1452345" cy="1450434"/>
              <a:chOff x="3007636" y="1529825"/>
              <a:chExt cx="1710452" cy="1708201"/>
            </a:xfrm>
          </p:grpSpPr>
          <p:sp>
            <p:nvSpPr>
              <p:cNvPr id="2478" name="Google Shape;2478;p3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7" name="Google Shape;2527;p30"/>
            <p:cNvGrpSpPr/>
            <p:nvPr/>
          </p:nvGrpSpPr>
          <p:grpSpPr>
            <a:xfrm>
              <a:off x="6165666" y="-201768"/>
              <a:ext cx="1969361" cy="1003983"/>
              <a:chOff x="529500" y="1798295"/>
              <a:chExt cx="2203358" cy="1123275"/>
            </a:xfrm>
          </p:grpSpPr>
          <p:sp>
            <p:nvSpPr>
              <p:cNvPr id="2528" name="Google Shape;2528;p30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0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0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0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0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0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0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0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0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0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0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9" name="Google Shape;2539;p30"/>
            <p:cNvSpPr/>
            <p:nvPr/>
          </p:nvSpPr>
          <p:spPr>
            <a:xfrm rot="2700000">
              <a:off x="8572525" y="77621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 rot="2700000">
              <a:off x="4000525" y="4567441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 rot="2700000">
              <a:off x="8998926" y="4088547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2" name="Google Shape;2542;p30"/>
            <p:cNvGrpSpPr/>
            <p:nvPr/>
          </p:nvGrpSpPr>
          <p:grpSpPr>
            <a:xfrm>
              <a:off x="4713336" y="4168293"/>
              <a:ext cx="1452345" cy="1450434"/>
              <a:chOff x="3007636" y="1529825"/>
              <a:chExt cx="1710452" cy="1708201"/>
            </a:xfrm>
          </p:grpSpPr>
          <p:sp>
            <p:nvSpPr>
              <p:cNvPr id="2543" name="Google Shape;2543;p3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2" name="Google Shape;2592;p30"/>
            <p:cNvGrpSpPr/>
            <p:nvPr/>
          </p:nvGrpSpPr>
          <p:grpSpPr>
            <a:xfrm>
              <a:off x="4075311" y="-910932"/>
              <a:ext cx="1452345" cy="1450434"/>
              <a:chOff x="3007636" y="1529825"/>
              <a:chExt cx="1710452" cy="1708201"/>
            </a:xfrm>
          </p:grpSpPr>
          <p:sp>
            <p:nvSpPr>
              <p:cNvPr id="2593" name="Google Shape;2593;p3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3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3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31"/>
          <p:cNvGrpSpPr/>
          <p:nvPr/>
        </p:nvGrpSpPr>
        <p:grpSpPr>
          <a:xfrm>
            <a:off x="-1058816" y="-978763"/>
            <a:ext cx="10542822" cy="7314750"/>
            <a:chOff x="-1058816" y="-978763"/>
            <a:chExt cx="10542822" cy="7314750"/>
          </a:xfrm>
        </p:grpSpPr>
        <p:grpSp>
          <p:nvGrpSpPr>
            <p:cNvPr id="2644" name="Google Shape;2644;p31"/>
            <p:cNvGrpSpPr/>
            <p:nvPr/>
          </p:nvGrpSpPr>
          <p:grpSpPr>
            <a:xfrm>
              <a:off x="2864986" y="4682405"/>
              <a:ext cx="1452345" cy="1450434"/>
              <a:chOff x="3007636" y="1529825"/>
              <a:chExt cx="1710452" cy="1708201"/>
            </a:xfrm>
          </p:grpSpPr>
          <p:sp>
            <p:nvSpPr>
              <p:cNvPr id="2645" name="Google Shape;2645;p31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1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1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31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1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1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1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1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1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1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1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1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1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1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1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1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1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1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1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1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1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1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1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1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1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1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1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1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1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1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1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1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1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1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1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1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1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1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1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1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1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1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1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1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1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1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1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1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1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4" name="Google Shape;2694;p31"/>
            <p:cNvGrpSpPr/>
            <p:nvPr/>
          </p:nvGrpSpPr>
          <p:grpSpPr>
            <a:xfrm>
              <a:off x="-1058816" y="-978763"/>
              <a:ext cx="10542822" cy="7314750"/>
              <a:chOff x="-1058816" y="-978763"/>
              <a:chExt cx="10542822" cy="7314750"/>
            </a:xfrm>
          </p:grpSpPr>
          <p:sp>
            <p:nvSpPr>
              <p:cNvPr id="2695" name="Google Shape;2695;p31"/>
              <p:cNvSpPr/>
              <p:nvPr/>
            </p:nvSpPr>
            <p:spPr>
              <a:xfrm>
                <a:off x="4992600" y="0"/>
                <a:ext cx="41514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1"/>
              <p:cNvSpPr/>
              <p:nvPr/>
            </p:nvSpPr>
            <p:spPr>
              <a:xfrm rot="2700000">
                <a:off x="5439875" y="2148428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1"/>
              <p:cNvSpPr/>
              <p:nvPr/>
            </p:nvSpPr>
            <p:spPr>
              <a:xfrm rot="2700000">
                <a:off x="5469051" y="411258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8" name="Google Shape;2698;p31"/>
              <p:cNvGrpSpPr/>
              <p:nvPr/>
            </p:nvGrpSpPr>
            <p:grpSpPr>
              <a:xfrm>
                <a:off x="5867286" y="1683105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2699" name="Google Shape;2699;p31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31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31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31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31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31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31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31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7" name="Google Shape;2707;p31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31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31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0" name="Google Shape;2710;p31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1" name="Google Shape;2711;p31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2" name="Google Shape;2712;p31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3" name="Google Shape;2713;p31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4" name="Google Shape;2714;p31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5" name="Google Shape;2715;p31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31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7" name="Google Shape;2717;p31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8" name="Google Shape;2718;p31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9" name="Google Shape;2719;p31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0" name="Google Shape;2720;p31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1" name="Google Shape;2721;p31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2" name="Google Shape;2722;p31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3" name="Google Shape;2723;p31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2724;p31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5" name="Google Shape;2725;p31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6" name="Google Shape;2726;p31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7" name="Google Shape;2727;p31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31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" name="Google Shape;2729;p31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2730;p31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1" name="Google Shape;2731;p31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2732;p31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" name="Google Shape;2733;p31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31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5" name="Google Shape;2735;p31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31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7" name="Google Shape;2737;p31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8" name="Google Shape;2738;p31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9" name="Google Shape;2739;p31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2740;p31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1" name="Google Shape;2741;p31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31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31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31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5" name="Google Shape;2745;p31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6" name="Google Shape;2746;p31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7" name="Google Shape;2747;p31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8" name="Google Shape;2748;p31"/>
              <p:cNvGrpSpPr/>
              <p:nvPr/>
            </p:nvGrpSpPr>
            <p:grpSpPr>
              <a:xfrm>
                <a:off x="5242841" y="445032"/>
                <a:ext cx="1969361" cy="1003983"/>
                <a:chOff x="529500" y="1798295"/>
                <a:chExt cx="2203358" cy="1123275"/>
              </a:xfrm>
            </p:grpSpPr>
            <p:sp>
              <p:nvSpPr>
                <p:cNvPr id="2749" name="Google Shape;2749;p31"/>
                <p:cNvSpPr/>
                <p:nvPr/>
              </p:nvSpPr>
              <p:spPr>
                <a:xfrm>
                  <a:off x="529500" y="1798569"/>
                  <a:ext cx="1101716" cy="561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35" extrusionOk="0">
                      <a:moveTo>
                        <a:pt x="67662" y="0"/>
                      </a:moveTo>
                      <a:cubicBezTo>
                        <a:pt x="65145" y="0"/>
                        <a:pt x="62456" y="361"/>
                        <a:pt x="59393" y="1132"/>
                      </a:cubicBezTo>
                      <a:cubicBezTo>
                        <a:pt x="57532" y="1574"/>
                        <a:pt x="55694" y="2132"/>
                        <a:pt x="53972" y="2807"/>
                      </a:cubicBezTo>
                      <a:cubicBezTo>
                        <a:pt x="36734" y="8948"/>
                        <a:pt x="15680" y="23814"/>
                        <a:pt x="14796" y="24442"/>
                      </a:cubicBezTo>
                      <a:lnTo>
                        <a:pt x="0" y="34934"/>
                      </a:lnTo>
                      <a:lnTo>
                        <a:pt x="20147" y="34934"/>
                      </a:lnTo>
                      <a:cubicBezTo>
                        <a:pt x="20147" y="34934"/>
                        <a:pt x="40875" y="20231"/>
                        <a:pt x="57090" y="14485"/>
                      </a:cubicBezTo>
                      <a:cubicBezTo>
                        <a:pt x="58486" y="13927"/>
                        <a:pt x="59974" y="13485"/>
                        <a:pt x="61510" y="13136"/>
                      </a:cubicBezTo>
                      <a:cubicBezTo>
                        <a:pt x="63743" y="12554"/>
                        <a:pt x="65837" y="12229"/>
                        <a:pt x="67698" y="12229"/>
                      </a:cubicBezTo>
                      <a:cubicBezTo>
                        <a:pt x="67977" y="12229"/>
                        <a:pt x="68256" y="12252"/>
                        <a:pt x="68536" y="12252"/>
                      </a:cubicBezTo>
                      <a:lnTo>
                        <a:pt x="68536" y="15"/>
                      </a:lnTo>
                      <a:cubicBezTo>
                        <a:pt x="68247" y="5"/>
                        <a:pt x="67955" y="0"/>
                        <a:pt x="676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1"/>
                <p:cNvSpPr/>
                <p:nvPr/>
              </p:nvSpPr>
              <p:spPr>
                <a:xfrm>
                  <a:off x="1631142" y="2360103"/>
                  <a:ext cx="1101346" cy="561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3" h="34919" extrusionOk="0">
                      <a:moveTo>
                        <a:pt x="48366" y="0"/>
                      </a:moveTo>
                      <a:cubicBezTo>
                        <a:pt x="48366" y="0"/>
                        <a:pt x="27638" y="14703"/>
                        <a:pt x="11446" y="20426"/>
                      </a:cubicBezTo>
                      <a:cubicBezTo>
                        <a:pt x="10027" y="20984"/>
                        <a:pt x="8562" y="21426"/>
                        <a:pt x="7026" y="21775"/>
                      </a:cubicBezTo>
                      <a:cubicBezTo>
                        <a:pt x="4770" y="22357"/>
                        <a:pt x="2676" y="22682"/>
                        <a:pt x="815" y="22682"/>
                      </a:cubicBezTo>
                      <a:cubicBezTo>
                        <a:pt x="536" y="22682"/>
                        <a:pt x="256" y="22659"/>
                        <a:pt x="1" y="22659"/>
                      </a:cubicBezTo>
                      <a:lnTo>
                        <a:pt x="1" y="34919"/>
                      </a:lnTo>
                      <a:lnTo>
                        <a:pt x="815" y="34919"/>
                      </a:lnTo>
                      <a:cubicBezTo>
                        <a:pt x="3327" y="34919"/>
                        <a:pt x="6049" y="34547"/>
                        <a:pt x="9120" y="33779"/>
                      </a:cubicBezTo>
                      <a:cubicBezTo>
                        <a:pt x="11004" y="33337"/>
                        <a:pt x="12819" y="32779"/>
                        <a:pt x="14564" y="32104"/>
                      </a:cubicBezTo>
                      <a:cubicBezTo>
                        <a:pt x="31802" y="25962"/>
                        <a:pt x="52856" y="11120"/>
                        <a:pt x="53740" y="10469"/>
                      </a:cubicBezTo>
                      <a:lnTo>
                        <a:pt x="685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1"/>
                <p:cNvSpPr/>
                <p:nvPr/>
              </p:nvSpPr>
              <p:spPr>
                <a:xfrm>
                  <a:off x="1631142" y="1798295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690" y="0"/>
                      </a:moveTo>
                      <a:cubicBezTo>
                        <a:pt x="459" y="0"/>
                        <a:pt x="229" y="3"/>
                        <a:pt x="1" y="9"/>
                      </a:cubicBezTo>
                      <a:lnTo>
                        <a:pt x="1" y="12269"/>
                      </a:lnTo>
                      <a:cubicBezTo>
                        <a:pt x="280" y="12269"/>
                        <a:pt x="536" y="12246"/>
                        <a:pt x="815" y="12246"/>
                      </a:cubicBezTo>
                      <a:cubicBezTo>
                        <a:pt x="2676" y="12246"/>
                        <a:pt x="4770" y="12571"/>
                        <a:pt x="7026" y="13153"/>
                      </a:cubicBezTo>
                      <a:cubicBezTo>
                        <a:pt x="8538" y="13502"/>
                        <a:pt x="10027" y="13967"/>
                        <a:pt x="11446" y="14502"/>
                      </a:cubicBezTo>
                      <a:cubicBezTo>
                        <a:pt x="27638" y="20225"/>
                        <a:pt x="48366" y="34951"/>
                        <a:pt x="48366" y="34951"/>
                      </a:cubicBezTo>
                      <a:lnTo>
                        <a:pt x="68536" y="34951"/>
                      </a:lnTo>
                      <a:lnTo>
                        <a:pt x="53740" y="24459"/>
                      </a:lnTo>
                      <a:cubicBezTo>
                        <a:pt x="52856" y="23831"/>
                        <a:pt x="31802" y="8965"/>
                        <a:pt x="14564" y="2824"/>
                      </a:cubicBezTo>
                      <a:cubicBezTo>
                        <a:pt x="12842" y="2149"/>
                        <a:pt x="11004" y="1591"/>
                        <a:pt x="9120" y="1149"/>
                      </a:cubicBezTo>
                      <a:cubicBezTo>
                        <a:pt x="6004" y="359"/>
                        <a:pt x="3260" y="0"/>
                        <a:pt x="6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31"/>
                <p:cNvSpPr/>
                <p:nvPr/>
              </p:nvSpPr>
              <p:spPr>
                <a:xfrm>
                  <a:off x="529500" y="2359717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0" y="1"/>
                      </a:moveTo>
                      <a:lnTo>
                        <a:pt x="14796" y="10493"/>
                      </a:lnTo>
                      <a:cubicBezTo>
                        <a:pt x="15680" y="11144"/>
                        <a:pt x="36734" y="25986"/>
                        <a:pt x="53972" y="32128"/>
                      </a:cubicBezTo>
                      <a:cubicBezTo>
                        <a:pt x="55694" y="32803"/>
                        <a:pt x="57532" y="33361"/>
                        <a:pt x="59393" y="33803"/>
                      </a:cubicBezTo>
                      <a:cubicBezTo>
                        <a:pt x="62530" y="34593"/>
                        <a:pt x="65276" y="34952"/>
                        <a:pt x="67846" y="34952"/>
                      </a:cubicBezTo>
                      <a:cubicBezTo>
                        <a:pt x="68077" y="34952"/>
                        <a:pt x="68307" y="34949"/>
                        <a:pt x="68536" y="34943"/>
                      </a:cubicBezTo>
                      <a:lnTo>
                        <a:pt x="68536" y="22683"/>
                      </a:lnTo>
                      <a:cubicBezTo>
                        <a:pt x="68256" y="22683"/>
                        <a:pt x="67977" y="22706"/>
                        <a:pt x="67698" y="22706"/>
                      </a:cubicBezTo>
                      <a:cubicBezTo>
                        <a:pt x="65837" y="22706"/>
                        <a:pt x="63743" y="22381"/>
                        <a:pt x="61510" y="21799"/>
                      </a:cubicBezTo>
                      <a:cubicBezTo>
                        <a:pt x="59974" y="21450"/>
                        <a:pt x="58486" y="21008"/>
                        <a:pt x="57090" y="20450"/>
                      </a:cubicBezTo>
                      <a:cubicBezTo>
                        <a:pt x="40875" y="14727"/>
                        <a:pt x="20147" y="1"/>
                        <a:pt x="20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2753;p31"/>
                <p:cNvSpPr/>
                <p:nvPr/>
              </p:nvSpPr>
              <p:spPr>
                <a:xfrm>
                  <a:off x="853330" y="1995123"/>
                  <a:ext cx="1555353" cy="72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6" h="45389" extrusionOk="0">
                      <a:moveTo>
                        <a:pt x="47552" y="1"/>
                      </a:moveTo>
                      <a:cubicBezTo>
                        <a:pt x="45691" y="1"/>
                        <a:pt x="43597" y="326"/>
                        <a:pt x="41364" y="908"/>
                      </a:cubicBezTo>
                      <a:cubicBezTo>
                        <a:pt x="39828" y="1257"/>
                        <a:pt x="38340" y="1722"/>
                        <a:pt x="36944" y="2257"/>
                      </a:cubicBezTo>
                      <a:cubicBezTo>
                        <a:pt x="20729" y="7980"/>
                        <a:pt x="1" y="22706"/>
                        <a:pt x="1" y="22706"/>
                      </a:cubicBezTo>
                      <a:cubicBezTo>
                        <a:pt x="1" y="22706"/>
                        <a:pt x="20729" y="37409"/>
                        <a:pt x="36944" y="43132"/>
                      </a:cubicBezTo>
                      <a:cubicBezTo>
                        <a:pt x="38340" y="43690"/>
                        <a:pt x="39828" y="44132"/>
                        <a:pt x="41364" y="44481"/>
                      </a:cubicBezTo>
                      <a:cubicBezTo>
                        <a:pt x="43597" y="45063"/>
                        <a:pt x="45691" y="45388"/>
                        <a:pt x="47552" y="45388"/>
                      </a:cubicBezTo>
                      <a:cubicBezTo>
                        <a:pt x="47831" y="45388"/>
                        <a:pt x="48110" y="45365"/>
                        <a:pt x="48390" y="45365"/>
                      </a:cubicBezTo>
                      <a:cubicBezTo>
                        <a:pt x="48645" y="45365"/>
                        <a:pt x="48925" y="45388"/>
                        <a:pt x="49204" y="45388"/>
                      </a:cubicBezTo>
                      <a:cubicBezTo>
                        <a:pt x="51065" y="45388"/>
                        <a:pt x="53159" y="45063"/>
                        <a:pt x="55415" y="44481"/>
                      </a:cubicBezTo>
                      <a:cubicBezTo>
                        <a:pt x="56927" y="44132"/>
                        <a:pt x="58416" y="43690"/>
                        <a:pt x="59835" y="43132"/>
                      </a:cubicBezTo>
                      <a:cubicBezTo>
                        <a:pt x="76027" y="37409"/>
                        <a:pt x="96755" y="22683"/>
                        <a:pt x="96755" y="22683"/>
                      </a:cubicBezTo>
                      <a:cubicBezTo>
                        <a:pt x="96755" y="22683"/>
                        <a:pt x="76027" y="7980"/>
                        <a:pt x="59835" y="2257"/>
                      </a:cubicBezTo>
                      <a:cubicBezTo>
                        <a:pt x="58416" y="1699"/>
                        <a:pt x="56927" y="1257"/>
                        <a:pt x="55415" y="908"/>
                      </a:cubicBezTo>
                      <a:cubicBezTo>
                        <a:pt x="53159" y="326"/>
                        <a:pt x="51065" y="1"/>
                        <a:pt x="49204" y="1"/>
                      </a:cubicBezTo>
                      <a:cubicBezTo>
                        <a:pt x="48925" y="1"/>
                        <a:pt x="48645" y="24"/>
                        <a:pt x="48390" y="24"/>
                      </a:cubicBezTo>
                      <a:cubicBezTo>
                        <a:pt x="48110" y="24"/>
                        <a:pt x="47831" y="1"/>
                        <a:pt x="475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1"/>
                <p:cNvSpPr/>
                <p:nvPr/>
              </p:nvSpPr>
              <p:spPr>
                <a:xfrm>
                  <a:off x="1266548" y="1995879"/>
                  <a:ext cx="364629" cy="3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60" extrusionOk="0">
                      <a:moveTo>
                        <a:pt x="22683" y="0"/>
                      </a:moveTo>
                      <a:cubicBezTo>
                        <a:pt x="10143" y="0"/>
                        <a:pt x="0" y="10143"/>
                        <a:pt x="0" y="22659"/>
                      </a:cubicBezTo>
                      <a:lnTo>
                        <a:pt x="11632" y="22659"/>
                      </a:lnTo>
                      <a:cubicBezTo>
                        <a:pt x="11632" y="16587"/>
                        <a:pt x="16587" y="11632"/>
                        <a:pt x="22683" y="11632"/>
                      </a:cubicBezTo>
                      <a:lnTo>
                        <a:pt x="226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1"/>
                <p:cNvSpPr/>
                <p:nvPr/>
              </p:nvSpPr>
              <p:spPr>
                <a:xfrm>
                  <a:off x="1630772" y="1995493"/>
                  <a:ext cx="364629" cy="36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4" extrusionOk="0">
                      <a:moveTo>
                        <a:pt x="0" y="1"/>
                      </a:moveTo>
                      <a:lnTo>
                        <a:pt x="0" y="11656"/>
                      </a:lnTo>
                      <a:cubicBezTo>
                        <a:pt x="6095" y="11656"/>
                        <a:pt x="11051" y="16588"/>
                        <a:pt x="11051" y="22683"/>
                      </a:cubicBezTo>
                      <a:lnTo>
                        <a:pt x="22683" y="22683"/>
                      </a:lnTo>
                      <a:cubicBezTo>
                        <a:pt x="22683" y="10167"/>
                        <a:pt x="1253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1"/>
                <p:cNvSpPr/>
                <p:nvPr/>
              </p:nvSpPr>
              <p:spPr>
                <a:xfrm>
                  <a:off x="1266548" y="2360103"/>
                  <a:ext cx="36425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" h="22683" extrusionOk="0">
                      <a:moveTo>
                        <a:pt x="0" y="0"/>
                      </a:moveTo>
                      <a:cubicBezTo>
                        <a:pt x="0" y="12539"/>
                        <a:pt x="10143" y="22682"/>
                        <a:pt x="22659" y="22682"/>
                      </a:cubicBezTo>
                      <a:lnTo>
                        <a:pt x="22659" y="11027"/>
                      </a:lnTo>
                      <a:cubicBezTo>
                        <a:pt x="16587" y="11027"/>
                        <a:pt x="11632" y="6095"/>
                        <a:pt x="116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1"/>
                <p:cNvSpPr/>
                <p:nvPr/>
              </p:nvSpPr>
              <p:spPr>
                <a:xfrm>
                  <a:off x="1630772" y="2360103"/>
                  <a:ext cx="36462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3" extrusionOk="0">
                      <a:moveTo>
                        <a:pt x="11051" y="0"/>
                      </a:moveTo>
                      <a:cubicBezTo>
                        <a:pt x="11051" y="6095"/>
                        <a:pt x="6095" y="11027"/>
                        <a:pt x="0" y="11027"/>
                      </a:cubicBezTo>
                      <a:lnTo>
                        <a:pt x="0" y="22682"/>
                      </a:lnTo>
                      <a:cubicBezTo>
                        <a:pt x="12539" y="22682"/>
                        <a:pt x="22683" y="12539"/>
                        <a:pt x="226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1"/>
                <p:cNvSpPr/>
                <p:nvPr/>
              </p:nvSpPr>
              <p:spPr>
                <a:xfrm>
                  <a:off x="1429588" y="2183014"/>
                  <a:ext cx="402775" cy="35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56" h="22057" extrusionOk="0">
                      <a:moveTo>
                        <a:pt x="12522" y="1"/>
                      </a:moveTo>
                      <a:cubicBezTo>
                        <a:pt x="11091" y="1"/>
                        <a:pt x="9636" y="281"/>
                        <a:pt x="8236" y="874"/>
                      </a:cubicBezTo>
                      <a:cubicBezTo>
                        <a:pt x="2629" y="3247"/>
                        <a:pt x="0" y="9714"/>
                        <a:pt x="2373" y="15321"/>
                      </a:cubicBezTo>
                      <a:cubicBezTo>
                        <a:pt x="4153" y="19527"/>
                        <a:pt x="8237" y="22057"/>
                        <a:pt x="12534" y="22057"/>
                      </a:cubicBezTo>
                      <a:cubicBezTo>
                        <a:pt x="13965" y="22057"/>
                        <a:pt x="15419" y="21776"/>
                        <a:pt x="16820" y="21183"/>
                      </a:cubicBezTo>
                      <a:cubicBezTo>
                        <a:pt x="22427" y="18810"/>
                        <a:pt x="25055" y="12343"/>
                        <a:pt x="22683" y="6736"/>
                      </a:cubicBezTo>
                      <a:cubicBezTo>
                        <a:pt x="20903" y="2531"/>
                        <a:pt x="16818" y="1"/>
                        <a:pt x="12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1"/>
                <p:cNvSpPr/>
                <p:nvPr/>
              </p:nvSpPr>
              <p:spPr>
                <a:xfrm>
                  <a:off x="1657327" y="2101470"/>
                  <a:ext cx="230741" cy="2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4" h="13360" extrusionOk="0">
                      <a:moveTo>
                        <a:pt x="7151" y="0"/>
                      </a:moveTo>
                      <a:cubicBezTo>
                        <a:pt x="3919" y="0"/>
                        <a:pt x="1083" y="2347"/>
                        <a:pt x="558" y="5621"/>
                      </a:cubicBezTo>
                      <a:cubicBezTo>
                        <a:pt x="0" y="9274"/>
                        <a:pt x="2489" y="12694"/>
                        <a:pt x="6118" y="13275"/>
                      </a:cubicBezTo>
                      <a:cubicBezTo>
                        <a:pt x="6475" y="13332"/>
                        <a:pt x="6830" y="13359"/>
                        <a:pt x="7179" y="13359"/>
                      </a:cubicBezTo>
                      <a:cubicBezTo>
                        <a:pt x="10412" y="13359"/>
                        <a:pt x="13247" y="11011"/>
                        <a:pt x="13772" y="7715"/>
                      </a:cubicBezTo>
                      <a:cubicBezTo>
                        <a:pt x="14354" y="4063"/>
                        <a:pt x="11865" y="643"/>
                        <a:pt x="8212" y="85"/>
                      </a:cubicBezTo>
                      <a:cubicBezTo>
                        <a:pt x="7855" y="28"/>
                        <a:pt x="7501" y="0"/>
                        <a:pt x="71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0" name="Google Shape;2760;p31"/>
              <p:cNvSpPr/>
              <p:nvPr/>
            </p:nvSpPr>
            <p:spPr>
              <a:xfrm rot="2700000">
                <a:off x="8063876" y="193183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1" name="Google Shape;2761;p31"/>
              <p:cNvGrpSpPr/>
              <p:nvPr/>
            </p:nvGrpSpPr>
            <p:grpSpPr>
              <a:xfrm>
                <a:off x="8031661" y="1024380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2762" name="Google Shape;2762;p31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31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31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1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6" name="Google Shape;2766;p31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7" name="Google Shape;2767;p31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31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31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31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31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31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31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31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31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31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31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31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31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31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31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31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31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31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31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31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31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8" name="Google Shape;2788;p31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31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31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31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31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3" name="Google Shape;2793;p31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2794;p31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31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6" name="Google Shape;2796;p31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31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31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31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31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31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31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31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31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31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31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31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31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31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31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11" name="Google Shape;2811;p31"/>
              <p:cNvSpPr/>
              <p:nvPr/>
            </p:nvSpPr>
            <p:spPr>
              <a:xfrm rot="2700000">
                <a:off x="7350350" y="-742047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1"/>
              <p:cNvSpPr/>
              <p:nvPr/>
            </p:nvSpPr>
            <p:spPr>
              <a:xfrm rot="2700000">
                <a:off x="8655026" y="430573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13" name="Google Shape;2813;p31"/>
              <p:cNvGrpSpPr/>
              <p:nvPr/>
            </p:nvGrpSpPr>
            <p:grpSpPr>
              <a:xfrm>
                <a:off x="6894416" y="3035132"/>
                <a:ext cx="1969361" cy="1003983"/>
                <a:chOff x="529500" y="1798295"/>
                <a:chExt cx="2203358" cy="1123275"/>
              </a:xfrm>
            </p:grpSpPr>
            <p:sp>
              <p:nvSpPr>
                <p:cNvPr id="2814" name="Google Shape;2814;p31"/>
                <p:cNvSpPr/>
                <p:nvPr/>
              </p:nvSpPr>
              <p:spPr>
                <a:xfrm>
                  <a:off x="529500" y="1798569"/>
                  <a:ext cx="1101716" cy="561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35" extrusionOk="0">
                      <a:moveTo>
                        <a:pt x="67662" y="0"/>
                      </a:moveTo>
                      <a:cubicBezTo>
                        <a:pt x="65145" y="0"/>
                        <a:pt x="62456" y="361"/>
                        <a:pt x="59393" y="1132"/>
                      </a:cubicBezTo>
                      <a:cubicBezTo>
                        <a:pt x="57532" y="1574"/>
                        <a:pt x="55694" y="2132"/>
                        <a:pt x="53972" y="2807"/>
                      </a:cubicBezTo>
                      <a:cubicBezTo>
                        <a:pt x="36734" y="8948"/>
                        <a:pt x="15680" y="23814"/>
                        <a:pt x="14796" y="24442"/>
                      </a:cubicBezTo>
                      <a:lnTo>
                        <a:pt x="0" y="34934"/>
                      </a:lnTo>
                      <a:lnTo>
                        <a:pt x="20147" y="34934"/>
                      </a:lnTo>
                      <a:cubicBezTo>
                        <a:pt x="20147" y="34934"/>
                        <a:pt x="40875" y="20231"/>
                        <a:pt x="57090" y="14485"/>
                      </a:cubicBezTo>
                      <a:cubicBezTo>
                        <a:pt x="58486" y="13927"/>
                        <a:pt x="59974" y="13485"/>
                        <a:pt x="61510" y="13136"/>
                      </a:cubicBezTo>
                      <a:cubicBezTo>
                        <a:pt x="63743" y="12554"/>
                        <a:pt x="65837" y="12229"/>
                        <a:pt x="67698" y="12229"/>
                      </a:cubicBezTo>
                      <a:cubicBezTo>
                        <a:pt x="67977" y="12229"/>
                        <a:pt x="68256" y="12252"/>
                        <a:pt x="68536" y="12252"/>
                      </a:cubicBezTo>
                      <a:lnTo>
                        <a:pt x="68536" y="15"/>
                      </a:lnTo>
                      <a:cubicBezTo>
                        <a:pt x="68247" y="5"/>
                        <a:pt x="67955" y="0"/>
                        <a:pt x="676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31"/>
                <p:cNvSpPr/>
                <p:nvPr/>
              </p:nvSpPr>
              <p:spPr>
                <a:xfrm>
                  <a:off x="1631142" y="2360103"/>
                  <a:ext cx="1101346" cy="561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3" h="34919" extrusionOk="0">
                      <a:moveTo>
                        <a:pt x="48366" y="0"/>
                      </a:moveTo>
                      <a:cubicBezTo>
                        <a:pt x="48366" y="0"/>
                        <a:pt x="27638" y="14703"/>
                        <a:pt x="11446" y="20426"/>
                      </a:cubicBezTo>
                      <a:cubicBezTo>
                        <a:pt x="10027" y="20984"/>
                        <a:pt x="8562" y="21426"/>
                        <a:pt x="7026" y="21775"/>
                      </a:cubicBezTo>
                      <a:cubicBezTo>
                        <a:pt x="4770" y="22357"/>
                        <a:pt x="2676" y="22682"/>
                        <a:pt x="815" y="22682"/>
                      </a:cubicBezTo>
                      <a:cubicBezTo>
                        <a:pt x="536" y="22682"/>
                        <a:pt x="256" y="22659"/>
                        <a:pt x="1" y="22659"/>
                      </a:cubicBezTo>
                      <a:lnTo>
                        <a:pt x="1" y="34919"/>
                      </a:lnTo>
                      <a:lnTo>
                        <a:pt x="815" y="34919"/>
                      </a:lnTo>
                      <a:cubicBezTo>
                        <a:pt x="3327" y="34919"/>
                        <a:pt x="6049" y="34547"/>
                        <a:pt x="9120" y="33779"/>
                      </a:cubicBezTo>
                      <a:cubicBezTo>
                        <a:pt x="11004" y="33337"/>
                        <a:pt x="12819" y="32779"/>
                        <a:pt x="14564" y="32104"/>
                      </a:cubicBezTo>
                      <a:cubicBezTo>
                        <a:pt x="31802" y="25962"/>
                        <a:pt x="52856" y="11120"/>
                        <a:pt x="53740" y="10469"/>
                      </a:cubicBezTo>
                      <a:lnTo>
                        <a:pt x="685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31"/>
                <p:cNvSpPr/>
                <p:nvPr/>
              </p:nvSpPr>
              <p:spPr>
                <a:xfrm>
                  <a:off x="1631142" y="1798295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690" y="0"/>
                      </a:moveTo>
                      <a:cubicBezTo>
                        <a:pt x="459" y="0"/>
                        <a:pt x="229" y="3"/>
                        <a:pt x="1" y="9"/>
                      </a:cubicBezTo>
                      <a:lnTo>
                        <a:pt x="1" y="12269"/>
                      </a:lnTo>
                      <a:cubicBezTo>
                        <a:pt x="280" y="12269"/>
                        <a:pt x="536" y="12246"/>
                        <a:pt x="815" y="12246"/>
                      </a:cubicBezTo>
                      <a:cubicBezTo>
                        <a:pt x="2676" y="12246"/>
                        <a:pt x="4770" y="12571"/>
                        <a:pt x="7026" y="13153"/>
                      </a:cubicBezTo>
                      <a:cubicBezTo>
                        <a:pt x="8538" y="13502"/>
                        <a:pt x="10027" y="13967"/>
                        <a:pt x="11446" y="14502"/>
                      </a:cubicBezTo>
                      <a:cubicBezTo>
                        <a:pt x="27638" y="20225"/>
                        <a:pt x="48366" y="34951"/>
                        <a:pt x="48366" y="34951"/>
                      </a:cubicBezTo>
                      <a:lnTo>
                        <a:pt x="68536" y="34951"/>
                      </a:lnTo>
                      <a:lnTo>
                        <a:pt x="53740" y="24459"/>
                      </a:lnTo>
                      <a:cubicBezTo>
                        <a:pt x="52856" y="23831"/>
                        <a:pt x="31802" y="8965"/>
                        <a:pt x="14564" y="2824"/>
                      </a:cubicBezTo>
                      <a:cubicBezTo>
                        <a:pt x="12842" y="2149"/>
                        <a:pt x="11004" y="1591"/>
                        <a:pt x="9120" y="1149"/>
                      </a:cubicBezTo>
                      <a:cubicBezTo>
                        <a:pt x="6004" y="359"/>
                        <a:pt x="3260" y="0"/>
                        <a:pt x="6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2817;p31"/>
                <p:cNvSpPr/>
                <p:nvPr/>
              </p:nvSpPr>
              <p:spPr>
                <a:xfrm>
                  <a:off x="529500" y="2359717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0" y="1"/>
                      </a:moveTo>
                      <a:lnTo>
                        <a:pt x="14796" y="10493"/>
                      </a:lnTo>
                      <a:cubicBezTo>
                        <a:pt x="15680" y="11144"/>
                        <a:pt x="36734" y="25986"/>
                        <a:pt x="53972" y="32128"/>
                      </a:cubicBezTo>
                      <a:cubicBezTo>
                        <a:pt x="55694" y="32803"/>
                        <a:pt x="57532" y="33361"/>
                        <a:pt x="59393" y="33803"/>
                      </a:cubicBezTo>
                      <a:cubicBezTo>
                        <a:pt x="62530" y="34593"/>
                        <a:pt x="65276" y="34952"/>
                        <a:pt x="67846" y="34952"/>
                      </a:cubicBezTo>
                      <a:cubicBezTo>
                        <a:pt x="68077" y="34952"/>
                        <a:pt x="68307" y="34949"/>
                        <a:pt x="68536" y="34943"/>
                      </a:cubicBezTo>
                      <a:lnTo>
                        <a:pt x="68536" y="22683"/>
                      </a:lnTo>
                      <a:cubicBezTo>
                        <a:pt x="68256" y="22683"/>
                        <a:pt x="67977" y="22706"/>
                        <a:pt x="67698" y="22706"/>
                      </a:cubicBezTo>
                      <a:cubicBezTo>
                        <a:pt x="65837" y="22706"/>
                        <a:pt x="63743" y="22381"/>
                        <a:pt x="61510" y="21799"/>
                      </a:cubicBezTo>
                      <a:cubicBezTo>
                        <a:pt x="59974" y="21450"/>
                        <a:pt x="58486" y="21008"/>
                        <a:pt x="57090" y="20450"/>
                      </a:cubicBezTo>
                      <a:cubicBezTo>
                        <a:pt x="40875" y="14727"/>
                        <a:pt x="20147" y="1"/>
                        <a:pt x="20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8" name="Google Shape;2818;p31"/>
                <p:cNvSpPr/>
                <p:nvPr/>
              </p:nvSpPr>
              <p:spPr>
                <a:xfrm>
                  <a:off x="853330" y="1995123"/>
                  <a:ext cx="1555353" cy="72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6" h="45389" extrusionOk="0">
                      <a:moveTo>
                        <a:pt x="47552" y="1"/>
                      </a:moveTo>
                      <a:cubicBezTo>
                        <a:pt x="45691" y="1"/>
                        <a:pt x="43597" y="326"/>
                        <a:pt x="41364" y="908"/>
                      </a:cubicBezTo>
                      <a:cubicBezTo>
                        <a:pt x="39828" y="1257"/>
                        <a:pt x="38340" y="1722"/>
                        <a:pt x="36944" y="2257"/>
                      </a:cubicBezTo>
                      <a:cubicBezTo>
                        <a:pt x="20729" y="7980"/>
                        <a:pt x="1" y="22706"/>
                        <a:pt x="1" y="22706"/>
                      </a:cubicBezTo>
                      <a:cubicBezTo>
                        <a:pt x="1" y="22706"/>
                        <a:pt x="20729" y="37409"/>
                        <a:pt x="36944" y="43132"/>
                      </a:cubicBezTo>
                      <a:cubicBezTo>
                        <a:pt x="38340" y="43690"/>
                        <a:pt x="39828" y="44132"/>
                        <a:pt x="41364" y="44481"/>
                      </a:cubicBezTo>
                      <a:cubicBezTo>
                        <a:pt x="43597" y="45063"/>
                        <a:pt x="45691" y="45388"/>
                        <a:pt x="47552" y="45388"/>
                      </a:cubicBezTo>
                      <a:cubicBezTo>
                        <a:pt x="47831" y="45388"/>
                        <a:pt x="48110" y="45365"/>
                        <a:pt x="48390" y="45365"/>
                      </a:cubicBezTo>
                      <a:cubicBezTo>
                        <a:pt x="48645" y="45365"/>
                        <a:pt x="48925" y="45388"/>
                        <a:pt x="49204" y="45388"/>
                      </a:cubicBezTo>
                      <a:cubicBezTo>
                        <a:pt x="51065" y="45388"/>
                        <a:pt x="53159" y="45063"/>
                        <a:pt x="55415" y="44481"/>
                      </a:cubicBezTo>
                      <a:cubicBezTo>
                        <a:pt x="56927" y="44132"/>
                        <a:pt x="58416" y="43690"/>
                        <a:pt x="59835" y="43132"/>
                      </a:cubicBezTo>
                      <a:cubicBezTo>
                        <a:pt x="76027" y="37409"/>
                        <a:pt x="96755" y="22683"/>
                        <a:pt x="96755" y="22683"/>
                      </a:cubicBezTo>
                      <a:cubicBezTo>
                        <a:pt x="96755" y="22683"/>
                        <a:pt x="76027" y="7980"/>
                        <a:pt x="59835" y="2257"/>
                      </a:cubicBezTo>
                      <a:cubicBezTo>
                        <a:pt x="58416" y="1699"/>
                        <a:pt x="56927" y="1257"/>
                        <a:pt x="55415" y="908"/>
                      </a:cubicBezTo>
                      <a:cubicBezTo>
                        <a:pt x="53159" y="326"/>
                        <a:pt x="51065" y="1"/>
                        <a:pt x="49204" y="1"/>
                      </a:cubicBezTo>
                      <a:cubicBezTo>
                        <a:pt x="48925" y="1"/>
                        <a:pt x="48645" y="24"/>
                        <a:pt x="48390" y="24"/>
                      </a:cubicBezTo>
                      <a:cubicBezTo>
                        <a:pt x="48110" y="24"/>
                        <a:pt x="47831" y="1"/>
                        <a:pt x="475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31"/>
                <p:cNvSpPr/>
                <p:nvPr/>
              </p:nvSpPr>
              <p:spPr>
                <a:xfrm>
                  <a:off x="1266548" y="1995879"/>
                  <a:ext cx="364629" cy="3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60" extrusionOk="0">
                      <a:moveTo>
                        <a:pt x="22683" y="0"/>
                      </a:moveTo>
                      <a:cubicBezTo>
                        <a:pt x="10143" y="0"/>
                        <a:pt x="0" y="10143"/>
                        <a:pt x="0" y="22659"/>
                      </a:cubicBezTo>
                      <a:lnTo>
                        <a:pt x="11632" y="22659"/>
                      </a:lnTo>
                      <a:cubicBezTo>
                        <a:pt x="11632" y="16587"/>
                        <a:pt x="16587" y="11632"/>
                        <a:pt x="22683" y="11632"/>
                      </a:cubicBezTo>
                      <a:lnTo>
                        <a:pt x="226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31"/>
                <p:cNvSpPr/>
                <p:nvPr/>
              </p:nvSpPr>
              <p:spPr>
                <a:xfrm>
                  <a:off x="1630772" y="1995493"/>
                  <a:ext cx="364629" cy="36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4" extrusionOk="0">
                      <a:moveTo>
                        <a:pt x="0" y="1"/>
                      </a:moveTo>
                      <a:lnTo>
                        <a:pt x="0" y="11656"/>
                      </a:lnTo>
                      <a:cubicBezTo>
                        <a:pt x="6095" y="11656"/>
                        <a:pt x="11051" y="16588"/>
                        <a:pt x="11051" y="22683"/>
                      </a:cubicBezTo>
                      <a:lnTo>
                        <a:pt x="22683" y="22683"/>
                      </a:lnTo>
                      <a:cubicBezTo>
                        <a:pt x="22683" y="10167"/>
                        <a:pt x="1253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31"/>
                <p:cNvSpPr/>
                <p:nvPr/>
              </p:nvSpPr>
              <p:spPr>
                <a:xfrm>
                  <a:off x="1266548" y="2360103"/>
                  <a:ext cx="36425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" h="22683" extrusionOk="0">
                      <a:moveTo>
                        <a:pt x="0" y="0"/>
                      </a:moveTo>
                      <a:cubicBezTo>
                        <a:pt x="0" y="12539"/>
                        <a:pt x="10143" y="22682"/>
                        <a:pt x="22659" y="22682"/>
                      </a:cubicBezTo>
                      <a:lnTo>
                        <a:pt x="22659" y="11027"/>
                      </a:lnTo>
                      <a:cubicBezTo>
                        <a:pt x="16587" y="11027"/>
                        <a:pt x="11632" y="6095"/>
                        <a:pt x="116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31"/>
                <p:cNvSpPr/>
                <p:nvPr/>
              </p:nvSpPr>
              <p:spPr>
                <a:xfrm>
                  <a:off x="1630772" y="2360103"/>
                  <a:ext cx="36462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3" extrusionOk="0">
                      <a:moveTo>
                        <a:pt x="11051" y="0"/>
                      </a:moveTo>
                      <a:cubicBezTo>
                        <a:pt x="11051" y="6095"/>
                        <a:pt x="6095" y="11027"/>
                        <a:pt x="0" y="11027"/>
                      </a:cubicBezTo>
                      <a:lnTo>
                        <a:pt x="0" y="22682"/>
                      </a:lnTo>
                      <a:cubicBezTo>
                        <a:pt x="12539" y="22682"/>
                        <a:pt x="22683" y="12539"/>
                        <a:pt x="226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31"/>
                <p:cNvSpPr/>
                <p:nvPr/>
              </p:nvSpPr>
              <p:spPr>
                <a:xfrm>
                  <a:off x="1429588" y="2183014"/>
                  <a:ext cx="402775" cy="35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56" h="22057" extrusionOk="0">
                      <a:moveTo>
                        <a:pt x="12522" y="1"/>
                      </a:moveTo>
                      <a:cubicBezTo>
                        <a:pt x="11091" y="1"/>
                        <a:pt x="9636" y="281"/>
                        <a:pt x="8236" y="874"/>
                      </a:cubicBezTo>
                      <a:cubicBezTo>
                        <a:pt x="2629" y="3247"/>
                        <a:pt x="0" y="9714"/>
                        <a:pt x="2373" y="15321"/>
                      </a:cubicBezTo>
                      <a:cubicBezTo>
                        <a:pt x="4153" y="19527"/>
                        <a:pt x="8237" y="22057"/>
                        <a:pt x="12534" y="22057"/>
                      </a:cubicBezTo>
                      <a:cubicBezTo>
                        <a:pt x="13965" y="22057"/>
                        <a:pt x="15419" y="21776"/>
                        <a:pt x="16820" y="21183"/>
                      </a:cubicBezTo>
                      <a:cubicBezTo>
                        <a:pt x="22427" y="18810"/>
                        <a:pt x="25055" y="12343"/>
                        <a:pt x="22683" y="6736"/>
                      </a:cubicBezTo>
                      <a:cubicBezTo>
                        <a:pt x="20903" y="2531"/>
                        <a:pt x="16818" y="1"/>
                        <a:pt x="12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31"/>
                <p:cNvSpPr/>
                <p:nvPr/>
              </p:nvSpPr>
              <p:spPr>
                <a:xfrm>
                  <a:off x="1657327" y="2101470"/>
                  <a:ext cx="230741" cy="2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4" h="13360" extrusionOk="0">
                      <a:moveTo>
                        <a:pt x="7151" y="0"/>
                      </a:moveTo>
                      <a:cubicBezTo>
                        <a:pt x="3919" y="0"/>
                        <a:pt x="1083" y="2347"/>
                        <a:pt x="558" y="5621"/>
                      </a:cubicBezTo>
                      <a:cubicBezTo>
                        <a:pt x="0" y="9274"/>
                        <a:pt x="2489" y="12694"/>
                        <a:pt x="6118" y="13275"/>
                      </a:cubicBezTo>
                      <a:cubicBezTo>
                        <a:pt x="6475" y="13332"/>
                        <a:pt x="6830" y="13359"/>
                        <a:pt x="7179" y="13359"/>
                      </a:cubicBezTo>
                      <a:cubicBezTo>
                        <a:pt x="10412" y="13359"/>
                        <a:pt x="13247" y="11011"/>
                        <a:pt x="13772" y="7715"/>
                      </a:cubicBezTo>
                      <a:cubicBezTo>
                        <a:pt x="14354" y="4063"/>
                        <a:pt x="11865" y="643"/>
                        <a:pt x="8212" y="85"/>
                      </a:cubicBezTo>
                      <a:cubicBezTo>
                        <a:pt x="7855" y="28"/>
                        <a:pt x="7501" y="0"/>
                        <a:pt x="71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5" name="Google Shape;2825;p31"/>
              <p:cNvSpPr/>
              <p:nvPr/>
            </p:nvSpPr>
            <p:spPr>
              <a:xfrm rot="2700000">
                <a:off x="6651962" y="483615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1"/>
              <p:cNvSpPr/>
              <p:nvPr/>
            </p:nvSpPr>
            <p:spPr>
              <a:xfrm rot="2700000">
                <a:off x="-822100" y="6935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1"/>
              <p:cNvSpPr/>
              <p:nvPr/>
            </p:nvSpPr>
            <p:spPr>
              <a:xfrm rot="2700000">
                <a:off x="1444850" y="495630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1"/>
              <p:cNvSpPr/>
              <p:nvPr/>
            </p:nvSpPr>
            <p:spPr>
              <a:xfrm rot="2700000">
                <a:off x="-455499" y="388103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1"/>
              <p:cNvSpPr/>
              <p:nvPr/>
            </p:nvSpPr>
            <p:spPr>
              <a:xfrm rot="2700000">
                <a:off x="3297351" y="-386166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 rot="2700000">
            <a:off x="-100050" y="-96634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rot="2700000">
            <a:off x="6004001" y="-211553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-496664" y="581880"/>
            <a:ext cx="1452345" cy="1450434"/>
            <a:chOff x="3007636" y="1529825"/>
            <a:chExt cx="1710452" cy="1708201"/>
          </a:xfrm>
        </p:grpSpPr>
        <p:sp>
          <p:nvSpPr>
            <p:cNvPr id="119" name="Google Shape;119;p3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3"/>
          <p:cNvGrpSpPr/>
          <p:nvPr/>
        </p:nvGrpSpPr>
        <p:grpSpPr>
          <a:xfrm>
            <a:off x="-620034" y="4239045"/>
            <a:ext cx="1969361" cy="1003983"/>
            <a:chOff x="529500" y="1798295"/>
            <a:chExt cx="2203358" cy="1123275"/>
          </a:xfrm>
        </p:grpSpPr>
        <p:sp>
          <p:nvSpPr>
            <p:cNvPr id="169" name="Google Shape;169;p3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3019566" y="-501993"/>
            <a:ext cx="1969361" cy="1003983"/>
            <a:chOff x="529500" y="1798295"/>
            <a:chExt cx="2203358" cy="1123275"/>
          </a:xfrm>
        </p:grpSpPr>
        <p:sp>
          <p:nvSpPr>
            <p:cNvPr id="181" name="Google Shape;181;p3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3"/>
          <p:cNvSpPr/>
          <p:nvPr/>
        </p:nvSpPr>
        <p:spPr>
          <a:xfrm rot="2700000">
            <a:off x="3306925" y="4643141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3948436" y="4578805"/>
            <a:ext cx="1452345" cy="1450434"/>
            <a:chOff x="3007636" y="1529825"/>
            <a:chExt cx="1710452" cy="1708201"/>
          </a:xfrm>
        </p:grpSpPr>
        <p:sp>
          <p:nvSpPr>
            <p:cNvPr id="194" name="Google Shape;194;p3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"/>
          <p:cNvSpPr txBox="1">
            <a:spLocks noGrp="1"/>
          </p:cNvSpPr>
          <p:nvPr>
            <p:ph type="title"/>
          </p:nvPr>
        </p:nvSpPr>
        <p:spPr>
          <a:xfrm flipH="1">
            <a:off x="713250" y="2657474"/>
            <a:ext cx="6582000" cy="9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4" name="Google Shape;244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326700" y="1073324"/>
            <a:ext cx="1355100" cy="1356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" name="Google Shape;245;p3"/>
          <p:cNvSpPr txBox="1">
            <a:spLocks noGrp="1"/>
          </p:cNvSpPr>
          <p:nvPr>
            <p:ph type="subTitle" idx="1"/>
          </p:nvPr>
        </p:nvSpPr>
        <p:spPr>
          <a:xfrm>
            <a:off x="1562550" y="3648676"/>
            <a:ext cx="4883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8"/>
          <p:cNvGrpSpPr/>
          <p:nvPr/>
        </p:nvGrpSpPr>
        <p:grpSpPr>
          <a:xfrm>
            <a:off x="3342741" y="-297018"/>
            <a:ext cx="1969361" cy="1003983"/>
            <a:chOff x="529500" y="1798295"/>
            <a:chExt cx="2203358" cy="1123275"/>
          </a:xfrm>
        </p:grpSpPr>
        <p:sp>
          <p:nvSpPr>
            <p:cNvPr id="559" name="Google Shape;559;p8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8"/>
          <p:cNvGrpSpPr/>
          <p:nvPr/>
        </p:nvGrpSpPr>
        <p:grpSpPr>
          <a:xfrm>
            <a:off x="7994466" y="3548882"/>
            <a:ext cx="1969361" cy="1003983"/>
            <a:chOff x="529500" y="1798295"/>
            <a:chExt cx="2203358" cy="1123275"/>
          </a:xfrm>
        </p:grpSpPr>
        <p:sp>
          <p:nvSpPr>
            <p:cNvPr id="571" name="Google Shape;571;p8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8"/>
          <p:cNvSpPr/>
          <p:nvPr/>
        </p:nvSpPr>
        <p:spPr>
          <a:xfrm rot="2700000">
            <a:off x="6274300" y="-31984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8"/>
          <p:cNvSpPr/>
          <p:nvPr/>
        </p:nvSpPr>
        <p:spPr>
          <a:xfrm rot="2700000">
            <a:off x="8434851" y="828772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8"/>
          <p:cNvSpPr/>
          <p:nvPr/>
        </p:nvSpPr>
        <p:spPr>
          <a:xfrm rot="2700000">
            <a:off x="3397750" y="4673241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8"/>
          <p:cNvSpPr/>
          <p:nvPr/>
        </p:nvSpPr>
        <p:spPr>
          <a:xfrm rot="2700000">
            <a:off x="5615451" y="4429722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8"/>
          <p:cNvGrpSpPr/>
          <p:nvPr/>
        </p:nvGrpSpPr>
        <p:grpSpPr>
          <a:xfrm>
            <a:off x="7089486" y="-520245"/>
            <a:ext cx="1452345" cy="1450434"/>
            <a:chOff x="3007636" y="1529825"/>
            <a:chExt cx="1710452" cy="1708201"/>
          </a:xfrm>
        </p:grpSpPr>
        <p:sp>
          <p:nvSpPr>
            <p:cNvPr id="587" name="Google Shape;587;p8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8"/>
          <p:cNvGrpSpPr/>
          <p:nvPr/>
        </p:nvGrpSpPr>
        <p:grpSpPr>
          <a:xfrm>
            <a:off x="6119611" y="4168305"/>
            <a:ext cx="1452345" cy="1450434"/>
            <a:chOff x="3007636" y="1529825"/>
            <a:chExt cx="1710452" cy="1708201"/>
          </a:xfrm>
        </p:grpSpPr>
        <p:sp>
          <p:nvSpPr>
            <p:cNvPr id="637" name="Google Shape;637;p8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8"/>
          <p:cNvSpPr txBox="1">
            <a:spLocks noGrp="1"/>
          </p:cNvSpPr>
          <p:nvPr>
            <p:ph type="title"/>
          </p:nvPr>
        </p:nvSpPr>
        <p:spPr>
          <a:xfrm>
            <a:off x="3190350" y="1425750"/>
            <a:ext cx="4913400" cy="229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"/>
          <p:cNvSpPr/>
          <p:nvPr/>
        </p:nvSpPr>
        <p:spPr>
          <a:xfrm rot="2700000">
            <a:off x="5463776" y="-293703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9"/>
          <p:cNvSpPr/>
          <p:nvPr/>
        </p:nvSpPr>
        <p:spPr>
          <a:xfrm rot="2700000">
            <a:off x="7477475" y="-237884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9"/>
          <p:cNvGrpSpPr/>
          <p:nvPr/>
        </p:nvGrpSpPr>
        <p:grpSpPr>
          <a:xfrm>
            <a:off x="8113186" y="-152407"/>
            <a:ext cx="1452345" cy="1450434"/>
            <a:chOff x="3007636" y="1529825"/>
            <a:chExt cx="1710452" cy="1708201"/>
          </a:xfrm>
        </p:grpSpPr>
        <p:sp>
          <p:nvSpPr>
            <p:cNvPr id="691" name="Google Shape;691;p9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9"/>
          <p:cNvSpPr/>
          <p:nvPr/>
        </p:nvSpPr>
        <p:spPr>
          <a:xfrm rot="2700000">
            <a:off x="4633076" y="4455147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9"/>
          <p:cNvSpPr/>
          <p:nvPr/>
        </p:nvSpPr>
        <p:spPr>
          <a:xfrm rot="2700000">
            <a:off x="6600150" y="4567441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9"/>
          <p:cNvSpPr txBox="1">
            <a:spLocks noGrp="1"/>
          </p:cNvSpPr>
          <p:nvPr>
            <p:ph type="title"/>
          </p:nvPr>
        </p:nvSpPr>
        <p:spPr>
          <a:xfrm>
            <a:off x="4427750" y="1591950"/>
            <a:ext cx="3983400" cy="75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3" name="Google Shape;743;p9"/>
          <p:cNvSpPr txBox="1">
            <a:spLocks noGrp="1"/>
          </p:cNvSpPr>
          <p:nvPr>
            <p:ph type="subTitle" idx="1"/>
          </p:nvPr>
        </p:nvSpPr>
        <p:spPr>
          <a:xfrm>
            <a:off x="4427750" y="2305950"/>
            <a:ext cx="3983400" cy="1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3"/>
          <p:cNvSpPr/>
          <p:nvPr/>
        </p:nvSpPr>
        <p:spPr>
          <a:xfrm rot="2700000">
            <a:off x="6257400" y="-727622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3"/>
          <p:cNvSpPr/>
          <p:nvPr/>
        </p:nvSpPr>
        <p:spPr>
          <a:xfrm rot="2700000">
            <a:off x="7651626" y="4845234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3"/>
          <p:cNvSpPr/>
          <p:nvPr/>
        </p:nvSpPr>
        <p:spPr>
          <a:xfrm>
            <a:off x="8616900" y="0"/>
            <a:ext cx="52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9" name="Google Shape;949;p13"/>
          <p:cNvGrpSpPr/>
          <p:nvPr/>
        </p:nvGrpSpPr>
        <p:grpSpPr>
          <a:xfrm>
            <a:off x="7114361" y="-508845"/>
            <a:ext cx="1452345" cy="1450434"/>
            <a:chOff x="3007636" y="1529825"/>
            <a:chExt cx="1710452" cy="1708201"/>
          </a:xfrm>
        </p:grpSpPr>
        <p:sp>
          <p:nvSpPr>
            <p:cNvPr id="950" name="Google Shape;950;p13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13"/>
          <p:cNvSpPr/>
          <p:nvPr/>
        </p:nvSpPr>
        <p:spPr>
          <a:xfrm rot="2700000">
            <a:off x="-571475" y="4258428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13"/>
          <p:cNvSpPr/>
          <p:nvPr/>
        </p:nvSpPr>
        <p:spPr>
          <a:xfrm rot="2700000">
            <a:off x="-293799" y="302534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subTitle" idx="1"/>
          </p:nvPr>
        </p:nvSpPr>
        <p:spPr>
          <a:xfrm>
            <a:off x="1450913" y="10915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2"/>
          </p:nvPr>
        </p:nvSpPr>
        <p:spPr>
          <a:xfrm>
            <a:off x="1450913" y="15251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362720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4" name="Google Shape;1004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13"/>
          <p:cNvSpPr txBox="1">
            <a:spLocks noGrp="1"/>
          </p:cNvSpPr>
          <p:nvPr>
            <p:ph type="subTitle" idx="4"/>
          </p:nvPr>
        </p:nvSpPr>
        <p:spPr>
          <a:xfrm>
            <a:off x="1450913" y="22639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6" name="Google Shape;1006;p13"/>
          <p:cNvSpPr txBox="1">
            <a:spLocks noGrp="1"/>
          </p:cNvSpPr>
          <p:nvPr>
            <p:ph type="subTitle" idx="5"/>
          </p:nvPr>
        </p:nvSpPr>
        <p:spPr>
          <a:xfrm>
            <a:off x="1450913" y="26975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2539969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8" name="Google Shape;1008;p13"/>
          <p:cNvSpPr txBox="1">
            <a:spLocks noGrp="1"/>
          </p:cNvSpPr>
          <p:nvPr>
            <p:ph type="subTitle" idx="7"/>
          </p:nvPr>
        </p:nvSpPr>
        <p:spPr>
          <a:xfrm>
            <a:off x="1450913" y="34363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9" name="Google Shape;1009;p13"/>
          <p:cNvSpPr txBox="1">
            <a:spLocks noGrp="1"/>
          </p:cNvSpPr>
          <p:nvPr>
            <p:ph type="subTitle" idx="8"/>
          </p:nvPr>
        </p:nvSpPr>
        <p:spPr>
          <a:xfrm>
            <a:off x="1450913" y="38699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0" name="Google Shape;1010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5" y="3717217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1" name="Google Shape;1011;p13"/>
          <p:cNvSpPr txBox="1">
            <a:spLocks noGrp="1"/>
          </p:cNvSpPr>
          <p:nvPr>
            <p:ph type="subTitle" idx="13"/>
          </p:nvPr>
        </p:nvSpPr>
        <p:spPr>
          <a:xfrm>
            <a:off x="5219693" y="10915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2" name="Google Shape;1012;p13"/>
          <p:cNvSpPr txBox="1">
            <a:spLocks noGrp="1"/>
          </p:cNvSpPr>
          <p:nvPr>
            <p:ph type="subTitle" idx="14"/>
          </p:nvPr>
        </p:nvSpPr>
        <p:spPr>
          <a:xfrm>
            <a:off x="5219693" y="15251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3" name="Google Shape;1013;p13"/>
          <p:cNvSpPr txBox="1">
            <a:spLocks noGrp="1"/>
          </p:cNvSpPr>
          <p:nvPr>
            <p:ph type="title" idx="15" hasCustomPrompt="1"/>
          </p:nvPr>
        </p:nvSpPr>
        <p:spPr>
          <a:xfrm>
            <a:off x="4567560" y="1362720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4" name="Google Shape;1014;p13"/>
          <p:cNvSpPr txBox="1">
            <a:spLocks noGrp="1"/>
          </p:cNvSpPr>
          <p:nvPr>
            <p:ph type="subTitle" idx="16"/>
          </p:nvPr>
        </p:nvSpPr>
        <p:spPr>
          <a:xfrm>
            <a:off x="5219693" y="22639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5" name="Google Shape;1015;p13"/>
          <p:cNvSpPr txBox="1">
            <a:spLocks noGrp="1"/>
          </p:cNvSpPr>
          <p:nvPr>
            <p:ph type="subTitle" idx="17"/>
          </p:nvPr>
        </p:nvSpPr>
        <p:spPr>
          <a:xfrm>
            <a:off x="5219693" y="26975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3"/>
          <p:cNvSpPr txBox="1">
            <a:spLocks noGrp="1"/>
          </p:cNvSpPr>
          <p:nvPr>
            <p:ph type="title" idx="18" hasCustomPrompt="1"/>
          </p:nvPr>
        </p:nvSpPr>
        <p:spPr>
          <a:xfrm>
            <a:off x="4567560" y="2539969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7" name="Google Shape;1017;p13"/>
          <p:cNvSpPr txBox="1">
            <a:spLocks noGrp="1"/>
          </p:cNvSpPr>
          <p:nvPr>
            <p:ph type="subTitle" idx="19"/>
          </p:nvPr>
        </p:nvSpPr>
        <p:spPr>
          <a:xfrm>
            <a:off x="5219693" y="3436392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8" name="Google Shape;1018;p13"/>
          <p:cNvSpPr txBox="1">
            <a:spLocks noGrp="1"/>
          </p:cNvSpPr>
          <p:nvPr>
            <p:ph type="subTitle" idx="20"/>
          </p:nvPr>
        </p:nvSpPr>
        <p:spPr>
          <a:xfrm>
            <a:off x="5219693" y="3869912"/>
            <a:ext cx="29865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13"/>
          <p:cNvSpPr txBox="1">
            <a:spLocks noGrp="1"/>
          </p:cNvSpPr>
          <p:nvPr>
            <p:ph type="title" idx="21" hasCustomPrompt="1"/>
          </p:nvPr>
        </p:nvSpPr>
        <p:spPr>
          <a:xfrm>
            <a:off x="4567560" y="3717217"/>
            <a:ext cx="599400" cy="599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14"/>
          <p:cNvGrpSpPr/>
          <p:nvPr/>
        </p:nvGrpSpPr>
        <p:grpSpPr>
          <a:xfrm>
            <a:off x="-461796" y="-604663"/>
            <a:ext cx="10230504" cy="6630525"/>
            <a:chOff x="-461796" y="-604663"/>
            <a:chExt cx="10230504" cy="6630525"/>
          </a:xfrm>
        </p:grpSpPr>
        <p:sp>
          <p:nvSpPr>
            <p:cNvPr id="1022" name="Google Shape;1022;p14"/>
            <p:cNvSpPr/>
            <p:nvPr/>
          </p:nvSpPr>
          <p:spPr>
            <a:xfrm>
              <a:off x="0" y="0"/>
              <a:ext cx="5271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14"/>
            <p:cNvGrpSpPr/>
            <p:nvPr/>
          </p:nvGrpSpPr>
          <p:grpSpPr>
            <a:xfrm>
              <a:off x="-461796" y="-604663"/>
              <a:ext cx="10230504" cy="6630525"/>
              <a:chOff x="-461796" y="-604663"/>
              <a:chExt cx="10230504" cy="6630525"/>
            </a:xfrm>
          </p:grpSpPr>
          <p:sp>
            <p:nvSpPr>
              <p:cNvPr id="1024" name="Google Shape;1024;p14"/>
              <p:cNvSpPr/>
              <p:nvPr/>
            </p:nvSpPr>
            <p:spPr>
              <a:xfrm rot="2700000">
                <a:off x="8389025" y="447520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 rot="2700000">
                <a:off x="8191325" y="-367947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4"/>
              <p:cNvSpPr/>
              <p:nvPr/>
            </p:nvSpPr>
            <p:spPr>
              <a:xfrm rot="2700000">
                <a:off x="6344451" y="-360391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7" name="Google Shape;1027;p14"/>
              <p:cNvGrpSpPr/>
              <p:nvPr/>
            </p:nvGrpSpPr>
            <p:grpSpPr>
              <a:xfrm>
                <a:off x="8234336" y="96030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1028" name="Google Shape;1028;p14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14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14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14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14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14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14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14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14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14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4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14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14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14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14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14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14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14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14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14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14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14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14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14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14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14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14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14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14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14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14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14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14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14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14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14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14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14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14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14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14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14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14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14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14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14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14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14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14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7" name="Google Shape;1077;p14"/>
              <p:cNvSpPr/>
              <p:nvPr/>
            </p:nvSpPr>
            <p:spPr>
              <a:xfrm rot="2700000">
                <a:off x="-340249" y="145558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4"/>
              <p:cNvSpPr/>
              <p:nvPr/>
            </p:nvSpPr>
            <p:spPr>
              <a:xfrm rot="2700000">
                <a:off x="-140075" y="4646178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 rot="2700000">
                <a:off x="8977526" y="250248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0" name="Google Shape;108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8"/>
          <p:cNvSpPr/>
          <p:nvPr/>
        </p:nvSpPr>
        <p:spPr>
          <a:xfrm rot="2700000">
            <a:off x="3322026" y="245797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4" name="Google Shape;1344;p18"/>
          <p:cNvGrpSpPr/>
          <p:nvPr/>
        </p:nvGrpSpPr>
        <p:grpSpPr>
          <a:xfrm>
            <a:off x="6165666" y="-201768"/>
            <a:ext cx="1969361" cy="1003983"/>
            <a:chOff x="529500" y="1798295"/>
            <a:chExt cx="2203358" cy="1123275"/>
          </a:xfrm>
        </p:grpSpPr>
        <p:sp>
          <p:nvSpPr>
            <p:cNvPr id="1345" name="Google Shape;1345;p18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18"/>
          <p:cNvSpPr/>
          <p:nvPr/>
        </p:nvSpPr>
        <p:spPr>
          <a:xfrm rot="2700000">
            <a:off x="8572525" y="776216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8"/>
          <p:cNvSpPr/>
          <p:nvPr/>
        </p:nvSpPr>
        <p:spPr>
          <a:xfrm rot="2700000">
            <a:off x="4000525" y="4567441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8"/>
          <p:cNvSpPr/>
          <p:nvPr/>
        </p:nvSpPr>
        <p:spPr>
          <a:xfrm rot="2700000">
            <a:off x="8998926" y="4088547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18"/>
          <p:cNvGrpSpPr/>
          <p:nvPr/>
        </p:nvGrpSpPr>
        <p:grpSpPr>
          <a:xfrm>
            <a:off x="4713336" y="4168293"/>
            <a:ext cx="1452345" cy="1450434"/>
            <a:chOff x="3007636" y="1529825"/>
            <a:chExt cx="1710452" cy="1708201"/>
          </a:xfrm>
        </p:grpSpPr>
        <p:sp>
          <p:nvSpPr>
            <p:cNvPr id="1360" name="Google Shape;1360;p18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18"/>
          <p:cNvGrpSpPr/>
          <p:nvPr/>
        </p:nvGrpSpPr>
        <p:grpSpPr>
          <a:xfrm>
            <a:off x="4075311" y="-910932"/>
            <a:ext cx="1452345" cy="1450434"/>
            <a:chOff x="3007636" y="1529825"/>
            <a:chExt cx="1710452" cy="1708201"/>
          </a:xfrm>
        </p:grpSpPr>
        <p:sp>
          <p:nvSpPr>
            <p:cNvPr id="1410" name="Google Shape;1410;p18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" name="Google Shape;1459;p18"/>
          <p:cNvSpPr txBox="1">
            <a:spLocks noGrp="1"/>
          </p:cNvSpPr>
          <p:nvPr>
            <p:ph type="subTitle" idx="1"/>
          </p:nvPr>
        </p:nvSpPr>
        <p:spPr>
          <a:xfrm>
            <a:off x="3056750" y="2828200"/>
            <a:ext cx="5208300" cy="71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18"/>
          <p:cNvSpPr txBox="1">
            <a:spLocks noGrp="1"/>
          </p:cNvSpPr>
          <p:nvPr>
            <p:ph type="title"/>
          </p:nvPr>
        </p:nvSpPr>
        <p:spPr>
          <a:xfrm>
            <a:off x="3056750" y="1419200"/>
            <a:ext cx="5208300" cy="14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3"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" name="Google Shape;1689;p23"/>
          <p:cNvGrpSpPr/>
          <p:nvPr/>
        </p:nvGrpSpPr>
        <p:grpSpPr>
          <a:xfrm>
            <a:off x="-849889" y="1115418"/>
            <a:ext cx="1452345" cy="1450434"/>
            <a:chOff x="3007636" y="1529825"/>
            <a:chExt cx="1710452" cy="1708201"/>
          </a:xfrm>
        </p:grpSpPr>
        <p:sp>
          <p:nvSpPr>
            <p:cNvPr id="1690" name="Google Shape;1690;p23"/>
            <p:cNvSpPr/>
            <p:nvPr/>
          </p:nvSpPr>
          <p:spPr>
            <a:xfrm>
              <a:off x="3837432" y="152982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79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1" y="1573"/>
                    <a:pt x="1221" y="1486"/>
                    <a:pt x="1396" y="1310"/>
                  </a:cubicBezTo>
                  <a:cubicBezTo>
                    <a:pt x="1722" y="984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3979527" y="167214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1" y="0"/>
                  </a:moveTo>
                  <a:cubicBezTo>
                    <a:pt x="761" y="0"/>
                    <a:pt x="527" y="95"/>
                    <a:pt x="350" y="273"/>
                  </a:cubicBezTo>
                  <a:cubicBezTo>
                    <a:pt x="24" y="575"/>
                    <a:pt x="1" y="1087"/>
                    <a:pt x="280" y="1366"/>
                  </a:cubicBezTo>
                  <a:cubicBezTo>
                    <a:pt x="419" y="1495"/>
                    <a:pt x="599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4121623" y="1814241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9" y="1475"/>
                    <a:pt x="1397" y="1297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4263734" y="1956337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4405830" y="209859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49" y="264"/>
                  </a:cubicBezTo>
                  <a:cubicBezTo>
                    <a:pt x="24" y="589"/>
                    <a:pt x="0" y="1078"/>
                    <a:pt x="280" y="1357"/>
                  </a:cubicBezTo>
                  <a:cubicBezTo>
                    <a:pt x="417" y="1494"/>
                    <a:pt x="592" y="1560"/>
                    <a:pt x="774" y="1560"/>
                  </a:cubicBezTo>
                  <a:cubicBezTo>
                    <a:pt x="992" y="1560"/>
                    <a:pt x="1218" y="1465"/>
                    <a:pt x="1396" y="1287"/>
                  </a:cubicBezTo>
                  <a:cubicBezTo>
                    <a:pt x="1722" y="961"/>
                    <a:pt x="1745" y="473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4547925" y="224068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078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6" y="1311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4690021" y="238278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1"/>
                  </a:moveTo>
                  <a:cubicBezTo>
                    <a:pt x="755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20" y="1510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7" y="194"/>
                  </a:cubicBezTo>
                  <a:cubicBezTo>
                    <a:pt x="1338" y="65"/>
                    <a:pt x="115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3699065" y="16681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47" y="590"/>
                    <a:pt x="1" y="1078"/>
                    <a:pt x="280" y="1381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9" y="1574"/>
                    <a:pt x="1221" y="1486"/>
                    <a:pt x="1397" y="1311"/>
                  </a:cubicBezTo>
                  <a:cubicBezTo>
                    <a:pt x="1722" y="985"/>
                    <a:pt x="1745" y="497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3841161" y="181028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3" y="0"/>
                  </a:moveTo>
                  <a:cubicBezTo>
                    <a:pt x="755" y="0"/>
                    <a:pt x="525" y="88"/>
                    <a:pt x="350" y="263"/>
                  </a:cubicBezTo>
                  <a:cubicBezTo>
                    <a:pt x="47" y="589"/>
                    <a:pt x="1" y="1101"/>
                    <a:pt x="280" y="1380"/>
                  </a:cubicBezTo>
                  <a:cubicBezTo>
                    <a:pt x="420" y="1509"/>
                    <a:pt x="599" y="1573"/>
                    <a:pt x="783" y="1573"/>
                  </a:cubicBezTo>
                  <a:cubicBezTo>
                    <a:pt x="999" y="1573"/>
                    <a:pt x="1221" y="1485"/>
                    <a:pt x="1397" y="1310"/>
                  </a:cubicBezTo>
                  <a:cubicBezTo>
                    <a:pt x="1722" y="984"/>
                    <a:pt x="1746" y="496"/>
                    <a:pt x="1467" y="193"/>
                  </a:cubicBezTo>
                  <a:cubicBezTo>
                    <a:pt x="1338" y="65"/>
                    <a:pt x="1159" y="0"/>
                    <a:pt x="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3983272" y="1952607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81" y="0"/>
                  </a:moveTo>
                  <a:cubicBezTo>
                    <a:pt x="760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79" y="1366"/>
                  </a:cubicBezTo>
                  <a:cubicBezTo>
                    <a:pt x="419" y="1495"/>
                    <a:pt x="598" y="1559"/>
                    <a:pt x="783" y="1559"/>
                  </a:cubicBezTo>
                  <a:cubicBezTo>
                    <a:pt x="998" y="1559"/>
                    <a:pt x="1221" y="1472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4125368" y="209470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9"/>
                    <a:pt x="0" y="1087"/>
                    <a:pt x="280" y="1366"/>
                  </a:cubicBezTo>
                  <a:cubicBezTo>
                    <a:pt x="417" y="1504"/>
                    <a:pt x="593" y="1569"/>
                    <a:pt x="774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4267463" y="223695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0"/>
                  </a:moveTo>
                  <a:cubicBezTo>
                    <a:pt x="754" y="0"/>
                    <a:pt x="525" y="88"/>
                    <a:pt x="350" y="263"/>
                  </a:cubicBezTo>
                  <a:cubicBezTo>
                    <a:pt x="47" y="589"/>
                    <a:pt x="1" y="1077"/>
                    <a:pt x="280" y="1357"/>
                  </a:cubicBezTo>
                  <a:cubicBezTo>
                    <a:pt x="417" y="1494"/>
                    <a:pt x="593" y="1559"/>
                    <a:pt x="774" y="1559"/>
                  </a:cubicBezTo>
                  <a:cubicBezTo>
                    <a:pt x="992" y="1559"/>
                    <a:pt x="1219" y="1465"/>
                    <a:pt x="1397" y="1287"/>
                  </a:cubicBezTo>
                  <a:cubicBezTo>
                    <a:pt x="1722" y="961"/>
                    <a:pt x="1746" y="473"/>
                    <a:pt x="1466" y="193"/>
                  </a:cubicBezTo>
                  <a:cubicBezTo>
                    <a:pt x="1338" y="64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4409575" y="2379055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0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>
              <a:off x="4551670" y="252115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49" y="264"/>
                  </a:cubicBezTo>
                  <a:cubicBezTo>
                    <a:pt x="47" y="589"/>
                    <a:pt x="0" y="1078"/>
                    <a:pt x="279" y="1380"/>
                  </a:cubicBezTo>
                  <a:cubicBezTo>
                    <a:pt x="419" y="1509"/>
                    <a:pt x="598" y="1574"/>
                    <a:pt x="783" y="1574"/>
                  </a:cubicBezTo>
                  <a:cubicBezTo>
                    <a:pt x="998" y="1574"/>
                    <a:pt x="1221" y="1486"/>
                    <a:pt x="1396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560715" y="1806542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82" y="0"/>
                  </a:moveTo>
                  <a:cubicBezTo>
                    <a:pt x="770" y="0"/>
                    <a:pt x="548" y="88"/>
                    <a:pt x="372" y="264"/>
                  </a:cubicBezTo>
                  <a:cubicBezTo>
                    <a:pt x="47" y="589"/>
                    <a:pt x="0" y="1101"/>
                    <a:pt x="302" y="1380"/>
                  </a:cubicBezTo>
                  <a:cubicBezTo>
                    <a:pt x="431" y="1509"/>
                    <a:pt x="605" y="1573"/>
                    <a:pt x="786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702811" y="194863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2" y="1"/>
                  </a:moveTo>
                  <a:cubicBezTo>
                    <a:pt x="771" y="1"/>
                    <a:pt x="548" y="88"/>
                    <a:pt x="373" y="264"/>
                  </a:cubicBezTo>
                  <a:cubicBezTo>
                    <a:pt x="47" y="589"/>
                    <a:pt x="0" y="1101"/>
                    <a:pt x="303" y="1380"/>
                  </a:cubicBezTo>
                  <a:cubicBezTo>
                    <a:pt x="432" y="1509"/>
                    <a:pt x="605" y="1574"/>
                    <a:pt x="786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64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844906" y="209095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91" y="1"/>
                  </a:moveTo>
                  <a:cubicBezTo>
                    <a:pt x="777" y="1"/>
                    <a:pt x="551" y="95"/>
                    <a:pt x="373" y="273"/>
                  </a:cubicBezTo>
                  <a:cubicBezTo>
                    <a:pt x="47" y="599"/>
                    <a:pt x="1" y="1087"/>
                    <a:pt x="303" y="1367"/>
                  </a:cubicBezTo>
                  <a:cubicBezTo>
                    <a:pt x="432" y="1495"/>
                    <a:pt x="605" y="1560"/>
                    <a:pt x="787" y="1560"/>
                  </a:cubicBezTo>
                  <a:cubicBezTo>
                    <a:pt x="998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3"/>
                  </a:cubicBezTo>
                  <a:cubicBezTo>
                    <a:pt x="1339" y="66"/>
                    <a:pt x="1170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3987002" y="2233069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92" y="0"/>
                  </a:moveTo>
                  <a:cubicBezTo>
                    <a:pt x="777" y="0"/>
                    <a:pt x="551" y="95"/>
                    <a:pt x="373" y="272"/>
                  </a:cubicBezTo>
                  <a:cubicBezTo>
                    <a:pt x="47" y="598"/>
                    <a:pt x="1" y="1087"/>
                    <a:pt x="303" y="1366"/>
                  </a:cubicBezTo>
                  <a:cubicBezTo>
                    <a:pt x="430" y="1503"/>
                    <a:pt x="600" y="1569"/>
                    <a:pt x="778" y="1569"/>
                  </a:cubicBezTo>
                  <a:cubicBezTo>
                    <a:pt x="992" y="1569"/>
                    <a:pt x="1219" y="1474"/>
                    <a:pt x="1397" y="1296"/>
                  </a:cubicBezTo>
                  <a:cubicBezTo>
                    <a:pt x="1722" y="970"/>
                    <a:pt x="1746" y="482"/>
                    <a:pt x="1466" y="203"/>
                  </a:cubicBezTo>
                  <a:cubicBezTo>
                    <a:pt x="1340" y="65"/>
                    <a:pt x="1170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4129113" y="2375165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91" y="0"/>
                  </a:moveTo>
                  <a:cubicBezTo>
                    <a:pt x="777" y="0"/>
                    <a:pt x="550" y="95"/>
                    <a:pt x="372" y="273"/>
                  </a:cubicBezTo>
                  <a:cubicBezTo>
                    <a:pt x="47" y="598"/>
                    <a:pt x="0" y="1087"/>
                    <a:pt x="303" y="1366"/>
                  </a:cubicBezTo>
                  <a:cubicBezTo>
                    <a:pt x="429" y="1503"/>
                    <a:pt x="599" y="1569"/>
                    <a:pt x="777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0"/>
                    <a:pt x="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4271209" y="2517260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91" y="1"/>
                  </a:moveTo>
                  <a:cubicBezTo>
                    <a:pt x="777" y="1"/>
                    <a:pt x="550" y="95"/>
                    <a:pt x="373" y="273"/>
                  </a:cubicBezTo>
                  <a:cubicBezTo>
                    <a:pt x="47" y="599"/>
                    <a:pt x="0" y="1087"/>
                    <a:pt x="303" y="1366"/>
                  </a:cubicBezTo>
                  <a:cubicBezTo>
                    <a:pt x="430" y="1504"/>
                    <a:pt x="599" y="1569"/>
                    <a:pt x="778" y="1569"/>
                  </a:cubicBezTo>
                  <a:cubicBezTo>
                    <a:pt x="992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9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4413304" y="2659516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83" y="0"/>
                  </a:moveTo>
                  <a:cubicBezTo>
                    <a:pt x="771" y="0"/>
                    <a:pt x="548" y="88"/>
                    <a:pt x="373" y="263"/>
                  </a:cubicBezTo>
                  <a:cubicBezTo>
                    <a:pt x="47" y="589"/>
                    <a:pt x="1" y="1077"/>
                    <a:pt x="303" y="1380"/>
                  </a:cubicBezTo>
                  <a:cubicBezTo>
                    <a:pt x="432" y="1509"/>
                    <a:pt x="605" y="1573"/>
                    <a:pt x="787" y="1573"/>
                  </a:cubicBezTo>
                  <a:cubicBezTo>
                    <a:pt x="999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64" y="0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3422719" y="1944908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7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72"/>
                    <a:pt x="1443" y="193"/>
                  </a:cubicBezTo>
                  <a:cubicBezTo>
                    <a:pt x="1314" y="64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3564814" y="2087003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0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6" y="1573"/>
                    <a:pt x="1198" y="1486"/>
                    <a:pt x="1374" y="1310"/>
                  </a:cubicBezTo>
                  <a:cubicBezTo>
                    <a:pt x="1699" y="985"/>
                    <a:pt x="1746" y="496"/>
                    <a:pt x="1443" y="194"/>
                  </a:cubicBezTo>
                  <a:cubicBezTo>
                    <a:pt x="1314" y="65"/>
                    <a:pt x="1141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3706926" y="2229260"/>
              <a:ext cx="28051" cy="25141"/>
            </a:xfrm>
            <a:custGeom>
              <a:avLst/>
              <a:gdLst/>
              <a:ahLst/>
              <a:cxnLst/>
              <a:rect l="l" t="t" r="r" b="b"/>
              <a:pathLst>
                <a:path w="1745" h="1564" extrusionOk="0">
                  <a:moveTo>
                    <a:pt x="981" y="0"/>
                  </a:moveTo>
                  <a:cubicBezTo>
                    <a:pt x="763" y="0"/>
                    <a:pt x="531" y="95"/>
                    <a:pt x="349" y="277"/>
                  </a:cubicBezTo>
                  <a:cubicBezTo>
                    <a:pt x="23" y="603"/>
                    <a:pt x="0" y="1091"/>
                    <a:pt x="279" y="1370"/>
                  </a:cubicBezTo>
                  <a:cubicBezTo>
                    <a:pt x="408" y="1499"/>
                    <a:pt x="582" y="1564"/>
                    <a:pt x="763" y="1564"/>
                  </a:cubicBezTo>
                  <a:cubicBezTo>
                    <a:pt x="975" y="1564"/>
                    <a:pt x="1197" y="1476"/>
                    <a:pt x="1373" y="1300"/>
                  </a:cubicBezTo>
                  <a:cubicBezTo>
                    <a:pt x="1698" y="975"/>
                    <a:pt x="1745" y="486"/>
                    <a:pt x="1443" y="184"/>
                  </a:cubicBezTo>
                  <a:cubicBezTo>
                    <a:pt x="1319" y="60"/>
                    <a:pt x="1154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3849021" y="2371419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8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6"/>
                  </a:cubicBezTo>
                  <a:cubicBezTo>
                    <a:pt x="409" y="1495"/>
                    <a:pt x="582" y="1560"/>
                    <a:pt x="763" y="1560"/>
                  </a:cubicBezTo>
                  <a:cubicBezTo>
                    <a:pt x="975" y="1560"/>
                    <a:pt x="1198" y="1472"/>
                    <a:pt x="1373" y="1297"/>
                  </a:cubicBezTo>
                  <a:cubicBezTo>
                    <a:pt x="1699" y="971"/>
                    <a:pt x="1745" y="482"/>
                    <a:pt x="1443" y="203"/>
                  </a:cubicBezTo>
                  <a:cubicBezTo>
                    <a:pt x="1316" y="66"/>
                    <a:pt x="1146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3991117" y="2513515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68" y="1"/>
                  </a:moveTo>
                  <a:cubicBezTo>
                    <a:pt x="754" y="1"/>
                    <a:pt x="528" y="95"/>
                    <a:pt x="350" y="273"/>
                  </a:cubicBezTo>
                  <a:cubicBezTo>
                    <a:pt x="24" y="599"/>
                    <a:pt x="1" y="1088"/>
                    <a:pt x="280" y="1367"/>
                  </a:cubicBezTo>
                  <a:cubicBezTo>
                    <a:pt x="407" y="1504"/>
                    <a:pt x="577" y="1569"/>
                    <a:pt x="755" y="1569"/>
                  </a:cubicBezTo>
                  <a:cubicBezTo>
                    <a:pt x="969" y="1569"/>
                    <a:pt x="1195" y="1475"/>
                    <a:pt x="1373" y="1297"/>
                  </a:cubicBezTo>
                  <a:cubicBezTo>
                    <a:pt x="1699" y="971"/>
                    <a:pt x="1746" y="483"/>
                    <a:pt x="1443" y="204"/>
                  </a:cubicBezTo>
                  <a:cubicBezTo>
                    <a:pt x="1316" y="66"/>
                    <a:pt x="1147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4133228" y="2655771"/>
              <a:ext cx="28051" cy="25077"/>
            </a:xfrm>
            <a:custGeom>
              <a:avLst/>
              <a:gdLst/>
              <a:ahLst/>
              <a:cxnLst/>
              <a:rect l="l" t="t" r="r" b="b"/>
              <a:pathLst>
                <a:path w="1745" h="1560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57"/>
                  </a:cubicBezTo>
                  <a:cubicBezTo>
                    <a:pt x="406" y="1494"/>
                    <a:pt x="576" y="1560"/>
                    <a:pt x="754" y="1560"/>
                  </a:cubicBezTo>
                  <a:cubicBezTo>
                    <a:pt x="968" y="1560"/>
                    <a:pt x="1195" y="1465"/>
                    <a:pt x="1373" y="1287"/>
                  </a:cubicBezTo>
                  <a:cubicBezTo>
                    <a:pt x="1698" y="961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4275324" y="2797867"/>
              <a:ext cx="28067" cy="25270"/>
            </a:xfrm>
            <a:custGeom>
              <a:avLst/>
              <a:gdLst/>
              <a:ahLst/>
              <a:cxnLst/>
              <a:rect l="l" t="t" r="r" b="b"/>
              <a:pathLst>
                <a:path w="1746" h="1572" extrusionOk="0">
                  <a:moveTo>
                    <a:pt x="959" y="1"/>
                  </a:moveTo>
                  <a:cubicBezTo>
                    <a:pt x="747" y="1"/>
                    <a:pt x="525" y="88"/>
                    <a:pt x="349" y="264"/>
                  </a:cubicBezTo>
                  <a:cubicBezTo>
                    <a:pt x="24" y="590"/>
                    <a:pt x="0" y="1078"/>
                    <a:pt x="279" y="1380"/>
                  </a:cubicBezTo>
                  <a:cubicBezTo>
                    <a:pt x="406" y="1507"/>
                    <a:pt x="576" y="1572"/>
                    <a:pt x="754" y="1572"/>
                  </a:cubicBezTo>
                  <a:cubicBezTo>
                    <a:pt x="968" y="1572"/>
                    <a:pt x="1195" y="1478"/>
                    <a:pt x="1373" y="1287"/>
                  </a:cubicBezTo>
                  <a:cubicBezTo>
                    <a:pt x="1699" y="962"/>
                    <a:pt x="1745" y="473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3284368" y="2083258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59" y="1"/>
                  </a:moveTo>
                  <a:cubicBezTo>
                    <a:pt x="747" y="1"/>
                    <a:pt x="524" y="88"/>
                    <a:pt x="349" y="264"/>
                  </a:cubicBezTo>
                  <a:cubicBezTo>
                    <a:pt x="23" y="589"/>
                    <a:pt x="0" y="1078"/>
                    <a:pt x="279" y="1380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7" y="1486"/>
                    <a:pt x="1373" y="1311"/>
                  </a:cubicBezTo>
                  <a:cubicBezTo>
                    <a:pt x="1698" y="985"/>
                    <a:pt x="1745" y="473"/>
                    <a:pt x="1442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3426464" y="222535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1"/>
                  </a:moveTo>
                  <a:cubicBezTo>
                    <a:pt x="747" y="1"/>
                    <a:pt x="525" y="89"/>
                    <a:pt x="349" y="264"/>
                  </a:cubicBezTo>
                  <a:cubicBezTo>
                    <a:pt x="24" y="590"/>
                    <a:pt x="0" y="1101"/>
                    <a:pt x="279" y="1381"/>
                  </a:cubicBezTo>
                  <a:cubicBezTo>
                    <a:pt x="408" y="1509"/>
                    <a:pt x="582" y="1574"/>
                    <a:pt x="763" y="1574"/>
                  </a:cubicBezTo>
                  <a:cubicBezTo>
                    <a:pt x="975" y="1574"/>
                    <a:pt x="1198" y="1486"/>
                    <a:pt x="1373" y="1311"/>
                  </a:cubicBezTo>
                  <a:cubicBezTo>
                    <a:pt x="1699" y="985"/>
                    <a:pt x="1745" y="497"/>
                    <a:pt x="1443" y="194"/>
                  </a:cubicBezTo>
                  <a:cubicBezTo>
                    <a:pt x="1314" y="65"/>
                    <a:pt x="1140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3568559" y="236746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59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2" y="1573"/>
                    <a:pt x="764" y="1573"/>
                  </a:cubicBezTo>
                  <a:cubicBezTo>
                    <a:pt x="975" y="1573"/>
                    <a:pt x="1198" y="1485"/>
                    <a:pt x="1373" y="1310"/>
                  </a:cubicBezTo>
                  <a:cubicBezTo>
                    <a:pt x="1699" y="984"/>
                    <a:pt x="1745" y="496"/>
                    <a:pt x="1443" y="193"/>
                  </a:cubicBezTo>
                  <a:cubicBezTo>
                    <a:pt x="1314" y="65"/>
                    <a:pt x="1141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3710655" y="2509721"/>
              <a:ext cx="28067" cy="25141"/>
            </a:xfrm>
            <a:custGeom>
              <a:avLst/>
              <a:gdLst/>
              <a:ahLst/>
              <a:cxnLst/>
              <a:rect l="l" t="t" r="r" b="b"/>
              <a:pathLst>
                <a:path w="1746" h="1564" extrusionOk="0">
                  <a:moveTo>
                    <a:pt x="986" y="0"/>
                  </a:moveTo>
                  <a:cubicBezTo>
                    <a:pt x="764" y="0"/>
                    <a:pt x="531" y="95"/>
                    <a:pt x="350" y="277"/>
                  </a:cubicBezTo>
                  <a:cubicBezTo>
                    <a:pt x="24" y="602"/>
                    <a:pt x="1" y="1091"/>
                    <a:pt x="280" y="1370"/>
                  </a:cubicBezTo>
                  <a:cubicBezTo>
                    <a:pt x="409" y="1499"/>
                    <a:pt x="587" y="1563"/>
                    <a:pt x="774" y="1563"/>
                  </a:cubicBezTo>
                  <a:cubicBezTo>
                    <a:pt x="992" y="1563"/>
                    <a:pt x="1221" y="1476"/>
                    <a:pt x="1397" y="1300"/>
                  </a:cubicBezTo>
                  <a:cubicBezTo>
                    <a:pt x="1699" y="975"/>
                    <a:pt x="1746" y="486"/>
                    <a:pt x="1466" y="184"/>
                  </a:cubicBezTo>
                  <a:cubicBezTo>
                    <a:pt x="1333" y="60"/>
                    <a:pt x="1162" y="0"/>
                    <a:pt x="9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3852766" y="2651881"/>
              <a:ext cx="28051" cy="25222"/>
            </a:xfrm>
            <a:custGeom>
              <a:avLst/>
              <a:gdLst/>
              <a:ahLst/>
              <a:cxnLst/>
              <a:rect l="l" t="t" r="r" b="b"/>
              <a:pathLst>
                <a:path w="1745" h="1569" extrusionOk="0">
                  <a:moveTo>
                    <a:pt x="971" y="0"/>
                  </a:moveTo>
                  <a:cubicBezTo>
                    <a:pt x="753" y="0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698" y="971"/>
                    <a:pt x="1745" y="482"/>
                    <a:pt x="1466" y="203"/>
                  </a:cubicBezTo>
                  <a:cubicBezTo>
                    <a:pt x="1328" y="66"/>
                    <a:pt x="1153" y="0"/>
                    <a:pt x="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3994862" y="2793977"/>
              <a:ext cx="28067" cy="25238"/>
            </a:xfrm>
            <a:custGeom>
              <a:avLst/>
              <a:gdLst/>
              <a:ahLst/>
              <a:cxnLst/>
              <a:rect l="l" t="t" r="r" b="b"/>
              <a:pathLst>
                <a:path w="1746" h="1570" extrusionOk="0">
                  <a:moveTo>
                    <a:pt x="972" y="1"/>
                  </a:moveTo>
                  <a:cubicBezTo>
                    <a:pt x="754" y="1"/>
                    <a:pt x="527" y="95"/>
                    <a:pt x="349" y="273"/>
                  </a:cubicBezTo>
                  <a:cubicBezTo>
                    <a:pt x="24" y="599"/>
                    <a:pt x="0" y="1087"/>
                    <a:pt x="280" y="1367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5"/>
                    <a:pt x="1396" y="1297"/>
                  </a:cubicBezTo>
                  <a:cubicBezTo>
                    <a:pt x="1699" y="971"/>
                    <a:pt x="1745" y="483"/>
                    <a:pt x="1466" y="203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4136957" y="2936233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63" y="0"/>
                  </a:moveTo>
                  <a:cubicBezTo>
                    <a:pt x="748" y="0"/>
                    <a:pt x="525" y="88"/>
                    <a:pt x="350" y="263"/>
                  </a:cubicBezTo>
                  <a:cubicBezTo>
                    <a:pt x="24" y="589"/>
                    <a:pt x="1" y="1078"/>
                    <a:pt x="280" y="1357"/>
                  </a:cubicBezTo>
                  <a:cubicBezTo>
                    <a:pt x="407" y="1494"/>
                    <a:pt x="581" y="1559"/>
                    <a:pt x="765" y="1559"/>
                  </a:cubicBezTo>
                  <a:cubicBezTo>
                    <a:pt x="985" y="1559"/>
                    <a:pt x="1219" y="1465"/>
                    <a:pt x="1396" y="1287"/>
                  </a:cubicBezTo>
                  <a:cubicBezTo>
                    <a:pt x="1699" y="961"/>
                    <a:pt x="1745" y="473"/>
                    <a:pt x="1466" y="194"/>
                  </a:cubicBezTo>
                  <a:cubicBezTo>
                    <a:pt x="1327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3146002" y="2221624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7" y="0"/>
                    <a:pt x="525" y="88"/>
                    <a:pt x="349" y="263"/>
                  </a:cubicBezTo>
                  <a:cubicBezTo>
                    <a:pt x="24" y="589"/>
                    <a:pt x="0" y="1078"/>
                    <a:pt x="280" y="1380"/>
                  </a:cubicBezTo>
                  <a:cubicBezTo>
                    <a:pt x="408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6" y="1310"/>
                  </a:cubicBezTo>
                  <a:cubicBezTo>
                    <a:pt x="1722" y="984"/>
                    <a:pt x="1745" y="473"/>
                    <a:pt x="1466" y="194"/>
                  </a:cubicBezTo>
                  <a:cubicBezTo>
                    <a:pt x="1326" y="65"/>
                    <a:pt x="1147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3288098" y="2363720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0"/>
                  </a:moveTo>
                  <a:cubicBezTo>
                    <a:pt x="748" y="0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3"/>
                    <a:pt x="774" y="1573"/>
                  </a:cubicBezTo>
                  <a:cubicBezTo>
                    <a:pt x="992" y="1573"/>
                    <a:pt x="1221" y="1486"/>
                    <a:pt x="1397" y="1310"/>
                  </a:cubicBezTo>
                  <a:cubicBezTo>
                    <a:pt x="1722" y="985"/>
                    <a:pt x="1745" y="473"/>
                    <a:pt x="1466" y="194"/>
                  </a:cubicBezTo>
                  <a:cubicBezTo>
                    <a:pt x="1327" y="65"/>
                    <a:pt x="1148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3430193" y="250581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63" y="1"/>
                  </a:moveTo>
                  <a:cubicBezTo>
                    <a:pt x="748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96"/>
                    <a:pt x="1467" y="194"/>
                  </a:cubicBezTo>
                  <a:cubicBezTo>
                    <a:pt x="1327" y="65"/>
                    <a:pt x="1148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3572305" y="2648136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72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8"/>
                    <a:pt x="279" y="1367"/>
                  </a:cubicBezTo>
                  <a:cubicBezTo>
                    <a:pt x="408" y="1496"/>
                    <a:pt x="587" y="1560"/>
                    <a:pt x="773" y="1560"/>
                  </a:cubicBezTo>
                  <a:cubicBezTo>
                    <a:pt x="991" y="1560"/>
                    <a:pt x="1221" y="1472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29" y="66"/>
                    <a:pt x="1153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3714400" y="2790247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7" y="95"/>
                    <a:pt x="349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6" y="1503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6"/>
                  </a:cubicBezTo>
                  <a:cubicBezTo>
                    <a:pt x="1722" y="970"/>
                    <a:pt x="1745" y="482"/>
                    <a:pt x="1466" y="203"/>
                  </a:cubicBezTo>
                  <a:cubicBezTo>
                    <a:pt x="1329" y="65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3856496" y="2932343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72" y="0"/>
                  </a:moveTo>
                  <a:cubicBezTo>
                    <a:pt x="754" y="0"/>
                    <a:pt x="528" y="95"/>
                    <a:pt x="350" y="273"/>
                  </a:cubicBezTo>
                  <a:cubicBezTo>
                    <a:pt x="24" y="598"/>
                    <a:pt x="1" y="1087"/>
                    <a:pt x="280" y="1366"/>
                  </a:cubicBezTo>
                  <a:cubicBezTo>
                    <a:pt x="407" y="1503"/>
                    <a:pt x="581" y="1569"/>
                    <a:pt x="765" y="1569"/>
                  </a:cubicBezTo>
                  <a:cubicBezTo>
                    <a:pt x="985" y="1569"/>
                    <a:pt x="1219" y="1474"/>
                    <a:pt x="1397" y="1296"/>
                  </a:cubicBezTo>
                  <a:cubicBezTo>
                    <a:pt x="1722" y="971"/>
                    <a:pt x="1746" y="482"/>
                    <a:pt x="1466" y="203"/>
                  </a:cubicBezTo>
                  <a:cubicBezTo>
                    <a:pt x="1329" y="66"/>
                    <a:pt x="1153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3998607" y="3074438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71" y="1"/>
                  </a:moveTo>
                  <a:cubicBezTo>
                    <a:pt x="753" y="1"/>
                    <a:pt x="527" y="95"/>
                    <a:pt x="349" y="273"/>
                  </a:cubicBezTo>
                  <a:cubicBezTo>
                    <a:pt x="23" y="599"/>
                    <a:pt x="0" y="1087"/>
                    <a:pt x="279" y="1366"/>
                  </a:cubicBezTo>
                  <a:cubicBezTo>
                    <a:pt x="406" y="1504"/>
                    <a:pt x="581" y="1569"/>
                    <a:pt x="764" y="1569"/>
                  </a:cubicBezTo>
                  <a:cubicBezTo>
                    <a:pt x="985" y="1569"/>
                    <a:pt x="1218" y="1474"/>
                    <a:pt x="1396" y="1297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28" y="66"/>
                    <a:pt x="1153" y="1"/>
                    <a:pt x="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3007636" y="2359975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9"/>
                    <a:pt x="350" y="264"/>
                  </a:cubicBezTo>
                  <a:cubicBezTo>
                    <a:pt x="24" y="590"/>
                    <a:pt x="1" y="1078"/>
                    <a:pt x="280" y="1381"/>
                  </a:cubicBezTo>
                  <a:cubicBezTo>
                    <a:pt x="409" y="1509"/>
                    <a:pt x="587" y="1574"/>
                    <a:pt x="774" y="1574"/>
                  </a:cubicBezTo>
                  <a:cubicBezTo>
                    <a:pt x="992" y="1574"/>
                    <a:pt x="1221" y="1486"/>
                    <a:pt x="1397" y="1311"/>
                  </a:cubicBezTo>
                  <a:cubicBezTo>
                    <a:pt x="1722" y="985"/>
                    <a:pt x="1746" y="473"/>
                    <a:pt x="1466" y="194"/>
                  </a:cubicBezTo>
                  <a:cubicBezTo>
                    <a:pt x="1338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3149747" y="2502086"/>
              <a:ext cx="28051" cy="25302"/>
            </a:xfrm>
            <a:custGeom>
              <a:avLst/>
              <a:gdLst/>
              <a:ahLst/>
              <a:cxnLst/>
              <a:rect l="l" t="t" r="r" b="b"/>
              <a:pathLst>
                <a:path w="1745" h="1574" extrusionOk="0">
                  <a:moveTo>
                    <a:pt x="972" y="0"/>
                  </a:moveTo>
                  <a:cubicBezTo>
                    <a:pt x="754" y="0"/>
                    <a:pt x="524" y="88"/>
                    <a:pt x="349" y="263"/>
                  </a:cubicBezTo>
                  <a:cubicBezTo>
                    <a:pt x="23" y="589"/>
                    <a:pt x="0" y="1077"/>
                    <a:pt x="279" y="1380"/>
                  </a:cubicBezTo>
                  <a:cubicBezTo>
                    <a:pt x="408" y="1509"/>
                    <a:pt x="586" y="1573"/>
                    <a:pt x="773" y="1573"/>
                  </a:cubicBezTo>
                  <a:cubicBezTo>
                    <a:pt x="991" y="1573"/>
                    <a:pt x="1221" y="1485"/>
                    <a:pt x="1396" y="1310"/>
                  </a:cubicBezTo>
                  <a:cubicBezTo>
                    <a:pt x="1722" y="984"/>
                    <a:pt x="1745" y="473"/>
                    <a:pt x="1466" y="193"/>
                  </a:cubicBezTo>
                  <a:cubicBezTo>
                    <a:pt x="1337" y="65"/>
                    <a:pt x="1158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3291843" y="2644182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0"/>
                  </a:moveTo>
                  <a:cubicBezTo>
                    <a:pt x="754" y="0"/>
                    <a:pt x="525" y="88"/>
                    <a:pt x="349" y="263"/>
                  </a:cubicBezTo>
                  <a:cubicBezTo>
                    <a:pt x="24" y="589"/>
                    <a:pt x="0" y="1101"/>
                    <a:pt x="280" y="1380"/>
                  </a:cubicBezTo>
                  <a:cubicBezTo>
                    <a:pt x="419" y="1509"/>
                    <a:pt x="598" y="1573"/>
                    <a:pt x="783" y="1573"/>
                  </a:cubicBezTo>
                  <a:cubicBezTo>
                    <a:pt x="998" y="1573"/>
                    <a:pt x="1221" y="1486"/>
                    <a:pt x="1396" y="1310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3433938" y="2786277"/>
              <a:ext cx="28067" cy="25302"/>
            </a:xfrm>
            <a:custGeom>
              <a:avLst/>
              <a:gdLst/>
              <a:ahLst/>
              <a:cxnLst/>
              <a:rect l="l" t="t" r="r" b="b"/>
              <a:pathLst>
                <a:path w="1746" h="1574" extrusionOk="0">
                  <a:moveTo>
                    <a:pt x="972" y="1"/>
                  </a:moveTo>
                  <a:cubicBezTo>
                    <a:pt x="754" y="1"/>
                    <a:pt x="525" y="88"/>
                    <a:pt x="350" y="264"/>
                  </a:cubicBezTo>
                  <a:cubicBezTo>
                    <a:pt x="24" y="589"/>
                    <a:pt x="1" y="1101"/>
                    <a:pt x="280" y="1380"/>
                  </a:cubicBezTo>
                  <a:cubicBezTo>
                    <a:pt x="419" y="1509"/>
                    <a:pt x="599" y="1574"/>
                    <a:pt x="783" y="1574"/>
                  </a:cubicBezTo>
                  <a:cubicBezTo>
                    <a:pt x="998" y="1574"/>
                    <a:pt x="1221" y="1486"/>
                    <a:pt x="1396" y="1311"/>
                  </a:cubicBezTo>
                  <a:cubicBezTo>
                    <a:pt x="1722" y="985"/>
                    <a:pt x="1745" y="496"/>
                    <a:pt x="1466" y="194"/>
                  </a:cubicBezTo>
                  <a:cubicBezTo>
                    <a:pt x="1337" y="65"/>
                    <a:pt x="115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3576034" y="2928598"/>
              <a:ext cx="28067" cy="25077"/>
            </a:xfrm>
            <a:custGeom>
              <a:avLst/>
              <a:gdLst/>
              <a:ahLst/>
              <a:cxnLst/>
              <a:rect l="l" t="t" r="r" b="b"/>
              <a:pathLst>
                <a:path w="1746" h="1560" extrusionOk="0">
                  <a:moveTo>
                    <a:pt x="982" y="1"/>
                  </a:moveTo>
                  <a:cubicBezTo>
                    <a:pt x="761" y="1"/>
                    <a:pt x="528" y="95"/>
                    <a:pt x="350" y="273"/>
                  </a:cubicBezTo>
                  <a:cubicBezTo>
                    <a:pt x="24" y="599"/>
                    <a:pt x="1" y="1087"/>
                    <a:pt x="280" y="1367"/>
                  </a:cubicBezTo>
                  <a:cubicBezTo>
                    <a:pt x="420" y="1495"/>
                    <a:pt x="599" y="1560"/>
                    <a:pt x="783" y="1560"/>
                  </a:cubicBezTo>
                  <a:cubicBezTo>
                    <a:pt x="999" y="1560"/>
                    <a:pt x="1221" y="1472"/>
                    <a:pt x="1397" y="1297"/>
                  </a:cubicBezTo>
                  <a:cubicBezTo>
                    <a:pt x="1722" y="971"/>
                    <a:pt x="1746" y="483"/>
                    <a:pt x="1466" y="203"/>
                  </a:cubicBezTo>
                  <a:cubicBezTo>
                    <a:pt x="1340" y="66"/>
                    <a:pt x="1165" y="1"/>
                    <a:pt x="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>
              <a:off x="3718145" y="3070693"/>
              <a:ext cx="28051" cy="25238"/>
            </a:xfrm>
            <a:custGeom>
              <a:avLst/>
              <a:gdLst/>
              <a:ahLst/>
              <a:cxnLst/>
              <a:rect l="l" t="t" r="r" b="b"/>
              <a:pathLst>
                <a:path w="1745" h="1570" extrusionOk="0">
                  <a:moveTo>
                    <a:pt x="981" y="1"/>
                  </a:moveTo>
                  <a:cubicBezTo>
                    <a:pt x="760" y="1"/>
                    <a:pt x="527" y="96"/>
                    <a:pt x="349" y="273"/>
                  </a:cubicBezTo>
                  <a:cubicBezTo>
                    <a:pt x="47" y="599"/>
                    <a:pt x="0" y="1088"/>
                    <a:pt x="279" y="1367"/>
                  </a:cubicBezTo>
                  <a:cubicBezTo>
                    <a:pt x="417" y="1504"/>
                    <a:pt x="592" y="1569"/>
                    <a:pt x="774" y="1569"/>
                  </a:cubicBezTo>
                  <a:cubicBezTo>
                    <a:pt x="992" y="1569"/>
                    <a:pt x="1218" y="1475"/>
                    <a:pt x="1396" y="1297"/>
                  </a:cubicBezTo>
                  <a:cubicBezTo>
                    <a:pt x="1722" y="971"/>
                    <a:pt x="1745" y="483"/>
                    <a:pt x="1466" y="204"/>
                  </a:cubicBezTo>
                  <a:cubicBezTo>
                    <a:pt x="1339" y="66"/>
                    <a:pt x="1164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>
              <a:off x="3860241" y="3212805"/>
              <a:ext cx="28067" cy="25222"/>
            </a:xfrm>
            <a:custGeom>
              <a:avLst/>
              <a:gdLst/>
              <a:ahLst/>
              <a:cxnLst/>
              <a:rect l="l" t="t" r="r" b="b"/>
              <a:pathLst>
                <a:path w="1746" h="1569" extrusionOk="0">
                  <a:moveTo>
                    <a:pt x="981" y="0"/>
                  </a:moveTo>
                  <a:cubicBezTo>
                    <a:pt x="761" y="0"/>
                    <a:pt x="527" y="95"/>
                    <a:pt x="349" y="273"/>
                  </a:cubicBezTo>
                  <a:cubicBezTo>
                    <a:pt x="47" y="598"/>
                    <a:pt x="0" y="1087"/>
                    <a:pt x="280" y="1366"/>
                  </a:cubicBezTo>
                  <a:cubicBezTo>
                    <a:pt x="417" y="1503"/>
                    <a:pt x="592" y="1569"/>
                    <a:pt x="774" y="1569"/>
                  </a:cubicBezTo>
                  <a:cubicBezTo>
                    <a:pt x="992" y="1569"/>
                    <a:pt x="1218" y="1474"/>
                    <a:pt x="1396" y="1296"/>
                  </a:cubicBezTo>
                  <a:cubicBezTo>
                    <a:pt x="1722" y="971"/>
                    <a:pt x="1745" y="482"/>
                    <a:pt x="1466" y="203"/>
                  </a:cubicBezTo>
                  <a:cubicBezTo>
                    <a:pt x="1339" y="66"/>
                    <a:pt x="1165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9" name="Google Shape;1739;p23"/>
          <p:cNvSpPr/>
          <p:nvPr/>
        </p:nvSpPr>
        <p:spPr>
          <a:xfrm rot="2700000">
            <a:off x="-777225" y="4027953"/>
            <a:ext cx="1142967" cy="11429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3"/>
          <p:cNvSpPr/>
          <p:nvPr/>
        </p:nvSpPr>
        <p:spPr>
          <a:xfrm rot="2700000">
            <a:off x="2361276" y="5105184"/>
            <a:ext cx="587606" cy="587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3"/>
          <p:cNvGrpSpPr/>
          <p:nvPr/>
        </p:nvGrpSpPr>
        <p:grpSpPr>
          <a:xfrm>
            <a:off x="3665091" y="4796907"/>
            <a:ext cx="1969361" cy="1003983"/>
            <a:chOff x="529500" y="1798295"/>
            <a:chExt cx="2203358" cy="1123275"/>
          </a:xfrm>
        </p:grpSpPr>
        <p:sp>
          <p:nvSpPr>
            <p:cNvPr id="1742" name="Google Shape;1742;p23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3" name="Google Shape;1753;p23"/>
          <p:cNvGrpSpPr/>
          <p:nvPr/>
        </p:nvGrpSpPr>
        <p:grpSpPr>
          <a:xfrm>
            <a:off x="-418809" y="-680143"/>
            <a:ext cx="1969361" cy="1003983"/>
            <a:chOff x="529500" y="1798295"/>
            <a:chExt cx="2203358" cy="1123275"/>
          </a:xfrm>
        </p:grpSpPr>
        <p:sp>
          <p:nvSpPr>
            <p:cNvPr id="1754" name="Google Shape;1754;p23"/>
            <p:cNvSpPr/>
            <p:nvPr/>
          </p:nvSpPr>
          <p:spPr>
            <a:xfrm>
              <a:off x="529500" y="1798569"/>
              <a:ext cx="1101716" cy="561580"/>
            </a:xfrm>
            <a:custGeom>
              <a:avLst/>
              <a:gdLst/>
              <a:ahLst/>
              <a:cxnLst/>
              <a:rect l="l" t="t" r="r" b="b"/>
              <a:pathLst>
                <a:path w="68536" h="34935" extrusionOk="0">
                  <a:moveTo>
                    <a:pt x="67662" y="0"/>
                  </a:moveTo>
                  <a:cubicBezTo>
                    <a:pt x="65145" y="0"/>
                    <a:pt x="62456" y="361"/>
                    <a:pt x="59393" y="1132"/>
                  </a:cubicBezTo>
                  <a:cubicBezTo>
                    <a:pt x="57532" y="1574"/>
                    <a:pt x="55694" y="2132"/>
                    <a:pt x="53972" y="2807"/>
                  </a:cubicBezTo>
                  <a:cubicBezTo>
                    <a:pt x="36734" y="8948"/>
                    <a:pt x="15680" y="23814"/>
                    <a:pt x="14796" y="24442"/>
                  </a:cubicBezTo>
                  <a:lnTo>
                    <a:pt x="0" y="34934"/>
                  </a:lnTo>
                  <a:lnTo>
                    <a:pt x="20147" y="34934"/>
                  </a:lnTo>
                  <a:cubicBezTo>
                    <a:pt x="20147" y="34934"/>
                    <a:pt x="40875" y="20231"/>
                    <a:pt x="57090" y="14485"/>
                  </a:cubicBezTo>
                  <a:cubicBezTo>
                    <a:pt x="58486" y="13927"/>
                    <a:pt x="59974" y="13485"/>
                    <a:pt x="61510" y="13136"/>
                  </a:cubicBezTo>
                  <a:cubicBezTo>
                    <a:pt x="63743" y="12554"/>
                    <a:pt x="65837" y="12229"/>
                    <a:pt x="67698" y="12229"/>
                  </a:cubicBezTo>
                  <a:cubicBezTo>
                    <a:pt x="67977" y="12229"/>
                    <a:pt x="68256" y="12252"/>
                    <a:pt x="68536" y="12252"/>
                  </a:cubicBezTo>
                  <a:lnTo>
                    <a:pt x="68536" y="15"/>
                  </a:lnTo>
                  <a:cubicBezTo>
                    <a:pt x="68247" y="5"/>
                    <a:pt x="67955" y="0"/>
                    <a:pt x="67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>
              <a:off x="1631142" y="2360103"/>
              <a:ext cx="1101346" cy="561323"/>
            </a:xfrm>
            <a:custGeom>
              <a:avLst/>
              <a:gdLst/>
              <a:ahLst/>
              <a:cxnLst/>
              <a:rect l="l" t="t" r="r" b="b"/>
              <a:pathLst>
                <a:path w="68513" h="34919" extrusionOk="0">
                  <a:moveTo>
                    <a:pt x="48366" y="0"/>
                  </a:moveTo>
                  <a:cubicBezTo>
                    <a:pt x="48366" y="0"/>
                    <a:pt x="27638" y="14703"/>
                    <a:pt x="11446" y="20426"/>
                  </a:cubicBezTo>
                  <a:cubicBezTo>
                    <a:pt x="10027" y="20984"/>
                    <a:pt x="8562" y="21426"/>
                    <a:pt x="7026" y="21775"/>
                  </a:cubicBezTo>
                  <a:cubicBezTo>
                    <a:pt x="4770" y="22357"/>
                    <a:pt x="2676" y="22682"/>
                    <a:pt x="815" y="22682"/>
                  </a:cubicBezTo>
                  <a:cubicBezTo>
                    <a:pt x="536" y="22682"/>
                    <a:pt x="256" y="22659"/>
                    <a:pt x="1" y="22659"/>
                  </a:cubicBezTo>
                  <a:lnTo>
                    <a:pt x="1" y="34919"/>
                  </a:lnTo>
                  <a:lnTo>
                    <a:pt x="815" y="34919"/>
                  </a:lnTo>
                  <a:cubicBezTo>
                    <a:pt x="3327" y="34919"/>
                    <a:pt x="6049" y="34547"/>
                    <a:pt x="9120" y="33779"/>
                  </a:cubicBezTo>
                  <a:cubicBezTo>
                    <a:pt x="11004" y="33337"/>
                    <a:pt x="12819" y="32779"/>
                    <a:pt x="14564" y="32104"/>
                  </a:cubicBezTo>
                  <a:cubicBezTo>
                    <a:pt x="31802" y="25962"/>
                    <a:pt x="52856" y="11120"/>
                    <a:pt x="53740" y="10469"/>
                  </a:cubicBezTo>
                  <a:lnTo>
                    <a:pt x="685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>
              <a:off x="1631142" y="1798295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690" y="0"/>
                  </a:moveTo>
                  <a:cubicBezTo>
                    <a:pt x="459" y="0"/>
                    <a:pt x="229" y="3"/>
                    <a:pt x="1" y="9"/>
                  </a:cubicBezTo>
                  <a:lnTo>
                    <a:pt x="1" y="12269"/>
                  </a:lnTo>
                  <a:cubicBezTo>
                    <a:pt x="280" y="12269"/>
                    <a:pt x="536" y="12246"/>
                    <a:pt x="815" y="12246"/>
                  </a:cubicBezTo>
                  <a:cubicBezTo>
                    <a:pt x="2676" y="12246"/>
                    <a:pt x="4770" y="12571"/>
                    <a:pt x="7026" y="13153"/>
                  </a:cubicBezTo>
                  <a:cubicBezTo>
                    <a:pt x="8538" y="13502"/>
                    <a:pt x="10027" y="13967"/>
                    <a:pt x="11446" y="14502"/>
                  </a:cubicBezTo>
                  <a:cubicBezTo>
                    <a:pt x="27638" y="20225"/>
                    <a:pt x="48366" y="34951"/>
                    <a:pt x="48366" y="34951"/>
                  </a:cubicBezTo>
                  <a:lnTo>
                    <a:pt x="68536" y="34951"/>
                  </a:lnTo>
                  <a:lnTo>
                    <a:pt x="53740" y="24459"/>
                  </a:lnTo>
                  <a:cubicBezTo>
                    <a:pt x="52856" y="23831"/>
                    <a:pt x="31802" y="8965"/>
                    <a:pt x="14564" y="2824"/>
                  </a:cubicBezTo>
                  <a:cubicBezTo>
                    <a:pt x="12842" y="2149"/>
                    <a:pt x="11004" y="1591"/>
                    <a:pt x="9120" y="1149"/>
                  </a:cubicBezTo>
                  <a:cubicBezTo>
                    <a:pt x="6004" y="359"/>
                    <a:pt x="3260" y="0"/>
                    <a:pt x="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>
              <a:off x="529500" y="2359717"/>
              <a:ext cx="1101716" cy="561853"/>
            </a:xfrm>
            <a:custGeom>
              <a:avLst/>
              <a:gdLst/>
              <a:ahLst/>
              <a:cxnLst/>
              <a:rect l="l" t="t" r="r" b="b"/>
              <a:pathLst>
                <a:path w="68536" h="34952" extrusionOk="0">
                  <a:moveTo>
                    <a:pt x="0" y="1"/>
                  </a:moveTo>
                  <a:lnTo>
                    <a:pt x="14796" y="10493"/>
                  </a:lnTo>
                  <a:cubicBezTo>
                    <a:pt x="15680" y="11144"/>
                    <a:pt x="36734" y="25986"/>
                    <a:pt x="53972" y="32128"/>
                  </a:cubicBezTo>
                  <a:cubicBezTo>
                    <a:pt x="55694" y="32803"/>
                    <a:pt x="57532" y="33361"/>
                    <a:pt x="59393" y="33803"/>
                  </a:cubicBezTo>
                  <a:cubicBezTo>
                    <a:pt x="62530" y="34593"/>
                    <a:pt x="65276" y="34952"/>
                    <a:pt x="67846" y="34952"/>
                  </a:cubicBezTo>
                  <a:cubicBezTo>
                    <a:pt x="68077" y="34952"/>
                    <a:pt x="68307" y="34949"/>
                    <a:pt x="68536" y="34943"/>
                  </a:cubicBezTo>
                  <a:lnTo>
                    <a:pt x="68536" y="22683"/>
                  </a:lnTo>
                  <a:cubicBezTo>
                    <a:pt x="68256" y="22683"/>
                    <a:pt x="67977" y="22706"/>
                    <a:pt x="67698" y="22706"/>
                  </a:cubicBezTo>
                  <a:cubicBezTo>
                    <a:pt x="65837" y="22706"/>
                    <a:pt x="63743" y="22381"/>
                    <a:pt x="61510" y="21799"/>
                  </a:cubicBezTo>
                  <a:cubicBezTo>
                    <a:pt x="59974" y="21450"/>
                    <a:pt x="58486" y="21008"/>
                    <a:pt x="57090" y="20450"/>
                  </a:cubicBezTo>
                  <a:cubicBezTo>
                    <a:pt x="40875" y="14727"/>
                    <a:pt x="20147" y="1"/>
                    <a:pt x="20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3"/>
            <p:cNvSpPr/>
            <p:nvPr/>
          </p:nvSpPr>
          <p:spPr>
            <a:xfrm>
              <a:off x="853330" y="1995123"/>
              <a:ext cx="1555353" cy="729628"/>
            </a:xfrm>
            <a:custGeom>
              <a:avLst/>
              <a:gdLst/>
              <a:ahLst/>
              <a:cxnLst/>
              <a:rect l="l" t="t" r="r" b="b"/>
              <a:pathLst>
                <a:path w="96756" h="45389" extrusionOk="0">
                  <a:moveTo>
                    <a:pt x="47552" y="1"/>
                  </a:moveTo>
                  <a:cubicBezTo>
                    <a:pt x="45691" y="1"/>
                    <a:pt x="43597" y="326"/>
                    <a:pt x="41364" y="908"/>
                  </a:cubicBezTo>
                  <a:cubicBezTo>
                    <a:pt x="39828" y="1257"/>
                    <a:pt x="38340" y="1722"/>
                    <a:pt x="36944" y="2257"/>
                  </a:cubicBezTo>
                  <a:cubicBezTo>
                    <a:pt x="20729" y="7980"/>
                    <a:pt x="1" y="22706"/>
                    <a:pt x="1" y="22706"/>
                  </a:cubicBezTo>
                  <a:cubicBezTo>
                    <a:pt x="1" y="22706"/>
                    <a:pt x="20729" y="37409"/>
                    <a:pt x="36944" y="43132"/>
                  </a:cubicBezTo>
                  <a:cubicBezTo>
                    <a:pt x="38340" y="43690"/>
                    <a:pt x="39828" y="44132"/>
                    <a:pt x="41364" y="44481"/>
                  </a:cubicBezTo>
                  <a:cubicBezTo>
                    <a:pt x="43597" y="45063"/>
                    <a:pt x="45691" y="45388"/>
                    <a:pt x="47552" y="45388"/>
                  </a:cubicBezTo>
                  <a:cubicBezTo>
                    <a:pt x="47831" y="45388"/>
                    <a:pt x="48110" y="45365"/>
                    <a:pt x="48390" y="45365"/>
                  </a:cubicBezTo>
                  <a:cubicBezTo>
                    <a:pt x="48645" y="45365"/>
                    <a:pt x="48925" y="45388"/>
                    <a:pt x="49204" y="45388"/>
                  </a:cubicBezTo>
                  <a:cubicBezTo>
                    <a:pt x="51065" y="45388"/>
                    <a:pt x="53159" y="45063"/>
                    <a:pt x="55415" y="44481"/>
                  </a:cubicBezTo>
                  <a:cubicBezTo>
                    <a:pt x="56927" y="44132"/>
                    <a:pt x="58416" y="43690"/>
                    <a:pt x="59835" y="43132"/>
                  </a:cubicBezTo>
                  <a:cubicBezTo>
                    <a:pt x="76027" y="37409"/>
                    <a:pt x="96755" y="22683"/>
                    <a:pt x="96755" y="22683"/>
                  </a:cubicBezTo>
                  <a:cubicBezTo>
                    <a:pt x="96755" y="22683"/>
                    <a:pt x="76027" y="7980"/>
                    <a:pt x="59835" y="2257"/>
                  </a:cubicBezTo>
                  <a:cubicBezTo>
                    <a:pt x="58416" y="1699"/>
                    <a:pt x="56927" y="1257"/>
                    <a:pt x="55415" y="908"/>
                  </a:cubicBezTo>
                  <a:cubicBezTo>
                    <a:pt x="53159" y="326"/>
                    <a:pt x="51065" y="1"/>
                    <a:pt x="49204" y="1"/>
                  </a:cubicBezTo>
                  <a:cubicBezTo>
                    <a:pt x="48925" y="1"/>
                    <a:pt x="48645" y="24"/>
                    <a:pt x="48390" y="24"/>
                  </a:cubicBezTo>
                  <a:cubicBezTo>
                    <a:pt x="48110" y="24"/>
                    <a:pt x="47831" y="1"/>
                    <a:pt x="47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3"/>
            <p:cNvSpPr/>
            <p:nvPr/>
          </p:nvSpPr>
          <p:spPr>
            <a:xfrm>
              <a:off x="1266548" y="1995879"/>
              <a:ext cx="364629" cy="364260"/>
            </a:xfrm>
            <a:custGeom>
              <a:avLst/>
              <a:gdLst/>
              <a:ahLst/>
              <a:cxnLst/>
              <a:rect l="l" t="t" r="r" b="b"/>
              <a:pathLst>
                <a:path w="22683" h="22660" extrusionOk="0">
                  <a:moveTo>
                    <a:pt x="22683" y="0"/>
                  </a:moveTo>
                  <a:cubicBezTo>
                    <a:pt x="10143" y="0"/>
                    <a:pt x="0" y="10143"/>
                    <a:pt x="0" y="22659"/>
                  </a:cubicBezTo>
                  <a:lnTo>
                    <a:pt x="11632" y="22659"/>
                  </a:lnTo>
                  <a:cubicBezTo>
                    <a:pt x="11632" y="16587"/>
                    <a:pt x="16587" y="11632"/>
                    <a:pt x="22683" y="11632"/>
                  </a:cubicBezTo>
                  <a:lnTo>
                    <a:pt x="22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3"/>
            <p:cNvSpPr/>
            <p:nvPr/>
          </p:nvSpPr>
          <p:spPr>
            <a:xfrm>
              <a:off x="1630772" y="1995493"/>
              <a:ext cx="364629" cy="364645"/>
            </a:xfrm>
            <a:custGeom>
              <a:avLst/>
              <a:gdLst/>
              <a:ahLst/>
              <a:cxnLst/>
              <a:rect l="l" t="t" r="r" b="b"/>
              <a:pathLst>
                <a:path w="22683" h="22684" extrusionOk="0">
                  <a:moveTo>
                    <a:pt x="0" y="1"/>
                  </a:moveTo>
                  <a:lnTo>
                    <a:pt x="0" y="11656"/>
                  </a:lnTo>
                  <a:cubicBezTo>
                    <a:pt x="6095" y="11656"/>
                    <a:pt x="11051" y="16588"/>
                    <a:pt x="11051" y="22683"/>
                  </a:cubicBezTo>
                  <a:lnTo>
                    <a:pt x="22683" y="22683"/>
                  </a:lnTo>
                  <a:cubicBezTo>
                    <a:pt x="22683" y="10167"/>
                    <a:pt x="1253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1266548" y="2360103"/>
              <a:ext cx="364259" cy="364629"/>
            </a:xfrm>
            <a:custGeom>
              <a:avLst/>
              <a:gdLst/>
              <a:ahLst/>
              <a:cxnLst/>
              <a:rect l="l" t="t" r="r" b="b"/>
              <a:pathLst>
                <a:path w="22660" h="22683" extrusionOk="0">
                  <a:moveTo>
                    <a:pt x="0" y="0"/>
                  </a:moveTo>
                  <a:cubicBezTo>
                    <a:pt x="0" y="12539"/>
                    <a:pt x="10143" y="22682"/>
                    <a:pt x="22659" y="22682"/>
                  </a:cubicBezTo>
                  <a:lnTo>
                    <a:pt x="22659" y="11027"/>
                  </a:lnTo>
                  <a:cubicBezTo>
                    <a:pt x="16587" y="11027"/>
                    <a:pt x="11632" y="6095"/>
                    <a:pt x="11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1630772" y="2360103"/>
              <a:ext cx="364629" cy="364629"/>
            </a:xfrm>
            <a:custGeom>
              <a:avLst/>
              <a:gdLst/>
              <a:ahLst/>
              <a:cxnLst/>
              <a:rect l="l" t="t" r="r" b="b"/>
              <a:pathLst>
                <a:path w="22683" h="22683" extrusionOk="0">
                  <a:moveTo>
                    <a:pt x="11051" y="0"/>
                  </a:moveTo>
                  <a:cubicBezTo>
                    <a:pt x="11051" y="6095"/>
                    <a:pt x="6095" y="11027"/>
                    <a:pt x="0" y="11027"/>
                  </a:cubicBezTo>
                  <a:lnTo>
                    <a:pt x="0" y="22682"/>
                  </a:lnTo>
                  <a:cubicBezTo>
                    <a:pt x="12539" y="22682"/>
                    <a:pt x="22683" y="12539"/>
                    <a:pt x="22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3"/>
            <p:cNvSpPr/>
            <p:nvPr/>
          </p:nvSpPr>
          <p:spPr>
            <a:xfrm>
              <a:off x="1429588" y="2183014"/>
              <a:ext cx="402775" cy="354566"/>
            </a:xfrm>
            <a:custGeom>
              <a:avLst/>
              <a:gdLst/>
              <a:ahLst/>
              <a:cxnLst/>
              <a:rect l="l" t="t" r="r" b="b"/>
              <a:pathLst>
                <a:path w="25056" h="22057" extrusionOk="0">
                  <a:moveTo>
                    <a:pt x="12522" y="1"/>
                  </a:moveTo>
                  <a:cubicBezTo>
                    <a:pt x="11091" y="1"/>
                    <a:pt x="9636" y="281"/>
                    <a:pt x="8236" y="874"/>
                  </a:cubicBezTo>
                  <a:cubicBezTo>
                    <a:pt x="2629" y="3247"/>
                    <a:pt x="0" y="9714"/>
                    <a:pt x="2373" y="15321"/>
                  </a:cubicBezTo>
                  <a:cubicBezTo>
                    <a:pt x="4153" y="19527"/>
                    <a:pt x="8237" y="22057"/>
                    <a:pt x="12534" y="22057"/>
                  </a:cubicBezTo>
                  <a:cubicBezTo>
                    <a:pt x="13965" y="22057"/>
                    <a:pt x="15419" y="21776"/>
                    <a:pt x="16820" y="21183"/>
                  </a:cubicBezTo>
                  <a:cubicBezTo>
                    <a:pt x="22427" y="18810"/>
                    <a:pt x="25055" y="12343"/>
                    <a:pt x="22683" y="6736"/>
                  </a:cubicBezTo>
                  <a:cubicBezTo>
                    <a:pt x="20903" y="2531"/>
                    <a:pt x="16818" y="1"/>
                    <a:pt x="12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3"/>
            <p:cNvSpPr/>
            <p:nvPr/>
          </p:nvSpPr>
          <p:spPr>
            <a:xfrm>
              <a:off x="1657327" y="2101470"/>
              <a:ext cx="230741" cy="214762"/>
            </a:xfrm>
            <a:custGeom>
              <a:avLst/>
              <a:gdLst/>
              <a:ahLst/>
              <a:cxnLst/>
              <a:rect l="l" t="t" r="r" b="b"/>
              <a:pathLst>
                <a:path w="14354" h="13360" extrusionOk="0">
                  <a:moveTo>
                    <a:pt x="7151" y="0"/>
                  </a:moveTo>
                  <a:cubicBezTo>
                    <a:pt x="3919" y="0"/>
                    <a:pt x="1083" y="2347"/>
                    <a:pt x="558" y="5621"/>
                  </a:cubicBezTo>
                  <a:cubicBezTo>
                    <a:pt x="0" y="9274"/>
                    <a:pt x="2489" y="12694"/>
                    <a:pt x="6118" y="13275"/>
                  </a:cubicBezTo>
                  <a:cubicBezTo>
                    <a:pt x="6475" y="13332"/>
                    <a:pt x="6830" y="13359"/>
                    <a:pt x="7179" y="13359"/>
                  </a:cubicBezTo>
                  <a:cubicBezTo>
                    <a:pt x="10412" y="13359"/>
                    <a:pt x="13247" y="11011"/>
                    <a:pt x="13772" y="7715"/>
                  </a:cubicBezTo>
                  <a:cubicBezTo>
                    <a:pt x="14354" y="4063"/>
                    <a:pt x="11865" y="643"/>
                    <a:pt x="8212" y="85"/>
                  </a:cubicBezTo>
                  <a:cubicBezTo>
                    <a:pt x="7855" y="28"/>
                    <a:pt x="7501" y="0"/>
                    <a:pt x="7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5" name="Google Shape;1765;p23"/>
          <p:cNvSpPr txBox="1">
            <a:spLocks noGrp="1"/>
          </p:cNvSpPr>
          <p:nvPr>
            <p:ph type="subTitle" idx="1"/>
          </p:nvPr>
        </p:nvSpPr>
        <p:spPr>
          <a:xfrm>
            <a:off x="1634199" y="1327300"/>
            <a:ext cx="40086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6" name="Google Shape;1766;p23"/>
          <p:cNvSpPr txBox="1">
            <a:spLocks noGrp="1"/>
          </p:cNvSpPr>
          <p:nvPr>
            <p:ph type="subTitle" idx="2"/>
          </p:nvPr>
        </p:nvSpPr>
        <p:spPr>
          <a:xfrm>
            <a:off x="1634200" y="1683201"/>
            <a:ext cx="40086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7" name="Google Shape;1767;p23"/>
          <p:cNvSpPr txBox="1">
            <a:spLocks noGrp="1"/>
          </p:cNvSpPr>
          <p:nvPr>
            <p:ph type="subTitle" idx="3"/>
          </p:nvPr>
        </p:nvSpPr>
        <p:spPr>
          <a:xfrm>
            <a:off x="1634200" y="2738051"/>
            <a:ext cx="40086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8" name="Google Shape;1768;p23"/>
          <p:cNvSpPr txBox="1">
            <a:spLocks noGrp="1"/>
          </p:cNvSpPr>
          <p:nvPr>
            <p:ph type="subTitle" idx="4"/>
          </p:nvPr>
        </p:nvSpPr>
        <p:spPr>
          <a:xfrm>
            <a:off x="1634200" y="3792900"/>
            <a:ext cx="40086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9" name="Google Shape;176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09200" cy="66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0" name="Google Shape;1770;p23"/>
          <p:cNvSpPr txBox="1">
            <a:spLocks noGrp="1"/>
          </p:cNvSpPr>
          <p:nvPr>
            <p:ph type="subTitle" idx="5"/>
          </p:nvPr>
        </p:nvSpPr>
        <p:spPr>
          <a:xfrm>
            <a:off x="1634199" y="2382148"/>
            <a:ext cx="40086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1" name="Google Shape;1771;p23"/>
          <p:cNvSpPr txBox="1">
            <a:spLocks noGrp="1"/>
          </p:cNvSpPr>
          <p:nvPr>
            <p:ph type="subTitle" idx="6"/>
          </p:nvPr>
        </p:nvSpPr>
        <p:spPr>
          <a:xfrm>
            <a:off x="1634199" y="3436996"/>
            <a:ext cx="40086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69" r:id="rId9"/>
    <p:sldLayoutId id="2147483670" r:id="rId10"/>
    <p:sldLayoutId id="2147483672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9nMBiDzPXomHjTFkPBAyIjYoWT_0hhvYV1UfryGuzE/copy#gid=18167159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35"/>
          <p:cNvSpPr txBox="1">
            <a:spLocks noGrp="1"/>
          </p:cNvSpPr>
          <p:nvPr>
            <p:ph type="subTitle" idx="1"/>
          </p:nvPr>
        </p:nvSpPr>
        <p:spPr>
          <a:xfrm>
            <a:off x="3108907" y="3400404"/>
            <a:ext cx="575135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高培庭、謝元皓、林珈誼、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陳楚逸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黃冠翔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蔡承哲</a:t>
            </a:r>
          </a:p>
        </p:txBody>
      </p:sp>
      <p:sp>
        <p:nvSpPr>
          <p:cNvPr id="2841" name="Google Shape;2841;p35"/>
          <p:cNvSpPr txBox="1">
            <a:spLocks noGrp="1"/>
          </p:cNvSpPr>
          <p:nvPr>
            <p:ph type="ctrTitle"/>
          </p:nvPr>
        </p:nvSpPr>
        <p:spPr>
          <a:xfrm>
            <a:off x="3014819" y="1459124"/>
            <a:ext cx="5939527" cy="17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真實世界數據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b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真實世界證據之統計探討</a:t>
            </a:r>
            <a:endParaRPr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42" name="Google Shape;2842;p35"/>
          <p:cNvGrpSpPr/>
          <p:nvPr/>
        </p:nvGrpSpPr>
        <p:grpSpPr>
          <a:xfrm>
            <a:off x="-415346" y="-516888"/>
            <a:ext cx="3250346" cy="6464025"/>
            <a:chOff x="-415346" y="-516888"/>
            <a:chExt cx="3250346" cy="6464025"/>
          </a:xfrm>
        </p:grpSpPr>
        <p:grpSp>
          <p:nvGrpSpPr>
            <p:cNvPr id="2843" name="Google Shape;2843;p35"/>
            <p:cNvGrpSpPr/>
            <p:nvPr/>
          </p:nvGrpSpPr>
          <p:grpSpPr>
            <a:xfrm>
              <a:off x="-415346" y="-516888"/>
              <a:ext cx="3250346" cy="6464025"/>
              <a:chOff x="-415346" y="-516888"/>
              <a:chExt cx="3250346" cy="6464025"/>
            </a:xfrm>
          </p:grpSpPr>
          <p:sp>
            <p:nvSpPr>
              <p:cNvPr id="2844" name="Google Shape;2844;p35"/>
              <p:cNvSpPr/>
              <p:nvPr/>
            </p:nvSpPr>
            <p:spPr>
              <a:xfrm>
                <a:off x="0" y="0"/>
                <a:ext cx="2835000" cy="5143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5"/>
              <p:cNvSpPr/>
              <p:nvPr/>
            </p:nvSpPr>
            <p:spPr>
              <a:xfrm rot="2700000">
                <a:off x="-156925" y="-280172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5"/>
              <p:cNvSpPr/>
              <p:nvPr/>
            </p:nvSpPr>
            <p:spPr>
              <a:xfrm rot="2700000">
                <a:off x="1355875" y="4567453"/>
                <a:ext cx="1142967" cy="11429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5"/>
              <p:cNvSpPr/>
              <p:nvPr/>
            </p:nvSpPr>
            <p:spPr>
              <a:xfrm rot="2700000">
                <a:off x="-293799" y="3174434"/>
                <a:ext cx="587606" cy="5873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8" name="Google Shape;2848;p35"/>
              <p:cNvGrpSpPr/>
              <p:nvPr/>
            </p:nvGrpSpPr>
            <p:grpSpPr>
              <a:xfrm>
                <a:off x="529511" y="106680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2849" name="Google Shape;2849;p35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35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35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35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3" name="Google Shape;2853;p35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4" name="Google Shape;2854;p35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5" name="Google Shape;2855;p35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6" name="Google Shape;2856;p35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35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8" name="Google Shape;2858;p35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35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35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35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35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35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35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35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866;p35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2867;p35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868;p35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2869;p35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0" name="Google Shape;2870;p35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1" name="Google Shape;2871;p35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2" name="Google Shape;2872;p35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35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35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35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35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35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35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35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35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35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35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35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35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35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35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35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35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35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35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35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35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35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35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35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35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35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8" name="Google Shape;2898;p35"/>
              <p:cNvGrpSpPr/>
              <p:nvPr/>
            </p:nvGrpSpPr>
            <p:grpSpPr>
              <a:xfrm>
                <a:off x="420698" y="2062132"/>
                <a:ext cx="1969361" cy="1003983"/>
                <a:chOff x="529500" y="1798295"/>
                <a:chExt cx="2203358" cy="1123275"/>
              </a:xfrm>
            </p:grpSpPr>
            <p:sp>
              <p:nvSpPr>
                <p:cNvPr id="2899" name="Google Shape;2899;p35"/>
                <p:cNvSpPr/>
                <p:nvPr/>
              </p:nvSpPr>
              <p:spPr>
                <a:xfrm>
                  <a:off x="529500" y="1798569"/>
                  <a:ext cx="1101716" cy="561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35" extrusionOk="0">
                      <a:moveTo>
                        <a:pt x="67662" y="0"/>
                      </a:moveTo>
                      <a:cubicBezTo>
                        <a:pt x="65145" y="0"/>
                        <a:pt x="62456" y="361"/>
                        <a:pt x="59393" y="1132"/>
                      </a:cubicBezTo>
                      <a:cubicBezTo>
                        <a:pt x="57532" y="1574"/>
                        <a:pt x="55694" y="2132"/>
                        <a:pt x="53972" y="2807"/>
                      </a:cubicBezTo>
                      <a:cubicBezTo>
                        <a:pt x="36734" y="8948"/>
                        <a:pt x="15680" y="23814"/>
                        <a:pt x="14796" y="24442"/>
                      </a:cubicBezTo>
                      <a:lnTo>
                        <a:pt x="0" y="34934"/>
                      </a:lnTo>
                      <a:lnTo>
                        <a:pt x="20147" y="34934"/>
                      </a:lnTo>
                      <a:cubicBezTo>
                        <a:pt x="20147" y="34934"/>
                        <a:pt x="40875" y="20231"/>
                        <a:pt x="57090" y="14485"/>
                      </a:cubicBezTo>
                      <a:cubicBezTo>
                        <a:pt x="58486" y="13927"/>
                        <a:pt x="59974" y="13485"/>
                        <a:pt x="61510" y="13136"/>
                      </a:cubicBezTo>
                      <a:cubicBezTo>
                        <a:pt x="63743" y="12554"/>
                        <a:pt x="65837" y="12229"/>
                        <a:pt x="67698" y="12229"/>
                      </a:cubicBezTo>
                      <a:cubicBezTo>
                        <a:pt x="67977" y="12229"/>
                        <a:pt x="68256" y="12252"/>
                        <a:pt x="68536" y="12252"/>
                      </a:cubicBezTo>
                      <a:lnTo>
                        <a:pt x="68536" y="15"/>
                      </a:lnTo>
                      <a:cubicBezTo>
                        <a:pt x="68247" y="5"/>
                        <a:pt x="67955" y="0"/>
                        <a:pt x="676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35"/>
                <p:cNvSpPr/>
                <p:nvPr/>
              </p:nvSpPr>
              <p:spPr>
                <a:xfrm>
                  <a:off x="1631142" y="2360103"/>
                  <a:ext cx="1101346" cy="561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3" h="34919" extrusionOk="0">
                      <a:moveTo>
                        <a:pt x="48366" y="0"/>
                      </a:moveTo>
                      <a:cubicBezTo>
                        <a:pt x="48366" y="0"/>
                        <a:pt x="27638" y="14703"/>
                        <a:pt x="11446" y="20426"/>
                      </a:cubicBezTo>
                      <a:cubicBezTo>
                        <a:pt x="10027" y="20984"/>
                        <a:pt x="8562" y="21426"/>
                        <a:pt x="7026" y="21775"/>
                      </a:cubicBezTo>
                      <a:cubicBezTo>
                        <a:pt x="4770" y="22357"/>
                        <a:pt x="2676" y="22682"/>
                        <a:pt x="815" y="22682"/>
                      </a:cubicBezTo>
                      <a:cubicBezTo>
                        <a:pt x="536" y="22682"/>
                        <a:pt x="256" y="22659"/>
                        <a:pt x="1" y="22659"/>
                      </a:cubicBezTo>
                      <a:lnTo>
                        <a:pt x="1" y="34919"/>
                      </a:lnTo>
                      <a:lnTo>
                        <a:pt x="815" y="34919"/>
                      </a:lnTo>
                      <a:cubicBezTo>
                        <a:pt x="3327" y="34919"/>
                        <a:pt x="6049" y="34547"/>
                        <a:pt x="9120" y="33779"/>
                      </a:cubicBezTo>
                      <a:cubicBezTo>
                        <a:pt x="11004" y="33337"/>
                        <a:pt x="12819" y="32779"/>
                        <a:pt x="14564" y="32104"/>
                      </a:cubicBezTo>
                      <a:cubicBezTo>
                        <a:pt x="31802" y="25962"/>
                        <a:pt x="52856" y="11120"/>
                        <a:pt x="53740" y="10469"/>
                      </a:cubicBezTo>
                      <a:lnTo>
                        <a:pt x="6851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35"/>
                <p:cNvSpPr/>
                <p:nvPr/>
              </p:nvSpPr>
              <p:spPr>
                <a:xfrm>
                  <a:off x="1631142" y="1798295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690" y="0"/>
                      </a:moveTo>
                      <a:cubicBezTo>
                        <a:pt x="459" y="0"/>
                        <a:pt x="229" y="3"/>
                        <a:pt x="1" y="9"/>
                      </a:cubicBezTo>
                      <a:lnTo>
                        <a:pt x="1" y="12269"/>
                      </a:lnTo>
                      <a:cubicBezTo>
                        <a:pt x="280" y="12269"/>
                        <a:pt x="536" y="12246"/>
                        <a:pt x="815" y="12246"/>
                      </a:cubicBezTo>
                      <a:cubicBezTo>
                        <a:pt x="2676" y="12246"/>
                        <a:pt x="4770" y="12571"/>
                        <a:pt x="7026" y="13153"/>
                      </a:cubicBezTo>
                      <a:cubicBezTo>
                        <a:pt x="8538" y="13502"/>
                        <a:pt x="10027" y="13967"/>
                        <a:pt x="11446" y="14502"/>
                      </a:cubicBezTo>
                      <a:cubicBezTo>
                        <a:pt x="27638" y="20225"/>
                        <a:pt x="48366" y="34951"/>
                        <a:pt x="48366" y="34951"/>
                      </a:cubicBezTo>
                      <a:lnTo>
                        <a:pt x="68536" y="34951"/>
                      </a:lnTo>
                      <a:lnTo>
                        <a:pt x="53740" y="24459"/>
                      </a:lnTo>
                      <a:cubicBezTo>
                        <a:pt x="52856" y="23831"/>
                        <a:pt x="31802" y="8965"/>
                        <a:pt x="14564" y="2824"/>
                      </a:cubicBezTo>
                      <a:cubicBezTo>
                        <a:pt x="12842" y="2149"/>
                        <a:pt x="11004" y="1591"/>
                        <a:pt x="9120" y="1149"/>
                      </a:cubicBezTo>
                      <a:cubicBezTo>
                        <a:pt x="6004" y="359"/>
                        <a:pt x="3260" y="0"/>
                        <a:pt x="69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35"/>
                <p:cNvSpPr/>
                <p:nvPr/>
              </p:nvSpPr>
              <p:spPr>
                <a:xfrm>
                  <a:off x="529500" y="2359717"/>
                  <a:ext cx="1101716" cy="56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36" h="34952" extrusionOk="0">
                      <a:moveTo>
                        <a:pt x="0" y="1"/>
                      </a:moveTo>
                      <a:lnTo>
                        <a:pt x="14796" y="10493"/>
                      </a:lnTo>
                      <a:cubicBezTo>
                        <a:pt x="15680" y="11144"/>
                        <a:pt x="36734" y="25986"/>
                        <a:pt x="53972" y="32128"/>
                      </a:cubicBezTo>
                      <a:cubicBezTo>
                        <a:pt x="55694" y="32803"/>
                        <a:pt x="57532" y="33361"/>
                        <a:pt x="59393" y="33803"/>
                      </a:cubicBezTo>
                      <a:cubicBezTo>
                        <a:pt x="62530" y="34593"/>
                        <a:pt x="65276" y="34952"/>
                        <a:pt x="67846" y="34952"/>
                      </a:cubicBezTo>
                      <a:cubicBezTo>
                        <a:pt x="68077" y="34952"/>
                        <a:pt x="68307" y="34949"/>
                        <a:pt x="68536" y="34943"/>
                      </a:cubicBezTo>
                      <a:lnTo>
                        <a:pt x="68536" y="22683"/>
                      </a:lnTo>
                      <a:cubicBezTo>
                        <a:pt x="68256" y="22683"/>
                        <a:pt x="67977" y="22706"/>
                        <a:pt x="67698" y="22706"/>
                      </a:cubicBezTo>
                      <a:cubicBezTo>
                        <a:pt x="65837" y="22706"/>
                        <a:pt x="63743" y="22381"/>
                        <a:pt x="61510" y="21799"/>
                      </a:cubicBezTo>
                      <a:cubicBezTo>
                        <a:pt x="59974" y="21450"/>
                        <a:pt x="58486" y="21008"/>
                        <a:pt x="57090" y="20450"/>
                      </a:cubicBezTo>
                      <a:cubicBezTo>
                        <a:pt x="40875" y="14727"/>
                        <a:pt x="20147" y="1"/>
                        <a:pt x="20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35"/>
                <p:cNvSpPr/>
                <p:nvPr/>
              </p:nvSpPr>
              <p:spPr>
                <a:xfrm>
                  <a:off x="853330" y="1995123"/>
                  <a:ext cx="1555353" cy="72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56" h="45389" extrusionOk="0">
                      <a:moveTo>
                        <a:pt x="47552" y="1"/>
                      </a:moveTo>
                      <a:cubicBezTo>
                        <a:pt x="45691" y="1"/>
                        <a:pt x="43597" y="326"/>
                        <a:pt x="41364" y="908"/>
                      </a:cubicBezTo>
                      <a:cubicBezTo>
                        <a:pt x="39828" y="1257"/>
                        <a:pt x="38340" y="1722"/>
                        <a:pt x="36944" y="2257"/>
                      </a:cubicBezTo>
                      <a:cubicBezTo>
                        <a:pt x="20729" y="7980"/>
                        <a:pt x="1" y="22706"/>
                        <a:pt x="1" y="22706"/>
                      </a:cubicBezTo>
                      <a:cubicBezTo>
                        <a:pt x="1" y="22706"/>
                        <a:pt x="20729" y="37409"/>
                        <a:pt x="36944" y="43132"/>
                      </a:cubicBezTo>
                      <a:cubicBezTo>
                        <a:pt x="38340" y="43690"/>
                        <a:pt x="39828" y="44132"/>
                        <a:pt x="41364" y="44481"/>
                      </a:cubicBezTo>
                      <a:cubicBezTo>
                        <a:pt x="43597" y="45063"/>
                        <a:pt x="45691" y="45388"/>
                        <a:pt x="47552" y="45388"/>
                      </a:cubicBezTo>
                      <a:cubicBezTo>
                        <a:pt x="47831" y="45388"/>
                        <a:pt x="48110" y="45365"/>
                        <a:pt x="48390" y="45365"/>
                      </a:cubicBezTo>
                      <a:cubicBezTo>
                        <a:pt x="48645" y="45365"/>
                        <a:pt x="48925" y="45388"/>
                        <a:pt x="49204" y="45388"/>
                      </a:cubicBezTo>
                      <a:cubicBezTo>
                        <a:pt x="51065" y="45388"/>
                        <a:pt x="53159" y="45063"/>
                        <a:pt x="55415" y="44481"/>
                      </a:cubicBezTo>
                      <a:cubicBezTo>
                        <a:pt x="56927" y="44132"/>
                        <a:pt x="58416" y="43690"/>
                        <a:pt x="59835" y="43132"/>
                      </a:cubicBezTo>
                      <a:cubicBezTo>
                        <a:pt x="76027" y="37409"/>
                        <a:pt x="96755" y="22683"/>
                        <a:pt x="96755" y="22683"/>
                      </a:cubicBezTo>
                      <a:cubicBezTo>
                        <a:pt x="96755" y="22683"/>
                        <a:pt x="76027" y="7980"/>
                        <a:pt x="59835" y="2257"/>
                      </a:cubicBezTo>
                      <a:cubicBezTo>
                        <a:pt x="58416" y="1699"/>
                        <a:pt x="56927" y="1257"/>
                        <a:pt x="55415" y="908"/>
                      </a:cubicBezTo>
                      <a:cubicBezTo>
                        <a:pt x="53159" y="326"/>
                        <a:pt x="51065" y="1"/>
                        <a:pt x="49204" y="1"/>
                      </a:cubicBezTo>
                      <a:cubicBezTo>
                        <a:pt x="48925" y="1"/>
                        <a:pt x="48645" y="24"/>
                        <a:pt x="48390" y="24"/>
                      </a:cubicBezTo>
                      <a:cubicBezTo>
                        <a:pt x="48110" y="24"/>
                        <a:pt x="47831" y="1"/>
                        <a:pt x="475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35"/>
                <p:cNvSpPr/>
                <p:nvPr/>
              </p:nvSpPr>
              <p:spPr>
                <a:xfrm>
                  <a:off x="1266548" y="1995879"/>
                  <a:ext cx="364629" cy="36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60" extrusionOk="0">
                      <a:moveTo>
                        <a:pt x="22683" y="0"/>
                      </a:moveTo>
                      <a:cubicBezTo>
                        <a:pt x="10143" y="0"/>
                        <a:pt x="0" y="10143"/>
                        <a:pt x="0" y="22659"/>
                      </a:cubicBezTo>
                      <a:lnTo>
                        <a:pt x="11632" y="22659"/>
                      </a:lnTo>
                      <a:cubicBezTo>
                        <a:pt x="11632" y="16587"/>
                        <a:pt x="16587" y="11632"/>
                        <a:pt x="22683" y="11632"/>
                      </a:cubicBezTo>
                      <a:lnTo>
                        <a:pt x="226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35"/>
                <p:cNvSpPr/>
                <p:nvPr/>
              </p:nvSpPr>
              <p:spPr>
                <a:xfrm>
                  <a:off x="1630772" y="1995493"/>
                  <a:ext cx="364629" cy="36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4" extrusionOk="0">
                      <a:moveTo>
                        <a:pt x="0" y="1"/>
                      </a:moveTo>
                      <a:lnTo>
                        <a:pt x="0" y="11656"/>
                      </a:lnTo>
                      <a:cubicBezTo>
                        <a:pt x="6095" y="11656"/>
                        <a:pt x="11051" y="16588"/>
                        <a:pt x="11051" y="22683"/>
                      </a:cubicBezTo>
                      <a:lnTo>
                        <a:pt x="22683" y="22683"/>
                      </a:lnTo>
                      <a:cubicBezTo>
                        <a:pt x="22683" y="10167"/>
                        <a:pt x="1253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35"/>
                <p:cNvSpPr/>
                <p:nvPr/>
              </p:nvSpPr>
              <p:spPr>
                <a:xfrm>
                  <a:off x="1266548" y="2360103"/>
                  <a:ext cx="36425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0" h="22683" extrusionOk="0">
                      <a:moveTo>
                        <a:pt x="0" y="0"/>
                      </a:moveTo>
                      <a:cubicBezTo>
                        <a:pt x="0" y="12539"/>
                        <a:pt x="10143" y="22682"/>
                        <a:pt x="22659" y="22682"/>
                      </a:cubicBezTo>
                      <a:lnTo>
                        <a:pt x="22659" y="11027"/>
                      </a:lnTo>
                      <a:cubicBezTo>
                        <a:pt x="16587" y="11027"/>
                        <a:pt x="11632" y="6095"/>
                        <a:pt x="1163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35"/>
                <p:cNvSpPr/>
                <p:nvPr/>
              </p:nvSpPr>
              <p:spPr>
                <a:xfrm>
                  <a:off x="1630772" y="2360103"/>
                  <a:ext cx="364629" cy="36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83" h="22683" extrusionOk="0">
                      <a:moveTo>
                        <a:pt x="11051" y="0"/>
                      </a:moveTo>
                      <a:cubicBezTo>
                        <a:pt x="11051" y="6095"/>
                        <a:pt x="6095" y="11027"/>
                        <a:pt x="0" y="11027"/>
                      </a:cubicBezTo>
                      <a:lnTo>
                        <a:pt x="0" y="22682"/>
                      </a:lnTo>
                      <a:cubicBezTo>
                        <a:pt x="12539" y="22682"/>
                        <a:pt x="22683" y="12539"/>
                        <a:pt x="2268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35"/>
                <p:cNvSpPr/>
                <p:nvPr/>
              </p:nvSpPr>
              <p:spPr>
                <a:xfrm>
                  <a:off x="1429588" y="2183014"/>
                  <a:ext cx="402775" cy="35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56" h="22057" extrusionOk="0">
                      <a:moveTo>
                        <a:pt x="12522" y="1"/>
                      </a:moveTo>
                      <a:cubicBezTo>
                        <a:pt x="11091" y="1"/>
                        <a:pt x="9636" y="281"/>
                        <a:pt x="8236" y="874"/>
                      </a:cubicBezTo>
                      <a:cubicBezTo>
                        <a:pt x="2629" y="3247"/>
                        <a:pt x="0" y="9714"/>
                        <a:pt x="2373" y="15321"/>
                      </a:cubicBezTo>
                      <a:cubicBezTo>
                        <a:pt x="4153" y="19527"/>
                        <a:pt x="8237" y="22057"/>
                        <a:pt x="12534" y="22057"/>
                      </a:cubicBezTo>
                      <a:cubicBezTo>
                        <a:pt x="13965" y="22057"/>
                        <a:pt x="15419" y="21776"/>
                        <a:pt x="16820" y="21183"/>
                      </a:cubicBezTo>
                      <a:cubicBezTo>
                        <a:pt x="22427" y="18810"/>
                        <a:pt x="25055" y="12343"/>
                        <a:pt x="22683" y="6736"/>
                      </a:cubicBezTo>
                      <a:cubicBezTo>
                        <a:pt x="20903" y="2531"/>
                        <a:pt x="16818" y="1"/>
                        <a:pt x="12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35"/>
                <p:cNvSpPr/>
                <p:nvPr/>
              </p:nvSpPr>
              <p:spPr>
                <a:xfrm>
                  <a:off x="1657327" y="2101470"/>
                  <a:ext cx="230741" cy="2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4" h="13360" extrusionOk="0">
                      <a:moveTo>
                        <a:pt x="7151" y="0"/>
                      </a:moveTo>
                      <a:cubicBezTo>
                        <a:pt x="3919" y="0"/>
                        <a:pt x="1083" y="2347"/>
                        <a:pt x="558" y="5621"/>
                      </a:cubicBezTo>
                      <a:cubicBezTo>
                        <a:pt x="0" y="9274"/>
                        <a:pt x="2489" y="12694"/>
                        <a:pt x="6118" y="13275"/>
                      </a:cubicBezTo>
                      <a:cubicBezTo>
                        <a:pt x="6475" y="13332"/>
                        <a:pt x="6830" y="13359"/>
                        <a:pt x="7179" y="13359"/>
                      </a:cubicBezTo>
                      <a:cubicBezTo>
                        <a:pt x="10412" y="13359"/>
                        <a:pt x="13247" y="11011"/>
                        <a:pt x="13772" y="7715"/>
                      </a:cubicBezTo>
                      <a:cubicBezTo>
                        <a:pt x="14354" y="4063"/>
                        <a:pt x="11865" y="643"/>
                        <a:pt x="8212" y="85"/>
                      </a:cubicBezTo>
                      <a:cubicBezTo>
                        <a:pt x="7855" y="28"/>
                        <a:pt x="7501" y="0"/>
                        <a:pt x="71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0" name="Google Shape;2910;p35"/>
              <p:cNvGrpSpPr/>
              <p:nvPr/>
            </p:nvGrpSpPr>
            <p:grpSpPr>
              <a:xfrm>
                <a:off x="-185789" y="4028755"/>
                <a:ext cx="1452345" cy="1450434"/>
                <a:chOff x="3007636" y="1529825"/>
                <a:chExt cx="1710452" cy="1708201"/>
              </a:xfrm>
            </p:grpSpPr>
            <p:sp>
              <p:nvSpPr>
                <p:cNvPr id="2911" name="Google Shape;2911;p35"/>
                <p:cNvSpPr/>
                <p:nvPr/>
              </p:nvSpPr>
              <p:spPr>
                <a:xfrm>
                  <a:off x="3837432" y="152982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79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1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2" name="Google Shape;2912;p35"/>
                <p:cNvSpPr/>
                <p:nvPr/>
              </p:nvSpPr>
              <p:spPr>
                <a:xfrm>
                  <a:off x="3979527" y="167214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50" y="273"/>
                      </a:cubicBezTo>
                      <a:cubicBezTo>
                        <a:pt x="24" y="575"/>
                        <a:pt x="1" y="1087"/>
                        <a:pt x="280" y="1366"/>
                      </a:cubicBezTo>
                      <a:cubicBezTo>
                        <a:pt x="419" y="1495"/>
                        <a:pt x="599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35"/>
                <p:cNvSpPr/>
                <p:nvPr/>
              </p:nvSpPr>
              <p:spPr>
                <a:xfrm>
                  <a:off x="4121623" y="1814241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9" y="1475"/>
                        <a:pt x="1397" y="1297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35"/>
                <p:cNvSpPr/>
                <p:nvPr/>
              </p:nvSpPr>
              <p:spPr>
                <a:xfrm>
                  <a:off x="4263734" y="1956337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35"/>
                <p:cNvSpPr/>
                <p:nvPr/>
              </p:nvSpPr>
              <p:spPr>
                <a:xfrm>
                  <a:off x="4405830" y="209859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4"/>
                      </a:cubicBezTo>
                      <a:cubicBezTo>
                        <a:pt x="24" y="589"/>
                        <a:pt x="0" y="1078"/>
                        <a:pt x="280" y="1357"/>
                      </a:cubicBezTo>
                      <a:cubicBezTo>
                        <a:pt x="417" y="1494"/>
                        <a:pt x="592" y="1560"/>
                        <a:pt x="774" y="1560"/>
                      </a:cubicBezTo>
                      <a:cubicBezTo>
                        <a:pt x="992" y="1560"/>
                        <a:pt x="1218" y="1465"/>
                        <a:pt x="1396" y="1287"/>
                      </a:cubicBezTo>
                      <a:cubicBezTo>
                        <a:pt x="1722" y="961"/>
                        <a:pt x="1745" y="473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35"/>
                <p:cNvSpPr/>
                <p:nvPr/>
              </p:nvSpPr>
              <p:spPr>
                <a:xfrm>
                  <a:off x="4547925" y="224068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078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7" name="Google Shape;2917;p35"/>
                <p:cNvSpPr/>
                <p:nvPr/>
              </p:nvSpPr>
              <p:spPr>
                <a:xfrm>
                  <a:off x="4690021" y="238278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1"/>
                      </a:moveTo>
                      <a:cubicBezTo>
                        <a:pt x="755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20" y="1510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7" y="194"/>
                      </a:cubicBezTo>
                      <a:cubicBezTo>
                        <a:pt x="1338" y="65"/>
                        <a:pt x="1159" y="1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8" name="Google Shape;2918;p35"/>
                <p:cNvSpPr/>
                <p:nvPr/>
              </p:nvSpPr>
              <p:spPr>
                <a:xfrm>
                  <a:off x="3699065" y="16681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47" y="590"/>
                        <a:pt x="1" y="1078"/>
                        <a:pt x="280" y="1381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9" y="1574"/>
                        <a:pt x="1221" y="1486"/>
                        <a:pt x="1397" y="1311"/>
                      </a:cubicBezTo>
                      <a:cubicBezTo>
                        <a:pt x="1722" y="985"/>
                        <a:pt x="1745" y="497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9" name="Google Shape;2919;p35"/>
                <p:cNvSpPr/>
                <p:nvPr/>
              </p:nvSpPr>
              <p:spPr>
                <a:xfrm>
                  <a:off x="3841161" y="181028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3" y="0"/>
                      </a:moveTo>
                      <a:cubicBezTo>
                        <a:pt x="755" y="0"/>
                        <a:pt x="525" y="88"/>
                        <a:pt x="350" y="263"/>
                      </a:cubicBezTo>
                      <a:cubicBezTo>
                        <a:pt x="47" y="589"/>
                        <a:pt x="1" y="1101"/>
                        <a:pt x="280" y="1380"/>
                      </a:cubicBezTo>
                      <a:cubicBezTo>
                        <a:pt x="420" y="1509"/>
                        <a:pt x="599" y="1573"/>
                        <a:pt x="783" y="1573"/>
                      </a:cubicBezTo>
                      <a:cubicBezTo>
                        <a:pt x="999" y="1573"/>
                        <a:pt x="1221" y="1485"/>
                        <a:pt x="1397" y="1310"/>
                      </a:cubicBezTo>
                      <a:cubicBezTo>
                        <a:pt x="1722" y="984"/>
                        <a:pt x="1746" y="496"/>
                        <a:pt x="1467" y="193"/>
                      </a:cubicBezTo>
                      <a:cubicBezTo>
                        <a:pt x="1338" y="65"/>
                        <a:pt x="1159" y="0"/>
                        <a:pt x="9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0" name="Google Shape;2920;p35"/>
                <p:cNvSpPr/>
                <p:nvPr/>
              </p:nvSpPr>
              <p:spPr>
                <a:xfrm>
                  <a:off x="3983272" y="1952607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81" y="0"/>
                      </a:moveTo>
                      <a:cubicBezTo>
                        <a:pt x="760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79" y="1366"/>
                      </a:cubicBezTo>
                      <a:cubicBezTo>
                        <a:pt x="419" y="1495"/>
                        <a:pt x="598" y="1559"/>
                        <a:pt x="783" y="1559"/>
                      </a:cubicBezTo>
                      <a:cubicBezTo>
                        <a:pt x="998" y="1559"/>
                        <a:pt x="1221" y="1472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1" name="Google Shape;2921;p35"/>
                <p:cNvSpPr/>
                <p:nvPr/>
              </p:nvSpPr>
              <p:spPr>
                <a:xfrm>
                  <a:off x="4125368" y="209470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9"/>
                        <a:pt x="0" y="1087"/>
                        <a:pt x="280" y="1366"/>
                      </a:cubicBezTo>
                      <a:cubicBezTo>
                        <a:pt x="417" y="1504"/>
                        <a:pt x="593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2" name="Google Shape;2922;p35"/>
                <p:cNvSpPr/>
                <p:nvPr/>
              </p:nvSpPr>
              <p:spPr>
                <a:xfrm>
                  <a:off x="4267463" y="223695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50" y="263"/>
                      </a:cubicBezTo>
                      <a:cubicBezTo>
                        <a:pt x="47" y="589"/>
                        <a:pt x="1" y="1077"/>
                        <a:pt x="280" y="1357"/>
                      </a:cubicBezTo>
                      <a:cubicBezTo>
                        <a:pt x="417" y="1494"/>
                        <a:pt x="593" y="1559"/>
                        <a:pt x="774" y="1559"/>
                      </a:cubicBezTo>
                      <a:cubicBezTo>
                        <a:pt x="992" y="1559"/>
                        <a:pt x="1219" y="1465"/>
                        <a:pt x="1397" y="1287"/>
                      </a:cubicBezTo>
                      <a:cubicBezTo>
                        <a:pt x="1722" y="961"/>
                        <a:pt x="1746" y="473"/>
                        <a:pt x="1466" y="193"/>
                      </a:cubicBezTo>
                      <a:cubicBezTo>
                        <a:pt x="1338" y="64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3" name="Google Shape;2923;p35"/>
                <p:cNvSpPr/>
                <p:nvPr/>
              </p:nvSpPr>
              <p:spPr>
                <a:xfrm>
                  <a:off x="4409575" y="2379055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0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4" name="Google Shape;2924;p35"/>
                <p:cNvSpPr/>
                <p:nvPr/>
              </p:nvSpPr>
              <p:spPr>
                <a:xfrm>
                  <a:off x="4551670" y="252115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49" y="264"/>
                      </a:cubicBezTo>
                      <a:cubicBezTo>
                        <a:pt x="47" y="589"/>
                        <a:pt x="0" y="1078"/>
                        <a:pt x="279" y="1380"/>
                      </a:cubicBezTo>
                      <a:cubicBezTo>
                        <a:pt x="419" y="1509"/>
                        <a:pt x="598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5" name="Google Shape;2925;p35"/>
                <p:cNvSpPr/>
                <p:nvPr/>
              </p:nvSpPr>
              <p:spPr>
                <a:xfrm>
                  <a:off x="3560715" y="1806542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82" y="0"/>
                      </a:moveTo>
                      <a:cubicBezTo>
                        <a:pt x="770" y="0"/>
                        <a:pt x="548" y="88"/>
                        <a:pt x="372" y="264"/>
                      </a:cubicBezTo>
                      <a:cubicBezTo>
                        <a:pt x="47" y="589"/>
                        <a:pt x="0" y="1101"/>
                        <a:pt x="302" y="1380"/>
                      </a:cubicBezTo>
                      <a:cubicBezTo>
                        <a:pt x="431" y="1509"/>
                        <a:pt x="605" y="1573"/>
                        <a:pt x="786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3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6" name="Google Shape;2926;p35"/>
                <p:cNvSpPr/>
                <p:nvPr/>
              </p:nvSpPr>
              <p:spPr>
                <a:xfrm>
                  <a:off x="3702811" y="194863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2" y="1"/>
                      </a:moveTo>
                      <a:cubicBezTo>
                        <a:pt x="771" y="1"/>
                        <a:pt x="548" y="88"/>
                        <a:pt x="373" y="264"/>
                      </a:cubicBezTo>
                      <a:cubicBezTo>
                        <a:pt x="47" y="589"/>
                        <a:pt x="0" y="1101"/>
                        <a:pt x="303" y="1380"/>
                      </a:cubicBezTo>
                      <a:cubicBezTo>
                        <a:pt x="432" y="1509"/>
                        <a:pt x="605" y="1574"/>
                        <a:pt x="786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64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7" name="Google Shape;2927;p35"/>
                <p:cNvSpPr/>
                <p:nvPr/>
              </p:nvSpPr>
              <p:spPr>
                <a:xfrm>
                  <a:off x="3844906" y="209095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91" y="1"/>
                      </a:moveTo>
                      <a:cubicBezTo>
                        <a:pt x="777" y="1"/>
                        <a:pt x="551" y="95"/>
                        <a:pt x="373" y="273"/>
                      </a:cubicBezTo>
                      <a:cubicBezTo>
                        <a:pt x="47" y="599"/>
                        <a:pt x="1" y="1087"/>
                        <a:pt x="303" y="1367"/>
                      </a:cubicBezTo>
                      <a:cubicBezTo>
                        <a:pt x="432" y="1495"/>
                        <a:pt x="605" y="1560"/>
                        <a:pt x="787" y="1560"/>
                      </a:cubicBezTo>
                      <a:cubicBezTo>
                        <a:pt x="998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3"/>
                      </a:cubicBezTo>
                      <a:cubicBezTo>
                        <a:pt x="1339" y="66"/>
                        <a:pt x="1170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8" name="Google Shape;2928;p35"/>
                <p:cNvSpPr/>
                <p:nvPr/>
              </p:nvSpPr>
              <p:spPr>
                <a:xfrm>
                  <a:off x="3987002" y="2233069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92" y="0"/>
                      </a:moveTo>
                      <a:cubicBezTo>
                        <a:pt x="777" y="0"/>
                        <a:pt x="551" y="95"/>
                        <a:pt x="373" y="272"/>
                      </a:cubicBezTo>
                      <a:cubicBezTo>
                        <a:pt x="47" y="598"/>
                        <a:pt x="1" y="1087"/>
                        <a:pt x="303" y="1366"/>
                      </a:cubicBezTo>
                      <a:cubicBezTo>
                        <a:pt x="430" y="1503"/>
                        <a:pt x="600" y="1569"/>
                        <a:pt x="778" y="1569"/>
                      </a:cubicBezTo>
                      <a:cubicBezTo>
                        <a:pt x="992" y="1569"/>
                        <a:pt x="1219" y="1474"/>
                        <a:pt x="1397" y="1296"/>
                      </a:cubicBezTo>
                      <a:cubicBezTo>
                        <a:pt x="1722" y="970"/>
                        <a:pt x="1746" y="482"/>
                        <a:pt x="1466" y="203"/>
                      </a:cubicBezTo>
                      <a:cubicBezTo>
                        <a:pt x="1340" y="65"/>
                        <a:pt x="1170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9" name="Google Shape;2929;p35"/>
                <p:cNvSpPr/>
                <p:nvPr/>
              </p:nvSpPr>
              <p:spPr>
                <a:xfrm>
                  <a:off x="4129113" y="2375165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91" y="0"/>
                      </a:moveTo>
                      <a:cubicBezTo>
                        <a:pt x="777" y="0"/>
                        <a:pt x="550" y="95"/>
                        <a:pt x="372" y="273"/>
                      </a:cubicBezTo>
                      <a:cubicBezTo>
                        <a:pt x="47" y="598"/>
                        <a:pt x="0" y="1087"/>
                        <a:pt x="303" y="1366"/>
                      </a:cubicBezTo>
                      <a:cubicBezTo>
                        <a:pt x="429" y="1503"/>
                        <a:pt x="599" y="1569"/>
                        <a:pt x="777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0"/>
                        <a:pt x="9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0" name="Google Shape;2930;p35"/>
                <p:cNvSpPr/>
                <p:nvPr/>
              </p:nvSpPr>
              <p:spPr>
                <a:xfrm>
                  <a:off x="4271209" y="2517260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91" y="1"/>
                      </a:moveTo>
                      <a:cubicBezTo>
                        <a:pt x="777" y="1"/>
                        <a:pt x="550" y="95"/>
                        <a:pt x="373" y="273"/>
                      </a:cubicBezTo>
                      <a:cubicBezTo>
                        <a:pt x="47" y="599"/>
                        <a:pt x="0" y="1087"/>
                        <a:pt x="303" y="1366"/>
                      </a:cubicBezTo>
                      <a:cubicBezTo>
                        <a:pt x="430" y="1504"/>
                        <a:pt x="599" y="1569"/>
                        <a:pt x="778" y="1569"/>
                      </a:cubicBezTo>
                      <a:cubicBezTo>
                        <a:pt x="992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9" y="1"/>
                        <a:pt x="9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1" name="Google Shape;2931;p35"/>
                <p:cNvSpPr/>
                <p:nvPr/>
              </p:nvSpPr>
              <p:spPr>
                <a:xfrm>
                  <a:off x="4413304" y="2659516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83" y="0"/>
                      </a:moveTo>
                      <a:cubicBezTo>
                        <a:pt x="771" y="0"/>
                        <a:pt x="548" y="88"/>
                        <a:pt x="373" y="263"/>
                      </a:cubicBezTo>
                      <a:cubicBezTo>
                        <a:pt x="47" y="589"/>
                        <a:pt x="1" y="1077"/>
                        <a:pt x="303" y="1380"/>
                      </a:cubicBezTo>
                      <a:cubicBezTo>
                        <a:pt x="432" y="1509"/>
                        <a:pt x="605" y="1573"/>
                        <a:pt x="787" y="1573"/>
                      </a:cubicBezTo>
                      <a:cubicBezTo>
                        <a:pt x="999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64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2" name="Google Shape;2932;p35"/>
                <p:cNvSpPr/>
                <p:nvPr/>
              </p:nvSpPr>
              <p:spPr>
                <a:xfrm>
                  <a:off x="3422719" y="1944908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7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72"/>
                        <a:pt x="1443" y="193"/>
                      </a:cubicBezTo>
                      <a:cubicBezTo>
                        <a:pt x="1314" y="64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3" name="Google Shape;2933;p35"/>
                <p:cNvSpPr/>
                <p:nvPr/>
              </p:nvSpPr>
              <p:spPr>
                <a:xfrm>
                  <a:off x="3564814" y="2087003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0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6" y="1573"/>
                        <a:pt x="1198" y="1486"/>
                        <a:pt x="1374" y="1310"/>
                      </a:cubicBezTo>
                      <a:cubicBezTo>
                        <a:pt x="1699" y="985"/>
                        <a:pt x="1746" y="496"/>
                        <a:pt x="1443" y="194"/>
                      </a:cubicBezTo>
                      <a:cubicBezTo>
                        <a:pt x="1314" y="65"/>
                        <a:pt x="1141" y="0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4" name="Google Shape;2934;p35"/>
                <p:cNvSpPr/>
                <p:nvPr/>
              </p:nvSpPr>
              <p:spPr>
                <a:xfrm>
                  <a:off x="3706926" y="2229260"/>
                  <a:ext cx="28051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4" extrusionOk="0">
                      <a:moveTo>
                        <a:pt x="981" y="0"/>
                      </a:moveTo>
                      <a:cubicBezTo>
                        <a:pt x="763" y="0"/>
                        <a:pt x="531" y="95"/>
                        <a:pt x="349" y="277"/>
                      </a:cubicBezTo>
                      <a:cubicBezTo>
                        <a:pt x="23" y="603"/>
                        <a:pt x="0" y="1091"/>
                        <a:pt x="279" y="1370"/>
                      </a:cubicBezTo>
                      <a:cubicBezTo>
                        <a:pt x="408" y="1499"/>
                        <a:pt x="582" y="1564"/>
                        <a:pt x="763" y="1564"/>
                      </a:cubicBezTo>
                      <a:cubicBezTo>
                        <a:pt x="975" y="1564"/>
                        <a:pt x="1197" y="1476"/>
                        <a:pt x="1373" y="1300"/>
                      </a:cubicBezTo>
                      <a:cubicBezTo>
                        <a:pt x="1698" y="975"/>
                        <a:pt x="1745" y="486"/>
                        <a:pt x="1443" y="184"/>
                      </a:cubicBezTo>
                      <a:cubicBezTo>
                        <a:pt x="1319" y="60"/>
                        <a:pt x="1154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5" name="Google Shape;2935;p35"/>
                <p:cNvSpPr/>
                <p:nvPr/>
              </p:nvSpPr>
              <p:spPr>
                <a:xfrm>
                  <a:off x="3849021" y="2371419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8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6"/>
                      </a:cubicBezTo>
                      <a:cubicBezTo>
                        <a:pt x="409" y="1495"/>
                        <a:pt x="582" y="1560"/>
                        <a:pt x="763" y="1560"/>
                      </a:cubicBezTo>
                      <a:cubicBezTo>
                        <a:pt x="975" y="1560"/>
                        <a:pt x="1198" y="1472"/>
                        <a:pt x="1373" y="1297"/>
                      </a:cubicBezTo>
                      <a:cubicBezTo>
                        <a:pt x="1699" y="971"/>
                        <a:pt x="1745" y="482"/>
                        <a:pt x="1443" y="203"/>
                      </a:cubicBezTo>
                      <a:cubicBezTo>
                        <a:pt x="1316" y="66"/>
                        <a:pt x="1146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6" name="Google Shape;2936;p35"/>
                <p:cNvSpPr/>
                <p:nvPr/>
              </p:nvSpPr>
              <p:spPr>
                <a:xfrm>
                  <a:off x="3991117" y="2513515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68" y="1"/>
                      </a:moveTo>
                      <a:cubicBezTo>
                        <a:pt x="754" y="1"/>
                        <a:pt x="528" y="95"/>
                        <a:pt x="350" y="273"/>
                      </a:cubicBezTo>
                      <a:cubicBezTo>
                        <a:pt x="24" y="599"/>
                        <a:pt x="1" y="1088"/>
                        <a:pt x="280" y="1367"/>
                      </a:cubicBezTo>
                      <a:cubicBezTo>
                        <a:pt x="407" y="1504"/>
                        <a:pt x="577" y="1569"/>
                        <a:pt x="755" y="1569"/>
                      </a:cubicBezTo>
                      <a:cubicBezTo>
                        <a:pt x="969" y="1569"/>
                        <a:pt x="1195" y="1475"/>
                        <a:pt x="1373" y="1297"/>
                      </a:cubicBezTo>
                      <a:cubicBezTo>
                        <a:pt x="1699" y="971"/>
                        <a:pt x="1746" y="483"/>
                        <a:pt x="1443" y="204"/>
                      </a:cubicBezTo>
                      <a:cubicBezTo>
                        <a:pt x="1316" y="66"/>
                        <a:pt x="1147" y="1"/>
                        <a:pt x="9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7" name="Google Shape;2937;p35"/>
                <p:cNvSpPr/>
                <p:nvPr/>
              </p:nvSpPr>
              <p:spPr>
                <a:xfrm>
                  <a:off x="4133228" y="2655771"/>
                  <a:ext cx="28051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0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57"/>
                      </a:cubicBezTo>
                      <a:cubicBezTo>
                        <a:pt x="406" y="1494"/>
                        <a:pt x="576" y="1560"/>
                        <a:pt x="754" y="1560"/>
                      </a:cubicBezTo>
                      <a:cubicBezTo>
                        <a:pt x="968" y="1560"/>
                        <a:pt x="1195" y="1465"/>
                        <a:pt x="1373" y="1287"/>
                      </a:cubicBezTo>
                      <a:cubicBezTo>
                        <a:pt x="1698" y="961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8" name="Google Shape;2938;p35"/>
                <p:cNvSpPr/>
                <p:nvPr/>
              </p:nvSpPr>
              <p:spPr>
                <a:xfrm>
                  <a:off x="4275324" y="2797867"/>
                  <a:ext cx="28067" cy="2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2" extrusionOk="0">
                      <a:moveTo>
                        <a:pt x="959" y="1"/>
                      </a:moveTo>
                      <a:cubicBezTo>
                        <a:pt x="747" y="1"/>
                        <a:pt x="525" y="88"/>
                        <a:pt x="349" y="264"/>
                      </a:cubicBezTo>
                      <a:cubicBezTo>
                        <a:pt x="24" y="590"/>
                        <a:pt x="0" y="1078"/>
                        <a:pt x="279" y="1380"/>
                      </a:cubicBezTo>
                      <a:cubicBezTo>
                        <a:pt x="406" y="1507"/>
                        <a:pt x="576" y="1572"/>
                        <a:pt x="754" y="1572"/>
                      </a:cubicBezTo>
                      <a:cubicBezTo>
                        <a:pt x="968" y="1572"/>
                        <a:pt x="1195" y="1478"/>
                        <a:pt x="1373" y="1287"/>
                      </a:cubicBezTo>
                      <a:cubicBezTo>
                        <a:pt x="1699" y="962"/>
                        <a:pt x="1745" y="473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9" name="Google Shape;2939;p35"/>
                <p:cNvSpPr/>
                <p:nvPr/>
              </p:nvSpPr>
              <p:spPr>
                <a:xfrm>
                  <a:off x="3284368" y="2083258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59" y="1"/>
                      </a:moveTo>
                      <a:cubicBezTo>
                        <a:pt x="747" y="1"/>
                        <a:pt x="524" y="88"/>
                        <a:pt x="349" y="264"/>
                      </a:cubicBezTo>
                      <a:cubicBezTo>
                        <a:pt x="23" y="589"/>
                        <a:pt x="0" y="1078"/>
                        <a:pt x="279" y="1380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7" y="1486"/>
                        <a:pt x="1373" y="1311"/>
                      </a:cubicBezTo>
                      <a:cubicBezTo>
                        <a:pt x="1698" y="985"/>
                        <a:pt x="1745" y="473"/>
                        <a:pt x="1442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0" name="Google Shape;2940;p35"/>
                <p:cNvSpPr/>
                <p:nvPr/>
              </p:nvSpPr>
              <p:spPr>
                <a:xfrm>
                  <a:off x="3426464" y="222535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1"/>
                      </a:moveTo>
                      <a:cubicBezTo>
                        <a:pt x="747" y="1"/>
                        <a:pt x="525" y="89"/>
                        <a:pt x="349" y="264"/>
                      </a:cubicBezTo>
                      <a:cubicBezTo>
                        <a:pt x="24" y="590"/>
                        <a:pt x="0" y="1101"/>
                        <a:pt x="279" y="1381"/>
                      </a:cubicBezTo>
                      <a:cubicBezTo>
                        <a:pt x="408" y="1509"/>
                        <a:pt x="582" y="1574"/>
                        <a:pt x="763" y="1574"/>
                      </a:cubicBezTo>
                      <a:cubicBezTo>
                        <a:pt x="975" y="1574"/>
                        <a:pt x="1198" y="1486"/>
                        <a:pt x="1373" y="1311"/>
                      </a:cubicBezTo>
                      <a:cubicBezTo>
                        <a:pt x="1699" y="985"/>
                        <a:pt x="1745" y="497"/>
                        <a:pt x="1443" y="194"/>
                      </a:cubicBezTo>
                      <a:cubicBezTo>
                        <a:pt x="1314" y="65"/>
                        <a:pt x="1140" y="1"/>
                        <a:pt x="95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1" name="Google Shape;2941;p35"/>
                <p:cNvSpPr/>
                <p:nvPr/>
              </p:nvSpPr>
              <p:spPr>
                <a:xfrm>
                  <a:off x="3568559" y="236746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59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2" y="1573"/>
                        <a:pt x="764" y="1573"/>
                      </a:cubicBezTo>
                      <a:cubicBezTo>
                        <a:pt x="975" y="1573"/>
                        <a:pt x="1198" y="1485"/>
                        <a:pt x="1373" y="1310"/>
                      </a:cubicBezTo>
                      <a:cubicBezTo>
                        <a:pt x="1699" y="984"/>
                        <a:pt x="1745" y="496"/>
                        <a:pt x="1443" y="193"/>
                      </a:cubicBezTo>
                      <a:cubicBezTo>
                        <a:pt x="1314" y="65"/>
                        <a:pt x="1141" y="0"/>
                        <a:pt x="9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2" name="Google Shape;2942;p35"/>
                <p:cNvSpPr/>
                <p:nvPr/>
              </p:nvSpPr>
              <p:spPr>
                <a:xfrm>
                  <a:off x="3710655" y="2509721"/>
                  <a:ext cx="28067" cy="2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4" extrusionOk="0">
                      <a:moveTo>
                        <a:pt x="986" y="0"/>
                      </a:moveTo>
                      <a:cubicBezTo>
                        <a:pt x="764" y="0"/>
                        <a:pt x="531" y="95"/>
                        <a:pt x="350" y="277"/>
                      </a:cubicBezTo>
                      <a:cubicBezTo>
                        <a:pt x="24" y="602"/>
                        <a:pt x="1" y="1091"/>
                        <a:pt x="280" y="1370"/>
                      </a:cubicBezTo>
                      <a:cubicBezTo>
                        <a:pt x="409" y="1499"/>
                        <a:pt x="587" y="1563"/>
                        <a:pt x="774" y="1563"/>
                      </a:cubicBezTo>
                      <a:cubicBezTo>
                        <a:pt x="992" y="1563"/>
                        <a:pt x="1221" y="1476"/>
                        <a:pt x="1397" y="1300"/>
                      </a:cubicBezTo>
                      <a:cubicBezTo>
                        <a:pt x="1699" y="975"/>
                        <a:pt x="1746" y="486"/>
                        <a:pt x="1466" y="184"/>
                      </a:cubicBezTo>
                      <a:cubicBezTo>
                        <a:pt x="1333" y="60"/>
                        <a:pt x="1162" y="0"/>
                        <a:pt x="9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3" name="Google Shape;2943;p35"/>
                <p:cNvSpPr/>
                <p:nvPr/>
              </p:nvSpPr>
              <p:spPr>
                <a:xfrm>
                  <a:off x="3852766" y="2651881"/>
                  <a:ext cx="28051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69" extrusionOk="0">
                      <a:moveTo>
                        <a:pt x="971" y="0"/>
                      </a:moveTo>
                      <a:cubicBezTo>
                        <a:pt x="753" y="0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698" y="971"/>
                        <a:pt x="1745" y="482"/>
                        <a:pt x="1466" y="203"/>
                      </a:cubicBezTo>
                      <a:cubicBezTo>
                        <a:pt x="1328" y="66"/>
                        <a:pt x="1153" y="0"/>
                        <a:pt x="9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4" name="Google Shape;2944;p35"/>
                <p:cNvSpPr/>
                <p:nvPr/>
              </p:nvSpPr>
              <p:spPr>
                <a:xfrm>
                  <a:off x="3994862" y="2793977"/>
                  <a:ext cx="28067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0" extrusionOk="0">
                      <a:moveTo>
                        <a:pt x="972" y="1"/>
                      </a:moveTo>
                      <a:cubicBezTo>
                        <a:pt x="754" y="1"/>
                        <a:pt x="527" y="95"/>
                        <a:pt x="349" y="273"/>
                      </a:cubicBezTo>
                      <a:cubicBezTo>
                        <a:pt x="24" y="599"/>
                        <a:pt x="0" y="1087"/>
                        <a:pt x="280" y="1367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5"/>
                        <a:pt x="1396" y="1297"/>
                      </a:cubicBezTo>
                      <a:cubicBezTo>
                        <a:pt x="1699" y="971"/>
                        <a:pt x="1745" y="483"/>
                        <a:pt x="1466" y="203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5" name="Google Shape;2945;p35"/>
                <p:cNvSpPr/>
                <p:nvPr/>
              </p:nvSpPr>
              <p:spPr>
                <a:xfrm>
                  <a:off x="4136957" y="2936233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3"/>
                      </a:cubicBezTo>
                      <a:cubicBezTo>
                        <a:pt x="24" y="589"/>
                        <a:pt x="1" y="1078"/>
                        <a:pt x="280" y="1357"/>
                      </a:cubicBezTo>
                      <a:cubicBezTo>
                        <a:pt x="407" y="1494"/>
                        <a:pt x="581" y="1559"/>
                        <a:pt x="765" y="1559"/>
                      </a:cubicBezTo>
                      <a:cubicBezTo>
                        <a:pt x="985" y="1559"/>
                        <a:pt x="1219" y="1465"/>
                        <a:pt x="1396" y="1287"/>
                      </a:cubicBezTo>
                      <a:cubicBezTo>
                        <a:pt x="1699" y="961"/>
                        <a:pt x="1745" y="473"/>
                        <a:pt x="1466" y="194"/>
                      </a:cubicBezTo>
                      <a:cubicBezTo>
                        <a:pt x="1327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6" name="Google Shape;2946;p35"/>
                <p:cNvSpPr/>
                <p:nvPr/>
              </p:nvSpPr>
              <p:spPr>
                <a:xfrm>
                  <a:off x="3146002" y="2221624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7" y="0"/>
                        <a:pt x="525" y="88"/>
                        <a:pt x="349" y="263"/>
                      </a:cubicBezTo>
                      <a:cubicBezTo>
                        <a:pt x="24" y="589"/>
                        <a:pt x="0" y="1078"/>
                        <a:pt x="280" y="1380"/>
                      </a:cubicBezTo>
                      <a:cubicBezTo>
                        <a:pt x="408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6" y="1310"/>
                      </a:cubicBezTo>
                      <a:cubicBezTo>
                        <a:pt x="1722" y="984"/>
                        <a:pt x="1745" y="473"/>
                        <a:pt x="1466" y="194"/>
                      </a:cubicBezTo>
                      <a:cubicBezTo>
                        <a:pt x="1326" y="65"/>
                        <a:pt x="1147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7" name="Google Shape;2947;p35"/>
                <p:cNvSpPr/>
                <p:nvPr/>
              </p:nvSpPr>
              <p:spPr>
                <a:xfrm>
                  <a:off x="3288098" y="2363720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0"/>
                      </a:moveTo>
                      <a:cubicBezTo>
                        <a:pt x="748" y="0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3"/>
                        <a:pt x="774" y="1573"/>
                      </a:cubicBezTo>
                      <a:cubicBezTo>
                        <a:pt x="992" y="1573"/>
                        <a:pt x="1221" y="1486"/>
                        <a:pt x="1397" y="1310"/>
                      </a:cubicBezTo>
                      <a:cubicBezTo>
                        <a:pt x="1722" y="985"/>
                        <a:pt x="1745" y="473"/>
                        <a:pt x="1466" y="194"/>
                      </a:cubicBezTo>
                      <a:cubicBezTo>
                        <a:pt x="1327" y="65"/>
                        <a:pt x="1148" y="0"/>
                        <a:pt x="9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8" name="Google Shape;2948;p35"/>
                <p:cNvSpPr/>
                <p:nvPr/>
              </p:nvSpPr>
              <p:spPr>
                <a:xfrm>
                  <a:off x="3430193" y="250581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63" y="1"/>
                      </a:moveTo>
                      <a:cubicBezTo>
                        <a:pt x="748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96"/>
                        <a:pt x="1467" y="194"/>
                      </a:cubicBezTo>
                      <a:cubicBezTo>
                        <a:pt x="1327" y="65"/>
                        <a:pt x="1148" y="1"/>
                        <a:pt x="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9" name="Google Shape;2949;p35"/>
                <p:cNvSpPr/>
                <p:nvPr/>
              </p:nvSpPr>
              <p:spPr>
                <a:xfrm>
                  <a:off x="3572305" y="2648136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72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8"/>
                        <a:pt x="279" y="1367"/>
                      </a:cubicBezTo>
                      <a:cubicBezTo>
                        <a:pt x="408" y="1496"/>
                        <a:pt x="587" y="1560"/>
                        <a:pt x="773" y="1560"/>
                      </a:cubicBezTo>
                      <a:cubicBezTo>
                        <a:pt x="991" y="1560"/>
                        <a:pt x="1221" y="1472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29" y="66"/>
                        <a:pt x="1153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35"/>
                <p:cNvSpPr/>
                <p:nvPr/>
              </p:nvSpPr>
              <p:spPr>
                <a:xfrm>
                  <a:off x="3714400" y="2790247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7" y="95"/>
                        <a:pt x="349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6" y="1503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6"/>
                      </a:cubicBezTo>
                      <a:cubicBezTo>
                        <a:pt x="1722" y="970"/>
                        <a:pt x="1745" y="482"/>
                        <a:pt x="1466" y="203"/>
                      </a:cubicBezTo>
                      <a:cubicBezTo>
                        <a:pt x="1329" y="65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35"/>
                <p:cNvSpPr/>
                <p:nvPr/>
              </p:nvSpPr>
              <p:spPr>
                <a:xfrm>
                  <a:off x="3856496" y="2932343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72" y="0"/>
                      </a:moveTo>
                      <a:cubicBezTo>
                        <a:pt x="754" y="0"/>
                        <a:pt x="528" y="95"/>
                        <a:pt x="350" y="273"/>
                      </a:cubicBezTo>
                      <a:cubicBezTo>
                        <a:pt x="24" y="598"/>
                        <a:pt x="1" y="1087"/>
                        <a:pt x="280" y="1366"/>
                      </a:cubicBezTo>
                      <a:cubicBezTo>
                        <a:pt x="407" y="1503"/>
                        <a:pt x="581" y="1569"/>
                        <a:pt x="765" y="1569"/>
                      </a:cubicBezTo>
                      <a:cubicBezTo>
                        <a:pt x="985" y="1569"/>
                        <a:pt x="1219" y="1474"/>
                        <a:pt x="1397" y="1296"/>
                      </a:cubicBezTo>
                      <a:cubicBezTo>
                        <a:pt x="1722" y="971"/>
                        <a:pt x="1746" y="482"/>
                        <a:pt x="1466" y="203"/>
                      </a:cubicBezTo>
                      <a:cubicBezTo>
                        <a:pt x="1329" y="66"/>
                        <a:pt x="1153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35"/>
                <p:cNvSpPr/>
                <p:nvPr/>
              </p:nvSpPr>
              <p:spPr>
                <a:xfrm>
                  <a:off x="3998607" y="3074438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71" y="1"/>
                      </a:moveTo>
                      <a:cubicBezTo>
                        <a:pt x="753" y="1"/>
                        <a:pt x="527" y="95"/>
                        <a:pt x="349" y="273"/>
                      </a:cubicBezTo>
                      <a:cubicBezTo>
                        <a:pt x="23" y="599"/>
                        <a:pt x="0" y="1087"/>
                        <a:pt x="279" y="1366"/>
                      </a:cubicBezTo>
                      <a:cubicBezTo>
                        <a:pt x="406" y="1504"/>
                        <a:pt x="581" y="1569"/>
                        <a:pt x="764" y="1569"/>
                      </a:cubicBezTo>
                      <a:cubicBezTo>
                        <a:pt x="985" y="1569"/>
                        <a:pt x="1218" y="1474"/>
                        <a:pt x="1396" y="1297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28" y="66"/>
                        <a:pt x="1153" y="1"/>
                        <a:pt x="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35"/>
                <p:cNvSpPr/>
                <p:nvPr/>
              </p:nvSpPr>
              <p:spPr>
                <a:xfrm>
                  <a:off x="3007636" y="2359975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9"/>
                        <a:pt x="350" y="264"/>
                      </a:cubicBezTo>
                      <a:cubicBezTo>
                        <a:pt x="24" y="590"/>
                        <a:pt x="1" y="1078"/>
                        <a:pt x="280" y="1381"/>
                      </a:cubicBezTo>
                      <a:cubicBezTo>
                        <a:pt x="409" y="1509"/>
                        <a:pt x="587" y="1574"/>
                        <a:pt x="774" y="1574"/>
                      </a:cubicBezTo>
                      <a:cubicBezTo>
                        <a:pt x="992" y="1574"/>
                        <a:pt x="1221" y="1486"/>
                        <a:pt x="1397" y="1311"/>
                      </a:cubicBezTo>
                      <a:cubicBezTo>
                        <a:pt x="1722" y="985"/>
                        <a:pt x="1746" y="473"/>
                        <a:pt x="1466" y="194"/>
                      </a:cubicBezTo>
                      <a:cubicBezTo>
                        <a:pt x="1338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35"/>
                <p:cNvSpPr/>
                <p:nvPr/>
              </p:nvSpPr>
              <p:spPr>
                <a:xfrm>
                  <a:off x="3149747" y="2502086"/>
                  <a:ext cx="28051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4" extrusionOk="0">
                      <a:moveTo>
                        <a:pt x="972" y="0"/>
                      </a:moveTo>
                      <a:cubicBezTo>
                        <a:pt x="754" y="0"/>
                        <a:pt x="524" y="88"/>
                        <a:pt x="349" y="263"/>
                      </a:cubicBezTo>
                      <a:cubicBezTo>
                        <a:pt x="23" y="589"/>
                        <a:pt x="0" y="1077"/>
                        <a:pt x="279" y="1380"/>
                      </a:cubicBezTo>
                      <a:cubicBezTo>
                        <a:pt x="408" y="1509"/>
                        <a:pt x="586" y="1573"/>
                        <a:pt x="773" y="1573"/>
                      </a:cubicBezTo>
                      <a:cubicBezTo>
                        <a:pt x="991" y="1573"/>
                        <a:pt x="1221" y="1485"/>
                        <a:pt x="1396" y="1310"/>
                      </a:cubicBezTo>
                      <a:cubicBezTo>
                        <a:pt x="1722" y="984"/>
                        <a:pt x="1745" y="473"/>
                        <a:pt x="1466" y="193"/>
                      </a:cubicBezTo>
                      <a:cubicBezTo>
                        <a:pt x="1337" y="65"/>
                        <a:pt x="115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35"/>
                <p:cNvSpPr/>
                <p:nvPr/>
              </p:nvSpPr>
              <p:spPr>
                <a:xfrm>
                  <a:off x="3291843" y="2644182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0"/>
                      </a:moveTo>
                      <a:cubicBezTo>
                        <a:pt x="754" y="0"/>
                        <a:pt x="525" y="88"/>
                        <a:pt x="349" y="263"/>
                      </a:cubicBezTo>
                      <a:cubicBezTo>
                        <a:pt x="24" y="589"/>
                        <a:pt x="0" y="1101"/>
                        <a:pt x="280" y="1380"/>
                      </a:cubicBezTo>
                      <a:cubicBezTo>
                        <a:pt x="419" y="1509"/>
                        <a:pt x="598" y="1573"/>
                        <a:pt x="783" y="1573"/>
                      </a:cubicBezTo>
                      <a:cubicBezTo>
                        <a:pt x="998" y="1573"/>
                        <a:pt x="1221" y="1486"/>
                        <a:pt x="1396" y="1310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35"/>
                <p:cNvSpPr/>
                <p:nvPr/>
              </p:nvSpPr>
              <p:spPr>
                <a:xfrm>
                  <a:off x="3433938" y="2786277"/>
                  <a:ext cx="28067" cy="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74" extrusionOk="0">
                      <a:moveTo>
                        <a:pt x="972" y="1"/>
                      </a:moveTo>
                      <a:cubicBezTo>
                        <a:pt x="754" y="1"/>
                        <a:pt x="525" y="88"/>
                        <a:pt x="350" y="264"/>
                      </a:cubicBezTo>
                      <a:cubicBezTo>
                        <a:pt x="24" y="589"/>
                        <a:pt x="1" y="1101"/>
                        <a:pt x="280" y="1380"/>
                      </a:cubicBezTo>
                      <a:cubicBezTo>
                        <a:pt x="419" y="1509"/>
                        <a:pt x="599" y="1574"/>
                        <a:pt x="783" y="1574"/>
                      </a:cubicBezTo>
                      <a:cubicBezTo>
                        <a:pt x="998" y="1574"/>
                        <a:pt x="1221" y="1486"/>
                        <a:pt x="1396" y="1311"/>
                      </a:cubicBezTo>
                      <a:cubicBezTo>
                        <a:pt x="1722" y="985"/>
                        <a:pt x="1745" y="496"/>
                        <a:pt x="1466" y="194"/>
                      </a:cubicBezTo>
                      <a:cubicBezTo>
                        <a:pt x="1337" y="65"/>
                        <a:pt x="1159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957;p35"/>
                <p:cNvSpPr/>
                <p:nvPr/>
              </p:nvSpPr>
              <p:spPr>
                <a:xfrm>
                  <a:off x="3576034" y="2928598"/>
                  <a:ext cx="28067" cy="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0" extrusionOk="0">
                      <a:moveTo>
                        <a:pt x="982" y="1"/>
                      </a:moveTo>
                      <a:cubicBezTo>
                        <a:pt x="761" y="1"/>
                        <a:pt x="528" y="95"/>
                        <a:pt x="350" y="273"/>
                      </a:cubicBezTo>
                      <a:cubicBezTo>
                        <a:pt x="24" y="599"/>
                        <a:pt x="1" y="1087"/>
                        <a:pt x="280" y="1367"/>
                      </a:cubicBezTo>
                      <a:cubicBezTo>
                        <a:pt x="420" y="1495"/>
                        <a:pt x="599" y="1560"/>
                        <a:pt x="783" y="1560"/>
                      </a:cubicBezTo>
                      <a:cubicBezTo>
                        <a:pt x="999" y="1560"/>
                        <a:pt x="1221" y="1472"/>
                        <a:pt x="1397" y="1297"/>
                      </a:cubicBezTo>
                      <a:cubicBezTo>
                        <a:pt x="1722" y="971"/>
                        <a:pt x="1746" y="483"/>
                        <a:pt x="1466" y="203"/>
                      </a:cubicBezTo>
                      <a:cubicBezTo>
                        <a:pt x="1340" y="66"/>
                        <a:pt x="1165" y="1"/>
                        <a:pt x="9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35"/>
                <p:cNvSpPr/>
                <p:nvPr/>
              </p:nvSpPr>
              <p:spPr>
                <a:xfrm>
                  <a:off x="3718145" y="3070693"/>
                  <a:ext cx="28051" cy="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570" extrusionOk="0">
                      <a:moveTo>
                        <a:pt x="981" y="1"/>
                      </a:moveTo>
                      <a:cubicBezTo>
                        <a:pt x="760" y="1"/>
                        <a:pt x="527" y="96"/>
                        <a:pt x="349" y="273"/>
                      </a:cubicBezTo>
                      <a:cubicBezTo>
                        <a:pt x="47" y="599"/>
                        <a:pt x="0" y="1088"/>
                        <a:pt x="279" y="1367"/>
                      </a:cubicBezTo>
                      <a:cubicBezTo>
                        <a:pt x="417" y="1504"/>
                        <a:pt x="592" y="1569"/>
                        <a:pt x="774" y="1569"/>
                      </a:cubicBezTo>
                      <a:cubicBezTo>
                        <a:pt x="992" y="1569"/>
                        <a:pt x="1218" y="1475"/>
                        <a:pt x="1396" y="1297"/>
                      </a:cubicBezTo>
                      <a:cubicBezTo>
                        <a:pt x="1722" y="971"/>
                        <a:pt x="1745" y="483"/>
                        <a:pt x="1466" y="204"/>
                      </a:cubicBezTo>
                      <a:cubicBezTo>
                        <a:pt x="1339" y="66"/>
                        <a:pt x="1164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35"/>
                <p:cNvSpPr/>
                <p:nvPr/>
              </p:nvSpPr>
              <p:spPr>
                <a:xfrm>
                  <a:off x="3860241" y="3212805"/>
                  <a:ext cx="28067" cy="2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569" extrusionOk="0">
                      <a:moveTo>
                        <a:pt x="981" y="0"/>
                      </a:moveTo>
                      <a:cubicBezTo>
                        <a:pt x="761" y="0"/>
                        <a:pt x="527" y="95"/>
                        <a:pt x="349" y="273"/>
                      </a:cubicBezTo>
                      <a:cubicBezTo>
                        <a:pt x="47" y="598"/>
                        <a:pt x="0" y="1087"/>
                        <a:pt x="280" y="1366"/>
                      </a:cubicBezTo>
                      <a:cubicBezTo>
                        <a:pt x="417" y="1503"/>
                        <a:pt x="592" y="1569"/>
                        <a:pt x="774" y="1569"/>
                      </a:cubicBezTo>
                      <a:cubicBezTo>
                        <a:pt x="992" y="1569"/>
                        <a:pt x="1218" y="1474"/>
                        <a:pt x="1396" y="1296"/>
                      </a:cubicBezTo>
                      <a:cubicBezTo>
                        <a:pt x="1722" y="971"/>
                        <a:pt x="1745" y="482"/>
                        <a:pt x="1466" y="203"/>
                      </a:cubicBezTo>
                      <a:cubicBezTo>
                        <a:pt x="1339" y="66"/>
                        <a:pt x="1165" y="0"/>
                        <a:pt x="9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60" name="Google Shape;2960;p35"/>
            <p:cNvSpPr/>
            <p:nvPr/>
          </p:nvSpPr>
          <p:spPr>
            <a:xfrm rot="2700000">
              <a:off x="1969876" y="-2391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Google Shape;4492;p52"/>
          <p:cNvSpPr txBox="1">
            <a:spLocks noGrp="1"/>
          </p:cNvSpPr>
          <p:nvPr>
            <p:ph type="subTitle" idx="4"/>
          </p:nvPr>
        </p:nvSpPr>
        <p:spPr>
          <a:xfrm>
            <a:off x="1580352" y="3943686"/>
            <a:ext cx="23340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產生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RWE</a:t>
            </a:r>
            <a:endParaRPr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93" name="Google Shape;4493;p52"/>
          <p:cNvSpPr txBox="1">
            <a:spLocks noGrp="1"/>
          </p:cNvSpPr>
          <p:nvPr>
            <p:ph type="subTitle" idx="14"/>
          </p:nvPr>
        </p:nvSpPr>
        <p:spPr>
          <a:xfrm>
            <a:off x="3996859" y="3895461"/>
            <a:ext cx="1500323" cy="494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統計分析</a:t>
            </a:r>
            <a:endParaRPr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94" name="Google Shape;4494;p52"/>
          <p:cNvSpPr txBox="1">
            <a:spLocks noGrp="1"/>
          </p:cNvSpPr>
          <p:nvPr>
            <p:ph type="subTitle" idx="15"/>
          </p:nvPr>
        </p:nvSpPr>
        <p:spPr>
          <a:xfrm>
            <a:off x="6589106" y="3972273"/>
            <a:ext cx="779242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95" name="Google Shape;4495;p52"/>
          <p:cNvSpPr txBox="1">
            <a:spLocks noGrp="1"/>
          </p:cNvSpPr>
          <p:nvPr>
            <p:ph type="subTitle" idx="1"/>
          </p:nvPr>
        </p:nvSpPr>
        <p:spPr>
          <a:xfrm>
            <a:off x="1644253" y="2002515"/>
            <a:ext cx="1444177" cy="6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閱讀文獻</a:t>
            </a:r>
            <a:endParaRPr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96" name="Google Shape;4496;p52"/>
          <p:cNvSpPr txBox="1">
            <a:spLocks noGrp="1"/>
          </p:cNvSpPr>
          <p:nvPr>
            <p:ph type="subTitle" idx="2"/>
          </p:nvPr>
        </p:nvSpPr>
        <p:spPr>
          <a:xfrm>
            <a:off x="3837945" y="1696589"/>
            <a:ext cx="2334000" cy="9493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尋求廠商合作</a:t>
            </a:r>
            <a:endParaRPr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97" name="Google Shape;4497;p52"/>
          <p:cNvSpPr txBox="1">
            <a:spLocks noGrp="1"/>
          </p:cNvSpPr>
          <p:nvPr>
            <p:ph type="subTitle" idx="3"/>
          </p:nvPr>
        </p:nvSpPr>
        <p:spPr>
          <a:xfrm>
            <a:off x="6171945" y="2186259"/>
            <a:ext cx="23340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err="1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檢視相關資料</a:t>
            </a:r>
            <a:endParaRPr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00" name="Google Shape;4500;p52"/>
          <p:cNvSpPr txBox="1">
            <a:spLocks noGrp="1"/>
          </p:cNvSpPr>
          <p:nvPr>
            <p:ph type="title"/>
          </p:nvPr>
        </p:nvSpPr>
        <p:spPr>
          <a:xfrm>
            <a:off x="720000" y="361989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en" altLang="zh-TW" sz="2800" b="1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研究方法</a:t>
            </a:r>
            <a:endParaRPr dirty="0"/>
          </a:p>
        </p:txBody>
      </p:sp>
      <p:sp>
        <p:nvSpPr>
          <p:cNvPr id="14" name="Google Shape;4508;p52">
            <a:extLst>
              <a:ext uri="{FF2B5EF4-FFF2-40B4-BE49-F238E27FC236}">
                <a16:creationId xmlns:a16="http://schemas.microsoft.com/office/drawing/2014/main" id="{879BA0BD-57D4-0934-C5D9-ABFE0B689B8E}"/>
              </a:ext>
            </a:extLst>
          </p:cNvPr>
          <p:cNvSpPr/>
          <p:nvPr/>
        </p:nvSpPr>
        <p:spPr>
          <a:xfrm>
            <a:off x="1996178" y="1263257"/>
            <a:ext cx="806400" cy="80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solidFill>
                <a:schemeClr val="dk2"/>
              </a:solidFill>
              <a:latin typeface="Montserrat SemiBold"/>
              <a:cs typeface="Montserrat SemiBold"/>
              <a:sym typeface="Montserrat SemiBold"/>
            </a:endParaRPr>
          </a:p>
        </p:txBody>
      </p:sp>
      <p:sp>
        <p:nvSpPr>
          <p:cNvPr id="4508" name="Google Shape;4508;p52"/>
          <p:cNvSpPr/>
          <p:nvPr/>
        </p:nvSpPr>
        <p:spPr>
          <a:xfrm>
            <a:off x="1861574" y="1161653"/>
            <a:ext cx="806400" cy="8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2"/>
                </a:solidFill>
                <a:latin typeface="Montserrat SemiBold"/>
                <a:cs typeface="Montserrat SemiBold"/>
                <a:sym typeface="Montserrat SemiBold"/>
              </a:rPr>
              <a:t>1</a:t>
            </a:r>
          </a:p>
        </p:txBody>
      </p:sp>
      <p:sp>
        <p:nvSpPr>
          <p:cNvPr id="17" name="Google Shape;4508;p52">
            <a:extLst>
              <a:ext uri="{FF2B5EF4-FFF2-40B4-BE49-F238E27FC236}">
                <a16:creationId xmlns:a16="http://schemas.microsoft.com/office/drawing/2014/main" id="{E64FE17A-AF3D-A2D4-0EE8-211DAB1C6D67}"/>
              </a:ext>
            </a:extLst>
          </p:cNvPr>
          <p:cNvSpPr/>
          <p:nvPr/>
        </p:nvSpPr>
        <p:spPr>
          <a:xfrm>
            <a:off x="4333765" y="1263257"/>
            <a:ext cx="806400" cy="80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solidFill>
                <a:schemeClr val="dk2"/>
              </a:solidFill>
              <a:latin typeface="Montserrat SemiBold"/>
              <a:cs typeface="Montserrat SemiBold"/>
              <a:sym typeface="Montserrat SemiBold"/>
            </a:endParaRPr>
          </a:p>
        </p:txBody>
      </p:sp>
      <p:sp>
        <p:nvSpPr>
          <p:cNvPr id="4509" name="Google Shape;4509;p52"/>
          <p:cNvSpPr/>
          <p:nvPr/>
        </p:nvSpPr>
        <p:spPr>
          <a:xfrm>
            <a:off x="4214305" y="1161653"/>
            <a:ext cx="801312" cy="801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dk2"/>
                </a:solidFill>
                <a:latin typeface="Montserrat SemiBold"/>
                <a:cs typeface="Montserrat SemiBold"/>
              </a:rPr>
              <a:t>2</a:t>
            </a:r>
            <a:endParaRPr sz="4400" b="1" dirty="0">
              <a:solidFill>
                <a:schemeClr val="dk2"/>
              </a:solidFill>
              <a:latin typeface="Montserrat SemiBold"/>
              <a:cs typeface="Montserrat SemiBold"/>
            </a:endParaRPr>
          </a:p>
        </p:txBody>
      </p:sp>
      <p:sp>
        <p:nvSpPr>
          <p:cNvPr id="18" name="Google Shape;4508;p52">
            <a:extLst>
              <a:ext uri="{FF2B5EF4-FFF2-40B4-BE49-F238E27FC236}">
                <a16:creationId xmlns:a16="http://schemas.microsoft.com/office/drawing/2014/main" id="{AB88B07B-75E0-96C1-C757-9E2D0DD0DAE9}"/>
              </a:ext>
            </a:extLst>
          </p:cNvPr>
          <p:cNvSpPr/>
          <p:nvPr/>
        </p:nvSpPr>
        <p:spPr>
          <a:xfrm>
            <a:off x="6666138" y="1296817"/>
            <a:ext cx="806400" cy="80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solidFill>
                <a:schemeClr val="dk2"/>
              </a:solidFill>
              <a:latin typeface="Montserrat SemiBold"/>
              <a:cs typeface="Montserrat SemiBold"/>
              <a:sym typeface="Montserrat SemiBold"/>
            </a:endParaRPr>
          </a:p>
        </p:txBody>
      </p:sp>
      <p:sp>
        <p:nvSpPr>
          <p:cNvPr id="19" name="Google Shape;4508;p52">
            <a:extLst>
              <a:ext uri="{FF2B5EF4-FFF2-40B4-BE49-F238E27FC236}">
                <a16:creationId xmlns:a16="http://schemas.microsoft.com/office/drawing/2014/main" id="{91352BA8-9A6F-ECD2-B9D6-85475524FF81}"/>
              </a:ext>
            </a:extLst>
          </p:cNvPr>
          <p:cNvSpPr/>
          <p:nvPr/>
        </p:nvSpPr>
        <p:spPr>
          <a:xfrm>
            <a:off x="1996178" y="3046847"/>
            <a:ext cx="806400" cy="80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solidFill>
                <a:schemeClr val="dk2"/>
              </a:solidFill>
              <a:latin typeface="Montserrat SemiBold"/>
              <a:cs typeface="Montserrat SemiBold"/>
              <a:sym typeface="Montserrat SemiBold"/>
            </a:endParaRPr>
          </a:p>
        </p:txBody>
      </p:sp>
      <p:sp>
        <p:nvSpPr>
          <p:cNvPr id="20" name="Google Shape;4508;p52">
            <a:extLst>
              <a:ext uri="{FF2B5EF4-FFF2-40B4-BE49-F238E27FC236}">
                <a16:creationId xmlns:a16="http://schemas.microsoft.com/office/drawing/2014/main" id="{BBEF31F8-2902-8CA8-8591-8739D226E107}"/>
              </a:ext>
            </a:extLst>
          </p:cNvPr>
          <p:cNvSpPr/>
          <p:nvPr/>
        </p:nvSpPr>
        <p:spPr>
          <a:xfrm>
            <a:off x="4343821" y="2994106"/>
            <a:ext cx="806400" cy="80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solidFill>
                <a:schemeClr val="dk2"/>
              </a:solidFill>
              <a:latin typeface="Montserrat SemiBold"/>
              <a:cs typeface="Montserrat SemiBold"/>
              <a:sym typeface="Montserrat SemiBold"/>
            </a:endParaRPr>
          </a:p>
        </p:txBody>
      </p:sp>
      <p:sp>
        <p:nvSpPr>
          <p:cNvPr id="21" name="Google Shape;4508;p52">
            <a:extLst>
              <a:ext uri="{FF2B5EF4-FFF2-40B4-BE49-F238E27FC236}">
                <a16:creationId xmlns:a16="http://schemas.microsoft.com/office/drawing/2014/main" id="{69856CC4-B3A6-71B4-FAD0-82F8ED8AB730}"/>
              </a:ext>
            </a:extLst>
          </p:cNvPr>
          <p:cNvSpPr/>
          <p:nvPr/>
        </p:nvSpPr>
        <p:spPr>
          <a:xfrm>
            <a:off x="6643188" y="3046847"/>
            <a:ext cx="806400" cy="80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 b="1" dirty="0">
              <a:solidFill>
                <a:schemeClr val="dk2"/>
              </a:solidFill>
              <a:latin typeface="Montserrat SemiBold"/>
              <a:cs typeface="Montserrat SemiBold"/>
              <a:sym typeface="Montserrat SemiBold"/>
            </a:endParaRPr>
          </a:p>
        </p:txBody>
      </p:sp>
      <p:sp>
        <p:nvSpPr>
          <p:cNvPr id="4507" name="Google Shape;4507;p52"/>
          <p:cNvSpPr/>
          <p:nvPr/>
        </p:nvSpPr>
        <p:spPr>
          <a:xfrm>
            <a:off x="6561948" y="2916607"/>
            <a:ext cx="806400" cy="8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dk2"/>
                </a:solidFill>
                <a:latin typeface="Montserrat SemiBold"/>
                <a:cs typeface="Montserrat SemiBold"/>
              </a:rPr>
              <a:t>6</a:t>
            </a:r>
            <a:endParaRPr sz="4400" b="1" dirty="0">
              <a:solidFill>
                <a:schemeClr val="dk2"/>
              </a:solidFill>
              <a:latin typeface="Montserrat SemiBold"/>
              <a:cs typeface="Montserrat SemiBold"/>
            </a:endParaRPr>
          </a:p>
        </p:txBody>
      </p:sp>
      <p:sp>
        <p:nvSpPr>
          <p:cNvPr id="4510" name="Google Shape;4510;p52"/>
          <p:cNvSpPr/>
          <p:nvPr/>
        </p:nvSpPr>
        <p:spPr>
          <a:xfrm>
            <a:off x="6534790" y="1171227"/>
            <a:ext cx="806400" cy="8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-US" sz="4400" b="1" dirty="0">
                <a:solidFill>
                  <a:schemeClr val="dk2"/>
                </a:solidFill>
                <a:latin typeface="Montserrat SemiBold"/>
                <a:cs typeface="Montserrat SemiBold"/>
              </a:rPr>
              <a:t>3</a:t>
            </a:r>
            <a:endParaRPr sz="4400" b="1" dirty="0">
              <a:solidFill>
                <a:schemeClr val="dk2"/>
              </a:solidFill>
              <a:latin typeface="Montserrat SemiBold"/>
              <a:cs typeface="Montserrat SemiBold"/>
            </a:endParaRPr>
          </a:p>
        </p:txBody>
      </p:sp>
      <p:sp>
        <p:nvSpPr>
          <p:cNvPr id="4506" name="Google Shape;4506;p52"/>
          <p:cNvSpPr/>
          <p:nvPr/>
        </p:nvSpPr>
        <p:spPr>
          <a:xfrm>
            <a:off x="4214305" y="2887314"/>
            <a:ext cx="806400" cy="8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-US" sz="4400" b="1" dirty="0">
                <a:solidFill>
                  <a:schemeClr val="dk2"/>
                </a:solidFill>
                <a:latin typeface="Montserrat SemiBold"/>
                <a:cs typeface="Montserrat SemiBold"/>
              </a:rPr>
              <a:t>5</a:t>
            </a:r>
            <a:endParaRPr sz="4400" b="1" dirty="0">
              <a:solidFill>
                <a:schemeClr val="dk2"/>
              </a:solidFill>
              <a:latin typeface="Montserrat SemiBold"/>
              <a:cs typeface="Montserrat SemiBold"/>
            </a:endParaRPr>
          </a:p>
        </p:txBody>
      </p:sp>
      <p:sp>
        <p:nvSpPr>
          <p:cNvPr id="4505" name="Google Shape;4505;p52"/>
          <p:cNvSpPr/>
          <p:nvPr/>
        </p:nvSpPr>
        <p:spPr>
          <a:xfrm>
            <a:off x="1861574" y="2908523"/>
            <a:ext cx="806400" cy="8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dk2"/>
                </a:solidFill>
                <a:latin typeface="Montserrat SemiBold"/>
                <a:cs typeface="Montserrat SemiBold"/>
              </a:rPr>
              <a:t>4</a:t>
            </a:r>
            <a:endParaRPr sz="4400" b="1" dirty="0">
              <a:solidFill>
                <a:schemeClr val="dk2"/>
              </a:solidFill>
              <a:latin typeface="Montserrat SemiBold"/>
              <a:cs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9" name="Google Shape;4999;p58"/>
          <p:cNvSpPr txBox="1">
            <a:spLocks noGrp="1"/>
          </p:cNvSpPr>
          <p:nvPr>
            <p:ph type="title"/>
          </p:nvPr>
        </p:nvSpPr>
        <p:spPr>
          <a:xfrm>
            <a:off x="3190350" y="1425750"/>
            <a:ext cx="4913400" cy="22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5000" name="Google Shape;5000;p58"/>
          <p:cNvGrpSpPr/>
          <p:nvPr/>
        </p:nvGrpSpPr>
        <p:grpSpPr>
          <a:xfrm>
            <a:off x="-1111241" y="0"/>
            <a:ext cx="3791441" cy="5640916"/>
            <a:chOff x="-1111241" y="0"/>
            <a:chExt cx="3791441" cy="5640916"/>
          </a:xfrm>
        </p:grpSpPr>
        <p:sp>
          <p:nvSpPr>
            <p:cNvPr id="5001" name="Google Shape;5001;p58"/>
            <p:cNvSpPr/>
            <p:nvPr/>
          </p:nvSpPr>
          <p:spPr>
            <a:xfrm>
              <a:off x="0" y="0"/>
              <a:ext cx="26802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58"/>
            <p:cNvSpPr/>
            <p:nvPr/>
          </p:nvSpPr>
          <p:spPr>
            <a:xfrm rot="2700000">
              <a:off x="-112525" y="23671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03" name="Google Shape;5003;p58"/>
            <p:cNvGrpSpPr/>
            <p:nvPr/>
          </p:nvGrpSpPr>
          <p:grpSpPr>
            <a:xfrm>
              <a:off x="1164936" y="179393"/>
              <a:ext cx="1452345" cy="1450434"/>
              <a:chOff x="3007636" y="1529825"/>
              <a:chExt cx="1710452" cy="1708201"/>
            </a:xfrm>
          </p:grpSpPr>
          <p:sp>
            <p:nvSpPr>
              <p:cNvPr id="5004" name="Google Shape;5004;p58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58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58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58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58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58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58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58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58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58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58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58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58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58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58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58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58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58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58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58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58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58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58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58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58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58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58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58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58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58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58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58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58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58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58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58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58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58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58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58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58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58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58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58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58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58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58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58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58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3" name="Google Shape;5053;p58"/>
            <p:cNvGrpSpPr/>
            <p:nvPr/>
          </p:nvGrpSpPr>
          <p:grpSpPr>
            <a:xfrm>
              <a:off x="-525734" y="1824320"/>
              <a:ext cx="1969361" cy="1003983"/>
              <a:chOff x="529500" y="1798295"/>
              <a:chExt cx="2203358" cy="1123275"/>
            </a:xfrm>
          </p:grpSpPr>
          <p:sp>
            <p:nvSpPr>
              <p:cNvPr id="5054" name="Google Shape;5054;p58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58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58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58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58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58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58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58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58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58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58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5" name="Google Shape;5065;p58"/>
            <p:cNvGrpSpPr/>
            <p:nvPr/>
          </p:nvGrpSpPr>
          <p:grpSpPr>
            <a:xfrm>
              <a:off x="355416" y="4636932"/>
              <a:ext cx="1969361" cy="1003983"/>
              <a:chOff x="529500" y="1798295"/>
              <a:chExt cx="2203358" cy="1123275"/>
            </a:xfrm>
          </p:grpSpPr>
          <p:sp>
            <p:nvSpPr>
              <p:cNvPr id="5066" name="Google Shape;5066;p58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58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58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58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58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58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58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58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58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58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58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7" name="Google Shape;5077;p58"/>
            <p:cNvSpPr/>
            <p:nvPr/>
          </p:nvSpPr>
          <p:spPr>
            <a:xfrm rot="2700000">
              <a:off x="1597301" y="2839672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8"/>
            <p:cNvSpPr/>
            <p:nvPr/>
          </p:nvSpPr>
          <p:spPr>
            <a:xfrm rot="2700000">
              <a:off x="-874525" y="341806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9" name="Google Shape;5079;p58"/>
            <p:cNvGrpSpPr/>
            <p:nvPr/>
          </p:nvGrpSpPr>
          <p:grpSpPr>
            <a:xfrm>
              <a:off x="854111" y="2717868"/>
              <a:ext cx="1452345" cy="1450434"/>
              <a:chOff x="3007636" y="1529825"/>
              <a:chExt cx="1710452" cy="1708201"/>
            </a:xfrm>
          </p:grpSpPr>
          <p:sp>
            <p:nvSpPr>
              <p:cNvPr id="5080" name="Google Shape;5080;p58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58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58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58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58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58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58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58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58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58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58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58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58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58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58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58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58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58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58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58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58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58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58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58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58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58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58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58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58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58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58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58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58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58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58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58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58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58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58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58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58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58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58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58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58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58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58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58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58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37"/>
          <p:cNvSpPr txBox="1">
            <a:spLocks noGrp="1"/>
          </p:cNvSpPr>
          <p:nvPr>
            <p:ph type="subTitle" idx="1"/>
          </p:nvPr>
        </p:nvSpPr>
        <p:spPr>
          <a:xfrm>
            <a:off x="1505321" y="1380878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研究背景與動機</a:t>
            </a:r>
            <a:endParaRPr sz="2800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76" name="Google Shape;2976;p37"/>
          <p:cNvSpPr txBox="1">
            <a:spLocks noGrp="1"/>
          </p:cNvSpPr>
          <p:nvPr>
            <p:ph type="title"/>
          </p:nvPr>
        </p:nvSpPr>
        <p:spPr>
          <a:xfrm>
            <a:off x="853188" y="1350001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2977" name="Google Shape;2977;p37"/>
          <p:cNvSpPr txBox="1">
            <a:spLocks noGrp="1"/>
          </p:cNvSpPr>
          <p:nvPr>
            <p:ph type="title" idx="3"/>
          </p:nvPr>
        </p:nvSpPr>
        <p:spPr>
          <a:xfrm>
            <a:off x="585413" y="409296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zh-TW" sz="3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zh-TW" altLang="en-US" sz="3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" sz="3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 OF CONTENTS</a:t>
            </a:r>
            <a:r>
              <a:rPr lang="zh-TW" altLang="en-US" sz="3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sz="3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78" name="Google Shape;2978;p37"/>
          <p:cNvSpPr txBox="1">
            <a:spLocks noGrp="1"/>
          </p:cNvSpPr>
          <p:nvPr>
            <p:ph type="subTitle" idx="4"/>
          </p:nvPr>
        </p:nvSpPr>
        <p:spPr>
          <a:xfrm>
            <a:off x="1505321" y="2204721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研究目的</a:t>
            </a:r>
            <a:endParaRPr sz="2800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80" name="Google Shape;2980;p37"/>
          <p:cNvSpPr txBox="1">
            <a:spLocks noGrp="1"/>
          </p:cNvSpPr>
          <p:nvPr>
            <p:ph type="title" idx="6"/>
          </p:nvPr>
        </p:nvSpPr>
        <p:spPr>
          <a:xfrm>
            <a:off x="853188" y="2213399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02</a:t>
            </a:r>
            <a:endParaRPr b="1" dirty="0"/>
          </a:p>
        </p:txBody>
      </p:sp>
      <p:sp>
        <p:nvSpPr>
          <p:cNvPr id="2981" name="Google Shape;2981;p37"/>
          <p:cNvSpPr txBox="1">
            <a:spLocks noGrp="1"/>
          </p:cNvSpPr>
          <p:nvPr>
            <p:ph type="subTitle" idx="7"/>
          </p:nvPr>
        </p:nvSpPr>
        <p:spPr>
          <a:xfrm>
            <a:off x="1505321" y="3054019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文獻探討</a:t>
            </a:r>
            <a:endParaRPr sz="2800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83" name="Google Shape;2983;p37"/>
          <p:cNvSpPr txBox="1">
            <a:spLocks noGrp="1"/>
          </p:cNvSpPr>
          <p:nvPr>
            <p:ph type="title" idx="9"/>
          </p:nvPr>
        </p:nvSpPr>
        <p:spPr>
          <a:xfrm>
            <a:off x="853188" y="3054019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sp>
        <p:nvSpPr>
          <p:cNvPr id="2984" name="Google Shape;2984;p37"/>
          <p:cNvSpPr txBox="1">
            <a:spLocks noGrp="1"/>
          </p:cNvSpPr>
          <p:nvPr>
            <p:ph type="subTitle" idx="13"/>
          </p:nvPr>
        </p:nvSpPr>
        <p:spPr>
          <a:xfrm>
            <a:off x="1452588" y="3984314"/>
            <a:ext cx="2986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sz="2800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研究方法</a:t>
            </a:r>
            <a:endParaRPr sz="2800"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86" name="Google Shape;2986;p37"/>
          <p:cNvSpPr txBox="1">
            <a:spLocks noGrp="1"/>
          </p:cNvSpPr>
          <p:nvPr>
            <p:ph type="title" idx="15"/>
          </p:nvPr>
        </p:nvSpPr>
        <p:spPr>
          <a:xfrm>
            <a:off x="853188" y="3970214"/>
            <a:ext cx="5994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04</a:t>
            </a:r>
            <a:endParaRPr b="1" dirty="0"/>
          </a:p>
        </p:txBody>
      </p:sp>
      <p:grpSp>
        <p:nvGrpSpPr>
          <p:cNvPr id="28" name="Google Shape;5812;p64"/>
          <p:cNvGrpSpPr/>
          <p:nvPr/>
        </p:nvGrpSpPr>
        <p:grpSpPr>
          <a:xfrm rot="4771949">
            <a:off x="7304533" y="502647"/>
            <a:ext cx="1055291" cy="1156399"/>
            <a:chOff x="2451180" y="4182446"/>
            <a:chExt cx="689282" cy="755323"/>
          </a:xfrm>
        </p:grpSpPr>
        <p:sp>
          <p:nvSpPr>
            <p:cNvPr id="29" name="Google Shape;5813;p64"/>
            <p:cNvSpPr/>
            <p:nvPr/>
          </p:nvSpPr>
          <p:spPr>
            <a:xfrm>
              <a:off x="2451180" y="4182703"/>
              <a:ext cx="689282" cy="651694"/>
            </a:xfrm>
            <a:custGeom>
              <a:avLst/>
              <a:gdLst/>
              <a:ahLst/>
              <a:cxnLst/>
              <a:rect l="l" t="t" r="r" b="b"/>
              <a:pathLst>
                <a:path w="48210" h="45581" extrusionOk="0">
                  <a:moveTo>
                    <a:pt x="18885" y="0"/>
                  </a:moveTo>
                  <a:cubicBezTo>
                    <a:pt x="12047" y="0"/>
                    <a:pt x="5209" y="2604"/>
                    <a:pt x="1" y="7812"/>
                  </a:cubicBezTo>
                  <a:lnTo>
                    <a:pt x="37769" y="45580"/>
                  </a:lnTo>
                  <a:cubicBezTo>
                    <a:pt x="48209" y="35139"/>
                    <a:pt x="48209" y="18228"/>
                    <a:pt x="37769" y="7812"/>
                  </a:cubicBezTo>
                  <a:cubicBezTo>
                    <a:pt x="32561" y="2604"/>
                    <a:pt x="25723" y="0"/>
                    <a:pt x="18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14;p64"/>
            <p:cNvSpPr/>
            <p:nvPr/>
          </p:nvSpPr>
          <p:spPr>
            <a:xfrm>
              <a:off x="2641108" y="4182446"/>
              <a:ext cx="498654" cy="755323"/>
            </a:xfrm>
            <a:custGeom>
              <a:avLst/>
              <a:gdLst/>
              <a:ahLst/>
              <a:cxnLst/>
              <a:rect l="l" t="t" r="r" b="b"/>
              <a:pathLst>
                <a:path w="34877" h="52829" extrusionOk="0">
                  <a:moveTo>
                    <a:pt x="5635" y="1"/>
                  </a:moveTo>
                  <a:cubicBezTo>
                    <a:pt x="3776" y="1"/>
                    <a:pt x="1890" y="195"/>
                    <a:pt x="0" y="600"/>
                  </a:cubicBezTo>
                  <a:lnTo>
                    <a:pt x="11250" y="52828"/>
                  </a:lnTo>
                  <a:cubicBezTo>
                    <a:pt x="25686" y="49740"/>
                    <a:pt x="34876" y="35525"/>
                    <a:pt x="31739" y="21089"/>
                  </a:cubicBezTo>
                  <a:cubicBezTo>
                    <a:pt x="29035" y="8547"/>
                    <a:pt x="17949" y="1"/>
                    <a:pt x="5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15;p64"/>
            <p:cNvSpPr/>
            <p:nvPr/>
          </p:nvSpPr>
          <p:spPr>
            <a:xfrm>
              <a:off x="2534578" y="4395393"/>
              <a:ext cx="372164" cy="338779"/>
            </a:xfrm>
            <a:custGeom>
              <a:avLst/>
              <a:gdLst/>
              <a:ahLst/>
              <a:cxnLst/>
              <a:rect l="l" t="t" r="r" b="b"/>
              <a:pathLst>
                <a:path w="26030" h="23695" extrusionOk="0">
                  <a:moveTo>
                    <a:pt x="13039" y="1171"/>
                  </a:moveTo>
                  <a:cubicBezTo>
                    <a:pt x="15784" y="1171"/>
                    <a:pt x="18505" y="2225"/>
                    <a:pt x="20588" y="4308"/>
                  </a:cubicBezTo>
                  <a:cubicBezTo>
                    <a:pt x="24755" y="8475"/>
                    <a:pt x="24755" y="15239"/>
                    <a:pt x="20588" y="19406"/>
                  </a:cubicBezTo>
                  <a:cubicBezTo>
                    <a:pt x="18505" y="21489"/>
                    <a:pt x="15772" y="22531"/>
                    <a:pt x="13039" y="22531"/>
                  </a:cubicBezTo>
                  <a:cubicBezTo>
                    <a:pt x="10307" y="22531"/>
                    <a:pt x="7574" y="21489"/>
                    <a:pt x="5491" y="19406"/>
                  </a:cubicBezTo>
                  <a:cubicBezTo>
                    <a:pt x="1324" y="15239"/>
                    <a:pt x="1324" y="8475"/>
                    <a:pt x="5491" y="4308"/>
                  </a:cubicBezTo>
                  <a:cubicBezTo>
                    <a:pt x="7549" y="2225"/>
                    <a:pt x="10294" y="1171"/>
                    <a:pt x="13039" y="1171"/>
                  </a:cubicBezTo>
                  <a:close/>
                  <a:moveTo>
                    <a:pt x="13015" y="1"/>
                  </a:moveTo>
                  <a:cubicBezTo>
                    <a:pt x="9982" y="1"/>
                    <a:pt x="6949" y="1159"/>
                    <a:pt x="4633" y="3475"/>
                  </a:cubicBezTo>
                  <a:cubicBezTo>
                    <a:pt x="1" y="8107"/>
                    <a:pt x="1" y="15607"/>
                    <a:pt x="4633" y="20239"/>
                  </a:cubicBezTo>
                  <a:cubicBezTo>
                    <a:pt x="6961" y="22518"/>
                    <a:pt x="10000" y="23695"/>
                    <a:pt x="13039" y="23695"/>
                  </a:cubicBezTo>
                  <a:cubicBezTo>
                    <a:pt x="16103" y="23695"/>
                    <a:pt x="19118" y="22518"/>
                    <a:pt x="21397" y="20239"/>
                  </a:cubicBezTo>
                  <a:cubicBezTo>
                    <a:pt x="26029" y="15607"/>
                    <a:pt x="26029" y="8107"/>
                    <a:pt x="21397" y="3475"/>
                  </a:cubicBezTo>
                  <a:cubicBezTo>
                    <a:pt x="19081" y="1159"/>
                    <a:pt x="16048" y="1"/>
                    <a:pt x="13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16;p64"/>
            <p:cNvSpPr/>
            <p:nvPr/>
          </p:nvSpPr>
          <p:spPr>
            <a:xfrm>
              <a:off x="2622536" y="4466437"/>
              <a:ext cx="205712" cy="196247"/>
            </a:xfrm>
            <a:custGeom>
              <a:avLst/>
              <a:gdLst/>
              <a:ahLst/>
              <a:cxnLst/>
              <a:rect l="l" t="t" r="r" b="b"/>
              <a:pathLst>
                <a:path w="14388" h="13726" extrusionOk="0">
                  <a:moveTo>
                    <a:pt x="6887" y="1177"/>
                  </a:moveTo>
                  <a:cubicBezTo>
                    <a:pt x="8407" y="1177"/>
                    <a:pt x="9853" y="1790"/>
                    <a:pt x="10882" y="2795"/>
                  </a:cubicBezTo>
                  <a:cubicBezTo>
                    <a:pt x="13088" y="5025"/>
                    <a:pt x="13088" y="8653"/>
                    <a:pt x="10882" y="10858"/>
                  </a:cubicBezTo>
                  <a:cubicBezTo>
                    <a:pt x="9828" y="11912"/>
                    <a:pt x="8407" y="12500"/>
                    <a:pt x="6887" y="12500"/>
                  </a:cubicBezTo>
                  <a:cubicBezTo>
                    <a:pt x="5368" y="12500"/>
                    <a:pt x="3922" y="11912"/>
                    <a:pt x="2868" y="10858"/>
                  </a:cubicBezTo>
                  <a:cubicBezTo>
                    <a:pt x="1790" y="9780"/>
                    <a:pt x="1201" y="8334"/>
                    <a:pt x="1201" y="6839"/>
                  </a:cubicBezTo>
                  <a:cubicBezTo>
                    <a:pt x="1201" y="5344"/>
                    <a:pt x="1790" y="3898"/>
                    <a:pt x="2868" y="2819"/>
                  </a:cubicBezTo>
                  <a:cubicBezTo>
                    <a:pt x="3922" y="1741"/>
                    <a:pt x="5343" y="1177"/>
                    <a:pt x="6887" y="1177"/>
                  </a:cubicBezTo>
                  <a:close/>
                  <a:moveTo>
                    <a:pt x="6887" y="1"/>
                  </a:moveTo>
                  <a:cubicBezTo>
                    <a:pt x="5074" y="1"/>
                    <a:pt x="3309" y="736"/>
                    <a:pt x="2035" y="2035"/>
                  </a:cubicBezTo>
                  <a:cubicBezTo>
                    <a:pt x="711" y="3310"/>
                    <a:pt x="0" y="5050"/>
                    <a:pt x="0" y="6863"/>
                  </a:cubicBezTo>
                  <a:cubicBezTo>
                    <a:pt x="0" y="8677"/>
                    <a:pt x="760" y="10393"/>
                    <a:pt x="2035" y="11692"/>
                  </a:cubicBezTo>
                  <a:cubicBezTo>
                    <a:pt x="3309" y="13015"/>
                    <a:pt x="5049" y="13726"/>
                    <a:pt x="6887" y="13726"/>
                  </a:cubicBezTo>
                  <a:cubicBezTo>
                    <a:pt x="8726" y="13726"/>
                    <a:pt x="10466" y="13015"/>
                    <a:pt x="11716" y="11741"/>
                  </a:cubicBezTo>
                  <a:cubicBezTo>
                    <a:pt x="14387" y="9069"/>
                    <a:pt x="14387" y="4682"/>
                    <a:pt x="11716" y="2035"/>
                  </a:cubicBezTo>
                  <a:cubicBezTo>
                    <a:pt x="10441" y="712"/>
                    <a:pt x="8726" y="1"/>
                    <a:pt x="6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5808;p64"/>
          <p:cNvGrpSpPr/>
          <p:nvPr/>
        </p:nvGrpSpPr>
        <p:grpSpPr>
          <a:xfrm>
            <a:off x="4702311" y="4086485"/>
            <a:ext cx="1159527" cy="811912"/>
            <a:chOff x="948613" y="3552570"/>
            <a:chExt cx="1159527" cy="811912"/>
          </a:xfrm>
        </p:grpSpPr>
        <p:sp>
          <p:nvSpPr>
            <p:cNvPr id="34" name="Google Shape;5809;p64"/>
            <p:cNvSpPr/>
            <p:nvPr/>
          </p:nvSpPr>
          <p:spPr>
            <a:xfrm>
              <a:off x="950014" y="3978664"/>
              <a:ext cx="771622" cy="385818"/>
            </a:xfrm>
            <a:custGeom>
              <a:avLst/>
              <a:gdLst/>
              <a:ahLst/>
              <a:cxnLst/>
              <a:rect l="l" t="t" r="r" b="b"/>
              <a:pathLst>
                <a:path w="53969" h="26985" extrusionOk="0">
                  <a:moveTo>
                    <a:pt x="0" y="1"/>
                  </a:moveTo>
                  <a:cubicBezTo>
                    <a:pt x="0" y="14887"/>
                    <a:pt x="12083" y="26985"/>
                    <a:pt x="26939" y="26985"/>
                  </a:cubicBezTo>
                  <a:cubicBezTo>
                    <a:pt x="26954" y="26985"/>
                    <a:pt x="26969" y="26985"/>
                    <a:pt x="26984" y="26985"/>
                  </a:cubicBezTo>
                  <a:cubicBezTo>
                    <a:pt x="41910" y="26985"/>
                    <a:pt x="53968" y="14902"/>
                    <a:pt x="53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10;p64"/>
            <p:cNvSpPr/>
            <p:nvPr/>
          </p:nvSpPr>
          <p:spPr>
            <a:xfrm>
              <a:off x="948613" y="3552570"/>
              <a:ext cx="771965" cy="386161"/>
            </a:xfrm>
            <a:custGeom>
              <a:avLst/>
              <a:gdLst/>
              <a:ahLst/>
              <a:cxnLst/>
              <a:rect l="l" t="t" r="r" b="b"/>
              <a:pathLst>
                <a:path w="53993" h="27009" extrusionOk="0">
                  <a:moveTo>
                    <a:pt x="26984" y="0"/>
                  </a:moveTo>
                  <a:cubicBezTo>
                    <a:pt x="12058" y="0"/>
                    <a:pt x="0" y="12083"/>
                    <a:pt x="0" y="27009"/>
                  </a:cubicBezTo>
                  <a:lnTo>
                    <a:pt x="53993" y="27009"/>
                  </a:lnTo>
                  <a:cubicBezTo>
                    <a:pt x="53993" y="12107"/>
                    <a:pt x="41910" y="0"/>
                    <a:pt x="26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11;p64"/>
            <p:cNvSpPr/>
            <p:nvPr/>
          </p:nvSpPr>
          <p:spPr>
            <a:xfrm>
              <a:off x="1335818" y="3978664"/>
              <a:ext cx="772322" cy="385818"/>
            </a:xfrm>
            <a:custGeom>
              <a:avLst/>
              <a:gdLst/>
              <a:ahLst/>
              <a:cxnLst/>
              <a:rect l="l" t="t" r="r" b="b"/>
              <a:pathLst>
                <a:path w="54018" h="26985" extrusionOk="0">
                  <a:moveTo>
                    <a:pt x="52302" y="1643"/>
                  </a:moveTo>
                  <a:cubicBezTo>
                    <a:pt x="51444" y="14853"/>
                    <a:pt x="40440" y="25318"/>
                    <a:pt x="27009" y="25318"/>
                  </a:cubicBezTo>
                  <a:cubicBezTo>
                    <a:pt x="13603" y="25318"/>
                    <a:pt x="2574" y="14853"/>
                    <a:pt x="1740" y="1643"/>
                  </a:cubicBezTo>
                  <a:close/>
                  <a:moveTo>
                    <a:pt x="0" y="1"/>
                  </a:moveTo>
                  <a:cubicBezTo>
                    <a:pt x="0" y="14902"/>
                    <a:pt x="12083" y="26985"/>
                    <a:pt x="26984" y="26985"/>
                  </a:cubicBezTo>
                  <a:cubicBezTo>
                    <a:pt x="27000" y="26985"/>
                    <a:pt x="27015" y="26985"/>
                    <a:pt x="27030" y="26985"/>
                  </a:cubicBezTo>
                  <a:cubicBezTo>
                    <a:pt x="41935" y="26985"/>
                    <a:pt x="54018" y="14887"/>
                    <a:pt x="54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5817;p64"/>
          <p:cNvGrpSpPr/>
          <p:nvPr/>
        </p:nvGrpSpPr>
        <p:grpSpPr>
          <a:xfrm rot="20955380">
            <a:off x="7089212" y="3188171"/>
            <a:ext cx="1024164" cy="1390344"/>
            <a:chOff x="3250125" y="2571761"/>
            <a:chExt cx="818232" cy="1156368"/>
          </a:xfrm>
        </p:grpSpPr>
        <p:sp>
          <p:nvSpPr>
            <p:cNvPr id="38" name="Google Shape;5818;p64"/>
            <p:cNvSpPr/>
            <p:nvPr/>
          </p:nvSpPr>
          <p:spPr>
            <a:xfrm>
              <a:off x="3250125" y="2571761"/>
              <a:ext cx="578548" cy="1156368"/>
            </a:xfrm>
            <a:custGeom>
              <a:avLst/>
              <a:gdLst/>
              <a:ahLst/>
              <a:cxnLst/>
              <a:rect l="l" t="t" r="r" b="b"/>
              <a:pathLst>
                <a:path w="40465" h="80879" extrusionOk="0">
                  <a:moveTo>
                    <a:pt x="40465" y="0"/>
                  </a:moveTo>
                  <a:cubicBezTo>
                    <a:pt x="18088" y="0"/>
                    <a:pt x="1" y="18088"/>
                    <a:pt x="25" y="40415"/>
                  </a:cubicBezTo>
                  <a:cubicBezTo>
                    <a:pt x="25" y="62767"/>
                    <a:pt x="18137" y="80879"/>
                    <a:pt x="40465" y="80879"/>
                  </a:cubicBezTo>
                  <a:lnTo>
                    <a:pt x="40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19;p64"/>
            <p:cNvSpPr/>
            <p:nvPr/>
          </p:nvSpPr>
          <p:spPr>
            <a:xfrm>
              <a:off x="3375571" y="3436231"/>
              <a:ext cx="715" cy="1415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50" y="98"/>
                  </a:moveTo>
                  <a:cubicBezTo>
                    <a:pt x="50" y="74"/>
                    <a:pt x="1" y="25"/>
                    <a:pt x="1" y="0"/>
                  </a:cubicBezTo>
                  <a:cubicBezTo>
                    <a:pt x="1" y="25"/>
                    <a:pt x="50" y="74"/>
                    <a:pt x="50" y="98"/>
                  </a:cubicBezTo>
                  <a:close/>
                </a:path>
              </a:pathLst>
            </a:custGeom>
            <a:solidFill>
              <a:srgbClr val="FFC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20;p64"/>
            <p:cNvSpPr/>
            <p:nvPr/>
          </p:nvSpPr>
          <p:spPr>
            <a:xfrm>
              <a:off x="3366120" y="3413098"/>
              <a:ext cx="357" cy="715"/>
            </a:xfrm>
            <a:custGeom>
              <a:avLst/>
              <a:gdLst/>
              <a:ahLst/>
              <a:cxnLst/>
              <a:rect l="l" t="t" r="r" b="b"/>
              <a:pathLst>
                <a:path w="25" h="50" extrusionOk="0">
                  <a:moveTo>
                    <a:pt x="0" y="1"/>
                  </a:moveTo>
                  <a:cubicBezTo>
                    <a:pt x="0" y="25"/>
                    <a:pt x="0" y="50"/>
                    <a:pt x="25" y="50"/>
                  </a:cubicBezTo>
                  <a:cubicBezTo>
                    <a:pt x="25" y="25"/>
                    <a:pt x="0" y="25"/>
                    <a:pt x="0" y="1"/>
                  </a:cubicBezTo>
                  <a:close/>
                </a:path>
              </a:pathLst>
            </a:custGeom>
            <a:solidFill>
              <a:srgbClr val="FFC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21;p64"/>
            <p:cNvSpPr/>
            <p:nvPr/>
          </p:nvSpPr>
          <p:spPr>
            <a:xfrm>
              <a:off x="3604388" y="3004561"/>
              <a:ext cx="463968" cy="448498"/>
            </a:xfrm>
            <a:custGeom>
              <a:avLst/>
              <a:gdLst/>
              <a:ahLst/>
              <a:cxnLst/>
              <a:rect l="l" t="t" r="r" b="b"/>
              <a:pathLst>
                <a:path w="32451" h="31369" extrusionOk="0">
                  <a:moveTo>
                    <a:pt x="16230" y="1511"/>
                  </a:moveTo>
                  <a:cubicBezTo>
                    <a:pt x="22688" y="1511"/>
                    <a:pt x="28544" y="5968"/>
                    <a:pt x="30024" y="12521"/>
                  </a:cubicBezTo>
                  <a:cubicBezTo>
                    <a:pt x="30858" y="16198"/>
                    <a:pt x="30196" y="19997"/>
                    <a:pt x="28186" y="23183"/>
                  </a:cubicBezTo>
                  <a:cubicBezTo>
                    <a:pt x="26201" y="26369"/>
                    <a:pt x="23039" y="28599"/>
                    <a:pt x="19363" y="29432"/>
                  </a:cubicBezTo>
                  <a:cubicBezTo>
                    <a:pt x="18319" y="29668"/>
                    <a:pt x="17275" y="29781"/>
                    <a:pt x="16246" y="29781"/>
                  </a:cubicBezTo>
                  <a:cubicBezTo>
                    <a:pt x="9788" y="29781"/>
                    <a:pt x="3932" y="25325"/>
                    <a:pt x="2452" y="18771"/>
                  </a:cubicBezTo>
                  <a:cubicBezTo>
                    <a:pt x="1619" y="15095"/>
                    <a:pt x="2256" y="11296"/>
                    <a:pt x="4290" y="8110"/>
                  </a:cubicBezTo>
                  <a:cubicBezTo>
                    <a:pt x="6275" y="4924"/>
                    <a:pt x="9437" y="2693"/>
                    <a:pt x="13113" y="1860"/>
                  </a:cubicBezTo>
                  <a:cubicBezTo>
                    <a:pt x="14157" y="1624"/>
                    <a:pt x="15201" y="1511"/>
                    <a:pt x="16230" y="1511"/>
                  </a:cubicBezTo>
                  <a:close/>
                  <a:moveTo>
                    <a:pt x="16208" y="0"/>
                  </a:moveTo>
                  <a:cubicBezTo>
                    <a:pt x="15066" y="0"/>
                    <a:pt x="13906" y="126"/>
                    <a:pt x="12746" y="390"/>
                  </a:cubicBezTo>
                  <a:cubicBezTo>
                    <a:pt x="8677" y="1296"/>
                    <a:pt x="5172" y="3747"/>
                    <a:pt x="2942" y="7301"/>
                  </a:cubicBezTo>
                  <a:cubicBezTo>
                    <a:pt x="712" y="10830"/>
                    <a:pt x="1" y="15070"/>
                    <a:pt x="908" y="19139"/>
                  </a:cubicBezTo>
                  <a:cubicBezTo>
                    <a:pt x="2574" y="26393"/>
                    <a:pt x="9069" y="31369"/>
                    <a:pt x="16226" y="31369"/>
                  </a:cubicBezTo>
                  <a:cubicBezTo>
                    <a:pt x="17402" y="31369"/>
                    <a:pt x="18554" y="31197"/>
                    <a:pt x="19706" y="30952"/>
                  </a:cubicBezTo>
                  <a:cubicBezTo>
                    <a:pt x="23774" y="30045"/>
                    <a:pt x="27255" y="27594"/>
                    <a:pt x="29510" y="24040"/>
                  </a:cubicBezTo>
                  <a:cubicBezTo>
                    <a:pt x="31740" y="20511"/>
                    <a:pt x="32451" y="16296"/>
                    <a:pt x="31519" y="12203"/>
                  </a:cubicBezTo>
                  <a:cubicBezTo>
                    <a:pt x="29850" y="4953"/>
                    <a:pt x="23368" y="0"/>
                    <a:pt x="16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22;p64"/>
            <p:cNvSpPr/>
            <p:nvPr/>
          </p:nvSpPr>
          <p:spPr>
            <a:xfrm>
              <a:off x="3694105" y="3098295"/>
              <a:ext cx="277186" cy="260157"/>
            </a:xfrm>
            <a:custGeom>
              <a:avLst/>
              <a:gdLst/>
              <a:ahLst/>
              <a:cxnLst/>
              <a:rect l="l" t="t" r="r" b="b"/>
              <a:pathLst>
                <a:path w="19387" h="18196" extrusionOk="0">
                  <a:moveTo>
                    <a:pt x="9960" y="1553"/>
                  </a:moveTo>
                  <a:cubicBezTo>
                    <a:pt x="11372" y="1553"/>
                    <a:pt x="12754" y="1943"/>
                    <a:pt x="13995" y="2706"/>
                  </a:cubicBezTo>
                  <a:cubicBezTo>
                    <a:pt x="15710" y="3784"/>
                    <a:pt x="16887" y="5475"/>
                    <a:pt x="17352" y="7436"/>
                  </a:cubicBezTo>
                  <a:cubicBezTo>
                    <a:pt x="17769" y="9397"/>
                    <a:pt x="17426" y="11382"/>
                    <a:pt x="16372" y="13097"/>
                  </a:cubicBezTo>
                  <a:cubicBezTo>
                    <a:pt x="15294" y="14813"/>
                    <a:pt x="13603" y="15989"/>
                    <a:pt x="11642" y="16431"/>
                  </a:cubicBezTo>
                  <a:cubicBezTo>
                    <a:pt x="11078" y="16560"/>
                    <a:pt x="10515" y="16623"/>
                    <a:pt x="9960" y="16623"/>
                  </a:cubicBezTo>
                  <a:cubicBezTo>
                    <a:pt x="6532" y="16623"/>
                    <a:pt x="3428" y="14250"/>
                    <a:pt x="2647" y="10769"/>
                  </a:cubicBezTo>
                  <a:cubicBezTo>
                    <a:pt x="1716" y="6701"/>
                    <a:pt x="4265" y="2657"/>
                    <a:pt x="8333" y="1725"/>
                  </a:cubicBezTo>
                  <a:cubicBezTo>
                    <a:pt x="8876" y="1610"/>
                    <a:pt x="9420" y="1553"/>
                    <a:pt x="9960" y="1553"/>
                  </a:cubicBezTo>
                  <a:close/>
                  <a:moveTo>
                    <a:pt x="9991" y="1"/>
                  </a:moveTo>
                  <a:cubicBezTo>
                    <a:pt x="9316" y="1"/>
                    <a:pt x="8637" y="77"/>
                    <a:pt x="7966" y="230"/>
                  </a:cubicBezTo>
                  <a:cubicBezTo>
                    <a:pt x="3064" y="1333"/>
                    <a:pt x="0" y="6210"/>
                    <a:pt x="1103" y="11112"/>
                  </a:cubicBezTo>
                  <a:cubicBezTo>
                    <a:pt x="2059" y="15303"/>
                    <a:pt x="5833" y="18195"/>
                    <a:pt x="9951" y="18195"/>
                  </a:cubicBezTo>
                  <a:cubicBezTo>
                    <a:pt x="10637" y="18195"/>
                    <a:pt x="11299" y="18122"/>
                    <a:pt x="12010" y="17950"/>
                  </a:cubicBezTo>
                  <a:cubicBezTo>
                    <a:pt x="14362" y="17411"/>
                    <a:pt x="16397" y="15989"/>
                    <a:pt x="17671" y="13931"/>
                  </a:cubicBezTo>
                  <a:cubicBezTo>
                    <a:pt x="18970" y="11872"/>
                    <a:pt x="19387" y="9421"/>
                    <a:pt x="18847" y="7068"/>
                  </a:cubicBezTo>
                  <a:cubicBezTo>
                    <a:pt x="18333" y="4715"/>
                    <a:pt x="16887" y="2681"/>
                    <a:pt x="14828" y="1407"/>
                  </a:cubicBezTo>
                  <a:cubicBezTo>
                    <a:pt x="13356" y="478"/>
                    <a:pt x="11684" y="1"/>
                    <a:pt x="9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39"/>
          <p:cNvSpPr txBox="1">
            <a:spLocks noGrp="1"/>
          </p:cNvSpPr>
          <p:nvPr>
            <p:ph type="title"/>
          </p:nvPr>
        </p:nvSpPr>
        <p:spPr>
          <a:xfrm flipH="1">
            <a:off x="713250" y="2657474"/>
            <a:ext cx="6582000" cy="9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研究背景與動機</a:t>
            </a:r>
            <a:endParaRPr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36" name="Google Shape;3136;p39"/>
          <p:cNvSpPr txBox="1">
            <a:spLocks noGrp="1"/>
          </p:cNvSpPr>
          <p:nvPr>
            <p:ph type="subTitle" idx="1"/>
          </p:nvPr>
        </p:nvSpPr>
        <p:spPr>
          <a:xfrm>
            <a:off x="1562550" y="3648676"/>
            <a:ext cx="4883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dirty="0"/>
          </a:p>
        </p:txBody>
      </p:sp>
      <p:sp>
        <p:nvSpPr>
          <p:cNvPr id="3137" name="Google Shape;3137;p39"/>
          <p:cNvSpPr txBox="1">
            <a:spLocks noGrp="1"/>
          </p:cNvSpPr>
          <p:nvPr>
            <p:ph type="title" idx="2"/>
          </p:nvPr>
        </p:nvSpPr>
        <p:spPr>
          <a:xfrm flipH="1">
            <a:off x="3326700" y="1073324"/>
            <a:ext cx="13551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grpSp>
        <p:nvGrpSpPr>
          <p:cNvPr id="3138" name="Google Shape;3138;p39"/>
          <p:cNvGrpSpPr/>
          <p:nvPr/>
        </p:nvGrpSpPr>
        <p:grpSpPr>
          <a:xfrm>
            <a:off x="7446275" y="0"/>
            <a:ext cx="2600909" cy="5143500"/>
            <a:chOff x="7446275" y="0"/>
            <a:chExt cx="2600909" cy="5143500"/>
          </a:xfrm>
        </p:grpSpPr>
        <p:sp>
          <p:nvSpPr>
            <p:cNvPr id="3139" name="Google Shape;3139;p39"/>
            <p:cNvSpPr/>
            <p:nvPr/>
          </p:nvSpPr>
          <p:spPr>
            <a:xfrm>
              <a:off x="7446275" y="0"/>
              <a:ext cx="16977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9"/>
            <p:cNvSpPr/>
            <p:nvPr/>
          </p:nvSpPr>
          <p:spPr>
            <a:xfrm rot="2700000">
              <a:off x="8667500" y="2319391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9"/>
            <p:cNvSpPr/>
            <p:nvPr/>
          </p:nvSpPr>
          <p:spPr>
            <a:xfrm rot="2700000">
              <a:off x="7797126" y="4191972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2" name="Google Shape;3142;p39"/>
            <p:cNvGrpSpPr/>
            <p:nvPr/>
          </p:nvGrpSpPr>
          <p:grpSpPr>
            <a:xfrm>
              <a:off x="7704611" y="1846530"/>
              <a:ext cx="1452345" cy="1450434"/>
              <a:chOff x="3007636" y="1529825"/>
              <a:chExt cx="1710452" cy="1708201"/>
            </a:xfrm>
          </p:grpSpPr>
          <p:sp>
            <p:nvSpPr>
              <p:cNvPr id="3143" name="Google Shape;3143;p39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9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9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9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9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9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9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39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9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9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9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9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9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9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9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9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9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9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9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9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9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9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9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9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9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9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9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9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39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9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9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9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9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9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9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39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39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9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9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9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9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9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9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9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9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9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9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9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9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2" name="Google Shape;3192;p39"/>
            <p:cNvGrpSpPr/>
            <p:nvPr/>
          </p:nvGrpSpPr>
          <p:grpSpPr>
            <a:xfrm>
              <a:off x="7779441" y="539495"/>
              <a:ext cx="1969361" cy="1003983"/>
              <a:chOff x="529500" y="1798295"/>
              <a:chExt cx="2203358" cy="1123275"/>
            </a:xfrm>
          </p:grpSpPr>
          <p:sp>
            <p:nvSpPr>
              <p:cNvPr id="3193" name="Google Shape;3193;p39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9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9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9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9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9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9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9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9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9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9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38"/>
          <p:cNvSpPr txBox="1">
            <a:spLocks noGrp="1"/>
          </p:cNvSpPr>
          <p:nvPr>
            <p:ph type="subTitle" idx="1"/>
          </p:nvPr>
        </p:nvSpPr>
        <p:spPr>
          <a:xfrm>
            <a:off x="4400295" y="1940345"/>
            <a:ext cx="3983400" cy="2497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多來自於隨機對照試驗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Randomized Controlled Trial, RCT)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試驗設計以降低偏差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(bias)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及提升精準度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(precision)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嚴格地納入、排除標準以提高數據質量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998" name="Google Shape;2998;p38"/>
          <p:cNvSpPr txBox="1">
            <a:spLocks noGrp="1"/>
          </p:cNvSpPr>
          <p:nvPr>
            <p:ph type="title"/>
          </p:nvPr>
        </p:nvSpPr>
        <p:spPr>
          <a:xfrm>
            <a:off x="4475170" y="1132131"/>
            <a:ext cx="3983400" cy="7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臨床試驗 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Clinical</a:t>
            </a:r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Trials</a:t>
            </a:r>
            <a:endParaRPr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99" name="Google Shape;2999;p38"/>
          <p:cNvGrpSpPr/>
          <p:nvPr/>
        </p:nvGrpSpPr>
        <p:grpSpPr>
          <a:xfrm>
            <a:off x="-525734" y="-918475"/>
            <a:ext cx="4800134" cy="6980475"/>
            <a:chOff x="-525734" y="-918475"/>
            <a:chExt cx="4800134" cy="6980475"/>
          </a:xfrm>
        </p:grpSpPr>
        <p:sp>
          <p:nvSpPr>
            <p:cNvPr id="3000" name="Google Shape;3000;p38"/>
            <p:cNvSpPr/>
            <p:nvPr/>
          </p:nvSpPr>
          <p:spPr>
            <a:xfrm>
              <a:off x="0" y="0"/>
              <a:ext cx="427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8"/>
            <p:cNvSpPr/>
            <p:nvPr/>
          </p:nvSpPr>
          <p:spPr>
            <a:xfrm rot="2700000">
              <a:off x="63950" y="-681759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8"/>
            <p:cNvSpPr/>
            <p:nvPr/>
          </p:nvSpPr>
          <p:spPr>
            <a:xfrm rot="2700000">
              <a:off x="3322026" y="692172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8"/>
            <p:cNvSpPr/>
            <p:nvPr/>
          </p:nvSpPr>
          <p:spPr>
            <a:xfrm rot="2700000">
              <a:off x="-289000" y="358176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8"/>
            <p:cNvSpPr/>
            <p:nvPr/>
          </p:nvSpPr>
          <p:spPr>
            <a:xfrm rot="2700000">
              <a:off x="952951" y="2193747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5" name="Google Shape;3005;p38"/>
            <p:cNvGrpSpPr/>
            <p:nvPr/>
          </p:nvGrpSpPr>
          <p:grpSpPr>
            <a:xfrm>
              <a:off x="1164936" y="179393"/>
              <a:ext cx="1452345" cy="1450434"/>
              <a:chOff x="3007636" y="1529825"/>
              <a:chExt cx="1710452" cy="1708201"/>
            </a:xfrm>
          </p:grpSpPr>
          <p:sp>
            <p:nvSpPr>
              <p:cNvPr id="3006" name="Google Shape;3006;p38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8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8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8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38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38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38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38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38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8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8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8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38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38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38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38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38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38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38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8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8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8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8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8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8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8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8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8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8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8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8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8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8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8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8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8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8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8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8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8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8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8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8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8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5" name="Google Shape;3055;p38"/>
            <p:cNvGrpSpPr/>
            <p:nvPr/>
          </p:nvGrpSpPr>
          <p:grpSpPr>
            <a:xfrm>
              <a:off x="-525734" y="901670"/>
              <a:ext cx="1969361" cy="1003983"/>
              <a:chOff x="529500" y="1798295"/>
              <a:chExt cx="2203358" cy="1123275"/>
            </a:xfrm>
          </p:grpSpPr>
          <p:sp>
            <p:nvSpPr>
              <p:cNvPr id="3056" name="Google Shape;3056;p38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8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38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38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8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38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8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8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8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8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8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7" name="Google Shape;3067;p38"/>
            <p:cNvGrpSpPr/>
            <p:nvPr/>
          </p:nvGrpSpPr>
          <p:grpSpPr>
            <a:xfrm>
              <a:off x="-267214" y="4333343"/>
              <a:ext cx="1452345" cy="1450434"/>
              <a:chOff x="3007636" y="1529825"/>
              <a:chExt cx="1710452" cy="1708201"/>
            </a:xfrm>
          </p:grpSpPr>
          <p:sp>
            <p:nvSpPr>
              <p:cNvPr id="3068" name="Google Shape;3068;p38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38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38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38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38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8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8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8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8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8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8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8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8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8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8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8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8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8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8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8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8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8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8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8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8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8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8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8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8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8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8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8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8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8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8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8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8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8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8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8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8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8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38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38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8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8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8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8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8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7" name="Google Shape;3117;p38"/>
            <p:cNvGrpSpPr/>
            <p:nvPr/>
          </p:nvGrpSpPr>
          <p:grpSpPr>
            <a:xfrm>
              <a:off x="2164066" y="2598070"/>
              <a:ext cx="1969361" cy="1003983"/>
              <a:chOff x="529500" y="1798295"/>
              <a:chExt cx="2203358" cy="1123275"/>
            </a:xfrm>
          </p:grpSpPr>
          <p:sp>
            <p:nvSpPr>
              <p:cNvPr id="3118" name="Google Shape;3118;p38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8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8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8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8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8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38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38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8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8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8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9" name="Google Shape;3129;p38"/>
            <p:cNvSpPr/>
            <p:nvPr/>
          </p:nvSpPr>
          <p:spPr>
            <a:xfrm rot="2700000">
              <a:off x="2477600" y="468231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8"/>
            <p:cNvSpPr/>
            <p:nvPr/>
          </p:nvSpPr>
          <p:spPr>
            <a:xfrm rot="2700000">
              <a:off x="1783651" y="4128197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40"/>
          <p:cNvSpPr txBox="1">
            <a:spLocks noGrp="1"/>
          </p:cNvSpPr>
          <p:nvPr>
            <p:ph type="title"/>
          </p:nvPr>
        </p:nvSpPr>
        <p:spPr>
          <a:xfrm>
            <a:off x="2511878" y="787226"/>
            <a:ext cx="6492055" cy="14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真實世界數據</a:t>
            </a:r>
            <a:r>
              <a:rPr lang="en-US" altLang="zh-TW" sz="3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6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真實世界證據</a:t>
            </a:r>
            <a:endParaRPr sz="36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09" name="Google Shape;3209;p40"/>
          <p:cNvSpPr txBox="1">
            <a:spLocks noGrp="1"/>
          </p:cNvSpPr>
          <p:nvPr>
            <p:ph type="subTitle" idx="1"/>
          </p:nvPr>
        </p:nvSpPr>
        <p:spPr>
          <a:xfrm>
            <a:off x="2747989" y="2252279"/>
            <a:ext cx="6167674" cy="1858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真實世界資料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(Real-World Data, RWD)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是指從日常臨床實踐和患者生活中收集的數據；而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真實世界證據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(Real-World Evidence, RWE)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為研究資料來源，經適當分析方法所產生的證據。</a:t>
            </a:r>
          </a:p>
        </p:txBody>
      </p:sp>
      <p:grpSp>
        <p:nvGrpSpPr>
          <p:cNvPr id="3210" name="Google Shape;3210;p40"/>
          <p:cNvGrpSpPr/>
          <p:nvPr/>
        </p:nvGrpSpPr>
        <p:grpSpPr>
          <a:xfrm>
            <a:off x="-1111241" y="0"/>
            <a:ext cx="3791441" cy="5640916"/>
            <a:chOff x="-1111241" y="0"/>
            <a:chExt cx="3791441" cy="5640916"/>
          </a:xfrm>
        </p:grpSpPr>
        <p:sp>
          <p:nvSpPr>
            <p:cNvPr id="3211" name="Google Shape;3211;p40"/>
            <p:cNvSpPr/>
            <p:nvPr/>
          </p:nvSpPr>
          <p:spPr>
            <a:xfrm>
              <a:off x="0" y="0"/>
              <a:ext cx="26802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0"/>
            <p:cNvSpPr/>
            <p:nvPr/>
          </p:nvSpPr>
          <p:spPr>
            <a:xfrm rot="2700000">
              <a:off x="-112525" y="23671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3" name="Google Shape;3213;p40"/>
            <p:cNvGrpSpPr/>
            <p:nvPr/>
          </p:nvGrpSpPr>
          <p:grpSpPr>
            <a:xfrm>
              <a:off x="1164936" y="179393"/>
              <a:ext cx="1452345" cy="1450434"/>
              <a:chOff x="3007636" y="1529825"/>
              <a:chExt cx="1710452" cy="1708201"/>
            </a:xfrm>
          </p:grpSpPr>
          <p:sp>
            <p:nvSpPr>
              <p:cNvPr id="3214" name="Google Shape;3214;p4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4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4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4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4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4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4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4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4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4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4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4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4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4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4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4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4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4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4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4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4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4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4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4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4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4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4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4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4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4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4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4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4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4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4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4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4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4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3" name="Google Shape;3263;p40"/>
            <p:cNvGrpSpPr/>
            <p:nvPr/>
          </p:nvGrpSpPr>
          <p:grpSpPr>
            <a:xfrm>
              <a:off x="-525734" y="1824320"/>
              <a:ext cx="1969361" cy="1003983"/>
              <a:chOff x="529500" y="1798295"/>
              <a:chExt cx="2203358" cy="1123275"/>
            </a:xfrm>
          </p:grpSpPr>
          <p:sp>
            <p:nvSpPr>
              <p:cNvPr id="3264" name="Google Shape;3264;p40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0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0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0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40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40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40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40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40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40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40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5" name="Google Shape;3275;p40"/>
            <p:cNvGrpSpPr/>
            <p:nvPr/>
          </p:nvGrpSpPr>
          <p:grpSpPr>
            <a:xfrm>
              <a:off x="355416" y="4636932"/>
              <a:ext cx="1969361" cy="1003983"/>
              <a:chOff x="529500" y="1798295"/>
              <a:chExt cx="2203358" cy="1123275"/>
            </a:xfrm>
          </p:grpSpPr>
          <p:sp>
            <p:nvSpPr>
              <p:cNvPr id="3276" name="Google Shape;3276;p40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40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40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40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40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40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40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40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40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0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40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7" name="Google Shape;3287;p40"/>
            <p:cNvSpPr/>
            <p:nvPr/>
          </p:nvSpPr>
          <p:spPr>
            <a:xfrm rot="2700000">
              <a:off x="1597301" y="2839672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0"/>
            <p:cNvSpPr/>
            <p:nvPr/>
          </p:nvSpPr>
          <p:spPr>
            <a:xfrm rot="2700000">
              <a:off x="-874525" y="3418066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9" name="Google Shape;3289;p40"/>
            <p:cNvGrpSpPr/>
            <p:nvPr/>
          </p:nvGrpSpPr>
          <p:grpSpPr>
            <a:xfrm>
              <a:off x="854111" y="2717868"/>
              <a:ext cx="1452345" cy="1450434"/>
              <a:chOff x="3007636" y="1529825"/>
              <a:chExt cx="1710452" cy="1708201"/>
            </a:xfrm>
          </p:grpSpPr>
          <p:sp>
            <p:nvSpPr>
              <p:cNvPr id="3290" name="Google Shape;3290;p40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0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40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40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40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40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0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0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0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0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0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0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0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40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40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40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40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0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0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0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0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0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0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0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40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40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40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40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0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0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0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0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0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0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0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40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40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40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40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40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0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0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0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0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0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0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0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0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0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Google Shape;5133;p59"/>
          <p:cNvSpPr txBox="1">
            <a:spLocks noGrp="1"/>
          </p:cNvSpPr>
          <p:nvPr>
            <p:ph type="title"/>
          </p:nvPr>
        </p:nvSpPr>
        <p:spPr>
          <a:xfrm>
            <a:off x="512213" y="425650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臨床試驗資料與真實世界數據之比較</a:t>
            </a:r>
            <a:endParaRPr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140" name="Google Shape;5140;p59"/>
          <p:cNvGrpSpPr/>
          <p:nvPr/>
        </p:nvGrpSpPr>
        <p:grpSpPr>
          <a:xfrm>
            <a:off x="7408525" y="-159644"/>
            <a:ext cx="2296227" cy="5900150"/>
            <a:chOff x="7408525" y="-159644"/>
            <a:chExt cx="2296227" cy="5900150"/>
          </a:xfrm>
        </p:grpSpPr>
        <p:sp>
          <p:nvSpPr>
            <p:cNvPr id="5141" name="Google Shape;5141;p59"/>
            <p:cNvSpPr/>
            <p:nvPr/>
          </p:nvSpPr>
          <p:spPr>
            <a:xfrm>
              <a:off x="7408525" y="0"/>
              <a:ext cx="1735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9"/>
            <p:cNvSpPr/>
            <p:nvPr/>
          </p:nvSpPr>
          <p:spPr>
            <a:xfrm rot="2700000">
              <a:off x="8035225" y="1225128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9"/>
            <p:cNvSpPr/>
            <p:nvPr/>
          </p:nvSpPr>
          <p:spPr>
            <a:xfrm rot="2700000">
              <a:off x="7611576" y="5031309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4" name="Google Shape;5144;p59"/>
            <p:cNvGrpSpPr/>
            <p:nvPr/>
          </p:nvGrpSpPr>
          <p:grpSpPr>
            <a:xfrm>
              <a:off x="7550111" y="2321230"/>
              <a:ext cx="1452345" cy="1450434"/>
              <a:chOff x="3007636" y="1529825"/>
              <a:chExt cx="1710452" cy="1708201"/>
            </a:xfrm>
          </p:grpSpPr>
          <p:sp>
            <p:nvSpPr>
              <p:cNvPr id="5145" name="Google Shape;5145;p59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59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59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59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59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59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59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59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59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59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59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59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59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59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59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59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59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59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59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59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59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59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59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59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59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59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59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59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59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59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59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59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59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59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59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59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59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59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59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59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59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59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59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59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59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59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59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59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59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94" name="Google Shape;5194;p59"/>
            <p:cNvGrpSpPr/>
            <p:nvPr/>
          </p:nvGrpSpPr>
          <p:grpSpPr>
            <a:xfrm>
              <a:off x="7735391" y="3792907"/>
              <a:ext cx="1969361" cy="1003983"/>
              <a:chOff x="529500" y="1798295"/>
              <a:chExt cx="2203358" cy="1123275"/>
            </a:xfrm>
          </p:grpSpPr>
          <p:sp>
            <p:nvSpPr>
              <p:cNvPr id="5195" name="Google Shape;5195;p59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6" name="Google Shape;5196;p59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59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59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59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59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59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2" name="Google Shape;5202;p59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59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59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59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6" name="Google Shape;5206;p59"/>
            <p:cNvSpPr/>
            <p:nvPr/>
          </p:nvSpPr>
          <p:spPr>
            <a:xfrm rot="2700000">
              <a:off x="8941551" y="2752759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7" name="Google Shape;5207;p59"/>
            <p:cNvGrpSpPr/>
            <p:nvPr/>
          </p:nvGrpSpPr>
          <p:grpSpPr>
            <a:xfrm>
              <a:off x="7993911" y="304805"/>
              <a:ext cx="1452345" cy="1450434"/>
              <a:chOff x="3007636" y="1529825"/>
              <a:chExt cx="1710452" cy="1708201"/>
            </a:xfrm>
          </p:grpSpPr>
          <p:sp>
            <p:nvSpPr>
              <p:cNvPr id="5208" name="Google Shape;5208;p59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59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59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59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59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59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59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59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59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59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59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59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59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59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59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59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59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59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59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59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59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59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59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59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59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59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59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59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59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59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59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59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59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59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59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59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59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59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59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59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59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59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59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59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59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59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59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59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59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7" name="Google Shape;5257;p59"/>
            <p:cNvSpPr/>
            <p:nvPr/>
          </p:nvSpPr>
          <p:spPr>
            <a:xfrm rot="2700000">
              <a:off x="7611576" y="-37841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50099"/>
              </p:ext>
            </p:extLst>
          </p:nvPr>
        </p:nvGraphicFramePr>
        <p:xfrm>
          <a:off x="512213" y="1169579"/>
          <a:ext cx="6804655" cy="3627180"/>
        </p:xfrm>
        <a:graphic>
          <a:graphicData uri="http://schemas.openxmlformats.org/drawingml/2006/table">
            <a:tbl>
              <a:tblPr firstRow="1" bandRow="1">
                <a:tableStyleId>{3C481130-7195-468D-9776-E196D5731395}</a:tableStyleId>
              </a:tblPr>
              <a:tblGrid>
                <a:gridCol w="1436393">
                  <a:extLst>
                    <a:ext uri="{9D8B030D-6E8A-4147-A177-3AD203B41FA5}">
                      <a16:colId xmlns:a16="http://schemas.microsoft.com/office/drawing/2014/main" val="3804722174"/>
                    </a:ext>
                  </a:extLst>
                </a:gridCol>
                <a:gridCol w="2684131">
                  <a:extLst>
                    <a:ext uri="{9D8B030D-6E8A-4147-A177-3AD203B41FA5}">
                      <a16:colId xmlns:a16="http://schemas.microsoft.com/office/drawing/2014/main" val="2899498056"/>
                    </a:ext>
                  </a:extLst>
                </a:gridCol>
                <a:gridCol w="2684131">
                  <a:extLst>
                    <a:ext uri="{9D8B030D-6E8A-4147-A177-3AD203B41FA5}">
                      <a16:colId xmlns:a16="http://schemas.microsoft.com/office/drawing/2014/main" val="94327073"/>
                    </a:ext>
                  </a:extLst>
                </a:gridCol>
              </a:tblGrid>
              <a:tr h="604530"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臨床試驗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真實世界數據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79200"/>
                  </a:ext>
                </a:extLst>
              </a:tr>
              <a:tr h="604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在受控制的環境中進行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包含更廣泛、多樣的患者，</a:t>
                      </a:r>
                      <a:endParaRPr lang="en-US" altLang="zh-TW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反映實際臨床實踐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680881"/>
                  </a:ext>
                </a:extLst>
              </a:tr>
              <a:tr h="604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樣本量與時間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較小的樣本量、參與者不代表整個群體，且研究時間較短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更大的樣本量和長期的資料，</a:t>
                      </a:r>
                      <a:endParaRPr lang="en-US" altLang="zh-TW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更能觀察罕見事件和長期效應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431575"/>
                  </a:ext>
                </a:extLst>
              </a:tr>
              <a:tr h="604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可控制性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研究者能夠控制實驗條件和干預，以確保內部效度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資料收集標準較不嚴謹，</a:t>
                      </a:r>
                      <a:endParaRPr lang="en-US" altLang="zh-TW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控制能力較低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649998"/>
                  </a:ext>
                </a:extLst>
              </a:tr>
              <a:tr h="604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研究類型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前瞻性研究</a:t>
                      </a:r>
                      <a:endParaRPr lang="en-US" altLang="zh-TW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(prospective study)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回溯性研究 </a:t>
                      </a:r>
                      <a:endParaRPr lang="en-US" altLang="zh-TW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(retrospective study)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725669"/>
                  </a:ext>
                </a:extLst>
              </a:tr>
              <a:tr h="6045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資料品質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嚴格的數據管理流程，</a:t>
                      </a:r>
                      <a:endParaRPr lang="en-US" altLang="zh-TW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確保數據的一致性和完整性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資料並非為了研究而收集，</a:t>
                      </a:r>
                      <a:endParaRPr lang="en-US" altLang="zh-TW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且會因研究者的選擇產生偏差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6075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3" name="Google Shape;4723;p54"/>
          <p:cNvSpPr txBox="1">
            <a:spLocks noGrp="1"/>
          </p:cNvSpPr>
          <p:nvPr>
            <p:ph type="title"/>
          </p:nvPr>
        </p:nvSpPr>
        <p:spPr>
          <a:xfrm>
            <a:off x="872400" y="458278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研究目的</a:t>
            </a:r>
            <a:endParaRPr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400" y="1185217"/>
            <a:ext cx="770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以統計的角度深入探討</a:t>
            </a:r>
            <a:r>
              <a:rPr lang="en-US" altLang="zh-TW" sz="24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RWD</a:t>
            </a:r>
            <a:r>
              <a:rPr lang="zh-TW" altLang="en-US" sz="24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的內容及應用</a:t>
            </a:r>
            <a:r>
              <a:rPr lang="en-US" altLang="zh-TW" sz="2400" b="1" dirty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:</a:t>
            </a:r>
          </a:p>
          <a:p>
            <a:pPr marL="342900" lvl="2" indent="-34290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如何收集適合的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RWD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的資料</a:t>
            </a:r>
            <a:endParaRPr lang="en-US" altLang="zh-TW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SemiBold"/>
              <a:sym typeface="Montserrat SemiBold"/>
            </a:endParaRPr>
          </a:p>
          <a:p>
            <a:pPr marL="342900" lvl="2" indent="-34290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RWD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生成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RWE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的研究設計實務探討</a:t>
            </a:r>
            <a:endParaRPr lang="en-US" altLang="zh-TW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SemiBold"/>
              <a:sym typeface="Montserrat SemiBold"/>
            </a:endParaRPr>
          </a:p>
          <a:p>
            <a:pPr marL="342900" lvl="2" indent="-34290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使用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RWD/ RWE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對於新藥核准上市在一些主要國家的相關法規</a:t>
            </a:r>
            <a:endParaRPr lang="en-US" altLang="zh-TW" sz="20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 SemiBold"/>
              <a:sym typeface="Montserrat SemiBold"/>
            </a:endParaRPr>
          </a:p>
          <a:p>
            <a:pPr marL="342900" lvl="2" indent="-342900">
              <a:lnSpc>
                <a:spcPct val="20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醫學研究與新藥開發中使用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RWD/ RWE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 SemiBold"/>
                <a:sym typeface="Montserrat SemiBold"/>
              </a:rPr>
              <a:t>的統計考量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p41"/>
          <p:cNvSpPr txBox="1">
            <a:spLocks noGrp="1"/>
          </p:cNvSpPr>
          <p:nvPr>
            <p:ph type="subTitle" idx="1"/>
          </p:nvPr>
        </p:nvSpPr>
        <p:spPr>
          <a:xfrm>
            <a:off x="1634199" y="1327300"/>
            <a:ext cx="40086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法規面</a:t>
            </a:r>
            <a:endParaRPr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44" name="Google Shape;3344;p41"/>
          <p:cNvSpPr txBox="1">
            <a:spLocks noGrp="1"/>
          </p:cNvSpPr>
          <p:nvPr>
            <p:ph type="subTitle" idx="5"/>
          </p:nvPr>
        </p:nvSpPr>
        <p:spPr>
          <a:xfrm>
            <a:off x="1634199" y="2382148"/>
            <a:ext cx="40086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學術面</a:t>
            </a:r>
            <a:endParaRPr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45" name="Google Shape;3345;p41"/>
          <p:cNvSpPr txBox="1">
            <a:spLocks noGrp="1"/>
          </p:cNvSpPr>
          <p:nvPr>
            <p:ph type="subTitle" idx="6"/>
          </p:nvPr>
        </p:nvSpPr>
        <p:spPr>
          <a:xfrm>
            <a:off x="1634199" y="3537457"/>
            <a:ext cx="40086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業界</a:t>
            </a:r>
            <a:endParaRPr dirty="0">
              <a:solidFill>
                <a:schemeClr val="bg2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46" name="Google Shape;334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092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32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文獻探討</a:t>
            </a:r>
            <a:endParaRPr sz="32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47" name="Google Shape;3347;p41"/>
          <p:cNvSpPr txBox="1">
            <a:spLocks noGrp="1"/>
          </p:cNvSpPr>
          <p:nvPr>
            <p:ph type="subTitle" idx="2"/>
          </p:nvPr>
        </p:nvSpPr>
        <p:spPr>
          <a:xfrm>
            <a:off x="1662859" y="1700976"/>
            <a:ext cx="4398986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新藥是否能上市必須提交給法規單位審核，所以相關法律極其重要</a:t>
            </a:r>
            <a:endParaRPr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48" name="Google Shape;3348;p41"/>
          <p:cNvSpPr txBox="1">
            <a:spLocks noGrp="1"/>
          </p:cNvSpPr>
          <p:nvPr>
            <p:ph type="subTitle" idx="3"/>
          </p:nvPr>
        </p:nvSpPr>
        <p:spPr>
          <a:xfrm>
            <a:off x="1634200" y="2738051"/>
            <a:ext cx="40086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RWD/ RWE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提供更接近實際的數據，更能反映臨床實踐和患者群體的多樣性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49" name="Google Shape;3349;p41"/>
          <p:cNvSpPr txBox="1">
            <a:spLocks noGrp="1"/>
          </p:cNvSpPr>
          <p:nvPr>
            <p:ph type="subTitle" idx="4"/>
          </p:nvPr>
        </p:nvSpPr>
        <p:spPr>
          <a:xfrm>
            <a:off x="1634200" y="3893361"/>
            <a:ext cx="4008600" cy="6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製藥公司使用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RWD/ RWE</a:t>
            </a:r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以降低其研發成本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50" name="Google Shape;3350;p41"/>
          <p:cNvSpPr/>
          <p:nvPr/>
        </p:nvSpPr>
        <p:spPr>
          <a:xfrm>
            <a:off x="818620" y="1510300"/>
            <a:ext cx="5994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1" name="Google Shape;3351;p41"/>
          <p:cNvSpPr/>
          <p:nvPr/>
        </p:nvSpPr>
        <p:spPr>
          <a:xfrm>
            <a:off x="818620" y="2571750"/>
            <a:ext cx="5994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41"/>
          <p:cNvSpPr/>
          <p:nvPr/>
        </p:nvSpPr>
        <p:spPr>
          <a:xfrm>
            <a:off x="818620" y="3633200"/>
            <a:ext cx="5994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8" name="Google Shape;3358;p41"/>
          <p:cNvGrpSpPr/>
          <p:nvPr/>
        </p:nvGrpSpPr>
        <p:grpSpPr>
          <a:xfrm>
            <a:off x="6229125" y="-506863"/>
            <a:ext cx="3475627" cy="5898194"/>
            <a:chOff x="6229125" y="-506863"/>
            <a:chExt cx="3475627" cy="5898194"/>
          </a:xfrm>
        </p:grpSpPr>
        <p:sp>
          <p:nvSpPr>
            <p:cNvPr id="3359" name="Google Shape;3359;p41"/>
            <p:cNvSpPr/>
            <p:nvPr/>
          </p:nvSpPr>
          <p:spPr>
            <a:xfrm>
              <a:off x="6229125" y="0"/>
              <a:ext cx="29148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1"/>
            <p:cNvSpPr/>
            <p:nvPr/>
          </p:nvSpPr>
          <p:spPr>
            <a:xfrm rot="2700000">
              <a:off x="8035225" y="1225128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1"/>
            <p:cNvSpPr/>
            <p:nvPr/>
          </p:nvSpPr>
          <p:spPr>
            <a:xfrm rot="2700000">
              <a:off x="6780876" y="4682134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2" name="Google Shape;3362;p41"/>
            <p:cNvGrpSpPr/>
            <p:nvPr/>
          </p:nvGrpSpPr>
          <p:grpSpPr>
            <a:xfrm>
              <a:off x="6735536" y="2566905"/>
              <a:ext cx="1452345" cy="1450434"/>
              <a:chOff x="3007636" y="1529825"/>
              <a:chExt cx="1710452" cy="1708201"/>
            </a:xfrm>
          </p:grpSpPr>
          <p:sp>
            <p:nvSpPr>
              <p:cNvPr id="3363" name="Google Shape;3363;p41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41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41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41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41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1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1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1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1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1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1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1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41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1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1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1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1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1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1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1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1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1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1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1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1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1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1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1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1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1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1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1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1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1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1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1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1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1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1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1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1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1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1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41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41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1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1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1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1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2" name="Google Shape;3412;p41"/>
            <p:cNvGrpSpPr/>
            <p:nvPr/>
          </p:nvGrpSpPr>
          <p:grpSpPr>
            <a:xfrm>
              <a:off x="7735391" y="3792907"/>
              <a:ext cx="1969361" cy="1003983"/>
              <a:chOff x="529500" y="1798295"/>
              <a:chExt cx="2203358" cy="1123275"/>
            </a:xfrm>
          </p:grpSpPr>
          <p:sp>
            <p:nvSpPr>
              <p:cNvPr id="3413" name="Google Shape;3413;p41"/>
              <p:cNvSpPr/>
              <p:nvPr/>
            </p:nvSpPr>
            <p:spPr>
              <a:xfrm>
                <a:off x="529500" y="1798569"/>
                <a:ext cx="1101716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35" extrusionOk="0">
                    <a:moveTo>
                      <a:pt x="67662" y="0"/>
                    </a:moveTo>
                    <a:cubicBezTo>
                      <a:pt x="65145" y="0"/>
                      <a:pt x="62456" y="361"/>
                      <a:pt x="59393" y="1132"/>
                    </a:cubicBezTo>
                    <a:cubicBezTo>
                      <a:pt x="57532" y="1574"/>
                      <a:pt x="55694" y="2132"/>
                      <a:pt x="53972" y="2807"/>
                    </a:cubicBezTo>
                    <a:cubicBezTo>
                      <a:pt x="36734" y="8948"/>
                      <a:pt x="15680" y="23814"/>
                      <a:pt x="14796" y="24442"/>
                    </a:cubicBezTo>
                    <a:lnTo>
                      <a:pt x="0" y="34934"/>
                    </a:lnTo>
                    <a:lnTo>
                      <a:pt x="20147" y="34934"/>
                    </a:lnTo>
                    <a:cubicBezTo>
                      <a:pt x="20147" y="34934"/>
                      <a:pt x="40875" y="20231"/>
                      <a:pt x="57090" y="14485"/>
                    </a:cubicBezTo>
                    <a:cubicBezTo>
                      <a:pt x="58486" y="13927"/>
                      <a:pt x="59974" y="13485"/>
                      <a:pt x="61510" y="13136"/>
                    </a:cubicBezTo>
                    <a:cubicBezTo>
                      <a:pt x="63743" y="12554"/>
                      <a:pt x="65837" y="12229"/>
                      <a:pt x="67698" y="12229"/>
                    </a:cubicBezTo>
                    <a:cubicBezTo>
                      <a:pt x="67977" y="12229"/>
                      <a:pt x="68256" y="12252"/>
                      <a:pt x="68536" y="12252"/>
                    </a:cubicBezTo>
                    <a:lnTo>
                      <a:pt x="68536" y="15"/>
                    </a:lnTo>
                    <a:cubicBezTo>
                      <a:pt x="68247" y="5"/>
                      <a:pt x="67955" y="0"/>
                      <a:pt x="67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1"/>
              <p:cNvSpPr/>
              <p:nvPr/>
            </p:nvSpPr>
            <p:spPr>
              <a:xfrm>
                <a:off x="1631142" y="2360103"/>
                <a:ext cx="1101346" cy="561323"/>
              </a:xfrm>
              <a:custGeom>
                <a:avLst/>
                <a:gdLst/>
                <a:ahLst/>
                <a:cxnLst/>
                <a:rect l="l" t="t" r="r" b="b"/>
                <a:pathLst>
                  <a:path w="68513" h="34919" extrusionOk="0">
                    <a:moveTo>
                      <a:pt x="48366" y="0"/>
                    </a:moveTo>
                    <a:cubicBezTo>
                      <a:pt x="48366" y="0"/>
                      <a:pt x="27638" y="14703"/>
                      <a:pt x="11446" y="20426"/>
                    </a:cubicBezTo>
                    <a:cubicBezTo>
                      <a:pt x="10027" y="20984"/>
                      <a:pt x="8562" y="21426"/>
                      <a:pt x="7026" y="21775"/>
                    </a:cubicBezTo>
                    <a:cubicBezTo>
                      <a:pt x="4770" y="22357"/>
                      <a:pt x="2676" y="22682"/>
                      <a:pt x="815" y="22682"/>
                    </a:cubicBezTo>
                    <a:cubicBezTo>
                      <a:pt x="536" y="22682"/>
                      <a:pt x="256" y="22659"/>
                      <a:pt x="1" y="22659"/>
                    </a:cubicBezTo>
                    <a:lnTo>
                      <a:pt x="1" y="34919"/>
                    </a:lnTo>
                    <a:lnTo>
                      <a:pt x="815" y="34919"/>
                    </a:lnTo>
                    <a:cubicBezTo>
                      <a:pt x="3327" y="34919"/>
                      <a:pt x="6049" y="34547"/>
                      <a:pt x="9120" y="33779"/>
                    </a:cubicBezTo>
                    <a:cubicBezTo>
                      <a:pt x="11004" y="33337"/>
                      <a:pt x="12819" y="32779"/>
                      <a:pt x="14564" y="32104"/>
                    </a:cubicBezTo>
                    <a:cubicBezTo>
                      <a:pt x="31802" y="25962"/>
                      <a:pt x="52856" y="11120"/>
                      <a:pt x="53740" y="10469"/>
                    </a:cubicBezTo>
                    <a:lnTo>
                      <a:pt x="68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1"/>
              <p:cNvSpPr/>
              <p:nvPr/>
            </p:nvSpPr>
            <p:spPr>
              <a:xfrm>
                <a:off x="1631142" y="1798295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690" y="0"/>
                    </a:moveTo>
                    <a:cubicBezTo>
                      <a:pt x="459" y="0"/>
                      <a:pt x="229" y="3"/>
                      <a:pt x="1" y="9"/>
                    </a:cubicBezTo>
                    <a:lnTo>
                      <a:pt x="1" y="12269"/>
                    </a:lnTo>
                    <a:cubicBezTo>
                      <a:pt x="280" y="12269"/>
                      <a:pt x="536" y="12246"/>
                      <a:pt x="815" y="12246"/>
                    </a:cubicBezTo>
                    <a:cubicBezTo>
                      <a:pt x="2676" y="12246"/>
                      <a:pt x="4770" y="12571"/>
                      <a:pt x="7026" y="13153"/>
                    </a:cubicBezTo>
                    <a:cubicBezTo>
                      <a:pt x="8538" y="13502"/>
                      <a:pt x="10027" y="13967"/>
                      <a:pt x="11446" y="14502"/>
                    </a:cubicBezTo>
                    <a:cubicBezTo>
                      <a:pt x="27638" y="20225"/>
                      <a:pt x="48366" y="34951"/>
                      <a:pt x="48366" y="34951"/>
                    </a:cubicBezTo>
                    <a:lnTo>
                      <a:pt x="68536" y="34951"/>
                    </a:lnTo>
                    <a:lnTo>
                      <a:pt x="53740" y="24459"/>
                    </a:lnTo>
                    <a:cubicBezTo>
                      <a:pt x="52856" y="23831"/>
                      <a:pt x="31802" y="8965"/>
                      <a:pt x="14564" y="2824"/>
                    </a:cubicBezTo>
                    <a:cubicBezTo>
                      <a:pt x="12842" y="2149"/>
                      <a:pt x="11004" y="1591"/>
                      <a:pt x="9120" y="1149"/>
                    </a:cubicBezTo>
                    <a:cubicBezTo>
                      <a:pt x="6004" y="359"/>
                      <a:pt x="3260" y="0"/>
                      <a:pt x="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1"/>
              <p:cNvSpPr/>
              <p:nvPr/>
            </p:nvSpPr>
            <p:spPr>
              <a:xfrm>
                <a:off x="529500" y="2359717"/>
                <a:ext cx="1101716" cy="561853"/>
              </a:xfrm>
              <a:custGeom>
                <a:avLst/>
                <a:gdLst/>
                <a:ahLst/>
                <a:cxnLst/>
                <a:rect l="l" t="t" r="r" b="b"/>
                <a:pathLst>
                  <a:path w="68536" h="34952" extrusionOk="0">
                    <a:moveTo>
                      <a:pt x="0" y="1"/>
                    </a:moveTo>
                    <a:lnTo>
                      <a:pt x="14796" y="10493"/>
                    </a:lnTo>
                    <a:cubicBezTo>
                      <a:pt x="15680" y="11144"/>
                      <a:pt x="36734" y="25986"/>
                      <a:pt x="53972" y="32128"/>
                    </a:cubicBezTo>
                    <a:cubicBezTo>
                      <a:pt x="55694" y="32803"/>
                      <a:pt x="57532" y="33361"/>
                      <a:pt x="59393" y="33803"/>
                    </a:cubicBezTo>
                    <a:cubicBezTo>
                      <a:pt x="62530" y="34593"/>
                      <a:pt x="65276" y="34952"/>
                      <a:pt x="67846" y="34952"/>
                    </a:cubicBezTo>
                    <a:cubicBezTo>
                      <a:pt x="68077" y="34952"/>
                      <a:pt x="68307" y="34949"/>
                      <a:pt x="68536" y="34943"/>
                    </a:cubicBezTo>
                    <a:lnTo>
                      <a:pt x="68536" y="22683"/>
                    </a:lnTo>
                    <a:cubicBezTo>
                      <a:pt x="68256" y="22683"/>
                      <a:pt x="67977" y="22706"/>
                      <a:pt x="67698" y="22706"/>
                    </a:cubicBezTo>
                    <a:cubicBezTo>
                      <a:pt x="65837" y="22706"/>
                      <a:pt x="63743" y="22381"/>
                      <a:pt x="61510" y="21799"/>
                    </a:cubicBezTo>
                    <a:cubicBezTo>
                      <a:pt x="59974" y="21450"/>
                      <a:pt x="58486" y="21008"/>
                      <a:pt x="57090" y="20450"/>
                    </a:cubicBezTo>
                    <a:cubicBezTo>
                      <a:pt x="40875" y="14727"/>
                      <a:pt x="20147" y="1"/>
                      <a:pt x="20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1"/>
              <p:cNvSpPr/>
              <p:nvPr/>
            </p:nvSpPr>
            <p:spPr>
              <a:xfrm>
                <a:off x="853330" y="1995123"/>
                <a:ext cx="1555353" cy="729628"/>
              </a:xfrm>
              <a:custGeom>
                <a:avLst/>
                <a:gdLst/>
                <a:ahLst/>
                <a:cxnLst/>
                <a:rect l="l" t="t" r="r" b="b"/>
                <a:pathLst>
                  <a:path w="96756" h="45389" extrusionOk="0">
                    <a:moveTo>
                      <a:pt x="47552" y="1"/>
                    </a:moveTo>
                    <a:cubicBezTo>
                      <a:pt x="45691" y="1"/>
                      <a:pt x="43597" y="326"/>
                      <a:pt x="41364" y="908"/>
                    </a:cubicBezTo>
                    <a:cubicBezTo>
                      <a:pt x="39828" y="1257"/>
                      <a:pt x="38340" y="1722"/>
                      <a:pt x="36944" y="2257"/>
                    </a:cubicBezTo>
                    <a:cubicBezTo>
                      <a:pt x="20729" y="7980"/>
                      <a:pt x="1" y="22706"/>
                      <a:pt x="1" y="22706"/>
                    </a:cubicBezTo>
                    <a:cubicBezTo>
                      <a:pt x="1" y="22706"/>
                      <a:pt x="20729" y="37409"/>
                      <a:pt x="36944" y="43132"/>
                    </a:cubicBezTo>
                    <a:cubicBezTo>
                      <a:pt x="38340" y="43690"/>
                      <a:pt x="39828" y="44132"/>
                      <a:pt x="41364" y="44481"/>
                    </a:cubicBezTo>
                    <a:cubicBezTo>
                      <a:pt x="43597" y="45063"/>
                      <a:pt x="45691" y="45388"/>
                      <a:pt x="47552" y="45388"/>
                    </a:cubicBezTo>
                    <a:cubicBezTo>
                      <a:pt x="47831" y="45388"/>
                      <a:pt x="48110" y="45365"/>
                      <a:pt x="48390" y="45365"/>
                    </a:cubicBezTo>
                    <a:cubicBezTo>
                      <a:pt x="48645" y="45365"/>
                      <a:pt x="48925" y="45388"/>
                      <a:pt x="49204" y="45388"/>
                    </a:cubicBezTo>
                    <a:cubicBezTo>
                      <a:pt x="51065" y="45388"/>
                      <a:pt x="53159" y="45063"/>
                      <a:pt x="55415" y="44481"/>
                    </a:cubicBezTo>
                    <a:cubicBezTo>
                      <a:pt x="56927" y="44132"/>
                      <a:pt x="58416" y="43690"/>
                      <a:pt x="59835" y="43132"/>
                    </a:cubicBezTo>
                    <a:cubicBezTo>
                      <a:pt x="76027" y="37409"/>
                      <a:pt x="96755" y="22683"/>
                      <a:pt x="96755" y="22683"/>
                    </a:cubicBezTo>
                    <a:cubicBezTo>
                      <a:pt x="96755" y="22683"/>
                      <a:pt x="76027" y="7980"/>
                      <a:pt x="59835" y="2257"/>
                    </a:cubicBezTo>
                    <a:cubicBezTo>
                      <a:pt x="58416" y="1699"/>
                      <a:pt x="56927" y="1257"/>
                      <a:pt x="55415" y="908"/>
                    </a:cubicBezTo>
                    <a:cubicBezTo>
                      <a:pt x="53159" y="326"/>
                      <a:pt x="51065" y="1"/>
                      <a:pt x="49204" y="1"/>
                    </a:cubicBezTo>
                    <a:cubicBezTo>
                      <a:pt x="48925" y="1"/>
                      <a:pt x="48645" y="24"/>
                      <a:pt x="48390" y="24"/>
                    </a:cubicBezTo>
                    <a:cubicBezTo>
                      <a:pt x="48110" y="24"/>
                      <a:pt x="47831" y="1"/>
                      <a:pt x="47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1"/>
              <p:cNvSpPr/>
              <p:nvPr/>
            </p:nvSpPr>
            <p:spPr>
              <a:xfrm>
                <a:off x="1266548" y="1995879"/>
                <a:ext cx="364629" cy="36426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60" extrusionOk="0">
                    <a:moveTo>
                      <a:pt x="22683" y="0"/>
                    </a:moveTo>
                    <a:cubicBezTo>
                      <a:pt x="10143" y="0"/>
                      <a:pt x="0" y="10143"/>
                      <a:pt x="0" y="22659"/>
                    </a:cubicBezTo>
                    <a:lnTo>
                      <a:pt x="11632" y="22659"/>
                    </a:lnTo>
                    <a:cubicBezTo>
                      <a:pt x="11632" y="16587"/>
                      <a:pt x="16587" y="11632"/>
                      <a:pt x="22683" y="11632"/>
                    </a:cubicBezTo>
                    <a:lnTo>
                      <a:pt x="22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1"/>
              <p:cNvSpPr/>
              <p:nvPr/>
            </p:nvSpPr>
            <p:spPr>
              <a:xfrm>
                <a:off x="1630772" y="1995493"/>
                <a:ext cx="364629" cy="364645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4" extrusionOk="0">
                    <a:moveTo>
                      <a:pt x="0" y="1"/>
                    </a:moveTo>
                    <a:lnTo>
                      <a:pt x="0" y="11656"/>
                    </a:lnTo>
                    <a:cubicBezTo>
                      <a:pt x="6095" y="11656"/>
                      <a:pt x="11051" y="16588"/>
                      <a:pt x="11051" y="22683"/>
                    </a:cubicBezTo>
                    <a:lnTo>
                      <a:pt x="22683" y="22683"/>
                    </a:lnTo>
                    <a:cubicBezTo>
                      <a:pt x="22683" y="10167"/>
                      <a:pt x="1253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1"/>
              <p:cNvSpPr/>
              <p:nvPr/>
            </p:nvSpPr>
            <p:spPr>
              <a:xfrm>
                <a:off x="1266548" y="2360103"/>
                <a:ext cx="36425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60" h="22683" extrusionOk="0">
                    <a:moveTo>
                      <a:pt x="0" y="0"/>
                    </a:moveTo>
                    <a:cubicBezTo>
                      <a:pt x="0" y="12539"/>
                      <a:pt x="10143" y="22682"/>
                      <a:pt x="22659" y="22682"/>
                    </a:cubicBezTo>
                    <a:lnTo>
                      <a:pt x="22659" y="11027"/>
                    </a:lnTo>
                    <a:cubicBezTo>
                      <a:pt x="16587" y="11027"/>
                      <a:pt x="11632" y="6095"/>
                      <a:pt x="116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1"/>
              <p:cNvSpPr/>
              <p:nvPr/>
            </p:nvSpPr>
            <p:spPr>
              <a:xfrm>
                <a:off x="1630772" y="2360103"/>
                <a:ext cx="364629" cy="364629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22683" extrusionOk="0">
                    <a:moveTo>
                      <a:pt x="11051" y="0"/>
                    </a:moveTo>
                    <a:cubicBezTo>
                      <a:pt x="11051" y="6095"/>
                      <a:pt x="6095" y="11027"/>
                      <a:pt x="0" y="11027"/>
                    </a:cubicBezTo>
                    <a:lnTo>
                      <a:pt x="0" y="22682"/>
                    </a:lnTo>
                    <a:cubicBezTo>
                      <a:pt x="12539" y="22682"/>
                      <a:pt x="22683" y="12539"/>
                      <a:pt x="226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1"/>
              <p:cNvSpPr/>
              <p:nvPr/>
            </p:nvSpPr>
            <p:spPr>
              <a:xfrm>
                <a:off x="1429588" y="2183014"/>
                <a:ext cx="402775" cy="354566"/>
              </a:xfrm>
              <a:custGeom>
                <a:avLst/>
                <a:gdLst/>
                <a:ahLst/>
                <a:cxnLst/>
                <a:rect l="l" t="t" r="r" b="b"/>
                <a:pathLst>
                  <a:path w="25056" h="22057" extrusionOk="0">
                    <a:moveTo>
                      <a:pt x="12522" y="1"/>
                    </a:moveTo>
                    <a:cubicBezTo>
                      <a:pt x="11091" y="1"/>
                      <a:pt x="9636" y="281"/>
                      <a:pt x="8236" y="874"/>
                    </a:cubicBezTo>
                    <a:cubicBezTo>
                      <a:pt x="2629" y="3247"/>
                      <a:pt x="0" y="9714"/>
                      <a:pt x="2373" y="15321"/>
                    </a:cubicBezTo>
                    <a:cubicBezTo>
                      <a:pt x="4153" y="19527"/>
                      <a:pt x="8237" y="22057"/>
                      <a:pt x="12534" y="22057"/>
                    </a:cubicBezTo>
                    <a:cubicBezTo>
                      <a:pt x="13965" y="22057"/>
                      <a:pt x="15419" y="21776"/>
                      <a:pt x="16820" y="21183"/>
                    </a:cubicBezTo>
                    <a:cubicBezTo>
                      <a:pt x="22427" y="18810"/>
                      <a:pt x="25055" y="12343"/>
                      <a:pt x="22683" y="6736"/>
                    </a:cubicBezTo>
                    <a:cubicBezTo>
                      <a:pt x="20903" y="2531"/>
                      <a:pt x="16818" y="1"/>
                      <a:pt x="12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1"/>
              <p:cNvSpPr/>
              <p:nvPr/>
            </p:nvSpPr>
            <p:spPr>
              <a:xfrm>
                <a:off x="1657327" y="2101470"/>
                <a:ext cx="230741" cy="214762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3360" extrusionOk="0">
                    <a:moveTo>
                      <a:pt x="7151" y="0"/>
                    </a:moveTo>
                    <a:cubicBezTo>
                      <a:pt x="3919" y="0"/>
                      <a:pt x="1083" y="2347"/>
                      <a:pt x="558" y="5621"/>
                    </a:cubicBezTo>
                    <a:cubicBezTo>
                      <a:pt x="0" y="9274"/>
                      <a:pt x="2489" y="12694"/>
                      <a:pt x="6118" y="13275"/>
                    </a:cubicBezTo>
                    <a:cubicBezTo>
                      <a:pt x="6475" y="13332"/>
                      <a:pt x="6830" y="13359"/>
                      <a:pt x="7179" y="13359"/>
                    </a:cubicBezTo>
                    <a:cubicBezTo>
                      <a:pt x="10412" y="13359"/>
                      <a:pt x="13247" y="11011"/>
                      <a:pt x="13772" y="7715"/>
                    </a:cubicBezTo>
                    <a:cubicBezTo>
                      <a:pt x="14354" y="4063"/>
                      <a:pt x="11865" y="643"/>
                      <a:pt x="8212" y="85"/>
                    </a:cubicBezTo>
                    <a:cubicBezTo>
                      <a:pt x="7855" y="28"/>
                      <a:pt x="7501" y="0"/>
                      <a:pt x="7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4" name="Google Shape;3424;p41"/>
            <p:cNvSpPr/>
            <p:nvPr/>
          </p:nvSpPr>
          <p:spPr>
            <a:xfrm rot="2700000">
              <a:off x="8941551" y="2752759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1"/>
            <p:cNvSpPr/>
            <p:nvPr/>
          </p:nvSpPr>
          <p:spPr>
            <a:xfrm rot="2700000">
              <a:off x="6614225" y="-270147"/>
              <a:ext cx="1142967" cy="114296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1"/>
            <p:cNvSpPr/>
            <p:nvPr/>
          </p:nvSpPr>
          <p:spPr>
            <a:xfrm rot="2700000">
              <a:off x="6503051" y="1906309"/>
              <a:ext cx="587606" cy="5873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7" name="Google Shape;3427;p41"/>
            <p:cNvGrpSpPr/>
            <p:nvPr/>
          </p:nvGrpSpPr>
          <p:grpSpPr>
            <a:xfrm>
              <a:off x="8146311" y="457205"/>
              <a:ext cx="1452345" cy="1450434"/>
              <a:chOff x="3007636" y="1529825"/>
              <a:chExt cx="1710452" cy="1708201"/>
            </a:xfrm>
          </p:grpSpPr>
          <p:sp>
            <p:nvSpPr>
              <p:cNvPr id="3428" name="Google Shape;3428;p41"/>
              <p:cNvSpPr/>
              <p:nvPr/>
            </p:nvSpPr>
            <p:spPr>
              <a:xfrm>
                <a:off x="3837432" y="152982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79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1" y="1573"/>
                      <a:pt x="1221" y="1486"/>
                      <a:pt x="1396" y="1310"/>
                    </a:cubicBezTo>
                    <a:cubicBezTo>
                      <a:pt x="1722" y="984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1"/>
              <p:cNvSpPr/>
              <p:nvPr/>
            </p:nvSpPr>
            <p:spPr>
              <a:xfrm>
                <a:off x="3979527" y="167214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50" y="273"/>
                    </a:cubicBezTo>
                    <a:cubicBezTo>
                      <a:pt x="24" y="575"/>
                      <a:pt x="1" y="1087"/>
                      <a:pt x="280" y="1366"/>
                    </a:cubicBezTo>
                    <a:cubicBezTo>
                      <a:pt x="419" y="1495"/>
                      <a:pt x="599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1"/>
              <p:cNvSpPr/>
              <p:nvPr/>
            </p:nvSpPr>
            <p:spPr>
              <a:xfrm>
                <a:off x="4121623" y="1814241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9" y="1475"/>
                      <a:pt x="1397" y="1297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1"/>
              <p:cNvSpPr/>
              <p:nvPr/>
            </p:nvSpPr>
            <p:spPr>
              <a:xfrm>
                <a:off x="4263734" y="1956337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1"/>
              <p:cNvSpPr/>
              <p:nvPr/>
            </p:nvSpPr>
            <p:spPr>
              <a:xfrm>
                <a:off x="4405830" y="209859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4"/>
                    </a:cubicBezTo>
                    <a:cubicBezTo>
                      <a:pt x="24" y="589"/>
                      <a:pt x="0" y="1078"/>
                      <a:pt x="280" y="1357"/>
                    </a:cubicBezTo>
                    <a:cubicBezTo>
                      <a:pt x="417" y="1494"/>
                      <a:pt x="592" y="1560"/>
                      <a:pt x="774" y="1560"/>
                    </a:cubicBezTo>
                    <a:cubicBezTo>
                      <a:pt x="992" y="1560"/>
                      <a:pt x="1218" y="1465"/>
                      <a:pt x="1396" y="1287"/>
                    </a:cubicBezTo>
                    <a:cubicBezTo>
                      <a:pt x="1722" y="961"/>
                      <a:pt x="1745" y="473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1"/>
              <p:cNvSpPr/>
              <p:nvPr/>
            </p:nvSpPr>
            <p:spPr>
              <a:xfrm>
                <a:off x="4547925" y="224068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078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6" y="1311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1"/>
              <p:cNvSpPr/>
              <p:nvPr/>
            </p:nvSpPr>
            <p:spPr>
              <a:xfrm>
                <a:off x="4690021" y="238278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1"/>
                    </a:moveTo>
                    <a:cubicBezTo>
                      <a:pt x="755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20" y="1510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7" y="194"/>
                    </a:cubicBezTo>
                    <a:cubicBezTo>
                      <a:pt x="1338" y="65"/>
                      <a:pt x="1159" y="1"/>
                      <a:pt x="9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1"/>
              <p:cNvSpPr/>
              <p:nvPr/>
            </p:nvSpPr>
            <p:spPr>
              <a:xfrm>
                <a:off x="3699065" y="16681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47" y="590"/>
                      <a:pt x="1" y="1078"/>
                      <a:pt x="280" y="1381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9" y="1574"/>
                      <a:pt x="1221" y="1486"/>
                      <a:pt x="1397" y="1311"/>
                    </a:cubicBezTo>
                    <a:cubicBezTo>
                      <a:pt x="1722" y="985"/>
                      <a:pt x="1745" y="497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1"/>
              <p:cNvSpPr/>
              <p:nvPr/>
            </p:nvSpPr>
            <p:spPr>
              <a:xfrm>
                <a:off x="3841161" y="181028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3" y="0"/>
                    </a:moveTo>
                    <a:cubicBezTo>
                      <a:pt x="755" y="0"/>
                      <a:pt x="525" y="88"/>
                      <a:pt x="350" y="263"/>
                    </a:cubicBezTo>
                    <a:cubicBezTo>
                      <a:pt x="47" y="589"/>
                      <a:pt x="1" y="1101"/>
                      <a:pt x="280" y="1380"/>
                    </a:cubicBezTo>
                    <a:cubicBezTo>
                      <a:pt x="420" y="1509"/>
                      <a:pt x="599" y="1573"/>
                      <a:pt x="783" y="1573"/>
                    </a:cubicBezTo>
                    <a:cubicBezTo>
                      <a:pt x="999" y="1573"/>
                      <a:pt x="1221" y="1485"/>
                      <a:pt x="1397" y="1310"/>
                    </a:cubicBezTo>
                    <a:cubicBezTo>
                      <a:pt x="1722" y="984"/>
                      <a:pt x="1746" y="496"/>
                      <a:pt x="1467" y="193"/>
                    </a:cubicBezTo>
                    <a:cubicBezTo>
                      <a:pt x="1338" y="65"/>
                      <a:pt x="1159" y="0"/>
                      <a:pt x="9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1"/>
              <p:cNvSpPr/>
              <p:nvPr/>
            </p:nvSpPr>
            <p:spPr>
              <a:xfrm>
                <a:off x="3983272" y="1952607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81" y="0"/>
                    </a:moveTo>
                    <a:cubicBezTo>
                      <a:pt x="760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79" y="1366"/>
                    </a:cubicBezTo>
                    <a:cubicBezTo>
                      <a:pt x="419" y="1495"/>
                      <a:pt x="598" y="1559"/>
                      <a:pt x="783" y="1559"/>
                    </a:cubicBezTo>
                    <a:cubicBezTo>
                      <a:pt x="998" y="1559"/>
                      <a:pt x="1221" y="1472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1"/>
              <p:cNvSpPr/>
              <p:nvPr/>
            </p:nvSpPr>
            <p:spPr>
              <a:xfrm>
                <a:off x="4125368" y="209470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9"/>
                      <a:pt x="0" y="1087"/>
                      <a:pt x="280" y="1366"/>
                    </a:cubicBezTo>
                    <a:cubicBezTo>
                      <a:pt x="417" y="1504"/>
                      <a:pt x="593" y="1569"/>
                      <a:pt x="774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1"/>
              <p:cNvSpPr/>
              <p:nvPr/>
            </p:nvSpPr>
            <p:spPr>
              <a:xfrm>
                <a:off x="4267463" y="223695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50" y="263"/>
                    </a:cubicBezTo>
                    <a:cubicBezTo>
                      <a:pt x="47" y="589"/>
                      <a:pt x="1" y="1077"/>
                      <a:pt x="280" y="1357"/>
                    </a:cubicBezTo>
                    <a:cubicBezTo>
                      <a:pt x="417" y="1494"/>
                      <a:pt x="593" y="1559"/>
                      <a:pt x="774" y="1559"/>
                    </a:cubicBezTo>
                    <a:cubicBezTo>
                      <a:pt x="992" y="1559"/>
                      <a:pt x="1219" y="1465"/>
                      <a:pt x="1397" y="1287"/>
                    </a:cubicBezTo>
                    <a:cubicBezTo>
                      <a:pt x="1722" y="961"/>
                      <a:pt x="1746" y="473"/>
                      <a:pt x="1466" y="193"/>
                    </a:cubicBezTo>
                    <a:cubicBezTo>
                      <a:pt x="1338" y="64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1"/>
              <p:cNvSpPr/>
              <p:nvPr/>
            </p:nvSpPr>
            <p:spPr>
              <a:xfrm>
                <a:off x="4409575" y="2379055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0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1"/>
              <p:cNvSpPr/>
              <p:nvPr/>
            </p:nvSpPr>
            <p:spPr>
              <a:xfrm>
                <a:off x="4551670" y="252115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49" y="264"/>
                    </a:cubicBezTo>
                    <a:cubicBezTo>
                      <a:pt x="47" y="589"/>
                      <a:pt x="0" y="1078"/>
                      <a:pt x="279" y="1380"/>
                    </a:cubicBezTo>
                    <a:cubicBezTo>
                      <a:pt x="419" y="1509"/>
                      <a:pt x="598" y="1574"/>
                      <a:pt x="783" y="1574"/>
                    </a:cubicBezTo>
                    <a:cubicBezTo>
                      <a:pt x="998" y="1574"/>
                      <a:pt x="1221" y="1486"/>
                      <a:pt x="1396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1"/>
              <p:cNvSpPr/>
              <p:nvPr/>
            </p:nvSpPr>
            <p:spPr>
              <a:xfrm>
                <a:off x="3560715" y="1806542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82" y="0"/>
                    </a:moveTo>
                    <a:cubicBezTo>
                      <a:pt x="770" y="0"/>
                      <a:pt x="548" y="88"/>
                      <a:pt x="372" y="264"/>
                    </a:cubicBezTo>
                    <a:cubicBezTo>
                      <a:pt x="47" y="589"/>
                      <a:pt x="0" y="1101"/>
                      <a:pt x="302" y="1380"/>
                    </a:cubicBezTo>
                    <a:cubicBezTo>
                      <a:pt x="431" y="1509"/>
                      <a:pt x="605" y="1573"/>
                      <a:pt x="786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3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1"/>
              <p:cNvSpPr/>
              <p:nvPr/>
            </p:nvSpPr>
            <p:spPr>
              <a:xfrm>
                <a:off x="3702811" y="194863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2" y="1"/>
                    </a:moveTo>
                    <a:cubicBezTo>
                      <a:pt x="771" y="1"/>
                      <a:pt x="548" y="88"/>
                      <a:pt x="373" y="264"/>
                    </a:cubicBezTo>
                    <a:cubicBezTo>
                      <a:pt x="47" y="589"/>
                      <a:pt x="0" y="1101"/>
                      <a:pt x="303" y="1380"/>
                    </a:cubicBezTo>
                    <a:cubicBezTo>
                      <a:pt x="432" y="1509"/>
                      <a:pt x="605" y="1574"/>
                      <a:pt x="786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64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1"/>
              <p:cNvSpPr/>
              <p:nvPr/>
            </p:nvSpPr>
            <p:spPr>
              <a:xfrm>
                <a:off x="3844906" y="209095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91" y="1"/>
                    </a:moveTo>
                    <a:cubicBezTo>
                      <a:pt x="777" y="1"/>
                      <a:pt x="551" y="95"/>
                      <a:pt x="373" y="273"/>
                    </a:cubicBezTo>
                    <a:cubicBezTo>
                      <a:pt x="47" y="599"/>
                      <a:pt x="1" y="1087"/>
                      <a:pt x="303" y="1367"/>
                    </a:cubicBezTo>
                    <a:cubicBezTo>
                      <a:pt x="432" y="1495"/>
                      <a:pt x="605" y="1560"/>
                      <a:pt x="787" y="1560"/>
                    </a:cubicBezTo>
                    <a:cubicBezTo>
                      <a:pt x="998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3"/>
                    </a:cubicBezTo>
                    <a:cubicBezTo>
                      <a:pt x="1339" y="66"/>
                      <a:pt x="1170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1"/>
              <p:cNvSpPr/>
              <p:nvPr/>
            </p:nvSpPr>
            <p:spPr>
              <a:xfrm>
                <a:off x="3987002" y="2233069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92" y="0"/>
                    </a:moveTo>
                    <a:cubicBezTo>
                      <a:pt x="777" y="0"/>
                      <a:pt x="551" y="95"/>
                      <a:pt x="373" y="272"/>
                    </a:cubicBezTo>
                    <a:cubicBezTo>
                      <a:pt x="47" y="598"/>
                      <a:pt x="1" y="1087"/>
                      <a:pt x="303" y="1366"/>
                    </a:cubicBezTo>
                    <a:cubicBezTo>
                      <a:pt x="430" y="1503"/>
                      <a:pt x="600" y="1569"/>
                      <a:pt x="778" y="1569"/>
                    </a:cubicBezTo>
                    <a:cubicBezTo>
                      <a:pt x="992" y="1569"/>
                      <a:pt x="1219" y="1474"/>
                      <a:pt x="1397" y="1296"/>
                    </a:cubicBezTo>
                    <a:cubicBezTo>
                      <a:pt x="1722" y="970"/>
                      <a:pt x="1746" y="482"/>
                      <a:pt x="1466" y="203"/>
                    </a:cubicBezTo>
                    <a:cubicBezTo>
                      <a:pt x="1340" y="65"/>
                      <a:pt x="1170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1"/>
              <p:cNvSpPr/>
              <p:nvPr/>
            </p:nvSpPr>
            <p:spPr>
              <a:xfrm>
                <a:off x="4129113" y="2375165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91" y="0"/>
                    </a:moveTo>
                    <a:cubicBezTo>
                      <a:pt x="777" y="0"/>
                      <a:pt x="550" y="95"/>
                      <a:pt x="372" y="273"/>
                    </a:cubicBezTo>
                    <a:cubicBezTo>
                      <a:pt x="47" y="598"/>
                      <a:pt x="0" y="1087"/>
                      <a:pt x="303" y="1366"/>
                    </a:cubicBezTo>
                    <a:cubicBezTo>
                      <a:pt x="429" y="1503"/>
                      <a:pt x="599" y="1569"/>
                      <a:pt x="777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1"/>
              <p:cNvSpPr/>
              <p:nvPr/>
            </p:nvSpPr>
            <p:spPr>
              <a:xfrm>
                <a:off x="4271209" y="2517260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91" y="1"/>
                    </a:moveTo>
                    <a:cubicBezTo>
                      <a:pt x="777" y="1"/>
                      <a:pt x="550" y="95"/>
                      <a:pt x="373" y="273"/>
                    </a:cubicBezTo>
                    <a:cubicBezTo>
                      <a:pt x="47" y="599"/>
                      <a:pt x="0" y="1087"/>
                      <a:pt x="303" y="1366"/>
                    </a:cubicBezTo>
                    <a:cubicBezTo>
                      <a:pt x="430" y="1504"/>
                      <a:pt x="599" y="1569"/>
                      <a:pt x="778" y="1569"/>
                    </a:cubicBezTo>
                    <a:cubicBezTo>
                      <a:pt x="992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9" y="1"/>
                      <a:pt x="9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1"/>
              <p:cNvSpPr/>
              <p:nvPr/>
            </p:nvSpPr>
            <p:spPr>
              <a:xfrm>
                <a:off x="4413304" y="2659516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83" y="0"/>
                    </a:moveTo>
                    <a:cubicBezTo>
                      <a:pt x="771" y="0"/>
                      <a:pt x="548" y="88"/>
                      <a:pt x="373" y="263"/>
                    </a:cubicBezTo>
                    <a:cubicBezTo>
                      <a:pt x="47" y="589"/>
                      <a:pt x="1" y="1077"/>
                      <a:pt x="303" y="1380"/>
                    </a:cubicBezTo>
                    <a:cubicBezTo>
                      <a:pt x="432" y="1509"/>
                      <a:pt x="605" y="1573"/>
                      <a:pt x="787" y="1573"/>
                    </a:cubicBezTo>
                    <a:cubicBezTo>
                      <a:pt x="999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64" y="0"/>
                      <a:pt x="9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1"/>
              <p:cNvSpPr/>
              <p:nvPr/>
            </p:nvSpPr>
            <p:spPr>
              <a:xfrm>
                <a:off x="3422719" y="1944908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7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72"/>
                      <a:pt x="1443" y="193"/>
                    </a:cubicBezTo>
                    <a:cubicBezTo>
                      <a:pt x="1314" y="64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1"/>
              <p:cNvSpPr/>
              <p:nvPr/>
            </p:nvSpPr>
            <p:spPr>
              <a:xfrm>
                <a:off x="3564814" y="2087003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0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6" y="1573"/>
                      <a:pt x="1198" y="1486"/>
                      <a:pt x="1374" y="1310"/>
                    </a:cubicBezTo>
                    <a:cubicBezTo>
                      <a:pt x="1699" y="985"/>
                      <a:pt x="1746" y="496"/>
                      <a:pt x="1443" y="194"/>
                    </a:cubicBezTo>
                    <a:cubicBezTo>
                      <a:pt x="1314" y="65"/>
                      <a:pt x="1141" y="0"/>
                      <a:pt x="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1"/>
              <p:cNvSpPr/>
              <p:nvPr/>
            </p:nvSpPr>
            <p:spPr>
              <a:xfrm>
                <a:off x="3706926" y="2229260"/>
                <a:ext cx="28051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4" extrusionOk="0">
                    <a:moveTo>
                      <a:pt x="981" y="0"/>
                    </a:moveTo>
                    <a:cubicBezTo>
                      <a:pt x="763" y="0"/>
                      <a:pt x="531" y="95"/>
                      <a:pt x="349" y="277"/>
                    </a:cubicBezTo>
                    <a:cubicBezTo>
                      <a:pt x="23" y="603"/>
                      <a:pt x="0" y="1091"/>
                      <a:pt x="279" y="1370"/>
                    </a:cubicBezTo>
                    <a:cubicBezTo>
                      <a:pt x="408" y="1499"/>
                      <a:pt x="582" y="1564"/>
                      <a:pt x="763" y="1564"/>
                    </a:cubicBezTo>
                    <a:cubicBezTo>
                      <a:pt x="975" y="1564"/>
                      <a:pt x="1197" y="1476"/>
                      <a:pt x="1373" y="1300"/>
                    </a:cubicBezTo>
                    <a:cubicBezTo>
                      <a:pt x="1698" y="975"/>
                      <a:pt x="1745" y="486"/>
                      <a:pt x="1443" y="184"/>
                    </a:cubicBezTo>
                    <a:cubicBezTo>
                      <a:pt x="1319" y="60"/>
                      <a:pt x="1154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1"/>
              <p:cNvSpPr/>
              <p:nvPr/>
            </p:nvSpPr>
            <p:spPr>
              <a:xfrm>
                <a:off x="3849021" y="2371419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8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6"/>
                    </a:cubicBezTo>
                    <a:cubicBezTo>
                      <a:pt x="409" y="1495"/>
                      <a:pt x="582" y="1560"/>
                      <a:pt x="763" y="1560"/>
                    </a:cubicBezTo>
                    <a:cubicBezTo>
                      <a:pt x="975" y="1560"/>
                      <a:pt x="1198" y="1472"/>
                      <a:pt x="1373" y="1297"/>
                    </a:cubicBezTo>
                    <a:cubicBezTo>
                      <a:pt x="1699" y="971"/>
                      <a:pt x="1745" y="482"/>
                      <a:pt x="1443" y="203"/>
                    </a:cubicBezTo>
                    <a:cubicBezTo>
                      <a:pt x="1316" y="66"/>
                      <a:pt x="1146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1"/>
              <p:cNvSpPr/>
              <p:nvPr/>
            </p:nvSpPr>
            <p:spPr>
              <a:xfrm>
                <a:off x="3991117" y="2513515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68" y="1"/>
                    </a:moveTo>
                    <a:cubicBezTo>
                      <a:pt x="754" y="1"/>
                      <a:pt x="528" y="95"/>
                      <a:pt x="350" y="273"/>
                    </a:cubicBezTo>
                    <a:cubicBezTo>
                      <a:pt x="24" y="599"/>
                      <a:pt x="1" y="1088"/>
                      <a:pt x="280" y="1367"/>
                    </a:cubicBezTo>
                    <a:cubicBezTo>
                      <a:pt x="407" y="1504"/>
                      <a:pt x="577" y="1569"/>
                      <a:pt x="755" y="1569"/>
                    </a:cubicBezTo>
                    <a:cubicBezTo>
                      <a:pt x="969" y="1569"/>
                      <a:pt x="1195" y="1475"/>
                      <a:pt x="1373" y="1297"/>
                    </a:cubicBezTo>
                    <a:cubicBezTo>
                      <a:pt x="1699" y="971"/>
                      <a:pt x="1746" y="483"/>
                      <a:pt x="1443" y="204"/>
                    </a:cubicBezTo>
                    <a:cubicBezTo>
                      <a:pt x="1316" y="66"/>
                      <a:pt x="1147" y="1"/>
                      <a:pt x="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1"/>
              <p:cNvSpPr/>
              <p:nvPr/>
            </p:nvSpPr>
            <p:spPr>
              <a:xfrm>
                <a:off x="4133228" y="2655771"/>
                <a:ext cx="28051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0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57"/>
                    </a:cubicBezTo>
                    <a:cubicBezTo>
                      <a:pt x="406" y="1494"/>
                      <a:pt x="576" y="1560"/>
                      <a:pt x="754" y="1560"/>
                    </a:cubicBezTo>
                    <a:cubicBezTo>
                      <a:pt x="968" y="1560"/>
                      <a:pt x="1195" y="1465"/>
                      <a:pt x="1373" y="1287"/>
                    </a:cubicBezTo>
                    <a:cubicBezTo>
                      <a:pt x="1698" y="961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1"/>
              <p:cNvSpPr/>
              <p:nvPr/>
            </p:nvSpPr>
            <p:spPr>
              <a:xfrm>
                <a:off x="4275324" y="2797867"/>
                <a:ext cx="28067" cy="2527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2" extrusionOk="0">
                    <a:moveTo>
                      <a:pt x="959" y="1"/>
                    </a:moveTo>
                    <a:cubicBezTo>
                      <a:pt x="747" y="1"/>
                      <a:pt x="525" y="88"/>
                      <a:pt x="349" y="264"/>
                    </a:cubicBezTo>
                    <a:cubicBezTo>
                      <a:pt x="24" y="590"/>
                      <a:pt x="0" y="1078"/>
                      <a:pt x="279" y="1380"/>
                    </a:cubicBezTo>
                    <a:cubicBezTo>
                      <a:pt x="406" y="1507"/>
                      <a:pt x="576" y="1572"/>
                      <a:pt x="754" y="1572"/>
                    </a:cubicBezTo>
                    <a:cubicBezTo>
                      <a:pt x="968" y="1572"/>
                      <a:pt x="1195" y="1478"/>
                      <a:pt x="1373" y="1287"/>
                    </a:cubicBezTo>
                    <a:cubicBezTo>
                      <a:pt x="1699" y="962"/>
                      <a:pt x="1745" y="473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1"/>
              <p:cNvSpPr/>
              <p:nvPr/>
            </p:nvSpPr>
            <p:spPr>
              <a:xfrm>
                <a:off x="3284368" y="2083258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59" y="1"/>
                    </a:moveTo>
                    <a:cubicBezTo>
                      <a:pt x="747" y="1"/>
                      <a:pt x="524" y="88"/>
                      <a:pt x="349" y="264"/>
                    </a:cubicBezTo>
                    <a:cubicBezTo>
                      <a:pt x="23" y="589"/>
                      <a:pt x="0" y="1078"/>
                      <a:pt x="279" y="1380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7" y="1486"/>
                      <a:pt x="1373" y="1311"/>
                    </a:cubicBezTo>
                    <a:cubicBezTo>
                      <a:pt x="1698" y="985"/>
                      <a:pt x="1745" y="473"/>
                      <a:pt x="1442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1"/>
              <p:cNvSpPr/>
              <p:nvPr/>
            </p:nvSpPr>
            <p:spPr>
              <a:xfrm>
                <a:off x="3426464" y="222535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1"/>
                    </a:moveTo>
                    <a:cubicBezTo>
                      <a:pt x="747" y="1"/>
                      <a:pt x="525" y="89"/>
                      <a:pt x="349" y="264"/>
                    </a:cubicBezTo>
                    <a:cubicBezTo>
                      <a:pt x="24" y="590"/>
                      <a:pt x="0" y="1101"/>
                      <a:pt x="279" y="1381"/>
                    </a:cubicBezTo>
                    <a:cubicBezTo>
                      <a:pt x="408" y="1509"/>
                      <a:pt x="582" y="1574"/>
                      <a:pt x="763" y="1574"/>
                    </a:cubicBezTo>
                    <a:cubicBezTo>
                      <a:pt x="975" y="1574"/>
                      <a:pt x="1198" y="1486"/>
                      <a:pt x="1373" y="1311"/>
                    </a:cubicBezTo>
                    <a:cubicBezTo>
                      <a:pt x="1699" y="985"/>
                      <a:pt x="1745" y="497"/>
                      <a:pt x="1443" y="194"/>
                    </a:cubicBezTo>
                    <a:cubicBezTo>
                      <a:pt x="1314" y="65"/>
                      <a:pt x="1140" y="1"/>
                      <a:pt x="9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1"/>
              <p:cNvSpPr/>
              <p:nvPr/>
            </p:nvSpPr>
            <p:spPr>
              <a:xfrm>
                <a:off x="3568559" y="236746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59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2" y="1573"/>
                      <a:pt x="764" y="1573"/>
                    </a:cubicBezTo>
                    <a:cubicBezTo>
                      <a:pt x="975" y="1573"/>
                      <a:pt x="1198" y="1485"/>
                      <a:pt x="1373" y="1310"/>
                    </a:cubicBezTo>
                    <a:cubicBezTo>
                      <a:pt x="1699" y="984"/>
                      <a:pt x="1745" y="496"/>
                      <a:pt x="1443" y="193"/>
                    </a:cubicBezTo>
                    <a:cubicBezTo>
                      <a:pt x="1314" y="65"/>
                      <a:pt x="1141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1"/>
              <p:cNvSpPr/>
              <p:nvPr/>
            </p:nvSpPr>
            <p:spPr>
              <a:xfrm>
                <a:off x="3710655" y="2509721"/>
                <a:ext cx="28067" cy="2514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4" extrusionOk="0">
                    <a:moveTo>
                      <a:pt x="986" y="0"/>
                    </a:moveTo>
                    <a:cubicBezTo>
                      <a:pt x="764" y="0"/>
                      <a:pt x="531" y="95"/>
                      <a:pt x="350" y="277"/>
                    </a:cubicBezTo>
                    <a:cubicBezTo>
                      <a:pt x="24" y="602"/>
                      <a:pt x="1" y="1091"/>
                      <a:pt x="280" y="1370"/>
                    </a:cubicBezTo>
                    <a:cubicBezTo>
                      <a:pt x="409" y="1499"/>
                      <a:pt x="587" y="1563"/>
                      <a:pt x="774" y="1563"/>
                    </a:cubicBezTo>
                    <a:cubicBezTo>
                      <a:pt x="992" y="1563"/>
                      <a:pt x="1221" y="1476"/>
                      <a:pt x="1397" y="1300"/>
                    </a:cubicBezTo>
                    <a:cubicBezTo>
                      <a:pt x="1699" y="975"/>
                      <a:pt x="1746" y="486"/>
                      <a:pt x="1466" y="184"/>
                    </a:cubicBezTo>
                    <a:cubicBezTo>
                      <a:pt x="1333" y="60"/>
                      <a:pt x="1162" y="0"/>
                      <a:pt x="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1"/>
              <p:cNvSpPr/>
              <p:nvPr/>
            </p:nvSpPr>
            <p:spPr>
              <a:xfrm>
                <a:off x="3852766" y="2651881"/>
                <a:ext cx="28051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69" extrusionOk="0">
                    <a:moveTo>
                      <a:pt x="971" y="0"/>
                    </a:moveTo>
                    <a:cubicBezTo>
                      <a:pt x="753" y="0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698" y="971"/>
                      <a:pt x="1745" y="482"/>
                      <a:pt x="1466" y="203"/>
                    </a:cubicBezTo>
                    <a:cubicBezTo>
                      <a:pt x="1328" y="66"/>
                      <a:pt x="1153" y="0"/>
                      <a:pt x="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1"/>
              <p:cNvSpPr/>
              <p:nvPr/>
            </p:nvSpPr>
            <p:spPr>
              <a:xfrm>
                <a:off x="3994862" y="2793977"/>
                <a:ext cx="28067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0" extrusionOk="0">
                    <a:moveTo>
                      <a:pt x="972" y="1"/>
                    </a:moveTo>
                    <a:cubicBezTo>
                      <a:pt x="754" y="1"/>
                      <a:pt x="527" y="95"/>
                      <a:pt x="349" y="273"/>
                    </a:cubicBezTo>
                    <a:cubicBezTo>
                      <a:pt x="24" y="599"/>
                      <a:pt x="0" y="1087"/>
                      <a:pt x="280" y="1367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5"/>
                      <a:pt x="1396" y="1297"/>
                    </a:cubicBezTo>
                    <a:cubicBezTo>
                      <a:pt x="1699" y="971"/>
                      <a:pt x="1745" y="483"/>
                      <a:pt x="1466" y="203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1"/>
              <p:cNvSpPr/>
              <p:nvPr/>
            </p:nvSpPr>
            <p:spPr>
              <a:xfrm>
                <a:off x="4136957" y="2936233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3"/>
                    </a:cubicBezTo>
                    <a:cubicBezTo>
                      <a:pt x="24" y="589"/>
                      <a:pt x="1" y="1078"/>
                      <a:pt x="280" y="1357"/>
                    </a:cubicBezTo>
                    <a:cubicBezTo>
                      <a:pt x="407" y="1494"/>
                      <a:pt x="581" y="1559"/>
                      <a:pt x="765" y="1559"/>
                    </a:cubicBezTo>
                    <a:cubicBezTo>
                      <a:pt x="985" y="1559"/>
                      <a:pt x="1219" y="1465"/>
                      <a:pt x="1396" y="1287"/>
                    </a:cubicBezTo>
                    <a:cubicBezTo>
                      <a:pt x="1699" y="961"/>
                      <a:pt x="1745" y="473"/>
                      <a:pt x="1466" y="194"/>
                    </a:cubicBezTo>
                    <a:cubicBezTo>
                      <a:pt x="1327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1"/>
              <p:cNvSpPr/>
              <p:nvPr/>
            </p:nvSpPr>
            <p:spPr>
              <a:xfrm>
                <a:off x="3146002" y="2221624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7" y="0"/>
                      <a:pt x="525" y="88"/>
                      <a:pt x="349" y="263"/>
                    </a:cubicBezTo>
                    <a:cubicBezTo>
                      <a:pt x="24" y="589"/>
                      <a:pt x="0" y="1078"/>
                      <a:pt x="280" y="1380"/>
                    </a:cubicBezTo>
                    <a:cubicBezTo>
                      <a:pt x="408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6" y="1310"/>
                    </a:cubicBezTo>
                    <a:cubicBezTo>
                      <a:pt x="1722" y="984"/>
                      <a:pt x="1745" y="473"/>
                      <a:pt x="1466" y="194"/>
                    </a:cubicBezTo>
                    <a:cubicBezTo>
                      <a:pt x="1326" y="65"/>
                      <a:pt x="11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1"/>
              <p:cNvSpPr/>
              <p:nvPr/>
            </p:nvSpPr>
            <p:spPr>
              <a:xfrm>
                <a:off x="3288098" y="2363720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0"/>
                    </a:moveTo>
                    <a:cubicBezTo>
                      <a:pt x="748" y="0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3"/>
                      <a:pt x="774" y="1573"/>
                    </a:cubicBezTo>
                    <a:cubicBezTo>
                      <a:pt x="992" y="1573"/>
                      <a:pt x="1221" y="1486"/>
                      <a:pt x="1397" y="1310"/>
                    </a:cubicBezTo>
                    <a:cubicBezTo>
                      <a:pt x="1722" y="985"/>
                      <a:pt x="1745" y="473"/>
                      <a:pt x="1466" y="194"/>
                    </a:cubicBezTo>
                    <a:cubicBezTo>
                      <a:pt x="1327" y="65"/>
                      <a:pt x="1148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1"/>
              <p:cNvSpPr/>
              <p:nvPr/>
            </p:nvSpPr>
            <p:spPr>
              <a:xfrm>
                <a:off x="3430193" y="250581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63" y="1"/>
                    </a:moveTo>
                    <a:cubicBezTo>
                      <a:pt x="748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96"/>
                      <a:pt x="1467" y="194"/>
                    </a:cubicBezTo>
                    <a:cubicBezTo>
                      <a:pt x="1327" y="65"/>
                      <a:pt x="1148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1"/>
              <p:cNvSpPr/>
              <p:nvPr/>
            </p:nvSpPr>
            <p:spPr>
              <a:xfrm>
                <a:off x="3572305" y="2648136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72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8"/>
                      <a:pt x="279" y="1367"/>
                    </a:cubicBezTo>
                    <a:cubicBezTo>
                      <a:pt x="408" y="1496"/>
                      <a:pt x="587" y="1560"/>
                      <a:pt x="773" y="1560"/>
                    </a:cubicBezTo>
                    <a:cubicBezTo>
                      <a:pt x="991" y="1560"/>
                      <a:pt x="1221" y="1472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29" y="66"/>
                      <a:pt x="1153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1"/>
              <p:cNvSpPr/>
              <p:nvPr/>
            </p:nvSpPr>
            <p:spPr>
              <a:xfrm>
                <a:off x="3714400" y="2790247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7" y="95"/>
                      <a:pt x="349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6" y="1503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6"/>
                    </a:cubicBezTo>
                    <a:cubicBezTo>
                      <a:pt x="1722" y="970"/>
                      <a:pt x="1745" y="482"/>
                      <a:pt x="1466" y="203"/>
                    </a:cubicBezTo>
                    <a:cubicBezTo>
                      <a:pt x="1329" y="65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1"/>
              <p:cNvSpPr/>
              <p:nvPr/>
            </p:nvSpPr>
            <p:spPr>
              <a:xfrm>
                <a:off x="3856496" y="2932343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72" y="0"/>
                    </a:moveTo>
                    <a:cubicBezTo>
                      <a:pt x="754" y="0"/>
                      <a:pt x="528" y="95"/>
                      <a:pt x="350" y="273"/>
                    </a:cubicBezTo>
                    <a:cubicBezTo>
                      <a:pt x="24" y="598"/>
                      <a:pt x="1" y="1087"/>
                      <a:pt x="280" y="1366"/>
                    </a:cubicBezTo>
                    <a:cubicBezTo>
                      <a:pt x="407" y="1503"/>
                      <a:pt x="581" y="1569"/>
                      <a:pt x="765" y="1569"/>
                    </a:cubicBezTo>
                    <a:cubicBezTo>
                      <a:pt x="985" y="1569"/>
                      <a:pt x="1219" y="1474"/>
                      <a:pt x="1397" y="1296"/>
                    </a:cubicBezTo>
                    <a:cubicBezTo>
                      <a:pt x="1722" y="971"/>
                      <a:pt x="1746" y="482"/>
                      <a:pt x="1466" y="203"/>
                    </a:cubicBezTo>
                    <a:cubicBezTo>
                      <a:pt x="1329" y="66"/>
                      <a:pt x="1153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1"/>
              <p:cNvSpPr/>
              <p:nvPr/>
            </p:nvSpPr>
            <p:spPr>
              <a:xfrm>
                <a:off x="3998607" y="3074438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71" y="1"/>
                    </a:moveTo>
                    <a:cubicBezTo>
                      <a:pt x="753" y="1"/>
                      <a:pt x="527" y="95"/>
                      <a:pt x="349" y="273"/>
                    </a:cubicBezTo>
                    <a:cubicBezTo>
                      <a:pt x="23" y="599"/>
                      <a:pt x="0" y="1087"/>
                      <a:pt x="279" y="1366"/>
                    </a:cubicBezTo>
                    <a:cubicBezTo>
                      <a:pt x="406" y="1504"/>
                      <a:pt x="581" y="1569"/>
                      <a:pt x="764" y="1569"/>
                    </a:cubicBezTo>
                    <a:cubicBezTo>
                      <a:pt x="985" y="1569"/>
                      <a:pt x="1218" y="1474"/>
                      <a:pt x="1396" y="1297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28" y="66"/>
                      <a:pt x="1153" y="1"/>
                      <a:pt x="9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1"/>
              <p:cNvSpPr/>
              <p:nvPr/>
            </p:nvSpPr>
            <p:spPr>
              <a:xfrm>
                <a:off x="3007636" y="2359975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9"/>
                      <a:pt x="350" y="264"/>
                    </a:cubicBezTo>
                    <a:cubicBezTo>
                      <a:pt x="24" y="590"/>
                      <a:pt x="1" y="1078"/>
                      <a:pt x="280" y="1381"/>
                    </a:cubicBezTo>
                    <a:cubicBezTo>
                      <a:pt x="409" y="1509"/>
                      <a:pt x="587" y="1574"/>
                      <a:pt x="774" y="1574"/>
                    </a:cubicBezTo>
                    <a:cubicBezTo>
                      <a:pt x="992" y="1574"/>
                      <a:pt x="1221" y="1486"/>
                      <a:pt x="1397" y="1311"/>
                    </a:cubicBezTo>
                    <a:cubicBezTo>
                      <a:pt x="1722" y="985"/>
                      <a:pt x="1746" y="473"/>
                      <a:pt x="1466" y="194"/>
                    </a:cubicBezTo>
                    <a:cubicBezTo>
                      <a:pt x="1338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1"/>
              <p:cNvSpPr/>
              <p:nvPr/>
            </p:nvSpPr>
            <p:spPr>
              <a:xfrm>
                <a:off x="3149747" y="2502086"/>
                <a:ext cx="28051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4" extrusionOk="0">
                    <a:moveTo>
                      <a:pt x="972" y="0"/>
                    </a:moveTo>
                    <a:cubicBezTo>
                      <a:pt x="754" y="0"/>
                      <a:pt x="524" y="88"/>
                      <a:pt x="349" y="263"/>
                    </a:cubicBezTo>
                    <a:cubicBezTo>
                      <a:pt x="23" y="589"/>
                      <a:pt x="0" y="1077"/>
                      <a:pt x="279" y="1380"/>
                    </a:cubicBezTo>
                    <a:cubicBezTo>
                      <a:pt x="408" y="1509"/>
                      <a:pt x="586" y="1573"/>
                      <a:pt x="773" y="1573"/>
                    </a:cubicBezTo>
                    <a:cubicBezTo>
                      <a:pt x="991" y="1573"/>
                      <a:pt x="1221" y="1485"/>
                      <a:pt x="1396" y="1310"/>
                    </a:cubicBezTo>
                    <a:cubicBezTo>
                      <a:pt x="1722" y="984"/>
                      <a:pt x="1745" y="473"/>
                      <a:pt x="1466" y="193"/>
                    </a:cubicBezTo>
                    <a:cubicBezTo>
                      <a:pt x="1337" y="65"/>
                      <a:pt x="1158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1"/>
              <p:cNvSpPr/>
              <p:nvPr/>
            </p:nvSpPr>
            <p:spPr>
              <a:xfrm>
                <a:off x="3291843" y="2644182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0"/>
                    </a:moveTo>
                    <a:cubicBezTo>
                      <a:pt x="754" y="0"/>
                      <a:pt x="525" y="88"/>
                      <a:pt x="349" y="263"/>
                    </a:cubicBezTo>
                    <a:cubicBezTo>
                      <a:pt x="24" y="589"/>
                      <a:pt x="0" y="1101"/>
                      <a:pt x="280" y="1380"/>
                    </a:cubicBezTo>
                    <a:cubicBezTo>
                      <a:pt x="419" y="1509"/>
                      <a:pt x="598" y="1573"/>
                      <a:pt x="783" y="1573"/>
                    </a:cubicBezTo>
                    <a:cubicBezTo>
                      <a:pt x="998" y="1573"/>
                      <a:pt x="1221" y="1486"/>
                      <a:pt x="1396" y="1310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1"/>
              <p:cNvSpPr/>
              <p:nvPr/>
            </p:nvSpPr>
            <p:spPr>
              <a:xfrm>
                <a:off x="3433938" y="2786277"/>
                <a:ext cx="28067" cy="2530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74" extrusionOk="0">
                    <a:moveTo>
                      <a:pt x="972" y="1"/>
                    </a:moveTo>
                    <a:cubicBezTo>
                      <a:pt x="754" y="1"/>
                      <a:pt x="525" y="88"/>
                      <a:pt x="350" y="264"/>
                    </a:cubicBezTo>
                    <a:cubicBezTo>
                      <a:pt x="24" y="589"/>
                      <a:pt x="1" y="1101"/>
                      <a:pt x="280" y="1380"/>
                    </a:cubicBezTo>
                    <a:cubicBezTo>
                      <a:pt x="419" y="1509"/>
                      <a:pt x="599" y="1574"/>
                      <a:pt x="783" y="1574"/>
                    </a:cubicBezTo>
                    <a:cubicBezTo>
                      <a:pt x="998" y="1574"/>
                      <a:pt x="1221" y="1486"/>
                      <a:pt x="1396" y="1311"/>
                    </a:cubicBezTo>
                    <a:cubicBezTo>
                      <a:pt x="1722" y="985"/>
                      <a:pt x="1745" y="496"/>
                      <a:pt x="1466" y="194"/>
                    </a:cubicBezTo>
                    <a:cubicBezTo>
                      <a:pt x="1337" y="65"/>
                      <a:pt x="1159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1"/>
              <p:cNvSpPr/>
              <p:nvPr/>
            </p:nvSpPr>
            <p:spPr>
              <a:xfrm>
                <a:off x="3576034" y="2928598"/>
                <a:ext cx="28067" cy="25077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0" extrusionOk="0">
                    <a:moveTo>
                      <a:pt x="982" y="1"/>
                    </a:moveTo>
                    <a:cubicBezTo>
                      <a:pt x="761" y="1"/>
                      <a:pt x="528" y="95"/>
                      <a:pt x="350" y="273"/>
                    </a:cubicBezTo>
                    <a:cubicBezTo>
                      <a:pt x="24" y="599"/>
                      <a:pt x="1" y="1087"/>
                      <a:pt x="280" y="1367"/>
                    </a:cubicBezTo>
                    <a:cubicBezTo>
                      <a:pt x="420" y="1495"/>
                      <a:pt x="599" y="1560"/>
                      <a:pt x="783" y="1560"/>
                    </a:cubicBezTo>
                    <a:cubicBezTo>
                      <a:pt x="999" y="1560"/>
                      <a:pt x="1221" y="1472"/>
                      <a:pt x="1397" y="1297"/>
                    </a:cubicBezTo>
                    <a:cubicBezTo>
                      <a:pt x="1722" y="971"/>
                      <a:pt x="1746" y="483"/>
                      <a:pt x="1466" y="203"/>
                    </a:cubicBezTo>
                    <a:cubicBezTo>
                      <a:pt x="1340" y="66"/>
                      <a:pt x="1165" y="1"/>
                      <a:pt x="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1"/>
              <p:cNvSpPr/>
              <p:nvPr/>
            </p:nvSpPr>
            <p:spPr>
              <a:xfrm>
                <a:off x="3718145" y="3070693"/>
                <a:ext cx="28051" cy="252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570" extrusionOk="0">
                    <a:moveTo>
                      <a:pt x="981" y="1"/>
                    </a:moveTo>
                    <a:cubicBezTo>
                      <a:pt x="760" y="1"/>
                      <a:pt x="527" y="96"/>
                      <a:pt x="349" y="273"/>
                    </a:cubicBezTo>
                    <a:cubicBezTo>
                      <a:pt x="47" y="599"/>
                      <a:pt x="0" y="1088"/>
                      <a:pt x="279" y="1367"/>
                    </a:cubicBezTo>
                    <a:cubicBezTo>
                      <a:pt x="417" y="1504"/>
                      <a:pt x="592" y="1569"/>
                      <a:pt x="774" y="1569"/>
                    </a:cubicBezTo>
                    <a:cubicBezTo>
                      <a:pt x="992" y="1569"/>
                      <a:pt x="1218" y="1475"/>
                      <a:pt x="1396" y="1297"/>
                    </a:cubicBezTo>
                    <a:cubicBezTo>
                      <a:pt x="1722" y="971"/>
                      <a:pt x="1745" y="483"/>
                      <a:pt x="1466" y="204"/>
                    </a:cubicBezTo>
                    <a:cubicBezTo>
                      <a:pt x="1339" y="66"/>
                      <a:pt x="1164" y="1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1"/>
              <p:cNvSpPr/>
              <p:nvPr/>
            </p:nvSpPr>
            <p:spPr>
              <a:xfrm>
                <a:off x="3860241" y="3212805"/>
                <a:ext cx="28067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569" extrusionOk="0">
                    <a:moveTo>
                      <a:pt x="981" y="0"/>
                    </a:moveTo>
                    <a:cubicBezTo>
                      <a:pt x="761" y="0"/>
                      <a:pt x="527" y="95"/>
                      <a:pt x="349" y="273"/>
                    </a:cubicBezTo>
                    <a:cubicBezTo>
                      <a:pt x="47" y="598"/>
                      <a:pt x="0" y="1087"/>
                      <a:pt x="280" y="1366"/>
                    </a:cubicBezTo>
                    <a:cubicBezTo>
                      <a:pt x="417" y="1503"/>
                      <a:pt x="592" y="1569"/>
                      <a:pt x="774" y="1569"/>
                    </a:cubicBezTo>
                    <a:cubicBezTo>
                      <a:pt x="992" y="1569"/>
                      <a:pt x="1218" y="1474"/>
                      <a:pt x="1396" y="1296"/>
                    </a:cubicBezTo>
                    <a:cubicBezTo>
                      <a:pt x="1722" y="971"/>
                      <a:pt x="1745" y="482"/>
                      <a:pt x="1466" y="203"/>
                    </a:cubicBezTo>
                    <a:cubicBezTo>
                      <a:pt x="1339" y="66"/>
                      <a:pt x="1165" y="0"/>
                      <a:pt x="9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oogle Shape;4776;p55"/>
          <p:cNvGrpSpPr/>
          <p:nvPr/>
        </p:nvGrpSpPr>
        <p:grpSpPr>
          <a:xfrm>
            <a:off x="934926" y="2694860"/>
            <a:ext cx="354136" cy="353180"/>
            <a:chOff x="-23599325" y="1971025"/>
            <a:chExt cx="296175" cy="295375"/>
          </a:xfrm>
        </p:grpSpPr>
        <p:sp>
          <p:nvSpPr>
            <p:cNvPr id="137" name="Google Shape;4777;p55"/>
            <p:cNvSpPr/>
            <p:nvPr/>
          </p:nvSpPr>
          <p:spPr>
            <a:xfrm>
              <a:off x="-23599325" y="1971025"/>
              <a:ext cx="296175" cy="295375"/>
            </a:xfrm>
            <a:custGeom>
              <a:avLst/>
              <a:gdLst/>
              <a:ahLst/>
              <a:cxnLst/>
              <a:rect l="l" t="t" r="r" b="b"/>
              <a:pathLst>
                <a:path w="11847" h="11815" extrusionOk="0">
                  <a:moveTo>
                    <a:pt x="7656" y="662"/>
                  </a:moveTo>
                  <a:lnTo>
                    <a:pt x="7656" y="4190"/>
                  </a:lnTo>
                  <a:lnTo>
                    <a:pt x="4159" y="4190"/>
                  </a:lnTo>
                  <a:lnTo>
                    <a:pt x="4159" y="662"/>
                  </a:lnTo>
                  <a:close/>
                  <a:moveTo>
                    <a:pt x="5577" y="4884"/>
                  </a:moveTo>
                  <a:lnTo>
                    <a:pt x="5577" y="5577"/>
                  </a:lnTo>
                  <a:lnTo>
                    <a:pt x="4222" y="5577"/>
                  </a:lnTo>
                  <a:lnTo>
                    <a:pt x="4222" y="4884"/>
                  </a:lnTo>
                  <a:close/>
                  <a:moveTo>
                    <a:pt x="7625" y="4884"/>
                  </a:moveTo>
                  <a:lnTo>
                    <a:pt x="7625" y="5608"/>
                  </a:lnTo>
                  <a:lnTo>
                    <a:pt x="6270" y="5608"/>
                  </a:lnTo>
                  <a:lnTo>
                    <a:pt x="6270" y="4884"/>
                  </a:lnTo>
                  <a:close/>
                  <a:moveTo>
                    <a:pt x="2111" y="5577"/>
                  </a:moveTo>
                  <a:lnTo>
                    <a:pt x="2111" y="6301"/>
                  </a:lnTo>
                  <a:lnTo>
                    <a:pt x="693" y="6301"/>
                  </a:lnTo>
                  <a:lnTo>
                    <a:pt x="693" y="5923"/>
                  </a:lnTo>
                  <a:cubicBezTo>
                    <a:pt x="693" y="5766"/>
                    <a:pt x="851" y="5577"/>
                    <a:pt x="1072" y="5577"/>
                  </a:cubicBezTo>
                  <a:close/>
                  <a:moveTo>
                    <a:pt x="10775" y="5577"/>
                  </a:moveTo>
                  <a:cubicBezTo>
                    <a:pt x="10996" y="5577"/>
                    <a:pt x="11153" y="5766"/>
                    <a:pt x="11153" y="5955"/>
                  </a:cubicBezTo>
                  <a:lnTo>
                    <a:pt x="11153" y="6301"/>
                  </a:lnTo>
                  <a:lnTo>
                    <a:pt x="9735" y="6301"/>
                  </a:lnTo>
                  <a:lnTo>
                    <a:pt x="9735" y="5577"/>
                  </a:lnTo>
                  <a:close/>
                  <a:moveTo>
                    <a:pt x="5545" y="6270"/>
                  </a:moveTo>
                  <a:lnTo>
                    <a:pt x="5545" y="6963"/>
                  </a:lnTo>
                  <a:lnTo>
                    <a:pt x="4159" y="6963"/>
                  </a:lnTo>
                  <a:lnTo>
                    <a:pt x="4159" y="6270"/>
                  </a:lnTo>
                  <a:close/>
                  <a:moveTo>
                    <a:pt x="7625" y="6270"/>
                  </a:moveTo>
                  <a:lnTo>
                    <a:pt x="7625" y="6963"/>
                  </a:lnTo>
                  <a:lnTo>
                    <a:pt x="6270" y="6963"/>
                  </a:lnTo>
                  <a:lnTo>
                    <a:pt x="6270" y="6270"/>
                  </a:lnTo>
                  <a:close/>
                  <a:moveTo>
                    <a:pt x="2111" y="6931"/>
                  </a:moveTo>
                  <a:lnTo>
                    <a:pt x="2111" y="7656"/>
                  </a:lnTo>
                  <a:lnTo>
                    <a:pt x="693" y="7656"/>
                  </a:lnTo>
                  <a:lnTo>
                    <a:pt x="693" y="6931"/>
                  </a:lnTo>
                  <a:close/>
                  <a:moveTo>
                    <a:pt x="11153" y="6963"/>
                  </a:moveTo>
                  <a:lnTo>
                    <a:pt x="11153" y="7688"/>
                  </a:lnTo>
                  <a:lnTo>
                    <a:pt x="9735" y="7688"/>
                  </a:lnTo>
                  <a:lnTo>
                    <a:pt x="9735" y="6963"/>
                  </a:lnTo>
                  <a:close/>
                  <a:moveTo>
                    <a:pt x="5545" y="7625"/>
                  </a:moveTo>
                  <a:lnTo>
                    <a:pt x="5545" y="8349"/>
                  </a:lnTo>
                  <a:lnTo>
                    <a:pt x="4159" y="8349"/>
                  </a:lnTo>
                  <a:lnTo>
                    <a:pt x="4159" y="7625"/>
                  </a:lnTo>
                  <a:close/>
                  <a:moveTo>
                    <a:pt x="7625" y="7656"/>
                  </a:moveTo>
                  <a:lnTo>
                    <a:pt x="7625" y="8349"/>
                  </a:lnTo>
                  <a:lnTo>
                    <a:pt x="6270" y="8349"/>
                  </a:lnTo>
                  <a:lnTo>
                    <a:pt x="6270" y="7656"/>
                  </a:lnTo>
                  <a:close/>
                  <a:moveTo>
                    <a:pt x="2111" y="8349"/>
                  </a:moveTo>
                  <a:lnTo>
                    <a:pt x="2111" y="9074"/>
                  </a:lnTo>
                  <a:lnTo>
                    <a:pt x="693" y="9074"/>
                  </a:lnTo>
                  <a:lnTo>
                    <a:pt x="693" y="8349"/>
                  </a:lnTo>
                  <a:close/>
                  <a:moveTo>
                    <a:pt x="11153" y="8349"/>
                  </a:moveTo>
                  <a:lnTo>
                    <a:pt x="11153" y="9074"/>
                  </a:lnTo>
                  <a:lnTo>
                    <a:pt x="9735" y="9074"/>
                  </a:lnTo>
                  <a:lnTo>
                    <a:pt x="9735" y="8349"/>
                  </a:lnTo>
                  <a:close/>
                  <a:moveTo>
                    <a:pt x="2111" y="9735"/>
                  </a:moveTo>
                  <a:lnTo>
                    <a:pt x="2111" y="11090"/>
                  </a:lnTo>
                  <a:lnTo>
                    <a:pt x="693" y="11090"/>
                  </a:lnTo>
                  <a:lnTo>
                    <a:pt x="693" y="9735"/>
                  </a:lnTo>
                  <a:close/>
                  <a:moveTo>
                    <a:pt x="8759" y="2048"/>
                  </a:moveTo>
                  <a:cubicBezTo>
                    <a:pt x="8948" y="2048"/>
                    <a:pt x="9105" y="2206"/>
                    <a:pt x="9105" y="2395"/>
                  </a:cubicBezTo>
                  <a:lnTo>
                    <a:pt x="9105" y="11090"/>
                  </a:lnTo>
                  <a:lnTo>
                    <a:pt x="7719" y="11090"/>
                  </a:lnTo>
                  <a:lnTo>
                    <a:pt x="7719" y="10082"/>
                  </a:lnTo>
                  <a:cubicBezTo>
                    <a:pt x="7719" y="9893"/>
                    <a:pt x="7562" y="9735"/>
                    <a:pt x="7373" y="9735"/>
                  </a:cubicBezTo>
                  <a:lnTo>
                    <a:pt x="4600" y="9735"/>
                  </a:lnTo>
                  <a:cubicBezTo>
                    <a:pt x="4411" y="9735"/>
                    <a:pt x="4254" y="9893"/>
                    <a:pt x="4254" y="10082"/>
                  </a:cubicBezTo>
                  <a:lnTo>
                    <a:pt x="4254" y="11090"/>
                  </a:lnTo>
                  <a:lnTo>
                    <a:pt x="2867" y="11090"/>
                  </a:lnTo>
                  <a:lnTo>
                    <a:pt x="2867" y="2395"/>
                  </a:lnTo>
                  <a:lnTo>
                    <a:pt x="2804" y="2395"/>
                  </a:lnTo>
                  <a:cubicBezTo>
                    <a:pt x="2804" y="2206"/>
                    <a:pt x="2962" y="2048"/>
                    <a:pt x="3151" y="2048"/>
                  </a:cubicBezTo>
                  <a:lnTo>
                    <a:pt x="3497" y="2048"/>
                  </a:lnTo>
                  <a:lnTo>
                    <a:pt x="3497" y="8696"/>
                  </a:lnTo>
                  <a:cubicBezTo>
                    <a:pt x="3497" y="8916"/>
                    <a:pt x="3655" y="9074"/>
                    <a:pt x="3875" y="9074"/>
                  </a:cubicBezTo>
                  <a:lnTo>
                    <a:pt x="8034" y="9074"/>
                  </a:lnTo>
                  <a:cubicBezTo>
                    <a:pt x="8223" y="9074"/>
                    <a:pt x="8381" y="8916"/>
                    <a:pt x="8381" y="8696"/>
                  </a:cubicBezTo>
                  <a:lnTo>
                    <a:pt x="8381" y="2048"/>
                  </a:lnTo>
                  <a:close/>
                  <a:moveTo>
                    <a:pt x="6963" y="10428"/>
                  </a:moveTo>
                  <a:lnTo>
                    <a:pt x="6963" y="11153"/>
                  </a:lnTo>
                  <a:lnTo>
                    <a:pt x="4884" y="11153"/>
                  </a:lnTo>
                  <a:lnTo>
                    <a:pt x="4884" y="10428"/>
                  </a:lnTo>
                  <a:close/>
                  <a:moveTo>
                    <a:pt x="11153" y="9767"/>
                  </a:moveTo>
                  <a:lnTo>
                    <a:pt x="11153" y="11153"/>
                  </a:lnTo>
                  <a:lnTo>
                    <a:pt x="9735" y="11153"/>
                  </a:lnTo>
                  <a:lnTo>
                    <a:pt x="9735" y="9767"/>
                  </a:lnTo>
                  <a:close/>
                  <a:moveTo>
                    <a:pt x="3812" y="0"/>
                  </a:moveTo>
                  <a:cubicBezTo>
                    <a:pt x="3623" y="0"/>
                    <a:pt x="3466" y="158"/>
                    <a:pt x="3466" y="347"/>
                  </a:cubicBezTo>
                  <a:lnTo>
                    <a:pt x="3466" y="1387"/>
                  </a:lnTo>
                  <a:lnTo>
                    <a:pt x="3119" y="1387"/>
                  </a:lnTo>
                  <a:cubicBezTo>
                    <a:pt x="2521" y="1387"/>
                    <a:pt x="2080" y="1859"/>
                    <a:pt x="2080" y="2395"/>
                  </a:cubicBezTo>
                  <a:lnTo>
                    <a:pt x="2080" y="4884"/>
                  </a:lnTo>
                  <a:lnTo>
                    <a:pt x="1009" y="4884"/>
                  </a:lnTo>
                  <a:cubicBezTo>
                    <a:pt x="441" y="4884"/>
                    <a:pt x="0" y="5356"/>
                    <a:pt x="0" y="5923"/>
                  </a:cubicBezTo>
                  <a:lnTo>
                    <a:pt x="0" y="11468"/>
                  </a:lnTo>
                  <a:cubicBezTo>
                    <a:pt x="0" y="11657"/>
                    <a:pt x="158" y="11815"/>
                    <a:pt x="347" y="11815"/>
                  </a:cubicBezTo>
                  <a:lnTo>
                    <a:pt x="11468" y="11815"/>
                  </a:lnTo>
                  <a:cubicBezTo>
                    <a:pt x="11657" y="11815"/>
                    <a:pt x="11815" y="11657"/>
                    <a:pt x="11815" y="11468"/>
                  </a:cubicBezTo>
                  <a:lnTo>
                    <a:pt x="11815" y="5923"/>
                  </a:lnTo>
                  <a:cubicBezTo>
                    <a:pt x="11846" y="5356"/>
                    <a:pt x="11374" y="4884"/>
                    <a:pt x="10775" y="4884"/>
                  </a:cubicBezTo>
                  <a:lnTo>
                    <a:pt x="9735" y="4884"/>
                  </a:lnTo>
                  <a:lnTo>
                    <a:pt x="9735" y="2395"/>
                  </a:lnTo>
                  <a:cubicBezTo>
                    <a:pt x="9735" y="1828"/>
                    <a:pt x="9263" y="1387"/>
                    <a:pt x="8696" y="1387"/>
                  </a:cubicBezTo>
                  <a:lnTo>
                    <a:pt x="8349" y="1387"/>
                  </a:lnTo>
                  <a:lnTo>
                    <a:pt x="8349" y="347"/>
                  </a:lnTo>
                  <a:cubicBezTo>
                    <a:pt x="8349" y="158"/>
                    <a:pt x="8192" y="0"/>
                    <a:pt x="8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778;p55"/>
            <p:cNvSpPr/>
            <p:nvPr/>
          </p:nvSpPr>
          <p:spPr>
            <a:xfrm>
              <a:off x="-23477250" y="2004100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1"/>
                  </a:moveTo>
                  <a:cubicBezTo>
                    <a:pt x="851" y="1"/>
                    <a:pt x="694" y="158"/>
                    <a:pt x="694" y="379"/>
                  </a:cubicBezTo>
                  <a:lnTo>
                    <a:pt x="694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92"/>
                    <a:pt x="158" y="1450"/>
                    <a:pt x="347" y="1450"/>
                  </a:cubicBezTo>
                  <a:lnTo>
                    <a:pt x="694" y="1450"/>
                  </a:lnTo>
                  <a:lnTo>
                    <a:pt x="694" y="1796"/>
                  </a:lnTo>
                  <a:cubicBezTo>
                    <a:pt x="694" y="1985"/>
                    <a:pt x="851" y="2143"/>
                    <a:pt x="1072" y="2143"/>
                  </a:cubicBezTo>
                  <a:cubicBezTo>
                    <a:pt x="1261" y="2143"/>
                    <a:pt x="1418" y="1985"/>
                    <a:pt x="1418" y="1796"/>
                  </a:cubicBezTo>
                  <a:lnTo>
                    <a:pt x="1418" y="1450"/>
                  </a:lnTo>
                  <a:lnTo>
                    <a:pt x="1765" y="1450"/>
                  </a:lnTo>
                  <a:cubicBezTo>
                    <a:pt x="1985" y="1450"/>
                    <a:pt x="2143" y="1292"/>
                    <a:pt x="2143" y="1072"/>
                  </a:cubicBezTo>
                  <a:cubicBezTo>
                    <a:pt x="2143" y="883"/>
                    <a:pt x="1985" y="725"/>
                    <a:pt x="1765" y="725"/>
                  </a:cubicBezTo>
                  <a:lnTo>
                    <a:pt x="1418" y="725"/>
                  </a:lnTo>
                  <a:lnTo>
                    <a:pt x="1418" y="379"/>
                  </a:ln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4511;p52"/>
          <p:cNvGrpSpPr/>
          <p:nvPr/>
        </p:nvGrpSpPr>
        <p:grpSpPr>
          <a:xfrm>
            <a:off x="926882" y="1637864"/>
            <a:ext cx="354107" cy="355063"/>
            <a:chOff x="-28467625" y="2331750"/>
            <a:chExt cx="296150" cy="296950"/>
          </a:xfrm>
        </p:grpSpPr>
        <p:sp>
          <p:nvSpPr>
            <p:cNvPr id="140" name="Google Shape;4512;p52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513;p52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4532;p52"/>
          <p:cNvSpPr/>
          <p:nvPr/>
        </p:nvSpPr>
        <p:spPr>
          <a:xfrm>
            <a:off x="975893" y="3748060"/>
            <a:ext cx="272201" cy="353240"/>
          </a:xfrm>
          <a:custGeom>
            <a:avLst/>
            <a:gdLst/>
            <a:ahLst/>
            <a:cxnLst/>
            <a:rect l="l" t="t" r="r" b="b"/>
            <a:pathLst>
              <a:path w="9106" h="11817" extrusionOk="0">
                <a:moveTo>
                  <a:pt x="4649" y="623"/>
                </a:moveTo>
                <a:cubicBezTo>
                  <a:pt x="5216" y="623"/>
                  <a:pt x="5756" y="897"/>
                  <a:pt x="6270" y="1325"/>
                </a:cubicBezTo>
                <a:lnTo>
                  <a:pt x="5987" y="2365"/>
                </a:lnTo>
                <a:cubicBezTo>
                  <a:pt x="5546" y="2144"/>
                  <a:pt x="5042" y="2050"/>
                  <a:pt x="4569" y="2050"/>
                </a:cubicBezTo>
                <a:cubicBezTo>
                  <a:pt x="4097" y="2050"/>
                  <a:pt x="3593" y="2144"/>
                  <a:pt x="3151" y="2365"/>
                </a:cubicBezTo>
                <a:lnTo>
                  <a:pt x="2868" y="1325"/>
                </a:lnTo>
                <a:cubicBezTo>
                  <a:pt x="3340" y="916"/>
                  <a:pt x="3939" y="664"/>
                  <a:pt x="4475" y="632"/>
                </a:cubicBezTo>
                <a:cubicBezTo>
                  <a:pt x="4533" y="626"/>
                  <a:pt x="4591" y="623"/>
                  <a:pt x="4649" y="623"/>
                </a:cubicBezTo>
                <a:close/>
                <a:moveTo>
                  <a:pt x="4601" y="4791"/>
                </a:moveTo>
                <a:cubicBezTo>
                  <a:pt x="4853" y="5074"/>
                  <a:pt x="5199" y="5358"/>
                  <a:pt x="5640" y="5610"/>
                </a:cubicBezTo>
                <a:lnTo>
                  <a:pt x="5640" y="6555"/>
                </a:lnTo>
                <a:cubicBezTo>
                  <a:pt x="5640" y="7154"/>
                  <a:pt x="5168" y="7595"/>
                  <a:pt x="4601" y="7595"/>
                </a:cubicBezTo>
                <a:cubicBezTo>
                  <a:pt x="4065" y="7595"/>
                  <a:pt x="3593" y="7122"/>
                  <a:pt x="3593" y="6555"/>
                </a:cubicBezTo>
                <a:lnTo>
                  <a:pt x="3593" y="5641"/>
                </a:lnTo>
                <a:cubicBezTo>
                  <a:pt x="3939" y="5358"/>
                  <a:pt x="4254" y="5169"/>
                  <a:pt x="4475" y="4917"/>
                </a:cubicBezTo>
                <a:lnTo>
                  <a:pt x="4601" y="4791"/>
                </a:lnTo>
                <a:close/>
                <a:moveTo>
                  <a:pt x="4569" y="2806"/>
                </a:moveTo>
                <a:cubicBezTo>
                  <a:pt x="5073" y="2806"/>
                  <a:pt x="5577" y="2964"/>
                  <a:pt x="6018" y="3216"/>
                </a:cubicBezTo>
                <a:cubicBezTo>
                  <a:pt x="6491" y="3499"/>
                  <a:pt x="6901" y="3972"/>
                  <a:pt x="7121" y="4476"/>
                </a:cubicBezTo>
                <a:lnTo>
                  <a:pt x="7877" y="6902"/>
                </a:lnTo>
                <a:lnTo>
                  <a:pt x="7877" y="6933"/>
                </a:lnTo>
                <a:cubicBezTo>
                  <a:pt x="8003" y="7217"/>
                  <a:pt x="7909" y="7469"/>
                  <a:pt x="7783" y="7626"/>
                </a:cubicBezTo>
                <a:cubicBezTo>
                  <a:pt x="7562" y="8036"/>
                  <a:pt x="7090" y="8319"/>
                  <a:pt x="6617" y="8351"/>
                </a:cubicBezTo>
                <a:cubicBezTo>
                  <a:pt x="6270" y="8351"/>
                  <a:pt x="5955" y="8162"/>
                  <a:pt x="5766" y="7878"/>
                </a:cubicBezTo>
                <a:cubicBezTo>
                  <a:pt x="6081" y="7563"/>
                  <a:pt x="6302" y="7122"/>
                  <a:pt x="6302" y="6618"/>
                </a:cubicBezTo>
                <a:lnTo>
                  <a:pt x="6302" y="6114"/>
                </a:lnTo>
                <a:cubicBezTo>
                  <a:pt x="6333" y="6145"/>
                  <a:pt x="6428" y="6177"/>
                  <a:pt x="6459" y="6208"/>
                </a:cubicBezTo>
                <a:cubicBezTo>
                  <a:pt x="6554" y="6272"/>
                  <a:pt x="6585" y="6272"/>
                  <a:pt x="6648" y="6272"/>
                </a:cubicBezTo>
                <a:cubicBezTo>
                  <a:pt x="6775" y="6272"/>
                  <a:pt x="6901" y="6208"/>
                  <a:pt x="6932" y="6114"/>
                </a:cubicBezTo>
                <a:cubicBezTo>
                  <a:pt x="7058" y="5956"/>
                  <a:pt x="6995" y="5704"/>
                  <a:pt x="6869" y="5641"/>
                </a:cubicBezTo>
                <a:cubicBezTo>
                  <a:pt x="6617" y="5484"/>
                  <a:pt x="6428" y="5358"/>
                  <a:pt x="6239" y="5232"/>
                </a:cubicBezTo>
                <a:cubicBezTo>
                  <a:pt x="6176" y="5200"/>
                  <a:pt x="6144" y="5169"/>
                  <a:pt x="6113" y="5169"/>
                </a:cubicBezTo>
                <a:cubicBezTo>
                  <a:pt x="5199" y="4570"/>
                  <a:pt x="4979" y="4381"/>
                  <a:pt x="4979" y="3814"/>
                </a:cubicBezTo>
                <a:cubicBezTo>
                  <a:pt x="4979" y="3625"/>
                  <a:pt x="4821" y="3468"/>
                  <a:pt x="4601" y="3468"/>
                </a:cubicBezTo>
                <a:cubicBezTo>
                  <a:pt x="4412" y="3468"/>
                  <a:pt x="4254" y="3625"/>
                  <a:pt x="4254" y="3814"/>
                </a:cubicBezTo>
                <a:cubicBezTo>
                  <a:pt x="4254" y="4381"/>
                  <a:pt x="4034" y="4570"/>
                  <a:pt x="3120" y="5169"/>
                </a:cubicBezTo>
                <a:cubicBezTo>
                  <a:pt x="3057" y="5169"/>
                  <a:pt x="3025" y="5200"/>
                  <a:pt x="2994" y="5232"/>
                </a:cubicBezTo>
                <a:cubicBezTo>
                  <a:pt x="2805" y="5358"/>
                  <a:pt x="2584" y="5484"/>
                  <a:pt x="2364" y="5641"/>
                </a:cubicBezTo>
                <a:cubicBezTo>
                  <a:pt x="2206" y="5736"/>
                  <a:pt x="2175" y="5956"/>
                  <a:pt x="2269" y="6114"/>
                </a:cubicBezTo>
                <a:cubicBezTo>
                  <a:pt x="2343" y="6206"/>
                  <a:pt x="2448" y="6255"/>
                  <a:pt x="2548" y="6255"/>
                </a:cubicBezTo>
                <a:cubicBezTo>
                  <a:pt x="2620" y="6255"/>
                  <a:pt x="2689" y="6230"/>
                  <a:pt x="2742" y="6177"/>
                </a:cubicBezTo>
                <a:cubicBezTo>
                  <a:pt x="2805" y="6145"/>
                  <a:pt x="2868" y="6114"/>
                  <a:pt x="2899" y="6051"/>
                </a:cubicBezTo>
                <a:lnTo>
                  <a:pt x="2899" y="6587"/>
                </a:lnTo>
                <a:cubicBezTo>
                  <a:pt x="2899" y="7059"/>
                  <a:pt x="3120" y="7532"/>
                  <a:pt x="3466" y="7847"/>
                </a:cubicBezTo>
                <a:cubicBezTo>
                  <a:pt x="3277" y="8099"/>
                  <a:pt x="2962" y="8319"/>
                  <a:pt x="2616" y="8319"/>
                </a:cubicBezTo>
                <a:cubicBezTo>
                  <a:pt x="2143" y="8256"/>
                  <a:pt x="1671" y="8004"/>
                  <a:pt x="1419" y="7595"/>
                </a:cubicBezTo>
                <a:cubicBezTo>
                  <a:pt x="1230" y="7437"/>
                  <a:pt x="1135" y="7217"/>
                  <a:pt x="1261" y="6933"/>
                </a:cubicBezTo>
                <a:lnTo>
                  <a:pt x="2017" y="4476"/>
                </a:lnTo>
                <a:cubicBezTo>
                  <a:pt x="2238" y="3940"/>
                  <a:pt x="2647" y="3499"/>
                  <a:pt x="3120" y="3216"/>
                </a:cubicBezTo>
                <a:cubicBezTo>
                  <a:pt x="3529" y="2964"/>
                  <a:pt x="4065" y="2806"/>
                  <a:pt x="4569" y="2806"/>
                </a:cubicBezTo>
                <a:close/>
                <a:moveTo>
                  <a:pt x="5231" y="8225"/>
                </a:moveTo>
                <a:cubicBezTo>
                  <a:pt x="5325" y="8382"/>
                  <a:pt x="5420" y="8508"/>
                  <a:pt x="5577" y="8634"/>
                </a:cubicBezTo>
                <a:lnTo>
                  <a:pt x="4569" y="9580"/>
                </a:lnTo>
                <a:lnTo>
                  <a:pt x="3624" y="8634"/>
                </a:lnTo>
                <a:cubicBezTo>
                  <a:pt x="3750" y="8508"/>
                  <a:pt x="3845" y="8382"/>
                  <a:pt x="3971" y="8225"/>
                </a:cubicBezTo>
                <a:cubicBezTo>
                  <a:pt x="4160" y="8319"/>
                  <a:pt x="4380" y="8351"/>
                  <a:pt x="4601" y="8351"/>
                </a:cubicBezTo>
                <a:cubicBezTo>
                  <a:pt x="4853" y="8351"/>
                  <a:pt x="5042" y="8319"/>
                  <a:pt x="5231" y="8225"/>
                </a:cubicBezTo>
                <a:close/>
                <a:moveTo>
                  <a:pt x="2994" y="8949"/>
                </a:moveTo>
                <a:lnTo>
                  <a:pt x="4254" y="10210"/>
                </a:lnTo>
                <a:lnTo>
                  <a:pt x="4254" y="11092"/>
                </a:lnTo>
                <a:lnTo>
                  <a:pt x="789" y="11092"/>
                </a:lnTo>
                <a:lnTo>
                  <a:pt x="789" y="10745"/>
                </a:lnTo>
                <a:cubicBezTo>
                  <a:pt x="789" y="9800"/>
                  <a:pt x="1576" y="9012"/>
                  <a:pt x="2521" y="9012"/>
                </a:cubicBezTo>
                <a:cubicBezTo>
                  <a:pt x="2679" y="9012"/>
                  <a:pt x="2836" y="8981"/>
                  <a:pt x="2994" y="8949"/>
                </a:cubicBezTo>
                <a:close/>
                <a:moveTo>
                  <a:pt x="6176" y="8949"/>
                </a:moveTo>
                <a:cubicBezTo>
                  <a:pt x="6333" y="8981"/>
                  <a:pt x="6491" y="9012"/>
                  <a:pt x="6648" y="9012"/>
                </a:cubicBezTo>
                <a:cubicBezTo>
                  <a:pt x="7594" y="9012"/>
                  <a:pt x="8381" y="9800"/>
                  <a:pt x="8381" y="10745"/>
                </a:cubicBezTo>
                <a:lnTo>
                  <a:pt x="8381" y="11092"/>
                </a:lnTo>
                <a:lnTo>
                  <a:pt x="4916" y="11092"/>
                </a:lnTo>
                <a:lnTo>
                  <a:pt x="4916" y="10210"/>
                </a:lnTo>
                <a:lnTo>
                  <a:pt x="6176" y="8949"/>
                </a:lnTo>
                <a:close/>
                <a:moveTo>
                  <a:pt x="4553" y="0"/>
                </a:moveTo>
                <a:cubicBezTo>
                  <a:pt x="4517" y="0"/>
                  <a:pt x="4480" y="1"/>
                  <a:pt x="4443" y="2"/>
                </a:cubicBezTo>
                <a:cubicBezTo>
                  <a:pt x="3656" y="34"/>
                  <a:pt x="2836" y="380"/>
                  <a:pt x="2206" y="1010"/>
                </a:cubicBezTo>
                <a:cubicBezTo>
                  <a:pt x="2143" y="1105"/>
                  <a:pt x="2080" y="1231"/>
                  <a:pt x="2143" y="1325"/>
                </a:cubicBezTo>
                <a:lnTo>
                  <a:pt x="2490" y="2743"/>
                </a:lnTo>
                <a:cubicBezTo>
                  <a:pt x="1986" y="3121"/>
                  <a:pt x="1576" y="3625"/>
                  <a:pt x="1293" y="4224"/>
                </a:cubicBezTo>
                <a:lnTo>
                  <a:pt x="1293" y="4255"/>
                </a:lnTo>
                <a:lnTo>
                  <a:pt x="568" y="6650"/>
                </a:lnTo>
                <a:cubicBezTo>
                  <a:pt x="411" y="7091"/>
                  <a:pt x="442" y="7563"/>
                  <a:pt x="663" y="8004"/>
                </a:cubicBezTo>
                <a:cubicBezTo>
                  <a:pt x="820" y="8225"/>
                  <a:pt x="1041" y="8477"/>
                  <a:pt x="1261" y="8634"/>
                </a:cubicBezTo>
                <a:cubicBezTo>
                  <a:pt x="505" y="9012"/>
                  <a:pt x="1" y="9832"/>
                  <a:pt x="1" y="10745"/>
                </a:cubicBezTo>
                <a:lnTo>
                  <a:pt x="1" y="11470"/>
                </a:lnTo>
                <a:cubicBezTo>
                  <a:pt x="1" y="11659"/>
                  <a:pt x="158" y="11816"/>
                  <a:pt x="347" y="11816"/>
                </a:cubicBezTo>
                <a:lnTo>
                  <a:pt x="8665" y="11816"/>
                </a:lnTo>
                <a:cubicBezTo>
                  <a:pt x="8854" y="11816"/>
                  <a:pt x="9011" y="11659"/>
                  <a:pt x="9011" y="11470"/>
                </a:cubicBezTo>
                <a:lnTo>
                  <a:pt x="9011" y="10745"/>
                </a:lnTo>
                <a:cubicBezTo>
                  <a:pt x="9106" y="9832"/>
                  <a:pt x="8570" y="9012"/>
                  <a:pt x="7783" y="8634"/>
                </a:cubicBezTo>
                <a:cubicBezTo>
                  <a:pt x="8035" y="8477"/>
                  <a:pt x="8255" y="8225"/>
                  <a:pt x="8381" y="8004"/>
                </a:cubicBezTo>
                <a:cubicBezTo>
                  <a:pt x="8665" y="7563"/>
                  <a:pt x="8696" y="7091"/>
                  <a:pt x="8507" y="6650"/>
                </a:cubicBezTo>
                <a:lnTo>
                  <a:pt x="7751" y="4255"/>
                </a:lnTo>
                <a:lnTo>
                  <a:pt x="7751" y="4224"/>
                </a:lnTo>
                <a:cubicBezTo>
                  <a:pt x="7531" y="3625"/>
                  <a:pt x="7090" y="3121"/>
                  <a:pt x="6585" y="2743"/>
                </a:cubicBezTo>
                <a:lnTo>
                  <a:pt x="6932" y="1325"/>
                </a:lnTo>
                <a:cubicBezTo>
                  <a:pt x="6964" y="1231"/>
                  <a:pt x="6932" y="1105"/>
                  <a:pt x="6838" y="1010"/>
                </a:cubicBezTo>
                <a:cubicBezTo>
                  <a:pt x="6173" y="346"/>
                  <a:pt x="5393" y="0"/>
                  <a:pt x="45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776;p5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530" y="697400"/>
            <a:ext cx="3457942" cy="19679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6782349" y="402684"/>
            <a:ext cx="2289444" cy="309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日本</a:t>
            </a:r>
            <a:endParaRPr lang="en-US" altLang="zh-TW" sz="2000" b="1" dirty="0">
              <a:solidFill>
                <a:schemeClr val="bg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日本藥事總局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(PMDA)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鼓勵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RWD/ RWE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在藥物批准和醫學研究中應用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近年正在進行法律的更新，以確保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RWD/ RWE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在藥物評估中的合法性和有效性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20481" y="510208"/>
            <a:ext cx="2425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美國</a:t>
            </a:r>
            <a:endParaRPr lang="en-US" altLang="zh-TW" sz="2000" b="1" dirty="0">
              <a:solidFill>
                <a:schemeClr val="bg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美國食品藥物管理局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(FDA)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發布一系列指南，指導在新藥申請、藥物安全性監控中使用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RWD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RWE</a:t>
            </a:r>
            <a:endParaRPr lang="zh-TW" altLang="en-US" sz="1600" dirty="0">
              <a:solidFill>
                <a:schemeClr val="bg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44080" y="2665346"/>
            <a:ext cx="4459392" cy="235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歐盟</a:t>
            </a:r>
            <a:endParaRPr lang="en-US" altLang="zh-TW" sz="2000" b="1" dirty="0">
              <a:solidFill>
                <a:schemeClr val="bg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歐洲藥品管理局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(EMA)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提倡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RWD/ RWE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在醫學研究和藥物審批過程的應用</a:t>
            </a:r>
            <a:endParaRPr lang="en-US" altLang="zh-TW" sz="1600" dirty="0">
              <a:solidFill>
                <a:schemeClr val="bg2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EMA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發布指導文件，說明</a:t>
            </a:r>
            <a:r>
              <a:rPr lang="en-US" altLang="zh-TW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RWE</a:t>
            </a:r>
            <a:r>
              <a:rPr lang="zh-TW" altLang="en-US" sz="1600" dirty="0">
                <a:solidFill>
                  <a:schemeClr val="bg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在藥物研究和評估中的使用原則，同時強調數據質量和方法學的重要性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D2D56B4-6326-EEA8-7757-44430A17CB38}"/>
              </a:ext>
            </a:extLst>
          </p:cNvPr>
          <p:cNvCxnSpPr>
            <a:cxnSpLocks/>
          </p:cNvCxnSpPr>
          <p:nvPr/>
        </p:nvCxnSpPr>
        <p:spPr>
          <a:xfrm>
            <a:off x="2771191" y="1474236"/>
            <a:ext cx="1138336" cy="26125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CE3A39D-F4DA-78FB-C283-65B88302CC76}"/>
              </a:ext>
            </a:extLst>
          </p:cNvPr>
          <p:cNvCxnSpPr>
            <a:cxnSpLocks/>
          </p:cNvCxnSpPr>
          <p:nvPr/>
        </p:nvCxnSpPr>
        <p:spPr>
          <a:xfrm flipH="1">
            <a:off x="4366727" y="1614196"/>
            <a:ext cx="485191" cy="13622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9EE132A-82EA-6402-BF00-AB3D1A287A6E}"/>
              </a:ext>
            </a:extLst>
          </p:cNvPr>
          <p:cNvCxnSpPr>
            <a:cxnSpLocks/>
          </p:cNvCxnSpPr>
          <p:nvPr/>
        </p:nvCxnSpPr>
        <p:spPr>
          <a:xfrm flipV="1">
            <a:off x="6098472" y="1324947"/>
            <a:ext cx="683877" cy="4105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Amblyopia: Lazy Eye by Slidesgo">
  <a:themeElements>
    <a:clrScheme name="Simple Light">
      <a:dk1>
        <a:srgbClr val="212121"/>
      </a:dk1>
      <a:lt1>
        <a:srgbClr val="DEE2FD"/>
      </a:lt1>
      <a:dk2>
        <a:srgbClr val="3C49B2"/>
      </a:dk2>
      <a:lt2>
        <a:srgbClr val="6881FE"/>
      </a:lt2>
      <a:accent1>
        <a:srgbClr val="E5B8D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547</Words>
  <Application>Microsoft Office PowerPoint</Application>
  <PresentationFormat>如螢幕大小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Amiko SemiBold</vt:lpstr>
      <vt:lpstr>Microsoft JhengHei</vt:lpstr>
      <vt:lpstr>Microsoft JhengHei</vt:lpstr>
      <vt:lpstr>Arial</vt:lpstr>
      <vt:lpstr>Bebas Neue</vt:lpstr>
      <vt:lpstr>Montserrat</vt:lpstr>
      <vt:lpstr>Montserrat Black</vt:lpstr>
      <vt:lpstr>Montserrat SemiBold</vt:lpstr>
      <vt:lpstr>Wingdings</vt:lpstr>
      <vt:lpstr>Amblyopia: Lazy Eye by Slidesgo</vt:lpstr>
      <vt:lpstr>真實世界數據/ 真實世界證據之統計探討</vt:lpstr>
      <vt:lpstr>01</vt:lpstr>
      <vt:lpstr>研究背景與動機</vt:lpstr>
      <vt:lpstr>臨床試驗 Clinical Trials</vt:lpstr>
      <vt:lpstr>真實世界數據/ 真實世界證據</vt:lpstr>
      <vt:lpstr>臨床試驗資料與真實世界數據之比較</vt:lpstr>
      <vt:lpstr>2. 研究目的</vt:lpstr>
      <vt:lpstr>3. 文獻探討</vt:lpstr>
      <vt:lpstr>PowerPoint 簡報</vt:lpstr>
      <vt:lpstr>4. 研究方法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真實世界數據/ 真實世界證據之統計探討</dc:title>
  <dc:creator>User</dc:creator>
  <cp:lastModifiedBy>謝元皓</cp:lastModifiedBy>
  <cp:revision>14</cp:revision>
  <dcterms:modified xsi:type="dcterms:W3CDTF">2024-04-22T02:33:41Z</dcterms:modified>
</cp:coreProperties>
</file>