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2AA67-EE54-4722-8DD8-8089AC5655A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E0CC-D49D-4A27-BA22-F34F78F3E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E0CC-D49D-4A27-BA22-F34F78F3E1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7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9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9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8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1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2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50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9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5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D188-B02F-4E30-B6F5-930A8CFB678B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2614-59B2-401A-8C36-81BDAF683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25" descr="http://fs00.infourok.ru/images/doc/169/193926/img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0" y="163378"/>
            <a:ext cx="109728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Gerade Verbindung 120"/>
          <p:cNvCxnSpPr/>
          <p:nvPr/>
        </p:nvCxnSpPr>
        <p:spPr>
          <a:xfrm flipV="1">
            <a:off x="7253707" y="1168377"/>
            <a:ext cx="557670" cy="1101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 flipV="1">
            <a:off x="7253707" y="1174870"/>
            <a:ext cx="1115601" cy="1095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Gerade Verbindung 1057"/>
          <p:cNvCxnSpPr/>
          <p:nvPr/>
        </p:nvCxnSpPr>
        <p:spPr>
          <a:xfrm>
            <a:off x="7253707" y="2273341"/>
            <a:ext cx="1115601" cy="555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Gerade Verbindung 1059"/>
          <p:cNvCxnSpPr/>
          <p:nvPr/>
        </p:nvCxnSpPr>
        <p:spPr>
          <a:xfrm>
            <a:off x="7253315" y="2273341"/>
            <a:ext cx="846946" cy="111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6137322" y="1168377"/>
            <a:ext cx="1116385" cy="1101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6747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87163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4" y="1277005"/>
            <a:ext cx="7410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723744" y="1491935"/>
            <a:ext cx="433011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723744" y="2304170"/>
            <a:ext cx="1647432" cy="1179618"/>
          </a:xfrm>
          <a:custGeom>
            <a:avLst/>
            <a:gdLst>
              <a:gd name="connsiteX0" fmla="*/ 0 w 1647432"/>
              <a:gd name="connsiteY0" fmla="*/ 98964 h 1179618"/>
              <a:gd name="connsiteX1" fmla="*/ 234268 w 1647432"/>
              <a:gd name="connsiteY1" fmla="*/ 723 h 1179618"/>
              <a:gd name="connsiteX2" fmla="*/ 347623 w 1647432"/>
              <a:gd name="connsiteY2" fmla="*/ 144306 h 1179618"/>
              <a:gd name="connsiteX3" fmla="*/ 559220 w 1647432"/>
              <a:gd name="connsiteY3" fmla="*/ 23394 h 1179618"/>
              <a:gd name="connsiteX4" fmla="*/ 687690 w 1647432"/>
              <a:gd name="connsiteY4" fmla="*/ 76293 h 1179618"/>
              <a:gd name="connsiteX5" fmla="*/ 884172 w 1647432"/>
              <a:gd name="connsiteY5" fmla="*/ 61179 h 1179618"/>
              <a:gd name="connsiteX6" fmla="*/ 1020199 w 1647432"/>
              <a:gd name="connsiteY6" fmla="*/ 121635 h 1179618"/>
              <a:gd name="connsiteX7" fmla="*/ 1125997 w 1647432"/>
              <a:gd name="connsiteY7" fmla="*/ 393688 h 1179618"/>
              <a:gd name="connsiteX8" fmla="*/ 1277137 w 1647432"/>
              <a:gd name="connsiteY8" fmla="*/ 605285 h 1179618"/>
              <a:gd name="connsiteX9" fmla="*/ 1428278 w 1647432"/>
              <a:gd name="connsiteY9" fmla="*/ 869780 h 1179618"/>
              <a:gd name="connsiteX10" fmla="*/ 1647432 w 1647432"/>
              <a:gd name="connsiteY10" fmla="*/ 1179618 h 11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7432" h="1179618">
                <a:moveTo>
                  <a:pt x="0" y="98964"/>
                </a:moveTo>
                <a:cubicBezTo>
                  <a:pt x="88165" y="46065"/>
                  <a:pt x="176331" y="-6834"/>
                  <a:pt x="234268" y="723"/>
                </a:cubicBezTo>
                <a:cubicBezTo>
                  <a:pt x="292205" y="8280"/>
                  <a:pt x="293464" y="140528"/>
                  <a:pt x="347623" y="144306"/>
                </a:cubicBezTo>
                <a:cubicBezTo>
                  <a:pt x="401782" y="148084"/>
                  <a:pt x="502542" y="34729"/>
                  <a:pt x="559220" y="23394"/>
                </a:cubicBezTo>
                <a:cubicBezTo>
                  <a:pt x="615898" y="12059"/>
                  <a:pt x="633531" y="69995"/>
                  <a:pt x="687690" y="76293"/>
                </a:cubicBezTo>
                <a:cubicBezTo>
                  <a:pt x="741849" y="82590"/>
                  <a:pt x="828754" y="53622"/>
                  <a:pt x="884172" y="61179"/>
                </a:cubicBezTo>
                <a:cubicBezTo>
                  <a:pt x="939590" y="68736"/>
                  <a:pt x="979895" y="66217"/>
                  <a:pt x="1020199" y="121635"/>
                </a:cubicBezTo>
                <a:cubicBezTo>
                  <a:pt x="1060503" y="177053"/>
                  <a:pt x="1083174" y="313080"/>
                  <a:pt x="1125997" y="393688"/>
                </a:cubicBezTo>
                <a:cubicBezTo>
                  <a:pt x="1168820" y="474296"/>
                  <a:pt x="1226757" y="525936"/>
                  <a:pt x="1277137" y="605285"/>
                </a:cubicBezTo>
                <a:cubicBezTo>
                  <a:pt x="1327517" y="684634"/>
                  <a:pt x="1366562" y="774058"/>
                  <a:pt x="1428278" y="869780"/>
                </a:cubicBezTo>
                <a:cubicBezTo>
                  <a:pt x="1489994" y="965502"/>
                  <a:pt x="1568713" y="1072560"/>
                  <a:pt x="1647432" y="117961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038667" y="2943405"/>
            <a:ext cx="2886783" cy="41620"/>
          </a:xfrm>
          <a:custGeom>
            <a:avLst/>
            <a:gdLst>
              <a:gd name="connsiteX0" fmla="*/ 0 w 2886783"/>
              <a:gd name="connsiteY0" fmla="*/ 41620 h 41620"/>
              <a:gd name="connsiteX1" fmla="*/ 249381 w 2886783"/>
              <a:gd name="connsiteY1" fmla="*/ 3835 h 41620"/>
              <a:gd name="connsiteX2" fmla="*/ 831272 w 2886783"/>
              <a:gd name="connsiteY2" fmla="*/ 3835 h 41620"/>
              <a:gd name="connsiteX3" fmla="*/ 1246909 w 2886783"/>
              <a:gd name="connsiteY3" fmla="*/ 26506 h 41620"/>
              <a:gd name="connsiteX4" fmla="*/ 1677659 w 2886783"/>
              <a:gd name="connsiteY4" fmla="*/ 41620 h 41620"/>
              <a:gd name="connsiteX5" fmla="*/ 2433362 w 2886783"/>
              <a:gd name="connsiteY5" fmla="*/ 34063 h 41620"/>
              <a:gd name="connsiteX6" fmla="*/ 2886783 w 2886783"/>
              <a:gd name="connsiteY6" fmla="*/ 26506 h 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6783" h="41620">
                <a:moveTo>
                  <a:pt x="0" y="41620"/>
                </a:moveTo>
                <a:cubicBezTo>
                  <a:pt x="55418" y="25876"/>
                  <a:pt x="110836" y="10133"/>
                  <a:pt x="249381" y="3835"/>
                </a:cubicBezTo>
                <a:cubicBezTo>
                  <a:pt x="387926" y="-2463"/>
                  <a:pt x="665017" y="57"/>
                  <a:pt x="831272" y="3835"/>
                </a:cubicBezTo>
                <a:cubicBezTo>
                  <a:pt x="997527" y="7613"/>
                  <a:pt x="1246909" y="26506"/>
                  <a:pt x="1246909" y="26506"/>
                </a:cubicBezTo>
                <a:lnTo>
                  <a:pt x="1677659" y="41620"/>
                </a:lnTo>
                <a:lnTo>
                  <a:pt x="2433362" y="34063"/>
                </a:lnTo>
                <a:lnTo>
                  <a:pt x="2886783" y="26506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7" idx="3"/>
            <a:endCxn id="39" idx="3"/>
          </p:cNvCxnSpPr>
          <p:nvPr/>
        </p:nvCxnSpPr>
        <p:spPr>
          <a:xfrm flipH="1">
            <a:off x="3335136" y="1174870"/>
            <a:ext cx="1333504" cy="1803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8"/>
          <p:cNvSpPr>
            <a:spLocks noChangeArrowheads="1"/>
          </p:cNvSpPr>
          <p:nvPr/>
        </p:nvSpPr>
        <p:spPr bwMode="auto">
          <a:xfrm flipV="1">
            <a:off x="1691680" y="856712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24" name="Gerade Verbindung 23"/>
          <p:cNvCxnSpPr>
            <a:stCxn id="20" idx="0"/>
            <a:endCxn id="39" idx="5"/>
          </p:cNvCxnSpPr>
          <p:nvPr/>
        </p:nvCxnSpPr>
        <p:spPr>
          <a:xfrm>
            <a:off x="1768811" y="1061908"/>
            <a:ext cx="1598654" cy="1916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6" idx="3"/>
            <a:endCxn id="40" idx="3"/>
          </p:cNvCxnSpPr>
          <p:nvPr/>
        </p:nvCxnSpPr>
        <p:spPr>
          <a:xfrm flipH="1">
            <a:off x="2760009" y="1348784"/>
            <a:ext cx="1094305" cy="161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0" idx="0"/>
            <a:endCxn id="40" idx="5"/>
          </p:cNvCxnSpPr>
          <p:nvPr/>
        </p:nvCxnSpPr>
        <p:spPr>
          <a:xfrm>
            <a:off x="1768811" y="1061908"/>
            <a:ext cx="1023527" cy="1897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1023"/>
          <p:cNvCxnSpPr>
            <a:stCxn id="20" idx="0"/>
            <a:endCxn id="41" idx="5"/>
          </p:cNvCxnSpPr>
          <p:nvPr/>
        </p:nvCxnSpPr>
        <p:spPr>
          <a:xfrm>
            <a:off x="1768811" y="1061908"/>
            <a:ext cx="658289" cy="1895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Gerade Verbindung 1026"/>
          <p:cNvCxnSpPr>
            <a:stCxn id="5" idx="3"/>
            <a:endCxn id="41" idx="4"/>
          </p:cNvCxnSpPr>
          <p:nvPr/>
        </p:nvCxnSpPr>
        <p:spPr>
          <a:xfrm flipH="1">
            <a:off x="2410936" y="1403886"/>
            <a:ext cx="601161" cy="1560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3328441" y="2939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2753314" y="29205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388076" y="29184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1" name="Gleichschenkliges Dreieck 1040"/>
          <p:cNvSpPr/>
          <p:nvPr/>
        </p:nvSpPr>
        <p:spPr>
          <a:xfrm rot="2177092">
            <a:off x="4047486" y="1903243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159731">
            <a:off x="2815355" y="1759342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/>
          <p:cNvSpPr/>
          <p:nvPr/>
        </p:nvSpPr>
        <p:spPr>
          <a:xfrm rot="8442085">
            <a:off x="2820724" y="2304583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/>
          <p:cNvSpPr/>
          <p:nvPr/>
        </p:nvSpPr>
        <p:spPr>
          <a:xfrm rot="9222145">
            <a:off x="2385914" y="2208088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/>
          <p:cNvSpPr/>
          <p:nvPr/>
        </p:nvSpPr>
        <p:spPr>
          <a:xfrm rot="9620052">
            <a:off x="2152426" y="2208088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97" y="3135004"/>
            <a:ext cx="882015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16" y="2924768"/>
            <a:ext cx="89535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76" y="747183"/>
            <a:ext cx="69723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44" y="952597"/>
            <a:ext cx="640080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15" y="770684"/>
            <a:ext cx="758190" cy="37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22" y="2082729"/>
            <a:ext cx="742950" cy="37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66" y="479539"/>
            <a:ext cx="94678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31" y="3284984"/>
            <a:ext cx="1276350" cy="20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4" y="2616339"/>
            <a:ext cx="613410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4" y="1830725"/>
            <a:ext cx="849630" cy="1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91" y="479539"/>
            <a:ext cx="489585" cy="1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26" y="479539"/>
            <a:ext cx="674370" cy="16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Gerade Verbindung mit Pfeil 31"/>
          <p:cNvCxnSpPr>
            <a:stCxn id="1054" idx="2"/>
            <a:endCxn id="5" idx="0"/>
          </p:cNvCxnSpPr>
          <p:nvPr/>
        </p:nvCxnSpPr>
        <p:spPr>
          <a:xfrm flipH="1">
            <a:off x="3012097" y="639559"/>
            <a:ext cx="1172614" cy="565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054" idx="2"/>
            <a:endCxn id="7" idx="0"/>
          </p:cNvCxnSpPr>
          <p:nvPr/>
        </p:nvCxnSpPr>
        <p:spPr>
          <a:xfrm>
            <a:off x="4184711" y="639559"/>
            <a:ext cx="483929" cy="336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54" idx="2"/>
            <a:endCxn id="6" idx="0"/>
          </p:cNvCxnSpPr>
          <p:nvPr/>
        </p:nvCxnSpPr>
        <p:spPr>
          <a:xfrm flipH="1">
            <a:off x="3854314" y="639559"/>
            <a:ext cx="330397" cy="510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34" y="3184019"/>
            <a:ext cx="613410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00" y="155793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Gerade Verbindung mit Pfeil 44"/>
          <p:cNvCxnSpPr>
            <a:stCxn id="1053" idx="2"/>
            <a:endCxn id="20" idx="3"/>
          </p:cNvCxnSpPr>
          <p:nvPr/>
        </p:nvCxnSpPr>
        <p:spPr>
          <a:xfrm flipH="1">
            <a:off x="1768811" y="637654"/>
            <a:ext cx="357573" cy="219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778283" y="948906"/>
            <a:ext cx="4278702" cy="469627"/>
          </a:xfrm>
          <a:custGeom>
            <a:avLst/>
            <a:gdLst>
              <a:gd name="connsiteX0" fmla="*/ 0 w 4278702"/>
              <a:gd name="connsiteY0" fmla="*/ 0 h 469627"/>
              <a:gd name="connsiteX1" fmla="*/ 897147 w 4278702"/>
              <a:gd name="connsiteY1" fmla="*/ 94890 h 469627"/>
              <a:gd name="connsiteX2" fmla="*/ 1906438 w 4278702"/>
              <a:gd name="connsiteY2" fmla="*/ 422694 h 469627"/>
              <a:gd name="connsiteX3" fmla="*/ 2803585 w 4278702"/>
              <a:gd name="connsiteY3" fmla="*/ 448573 h 469627"/>
              <a:gd name="connsiteX4" fmla="*/ 3847381 w 4278702"/>
              <a:gd name="connsiteY4" fmla="*/ 241539 h 469627"/>
              <a:gd name="connsiteX5" fmla="*/ 4278702 w 4278702"/>
              <a:gd name="connsiteY5" fmla="*/ 172528 h 4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8702" h="469627">
                <a:moveTo>
                  <a:pt x="0" y="0"/>
                </a:moveTo>
                <a:cubicBezTo>
                  <a:pt x="289703" y="12220"/>
                  <a:pt x="579407" y="24441"/>
                  <a:pt x="897147" y="94890"/>
                </a:cubicBezTo>
                <a:cubicBezTo>
                  <a:pt x="1214887" y="165339"/>
                  <a:pt x="1588698" y="363747"/>
                  <a:pt x="1906438" y="422694"/>
                </a:cubicBezTo>
                <a:cubicBezTo>
                  <a:pt x="2224178" y="481641"/>
                  <a:pt x="2480095" y="478766"/>
                  <a:pt x="2803585" y="448573"/>
                </a:cubicBezTo>
                <a:cubicBezTo>
                  <a:pt x="3127076" y="418381"/>
                  <a:pt x="3601528" y="287547"/>
                  <a:pt x="3847381" y="241539"/>
                </a:cubicBezTo>
                <a:cubicBezTo>
                  <a:pt x="4093234" y="195532"/>
                  <a:pt x="4185968" y="184030"/>
                  <a:pt x="4278702" y="172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934133" y="120488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776350" y="1149779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90676" y="975865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66" name="Gerade Verbindung mit Pfeil 65"/>
          <p:cNvCxnSpPr>
            <a:stCxn id="1049" idx="2"/>
          </p:cNvCxnSpPr>
          <p:nvPr/>
        </p:nvCxnSpPr>
        <p:spPr>
          <a:xfrm flipH="1">
            <a:off x="5056985" y="668134"/>
            <a:ext cx="445974" cy="4072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7" idx="3"/>
          </p:cNvCxnSpPr>
          <p:nvPr/>
        </p:nvCxnSpPr>
        <p:spPr>
          <a:xfrm>
            <a:off x="4668640" y="1174870"/>
            <a:ext cx="0" cy="31706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" idx="3"/>
          </p:cNvCxnSpPr>
          <p:nvPr/>
        </p:nvCxnSpPr>
        <p:spPr>
          <a:xfrm>
            <a:off x="3854314" y="1348784"/>
            <a:ext cx="0" cy="1431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0" idx="0"/>
          </p:cNvCxnSpPr>
          <p:nvPr/>
        </p:nvCxnSpPr>
        <p:spPr>
          <a:xfrm>
            <a:off x="1768811" y="1061908"/>
            <a:ext cx="0" cy="4300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3012096" y="1418533"/>
            <a:ext cx="0" cy="7340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1050" idx="0"/>
          </p:cNvCxnSpPr>
          <p:nvPr/>
        </p:nvCxnSpPr>
        <p:spPr>
          <a:xfrm flipH="1" flipV="1">
            <a:off x="3090060" y="2985025"/>
            <a:ext cx="84946" cy="2999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6079023" y="2273341"/>
            <a:ext cx="2231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Ellipse 164"/>
          <p:cNvSpPr/>
          <p:nvPr/>
        </p:nvSpPr>
        <p:spPr>
          <a:xfrm>
            <a:off x="7230847" y="22504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Gleichschenkliges Dreieck 165"/>
          <p:cNvSpPr/>
          <p:nvPr/>
        </p:nvSpPr>
        <p:spPr>
          <a:xfrm rot="2714759">
            <a:off x="8017772" y="1422054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Gleichschenkliges Dreieck 166"/>
          <p:cNvSpPr/>
          <p:nvPr/>
        </p:nvSpPr>
        <p:spPr>
          <a:xfrm rot="1651315">
            <a:off x="7686292" y="1279798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Gleichschenkliges Dreieck 167"/>
          <p:cNvSpPr/>
          <p:nvPr/>
        </p:nvSpPr>
        <p:spPr>
          <a:xfrm rot="8069327">
            <a:off x="6538930" y="1543212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Gleichschenkliges Dreieck 168"/>
          <p:cNvSpPr/>
          <p:nvPr/>
        </p:nvSpPr>
        <p:spPr>
          <a:xfrm rot="8506508">
            <a:off x="7758967" y="2925313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Gleichschenkliges Dreieck 169"/>
          <p:cNvSpPr/>
          <p:nvPr/>
        </p:nvSpPr>
        <p:spPr>
          <a:xfrm rot="7031064">
            <a:off x="7961895" y="2580485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6" name="Gerade Verbindung mit Pfeil 1065"/>
          <p:cNvCxnSpPr/>
          <p:nvPr/>
        </p:nvCxnSpPr>
        <p:spPr>
          <a:xfrm flipH="1">
            <a:off x="3598404" y="2304170"/>
            <a:ext cx="2341748" cy="5898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Gleichschenkliges Dreieck 179"/>
          <p:cNvSpPr/>
          <p:nvPr/>
        </p:nvSpPr>
        <p:spPr>
          <a:xfrm rot="2063712">
            <a:off x="3503616" y="1751659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12</cp:revision>
  <dcterms:created xsi:type="dcterms:W3CDTF">2016-04-11T15:49:38Z</dcterms:created>
  <dcterms:modified xsi:type="dcterms:W3CDTF">2016-04-11T18:13:25Z</dcterms:modified>
</cp:coreProperties>
</file>