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85" y="343936"/>
            <a:ext cx="340043" cy="23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75" y="343178"/>
            <a:ext cx="340043" cy="23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729" y="3610715"/>
            <a:ext cx="32004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163" y="1753910"/>
            <a:ext cx="22574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301" y="2722635"/>
            <a:ext cx="268605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07" y="1753910"/>
            <a:ext cx="22574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145" y="2722635"/>
            <a:ext cx="268605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26" y="334868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6" y="334868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3" y="2204864"/>
            <a:ext cx="308610" cy="2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29" y="1097222"/>
            <a:ext cx="322898" cy="23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8" name="Gerade Verbindung mit Pfeil 257"/>
          <p:cNvCxnSpPr/>
          <p:nvPr/>
        </p:nvCxnSpPr>
        <p:spPr>
          <a:xfrm>
            <a:off x="1239850" y="798308"/>
            <a:ext cx="34761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9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83" y="874173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08" y="355579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638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3" name="Прямая соединительная линия 21"/>
          <p:cNvCxnSpPr/>
          <p:nvPr/>
        </p:nvCxnSpPr>
        <p:spPr bwMode="auto">
          <a:xfrm flipH="1">
            <a:off x="2858064" y="792662"/>
            <a:ext cx="1" cy="1909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4" name="Прямая соединительная линия 19"/>
          <p:cNvCxnSpPr/>
          <p:nvPr/>
        </p:nvCxnSpPr>
        <p:spPr bwMode="auto">
          <a:xfrm>
            <a:off x="1282222" y="2699776"/>
            <a:ext cx="33161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66" name="Стрелка вниз 7"/>
          <p:cNvSpPr/>
          <p:nvPr/>
        </p:nvSpPr>
        <p:spPr bwMode="auto">
          <a:xfrm>
            <a:off x="2781920" y="597534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267" name="AutoShape 8"/>
          <p:cNvSpPr>
            <a:spLocks noChangeArrowheads="1"/>
          </p:cNvSpPr>
          <p:nvPr/>
        </p:nvSpPr>
        <p:spPr bwMode="auto">
          <a:xfrm flipV="1">
            <a:off x="1609427" y="575603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272" name="AutoShape 6"/>
          <p:cNvSpPr>
            <a:spLocks noChangeArrowheads="1"/>
          </p:cNvSpPr>
          <p:nvPr/>
        </p:nvSpPr>
        <p:spPr bwMode="auto">
          <a:xfrm>
            <a:off x="3945873" y="586630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cxnSp>
        <p:nvCxnSpPr>
          <p:cNvPr id="274" name="Прямая соединительная линия 19"/>
          <p:cNvCxnSpPr/>
          <p:nvPr/>
        </p:nvCxnSpPr>
        <p:spPr bwMode="auto">
          <a:xfrm>
            <a:off x="1286169" y="2022444"/>
            <a:ext cx="33161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4" name="Gerade Verbindung mit Pfeil 313"/>
          <p:cNvCxnSpPr/>
          <p:nvPr/>
        </p:nvCxnSpPr>
        <p:spPr>
          <a:xfrm>
            <a:off x="5218233" y="794427"/>
            <a:ext cx="34761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066" y="870292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9" name="Прямая соединительная линия 21"/>
          <p:cNvCxnSpPr/>
          <p:nvPr/>
        </p:nvCxnSpPr>
        <p:spPr bwMode="auto">
          <a:xfrm flipH="1">
            <a:off x="6836449" y="788781"/>
            <a:ext cx="1" cy="28153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0" name="Прямая соединительная линия 19"/>
          <p:cNvCxnSpPr/>
          <p:nvPr/>
        </p:nvCxnSpPr>
        <p:spPr bwMode="auto">
          <a:xfrm>
            <a:off x="5260605" y="2695895"/>
            <a:ext cx="33161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22" name="Стрелка вниз 7"/>
          <p:cNvSpPr/>
          <p:nvPr/>
        </p:nvSpPr>
        <p:spPr bwMode="auto">
          <a:xfrm>
            <a:off x="6760303" y="593653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pic>
        <p:nvPicPr>
          <p:cNvPr id="362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47" y="354601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3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67" y="365660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5" name="AutoShape 8"/>
          <p:cNvSpPr>
            <a:spLocks noChangeArrowheads="1"/>
          </p:cNvSpPr>
          <p:nvPr/>
        </p:nvSpPr>
        <p:spPr bwMode="auto">
          <a:xfrm flipV="1">
            <a:off x="5594666" y="574625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66" name="AutoShape 6"/>
          <p:cNvSpPr>
            <a:spLocks noChangeArrowheads="1"/>
          </p:cNvSpPr>
          <p:nvPr/>
        </p:nvSpPr>
        <p:spPr bwMode="auto">
          <a:xfrm>
            <a:off x="7931112" y="585652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cxnSp>
        <p:nvCxnSpPr>
          <p:cNvPr id="367" name="Прямая соединительная линия 22"/>
          <p:cNvCxnSpPr>
            <a:cxnSpLocks noChangeShapeType="1"/>
            <a:stCxn id="365" idx="0"/>
          </p:cNvCxnSpPr>
          <p:nvPr/>
        </p:nvCxnSpPr>
        <p:spPr bwMode="auto">
          <a:xfrm>
            <a:off x="5671797" y="779821"/>
            <a:ext cx="1167200" cy="2824275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68" name="Прямая соединительная линия 57"/>
          <p:cNvCxnSpPr>
            <a:cxnSpLocks noChangeShapeType="1"/>
          </p:cNvCxnSpPr>
          <p:nvPr/>
        </p:nvCxnSpPr>
        <p:spPr bwMode="auto">
          <a:xfrm>
            <a:off x="6187396" y="2021453"/>
            <a:ext cx="655200" cy="672911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miter lim="800000"/>
            <a:headEnd/>
            <a:tailEnd/>
          </a:ln>
        </p:spPr>
      </p:cxnSp>
      <p:cxnSp>
        <p:nvCxnSpPr>
          <p:cNvPr id="369" name="Gerade Verbindung 368"/>
          <p:cNvCxnSpPr/>
          <p:nvPr/>
        </p:nvCxnSpPr>
        <p:spPr>
          <a:xfrm flipH="1">
            <a:off x="6838997" y="2022444"/>
            <a:ext cx="655200" cy="6743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 Verbindung 369"/>
          <p:cNvCxnSpPr>
            <a:stCxn id="366" idx="3"/>
          </p:cNvCxnSpPr>
          <p:nvPr/>
        </p:nvCxnSpPr>
        <p:spPr>
          <a:xfrm flipH="1">
            <a:off x="6835765" y="784657"/>
            <a:ext cx="1173311" cy="2819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19"/>
          <p:cNvCxnSpPr/>
          <p:nvPr/>
        </p:nvCxnSpPr>
        <p:spPr bwMode="auto">
          <a:xfrm>
            <a:off x="5266931" y="2021453"/>
            <a:ext cx="33161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21" name="Ellipse 320"/>
          <p:cNvSpPr/>
          <p:nvPr/>
        </p:nvSpPr>
        <p:spPr>
          <a:xfrm>
            <a:off x="6815829" y="26666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/>
        </p:nvSpPr>
        <p:spPr>
          <a:xfrm>
            <a:off x="6812905" y="35649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7" name="Прямая соединительная линия 22"/>
          <p:cNvCxnSpPr>
            <a:cxnSpLocks noChangeShapeType="1"/>
          </p:cNvCxnSpPr>
          <p:nvPr/>
        </p:nvCxnSpPr>
        <p:spPr bwMode="auto">
          <a:xfrm>
            <a:off x="1691680" y="780355"/>
            <a:ext cx="513323" cy="1242089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8" name="Прямая соединительная линия 57"/>
          <p:cNvCxnSpPr>
            <a:cxnSpLocks noChangeShapeType="1"/>
          </p:cNvCxnSpPr>
          <p:nvPr/>
        </p:nvCxnSpPr>
        <p:spPr bwMode="auto">
          <a:xfrm>
            <a:off x="2207279" y="2025386"/>
            <a:ext cx="655200" cy="672911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9" name="Gerade Verbindung 378"/>
          <p:cNvCxnSpPr/>
          <p:nvPr/>
        </p:nvCxnSpPr>
        <p:spPr>
          <a:xfrm flipH="1">
            <a:off x="2858880" y="2022978"/>
            <a:ext cx="655200" cy="674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/>
          <p:nvPr/>
        </p:nvCxnSpPr>
        <p:spPr>
          <a:xfrm flipH="1">
            <a:off x="3514080" y="785191"/>
            <a:ext cx="514880" cy="1237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2832788" y="26769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/>
        </p:nvSpPr>
        <p:spPr>
          <a:xfrm>
            <a:off x="6812904" y="199859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/>
        </p:nvSpPr>
        <p:spPr>
          <a:xfrm>
            <a:off x="2835205" y="19985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008" y="1140085"/>
            <a:ext cx="280035" cy="1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65</cp:revision>
  <dcterms:created xsi:type="dcterms:W3CDTF">2016-03-01T13:33:50Z</dcterms:created>
  <dcterms:modified xsi:type="dcterms:W3CDTF">2016-04-11T15:54:58Z</dcterms:modified>
</cp:coreProperties>
</file>