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0" d="100"/>
          <a:sy n="170" d="100"/>
        </p:scale>
        <p:origin x="10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C07FC-9517-469E-955F-F816E7B8C4E9}" type="datetimeFigureOut">
              <a:rPr lang="de-DE" smtClean="0"/>
              <a:t>08.04.2016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8F7B8-767B-40D3-A3F8-7AC1A584B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02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8F7B8-767B-40D3-A3F8-7AC1A584B70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45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08.04.2016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58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08.04.2016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1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08.04.2016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7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08.04.2016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4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08.04.2016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87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08.04.2016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71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08.04.2016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08.04.2016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49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08.04.2016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1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08.04.2016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27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08.04.2016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0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A9163-88C8-4DCF-AA9A-C8F9A87DE45F}" type="datetimeFigureOut">
              <a:rPr lang="de-DE" smtClean="0"/>
              <a:t>08.04.2016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89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ogen 23"/>
          <p:cNvSpPr/>
          <p:nvPr/>
        </p:nvSpPr>
        <p:spPr>
          <a:xfrm rot="17467763">
            <a:off x="4801815" y="488303"/>
            <a:ext cx="5493934" cy="5955006"/>
          </a:xfrm>
          <a:prstGeom prst="arc">
            <a:avLst>
              <a:gd name="adj1" fmla="val 17714953"/>
              <a:gd name="adj2" fmla="val 1979175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Bogen 26"/>
          <p:cNvSpPr/>
          <p:nvPr/>
        </p:nvSpPr>
        <p:spPr>
          <a:xfrm rot="4430969" flipV="1">
            <a:off x="5494400" y="163324"/>
            <a:ext cx="4347208" cy="1403729"/>
          </a:xfrm>
          <a:prstGeom prst="arc">
            <a:avLst>
              <a:gd name="adj1" fmla="val 14625334"/>
              <a:gd name="adj2" fmla="val 19902843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Bogen 27"/>
          <p:cNvSpPr/>
          <p:nvPr/>
        </p:nvSpPr>
        <p:spPr>
          <a:xfrm rot="10800000">
            <a:off x="6120086" y="-3785205"/>
            <a:ext cx="8078546" cy="7233322"/>
          </a:xfrm>
          <a:prstGeom prst="arc">
            <a:avLst>
              <a:gd name="adj1" fmla="val 19254763"/>
              <a:gd name="adj2" fmla="val 206712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Bogen 28"/>
          <p:cNvSpPr/>
          <p:nvPr/>
        </p:nvSpPr>
        <p:spPr>
          <a:xfrm rot="9511087">
            <a:off x="5110527" y="-4520102"/>
            <a:ext cx="8086501" cy="7489275"/>
          </a:xfrm>
          <a:prstGeom prst="arc">
            <a:avLst>
              <a:gd name="adj1" fmla="val 19541021"/>
              <a:gd name="adj2" fmla="val 21098318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Bogen 29"/>
          <p:cNvSpPr/>
          <p:nvPr/>
        </p:nvSpPr>
        <p:spPr>
          <a:xfrm rot="17008429">
            <a:off x="6434163" y="2018976"/>
            <a:ext cx="3240360" cy="3032351"/>
          </a:xfrm>
          <a:prstGeom prst="arc">
            <a:avLst>
              <a:gd name="adj1" fmla="val 17111631"/>
              <a:gd name="adj2" fmla="val 2022106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5220072" y="889704"/>
            <a:ext cx="29523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H="1" flipV="1">
            <a:off x="6292598" y="892939"/>
            <a:ext cx="223618" cy="54847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Ellipse 112"/>
          <p:cNvSpPr/>
          <p:nvPr/>
        </p:nvSpPr>
        <p:spPr>
          <a:xfrm>
            <a:off x="6269737" y="8685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Bogen 151"/>
          <p:cNvSpPr/>
          <p:nvPr/>
        </p:nvSpPr>
        <p:spPr>
          <a:xfrm rot="17655952">
            <a:off x="1218100" y="652217"/>
            <a:ext cx="4199392" cy="4359876"/>
          </a:xfrm>
          <a:prstGeom prst="arc">
            <a:avLst>
              <a:gd name="adj1" fmla="val 17400085"/>
              <a:gd name="adj2" fmla="val 1997765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Bogen 153"/>
          <p:cNvSpPr/>
          <p:nvPr/>
        </p:nvSpPr>
        <p:spPr>
          <a:xfrm rot="4990799" flipV="1">
            <a:off x="1397658" y="527997"/>
            <a:ext cx="4347208" cy="1002359"/>
          </a:xfrm>
          <a:prstGeom prst="arc">
            <a:avLst>
              <a:gd name="adj1" fmla="val 14092003"/>
              <a:gd name="adj2" fmla="val 20442577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5" name="Bogen 154"/>
          <p:cNvSpPr/>
          <p:nvPr/>
        </p:nvSpPr>
        <p:spPr>
          <a:xfrm rot="10800000">
            <a:off x="2254094" y="-3785206"/>
            <a:ext cx="8078546" cy="7233322"/>
          </a:xfrm>
          <a:prstGeom prst="arc">
            <a:avLst>
              <a:gd name="adj1" fmla="val 19254763"/>
              <a:gd name="adj2" fmla="val 206712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Bogen 155"/>
          <p:cNvSpPr/>
          <p:nvPr/>
        </p:nvSpPr>
        <p:spPr>
          <a:xfrm rot="9058355">
            <a:off x="930523" y="-5189934"/>
            <a:ext cx="9068382" cy="7489275"/>
          </a:xfrm>
          <a:prstGeom prst="arc">
            <a:avLst>
              <a:gd name="adj1" fmla="val 19779628"/>
              <a:gd name="adj2" fmla="val 21148553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8" name="Gerade Verbindung mit Pfeil 167"/>
          <p:cNvCxnSpPr/>
          <p:nvPr/>
        </p:nvCxnSpPr>
        <p:spPr>
          <a:xfrm>
            <a:off x="1351814" y="889703"/>
            <a:ext cx="29523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Ellipse 173"/>
          <p:cNvSpPr/>
          <p:nvPr/>
        </p:nvSpPr>
        <p:spPr>
          <a:xfrm>
            <a:off x="2401479" y="868500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Ellipse 236"/>
          <p:cNvSpPr/>
          <p:nvPr/>
        </p:nvSpPr>
        <p:spPr>
          <a:xfrm>
            <a:off x="3272455" y="223588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17" y="965569"/>
            <a:ext cx="145733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328" y="965120"/>
            <a:ext cx="145733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5" y="529664"/>
            <a:ext cx="245745" cy="188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226" y="577036"/>
            <a:ext cx="245745" cy="188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199" y="372501"/>
            <a:ext cx="594360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555" y="372501"/>
            <a:ext cx="357188" cy="24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1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46" y="334868"/>
            <a:ext cx="278130" cy="33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1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526" y="334868"/>
            <a:ext cx="327660" cy="354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2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439" y="2405094"/>
            <a:ext cx="37147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" name="Gerade Verbindung 102"/>
          <p:cNvCxnSpPr/>
          <p:nvPr/>
        </p:nvCxnSpPr>
        <p:spPr>
          <a:xfrm flipH="1" flipV="1">
            <a:off x="2421808" y="889704"/>
            <a:ext cx="223618" cy="54847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6294857" y="891361"/>
            <a:ext cx="20170" cy="546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/>
          <p:nvPr/>
        </p:nvCxnSpPr>
        <p:spPr>
          <a:xfrm>
            <a:off x="2428267" y="889703"/>
            <a:ext cx="20170" cy="54682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Bogen 223"/>
          <p:cNvSpPr/>
          <p:nvPr/>
        </p:nvSpPr>
        <p:spPr>
          <a:xfrm rot="5400000">
            <a:off x="2004832" y="452613"/>
            <a:ext cx="875446" cy="875446"/>
          </a:xfrm>
          <a:prstGeom prst="arc">
            <a:avLst>
              <a:gd name="adj1" fmla="val 20424075"/>
              <a:gd name="adj2" fmla="val 0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Bogen 104"/>
          <p:cNvSpPr/>
          <p:nvPr/>
        </p:nvSpPr>
        <p:spPr>
          <a:xfrm rot="5400000">
            <a:off x="5893634" y="457656"/>
            <a:ext cx="875446" cy="875446"/>
          </a:xfrm>
          <a:prstGeom prst="arc">
            <a:avLst>
              <a:gd name="adj1" fmla="val 20538586"/>
              <a:gd name="adj2" fmla="val 1281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5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906" y="1477352"/>
            <a:ext cx="162878" cy="15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508" y="1484784"/>
            <a:ext cx="162878" cy="15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339" y="2405094"/>
            <a:ext cx="421481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Bogen 117"/>
          <p:cNvSpPr/>
          <p:nvPr/>
        </p:nvSpPr>
        <p:spPr>
          <a:xfrm rot="17008429">
            <a:off x="2589599" y="2011411"/>
            <a:ext cx="3240360" cy="3032351"/>
          </a:xfrm>
          <a:prstGeom prst="arc">
            <a:avLst>
              <a:gd name="adj1" fmla="val 17111631"/>
              <a:gd name="adj2" fmla="val 2022106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33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Amel Hammami</dc:creator>
  <cp:lastModifiedBy>Amel Hammami</cp:lastModifiedBy>
  <cp:revision>54</cp:revision>
  <dcterms:created xsi:type="dcterms:W3CDTF">2016-03-01T13:33:50Z</dcterms:created>
  <dcterms:modified xsi:type="dcterms:W3CDTF">2016-04-08T10:45:24Z</dcterms:modified>
</cp:coreProperties>
</file>