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291" y="5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C07FC-9517-469E-955F-F816E7B8C4E9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F7B8-767B-40D3-A3F8-7AC1A584B7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02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8F7B8-767B-40D3-A3F8-7AC1A584B7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45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1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7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49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9163-88C8-4DCF-AA9A-C8F9A87DE45F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89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png"/><Relationship Id="rId19" Type="http://schemas.openxmlformats.org/officeDocument/2006/relationships/image" Target="../media/image17.e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194" y="2221843"/>
            <a:ext cx="135450" cy="187857"/>
          </a:xfrm>
          <a:prstGeom prst="rect">
            <a:avLst/>
          </a:prstGeom>
        </p:spPr>
      </p:pic>
      <p:cxnSp>
        <p:nvCxnSpPr>
          <p:cNvPr id="58" name="Gerade Verbindung mit Pfeil 167"/>
          <p:cNvCxnSpPr/>
          <p:nvPr/>
        </p:nvCxnSpPr>
        <p:spPr>
          <a:xfrm>
            <a:off x="5148064" y="887508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Bogen 151"/>
          <p:cNvSpPr/>
          <p:nvPr/>
        </p:nvSpPr>
        <p:spPr>
          <a:xfrm rot="18826624">
            <a:off x="-558580" y="715998"/>
            <a:ext cx="6840000" cy="6840000"/>
          </a:xfrm>
          <a:prstGeom prst="arc">
            <a:avLst>
              <a:gd name="adj1" fmla="val 17369393"/>
              <a:gd name="adj2" fmla="val 20715387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4" name="Bogen 153"/>
          <p:cNvSpPr/>
          <p:nvPr/>
        </p:nvSpPr>
        <p:spPr>
          <a:xfrm rot="17003123" flipV="1">
            <a:off x="972558" y="95447"/>
            <a:ext cx="4481187" cy="1309650"/>
          </a:xfrm>
          <a:prstGeom prst="arc">
            <a:avLst>
              <a:gd name="adj1" fmla="val 11266061"/>
              <a:gd name="adj2" fmla="val 16144564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5" name="Bogen 154"/>
          <p:cNvSpPr/>
          <p:nvPr/>
        </p:nvSpPr>
        <p:spPr>
          <a:xfrm rot="10800000">
            <a:off x="1189382" y="-3986301"/>
            <a:ext cx="8078400" cy="7592400"/>
          </a:xfrm>
          <a:prstGeom prst="arc">
            <a:avLst>
              <a:gd name="adj1" fmla="val 18974659"/>
              <a:gd name="adj2" fmla="val 206712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68" name="Gerade Verbindung mit Pfeil 167"/>
          <p:cNvCxnSpPr/>
          <p:nvPr/>
        </p:nvCxnSpPr>
        <p:spPr>
          <a:xfrm>
            <a:off x="1187624" y="889703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Ellipse 173"/>
          <p:cNvSpPr/>
          <p:nvPr/>
        </p:nvSpPr>
        <p:spPr>
          <a:xfrm>
            <a:off x="1338888" y="863001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7" name="Ellipse 236"/>
          <p:cNvSpPr/>
          <p:nvPr/>
        </p:nvSpPr>
        <p:spPr>
          <a:xfrm>
            <a:off x="3625349" y="156526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96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6" y="334868"/>
            <a:ext cx="278130" cy="33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7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26" y="334868"/>
            <a:ext cx="327660" cy="35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46" y="2879358"/>
            <a:ext cx="371475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3" name="Gerade Verbindung 102"/>
          <p:cNvCxnSpPr/>
          <p:nvPr/>
        </p:nvCxnSpPr>
        <p:spPr>
          <a:xfrm flipV="1">
            <a:off x="3551357" y="888046"/>
            <a:ext cx="294644" cy="12478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>
            <a:off x="3851920" y="891361"/>
            <a:ext cx="0" cy="131350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Bogen 223"/>
          <p:cNvSpPr/>
          <p:nvPr/>
        </p:nvSpPr>
        <p:spPr>
          <a:xfrm rot="5400000">
            <a:off x="2942708" y="116635"/>
            <a:ext cx="1800000" cy="1800000"/>
          </a:xfrm>
          <a:prstGeom prst="arc">
            <a:avLst>
              <a:gd name="adj1" fmla="val 21574993"/>
              <a:gd name="adj2" fmla="val 847798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18" name="Bogen 117"/>
          <p:cNvSpPr/>
          <p:nvPr/>
        </p:nvSpPr>
        <p:spPr>
          <a:xfrm rot="19815349">
            <a:off x="-295834" y="2458755"/>
            <a:ext cx="4320000" cy="4320000"/>
          </a:xfrm>
          <a:prstGeom prst="arc">
            <a:avLst>
              <a:gd name="adj1" fmla="val 17111631"/>
              <a:gd name="adj2" fmla="val 2022106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0" name="Bogen 155"/>
          <p:cNvSpPr/>
          <p:nvPr/>
        </p:nvSpPr>
        <p:spPr>
          <a:xfrm rot="9058355">
            <a:off x="-3933001" y="-4493875"/>
            <a:ext cx="9068382" cy="7489275"/>
          </a:xfrm>
          <a:prstGeom prst="arc">
            <a:avLst>
              <a:gd name="adj1" fmla="val 14001412"/>
              <a:gd name="adj2" fmla="val 16205298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Ellipse 173"/>
          <p:cNvSpPr/>
          <p:nvPr/>
        </p:nvSpPr>
        <p:spPr>
          <a:xfrm>
            <a:off x="2370523" y="2510221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6" name="Ellipse 173"/>
          <p:cNvSpPr/>
          <p:nvPr/>
        </p:nvSpPr>
        <p:spPr>
          <a:xfrm>
            <a:off x="2987824" y="2767482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7" name="Ellipse 173"/>
          <p:cNvSpPr/>
          <p:nvPr/>
        </p:nvSpPr>
        <p:spPr>
          <a:xfrm>
            <a:off x="3828382" y="8630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8" name="Ellipse 173"/>
          <p:cNvSpPr/>
          <p:nvPr/>
        </p:nvSpPr>
        <p:spPr>
          <a:xfrm>
            <a:off x="4192620" y="864349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9" name="Bogen 223"/>
          <p:cNvSpPr/>
          <p:nvPr/>
        </p:nvSpPr>
        <p:spPr>
          <a:xfrm rot="5400000">
            <a:off x="2879835" y="866022"/>
            <a:ext cx="1512000" cy="1512000"/>
          </a:xfrm>
          <a:prstGeom prst="arc">
            <a:avLst>
              <a:gd name="adj1" fmla="val 9694462"/>
              <a:gd name="adj2" fmla="val 14784441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95" y="385583"/>
            <a:ext cx="242888" cy="19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87" y="389289"/>
            <a:ext cx="24860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569" y="394010"/>
            <a:ext cx="245745" cy="1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AutoShape 8"/>
          <p:cNvSpPr>
            <a:spLocks noChangeArrowheads="1"/>
          </p:cNvSpPr>
          <p:nvPr/>
        </p:nvSpPr>
        <p:spPr bwMode="auto">
          <a:xfrm flipV="1">
            <a:off x="1287754" y="598200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auto">
          <a:xfrm>
            <a:off x="4138190" y="605259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5" name="Стрелка вниз 7"/>
          <p:cNvSpPr/>
          <p:nvPr/>
        </p:nvSpPr>
        <p:spPr bwMode="auto">
          <a:xfrm>
            <a:off x="3766896" y="617067"/>
            <a:ext cx="150925" cy="200774"/>
          </a:xfrm>
          <a:prstGeom prst="downArrow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75749" tIns="37874" rIns="75749" bIns="37874"/>
          <a:lstStyle/>
          <a:p>
            <a:pPr>
              <a:defRPr/>
            </a:pPr>
            <a:endParaRPr lang="ru-RU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23" y="969581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157" y="2024415"/>
            <a:ext cx="162878" cy="1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5463684" y="885860"/>
            <a:ext cx="2156087" cy="1319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6705751" y="885860"/>
            <a:ext cx="841924" cy="139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7617657" y="885860"/>
            <a:ext cx="392377" cy="1319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6695939" y="885860"/>
            <a:ext cx="9812" cy="4549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 flipV="1">
            <a:off x="7626581" y="2204864"/>
            <a:ext cx="225948" cy="5854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единительная линия 224"/>
          <p:cNvCxnSpPr>
            <a:stCxn id="84" idx="4"/>
            <a:endCxn id="19" idx="7"/>
          </p:cNvCxnSpPr>
          <p:nvPr/>
        </p:nvCxnSpPr>
        <p:spPr>
          <a:xfrm flipV="1">
            <a:off x="7855934" y="2363086"/>
            <a:ext cx="429344" cy="4606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960" y="2194307"/>
            <a:ext cx="371475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Овал 18"/>
          <p:cNvSpPr/>
          <p:nvPr/>
        </p:nvSpPr>
        <p:spPr>
          <a:xfrm>
            <a:off x="7240529" y="2183835"/>
            <a:ext cx="1224000" cy="122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Ellipse 173"/>
          <p:cNvSpPr/>
          <p:nvPr/>
        </p:nvSpPr>
        <p:spPr>
          <a:xfrm>
            <a:off x="7510197" y="2247977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3" name="Ellipse 173"/>
          <p:cNvSpPr/>
          <p:nvPr/>
        </p:nvSpPr>
        <p:spPr>
          <a:xfrm>
            <a:off x="7600317" y="2194307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4" name="Ellipse 173"/>
          <p:cNvSpPr/>
          <p:nvPr/>
        </p:nvSpPr>
        <p:spPr>
          <a:xfrm>
            <a:off x="7833074" y="27780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5" name="Bogen 223"/>
          <p:cNvSpPr/>
          <p:nvPr/>
        </p:nvSpPr>
        <p:spPr>
          <a:xfrm rot="5400000">
            <a:off x="6336850" y="522746"/>
            <a:ext cx="720000" cy="720000"/>
          </a:xfrm>
          <a:prstGeom prst="arc">
            <a:avLst>
              <a:gd name="adj1" fmla="val 19666444"/>
              <a:gd name="adj2" fmla="val 21590261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242" y="1261822"/>
            <a:ext cx="162878" cy="1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Ellipse 173"/>
          <p:cNvSpPr/>
          <p:nvPr/>
        </p:nvSpPr>
        <p:spPr>
          <a:xfrm>
            <a:off x="5458263" y="868003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8" name="Ellipse 173"/>
          <p:cNvSpPr/>
          <p:nvPr/>
        </p:nvSpPr>
        <p:spPr>
          <a:xfrm>
            <a:off x="6682337" y="86800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9" name="Ellipse 173"/>
          <p:cNvSpPr/>
          <p:nvPr/>
        </p:nvSpPr>
        <p:spPr>
          <a:xfrm>
            <a:off x="7984534" y="869351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90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870" y="390585"/>
            <a:ext cx="242888" cy="19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801" y="394291"/>
            <a:ext cx="24860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524" y="399012"/>
            <a:ext cx="245745" cy="1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AutoShape 8"/>
          <p:cNvSpPr>
            <a:spLocks noChangeArrowheads="1"/>
          </p:cNvSpPr>
          <p:nvPr/>
        </p:nvSpPr>
        <p:spPr bwMode="auto">
          <a:xfrm flipV="1">
            <a:off x="5407129" y="603202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8" name="AutoShape 6"/>
          <p:cNvSpPr>
            <a:spLocks noChangeArrowheads="1"/>
          </p:cNvSpPr>
          <p:nvPr/>
        </p:nvSpPr>
        <p:spPr bwMode="auto">
          <a:xfrm>
            <a:off x="7930104" y="610261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9" name="Стрелка вниз 7"/>
          <p:cNvSpPr/>
          <p:nvPr/>
        </p:nvSpPr>
        <p:spPr bwMode="auto">
          <a:xfrm>
            <a:off x="6620851" y="622069"/>
            <a:ext cx="150925" cy="200774"/>
          </a:xfrm>
          <a:prstGeom prst="downArrow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75749" tIns="37874" rIns="75749" bIns="37874"/>
          <a:lstStyle/>
          <a:p>
            <a:pPr>
              <a:defRPr/>
            </a:pPr>
            <a:endParaRPr lang="ru-RU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00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304" y="945992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1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36" y="3606100"/>
            <a:ext cx="285750" cy="31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7" name="Gerade Verbindung mit Pfeil 167"/>
          <p:cNvCxnSpPr/>
          <p:nvPr/>
        </p:nvCxnSpPr>
        <p:spPr>
          <a:xfrm>
            <a:off x="1187636" y="4142351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35" y="4222229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Полилиния 237"/>
          <p:cNvSpPr/>
          <p:nvPr/>
        </p:nvSpPr>
        <p:spPr>
          <a:xfrm>
            <a:off x="465992" y="4999698"/>
            <a:ext cx="3147646" cy="946833"/>
          </a:xfrm>
          <a:custGeom>
            <a:avLst/>
            <a:gdLst>
              <a:gd name="connsiteX0" fmla="*/ 0 w 3147646"/>
              <a:gd name="connsiteY0" fmla="*/ 943902 h 946833"/>
              <a:gd name="connsiteX1" fmla="*/ 213946 w 3147646"/>
              <a:gd name="connsiteY1" fmla="*/ 768056 h 946833"/>
              <a:gd name="connsiteX2" fmla="*/ 398585 w 3147646"/>
              <a:gd name="connsiteY2" fmla="*/ 609794 h 946833"/>
              <a:gd name="connsiteX3" fmla="*/ 600808 w 3147646"/>
              <a:gd name="connsiteY3" fmla="*/ 448602 h 946833"/>
              <a:gd name="connsiteX4" fmla="*/ 814754 w 3147646"/>
              <a:gd name="connsiteY4" fmla="*/ 296202 h 946833"/>
              <a:gd name="connsiteX5" fmla="*/ 1025770 w 3147646"/>
              <a:gd name="connsiteY5" fmla="*/ 167248 h 946833"/>
              <a:gd name="connsiteX6" fmla="*/ 1286608 w 3147646"/>
              <a:gd name="connsiteY6" fmla="*/ 55879 h 946833"/>
              <a:gd name="connsiteX7" fmla="*/ 1570893 w 3147646"/>
              <a:gd name="connsiteY7" fmla="*/ 194 h 946833"/>
              <a:gd name="connsiteX8" fmla="*/ 1919654 w 3147646"/>
              <a:gd name="connsiteY8" fmla="*/ 73464 h 946833"/>
              <a:gd name="connsiteX9" fmla="*/ 2247900 w 3147646"/>
              <a:gd name="connsiteY9" fmla="*/ 234656 h 946833"/>
              <a:gd name="connsiteX10" fmla="*/ 2596662 w 3147646"/>
              <a:gd name="connsiteY10" fmla="*/ 477910 h 946833"/>
              <a:gd name="connsiteX11" fmla="*/ 2907323 w 3147646"/>
              <a:gd name="connsiteY11" fmla="*/ 732887 h 946833"/>
              <a:gd name="connsiteX12" fmla="*/ 3147646 w 3147646"/>
              <a:gd name="connsiteY12" fmla="*/ 946833 h 94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47646" h="946833">
                <a:moveTo>
                  <a:pt x="0" y="943902"/>
                </a:moveTo>
                <a:lnTo>
                  <a:pt x="213946" y="768056"/>
                </a:lnTo>
                <a:cubicBezTo>
                  <a:pt x="280377" y="712371"/>
                  <a:pt x="334108" y="663036"/>
                  <a:pt x="398585" y="609794"/>
                </a:cubicBezTo>
                <a:cubicBezTo>
                  <a:pt x="463062" y="556552"/>
                  <a:pt x="531447" y="500867"/>
                  <a:pt x="600808" y="448602"/>
                </a:cubicBezTo>
                <a:cubicBezTo>
                  <a:pt x="670170" y="396337"/>
                  <a:pt x="743927" y="343094"/>
                  <a:pt x="814754" y="296202"/>
                </a:cubicBezTo>
                <a:cubicBezTo>
                  <a:pt x="885581" y="249310"/>
                  <a:pt x="947128" y="207302"/>
                  <a:pt x="1025770" y="167248"/>
                </a:cubicBezTo>
                <a:cubicBezTo>
                  <a:pt x="1104412" y="127194"/>
                  <a:pt x="1195754" y="83721"/>
                  <a:pt x="1286608" y="55879"/>
                </a:cubicBezTo>
                <a:cubicBezTo>
                  <a:pt x="1377462" y="28037"/>
                  <a:pt x="1465385" y="-2737"/>
                  <a:pt x="1570893" y="194"/>
                </a:cubicBezTo>
                <a:cubicBezTo>
                  <a:pt x="1676401" y="3125"/>
                  <a:pt x="1806820" y="34387"/>
                  <a:pt x="1919654" y="73464"/>
                </a:cubicBezTo>
                <a:cubicBezTo>
                  <a:pt x="2032488" y="112541"/>
                  <a:pt x="2135065" y="167248"/>
                  <a:pt x="2247900" y="234656"/>
                </a:cubicBezTo>
                <a:cubicBezTo>
                  <a:pt x="2360735" y="302064"/>
                  <a:pt x="2486758" y="394871"/>
                  <a:pt x="2596662" y="477910"/>
                </a:cubicBezTo>
                <a:cubicBezTo>
                  <a:pt x="2706566" y="560948"/>
                  <a:pt x="2815492" y="654733"/>
                  <a:pt x="2907323" y="732887"/>
                </a:cubicBezTo>
                <a:cubicBezTo>
                  <a:pt x="2999154" y="811041"/>
                  <a:pt x="3073400" y="878937"/>
                  <a:pt x="3147646" y="94683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0" name="Прямая соединительная линия 239"/>
          <p:cNvCxnSpPr/>
          <p:nvPr/>
        </p:nvCxnSpPr>
        <p:spPr>
          <a:xfrm flipH="1">
            <a:off x="2696306" y="4148213"/>
            <a:ext cx="612000" cy="10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единительная линия 248"/>
          <p:cNvCxnSpPr/>
          <p:nvPr/>
        </p:nvCxnSpPr>
        <p:spPr>
          <a:xfrm flipH="1">
            <a:off x="2483768" y="4142351"/>
            <a:ext cx="1885117" cy="942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/>
          <p:cNvCxnSpPr/>
          <p:nvPr/>
        </p:nvCxnSpPr>
        <p:spPr>
          <a:xfrm flipH="1" flipV="1">
            <a:off x="2267744" y="4142351"/>
            <a:ext cx="216024" cy="942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331494"/>
            <a:ext cx="371475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9" name="Ellipse 173"/>
          <p:cNvSpPr/>
          <p:nvPr/>
        </p:nvSpPr>
        <p:spPr>
          <a:xfrm>
            <a:off x="2664585" y="5188737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0" name="Ellipse 173"/>
          <p:cNvSpPr/>
          <p:nvPr/>
        </p:nvSpPr>
        <p:spPr>
          <a:xfrm>
            <a:off x="2250777" y="4119814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1" name="Ellipse 173"/>
          <p:cNvSpPr/>
          <p:nvPr/>
        </p:nvSpPr>
        <p:spPr>
          <a:xfrm>
            <a:off x="3287009" y="411981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2" name="Ellipse 173"/>
          <p:cNvSpPr/>
          <p:nvPr/>
        </p:nvSpPr>
        <p:spPr>
          <a:xfrm>
            <a:off x="4345020" y="4121162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13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84" y="3642396"/>
            <a:ext cx="242888" cy="19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7" y="3646102"/>
            <a:ext cx="24860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96" y="3650823"/>
            <a:ext cx="245745" cy="1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AutoShape 8"/>
          <p:cNvSpPr>
            <a:spLocks noChangeArrowheads="1"/>
          </p:cNvSpPr>
          <p:nvPr/>
        </p:nvSpPr>
        <p:spPr bwMode="auto">
          <a:xfrm flipV="1">
            <a:off x="2199643" y="3855013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7" name="AutoShape 6"/>
          <p:cNvSpPr>
            <a:spLocks noChangeArrowheads="1"/>
          </p:cNvSpPr>
          <p:nvPr/>
        </p:nvSpPr>
        <p:spPr bwMode="auto">
          <a:xfrm>
            <a:off x="4290590" y="3862072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8" name="Стрелка вниз 7"/>
          <p:cNvSpPr/>
          <p:nvPr/>
        </p:nvSpPr>
        <p:spPr bwMode="auto">
          <a:xfrm>
            <a:off x="3225523" y="3873880"/>
            <a:ext cx="150925" cy="200774"/>
          </a:xfrm>
          <a:prstGeom prst="downArrow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75749" tIns="37874" rIns="75749" bIns="37874"/>
          <a:lstStyle/>
          <a:p>
            <a:pPr>
              <a:defRPr/>
            </a:pPr>
            <a:endParaRPr lang="ru-R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9" name="Ellipse 173"/>
          <p:cNvSpPr/>
          <p:nvPr/>
        </p:nvSpPr>
        <p:spPr>
          <a:xfrm>
            <a:off x="2453808" y="5085184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140" name="Рисунок 1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00412" y="1402001"/>
            <a:ext cx="279930" cy="269337"/>
          </a:xfrm>
          <a:prstGeom prst="rect">
            <a:avLst/>
          </a:prstGeom>
        </p:spPr>
      </p:pic>
      <p:pic>
        <p:nvPicPr>
          <p:cNvPr id="141" name="Рисунок 1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6542" y="1109204"/>
            <a:ext cx="279930" cy="246703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48941" y="1070565"/>
            <a:ext cx="270900" cy="21728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12127" y="623961"/>
            <a:ext cx="261870" cy="21049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18711" y="1823198"/>
            <a:ext cx="207690" cy="23765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26056" y="1022934"/>
            <a:ext cx="189630" cy="20370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26786" y="2636912"/>
            <a:ext cx="189630" cy="208227"/>
          </a:xfrm>
          <a:prstGeom prst="rect">
            <a:avLst/>
          </a:prstGeom>
        </p:spPr>
      </p:pic>
      <p:cxnSp>
        <p:nvCxnSpPr>
          <p:cNvPr id="44" name="Прямая со стрелкой 43"/>
          <p:cNvCxnSpPr/>
          <p:nvPr/>
        </p:nvCxnSpPr>
        <p:spPr>
          <a:xfrm flipH="1" flipV="1">
            <a:off x="7854936" y="906604"/>
            <a:ext cx="0" cy="186966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lipse 173"/>
          <p:cNvSpPr/>
          <p:nvPr/>
        </p:nvSpPr>
        <p:spPr>
          <a:xfrm>
            <a:off x="7832076" y="869351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158" name="Рисунок 15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67439" y="4788622"/>
            <a:ext cx="270900" cy="217280"/>
          </a:xfrm>
          <a:prstGeom prst="rect">
            <a:avLst/>
          </a:prstGeom>
        </p:spPr>
      </p:pic>
      <p:sp>
        <p:nvSpPr>
          <p:cNvPr id="160" name="Bogen 223"/>
          <p:cNvSpPr/>
          <p:nvPr/>
        </p:nvSpPr>
        <p:spPr>
          <a:xfrm rot="5400000">
            <a:off x="7502725" y="2448984"/>
            <a:ext cx="720000" cy="720000"/>
          </a:xfrm>
          <a:prstGeom prst="arc">
            <a:avLst>
              <a:gd name="adj1" fmla="val 9612674"/>
              <a:gd name="adj2" fmla="val 10678388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pic>
        <p:nvPicPr>
          <p:cNvPr id="64" name="Рисунок 6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50380" y="5889980"/>
            <a:ext cx="1741500" cy="2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3393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</Words>
  <Application>Microsoft Office PowerPoint</Application>
  <PresentationFormat>Экран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Amel Hammami</dc:creator>
  <cp:lastModifiedBy>Ivan Abakumov</cp:lastModifiedBy>
  <cp:revision>71</cp:revision>
  <dcterms:created xsi:type="dcterms:W3CDTF">2016-03-01T13:33:50Z</dcterms:created>
  <dcterms:modified xsi:type="dcterms:W3CDTF">2016-07-11T09:44:26Z</dcterms:modified>
</cp:coreProperties>
</file>