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9144000" cy="6858000" type="screen4x3"/>
  <p:notesSz cx="6724650" cy="9774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08413" y="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C6528-137C-499D-AC6C-D01139BF3FE4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100" y="4643438"/>
            <a:ext cx="5378450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08413" y="9283700"/>
            <a:ext cx="29146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2ABDF-F52F-4D52-B663-57CAB60E57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6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2ABDF-F52F-4D52-B663-57CAB60E57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7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51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1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2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6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55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8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2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7C26-81C6-467F-9716-303C64C27495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9226-2901-49C9-B07F-7C7E74DF71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1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643922" y="6130464"/>
            <a:ext cx="1224136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Auxiliary isotropic media, hyperbolic reflector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641453" y="5157192"/>
            <a:ext cx="1224136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Auxiliary isotropic media, circular reflector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80026" y="4099744"/>
            <a:ext cx="1481205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Model-based approach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194" y="1750145"/>
            <a:ext cx="1481205" cy="61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Paraxial ray theory</a:t>
            </a:r>
            <a:endParaRPr lang="de-DE" sz="14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331640" y="4405196"/>
            <a:ext cx="531228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123625" y="462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</a:t>
            </a:r>
            <a:r>
              <a:rPr lang="en-US" sz="1100" b="1" dirty="0" err="1">
                <a:solidFill>
                  <a:schemeClr val="tx1"/>
                </a:solidFill>
              </a:rPr>
              <a:t>i</a:t>
            </a:r>
            <a:r>
              <a:rPr lang="en-US" sz="1100" b="1" dirty="0">
                <a:solidFill>
                  <a:schemeClr val="tx1"/>
                </a:solidFill>
              </a:rPr>
              <a:t>-CRS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75369" y="462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n-CRS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123689" y="516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MF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123623" y="260648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ZO 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H="1">
            <a:off x="1331640" y="692696"/>
            <a:ext cx="530981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9" idx="2"/>
            <a:endCxn id="5" idx="3"/>
          </p:cNvCxnSpPr>
          <p:nvPr/>
        </p:nvCxnSpPr>
        <p:spPr>
          <a:xfrm rot="5400000">
            <a:off x="7231710" y="5346997"/>
            <a:ext cx="1725268" cy="45257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9" idx="2"/>
            <a:endCxn id="6" idx="3"/>
          </p:cNvCxnSpPr>
          <p:nvPr/>
        </p:nvCxnSpPr>
        <p:spPr>
          <a:xfrm rot="5400000">
            <a:off x="7717111" y="4859126"/>
            <a:ext cx="751996" cy="455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80"/>
          <p:cNvCxnSpPr>
            <a:stCxn id="5" idx="1"/>
            <a:endCxn id="18" idx="2"/>
          </p:cNvCxnSpPr>
          <p:nvPr/>
        </p:nvCxnSpPr>
        <p:spPr>
          <a:xfrm rot="10800000">
            <a:off x="2107370" y="4981424"/>
            <a:ext cx="4536553" cy="145449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6" idx="1"/>
            <a:endCxn id="15" idx="3"/>
          </p:cNvCxnSpPr>
          <p:nvPr/>
        </p:nvCxnSpPr>
        <p:spPr>
          <a:xfrm rot="10800000">
            <a:off x="4987625" y="4801404"/>
            <a:ext cx="1653828" cy="661240"/>
          </a:xfrm>
          <a:prstGeom prst="bentConnector3">
            <a:avLst>
              <a:gd name="adj1" fmla="val 8701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4051634" y="4543343"/>
            <a:ext cx="1008112" cy="10801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/>
          <p:cNvSpPr txBox="1"/>
          <p:nvPr/>
        </p:nvSpPr>
        <p:spPr>
          <a:xfrm>
            <a:off x="1031304" y="454334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  <a:endParaRPr lang="de-DE" dirty="0"/>
          </a:p>
        </p:txBody>
      </p:sp>
      <p:sp>
        <p:nvSpPr>
          <p:cNvPr id="122" name="Textfeld 121"/>
          <p:cNvSpPr txBox="1"/>
          <p:nvPr/>
        </p:nvSpPr>
        <p:spPr>
          <a:xfrm>
            <a:off x="1031304" y="38764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</a:t>
            </a:r>
            <a:endParaRPr lang="de-DE" dirty="0"/>
          </a:p>
        </p:txBody>
      </p:sp>
      <p:sp>
        <p:nvSpPr>
          <p:cNvPr id="123" name="Textfeld 122"/>
          <p:cNvSpPr txBox="1"/>
          <p:nvPr/>
        </p:nvSpPr>
        <p:spPr>
          <a:xfrm>
            <a:off x="1031304" y="25135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  <a:endParaRPr lang="de-DE" dirty="0"/>
          </a:p>
        </p:txBody>
      </p:sp>
      <p:cxnSp>
        <p:nvCxnSpPr>
          <p:cNvPr id="134" name="Gerade Verbindung mit Pfeil 133"/>
          <p:cNvCxnSpPr/>
          <p:nvPr/>
        </p:nvCxnSpPr>
        <p:spPr>
          <a:xfrm>
            <a:off x="251640" y="5986969"/>
            <a:ext cx="10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6" idx="2"/>
            <a:endCxn id="28" idx="2"/>
          </p:cNvCxnSpPr>
          <p:nvPr/>
        </p:nvCxnSpPr>
        <p:spPr>
          <a:xfrm rot="5400000" flipH="1">
            <a:off x="5781269" y="4295844"/>
            <a:ext cx="246672" cy="2697832"/>
          </a:xfrm>
          <a:prstGeom prst="bentConnector3">
            <a:avLst>
              <a:gd name="adj1" fmla="val -9267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/>
          <p:nvPr/>
        </p:nvCxnSpPr>
        <p:spPr>
          <a:xfrm>
            <a:off x="251640" y="6309256"/>
            <a:ext cx="108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52299" y="577506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Derived</a:t>
            </a:r>
            <a:endParaRPr lang="de-DE" sz="1000" dirty="0"/>
          </a:p>
        </p:txBody>
      </p:sp>
      <p:sp>
        <p:nvSpPr>
          <p:cNvPr id="153" name="Textfeld 152"/>
          <p:cNvSpPr txBox="1"/>
          <p:nvPr/>
        </p:nvSpPr>
        <p:spPr>
          <a:xfrm>
            <a:off x="79827" y="609735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Formal extension to 3D</a:t>
            </a:r>
            <a:endParaRPr lang="de-DE" sz="1000" dirty="0"/>
          </a:p>
        </p:txBody>
      </p:sp>
      <p:cxnSp>
        <p:nvCxnSpPr>
          <p:cNvPr id="163" name="Gewinkelte Verbindung 162"/>
          <p:cNvCxnSpPr>
            <a:stCxn id="6" idx="1"/>
            <a:endCxn id="31" idx="3"/>
          </p:cNvCxnSpPr>
          <p:nvPr/>
        </p:nvCxnSpPr>
        <p:spPr>
          <a:xfrm rot="10800000">
            <a:off x="4987623" y="440668"/>
            <a:ext cx="1653830" cy="5021976"/>
          </a:xfrm>
          <a:prstGeom prst="bentConnector3">
            <a:avLst>
              <a:gd name="adj1" fmla="val 1572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21"/>
          <p:cNvSpPr/>
          <p:nvPr/>
        </p:nvSpPr>
        <p:spPr>
          <a:xfrm>
            <a:off x="4123689" y="1882136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CRS for diffractions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4" name="Rechteck 22"/>
          <p:cNvSpPr/>
          <p:nvPr/>
        </p:nvSpPr>
        <p:spPr>
          <a:xfrm>
            <a:off x="4123624" y="1342136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Converted waves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5" name="Rechteck 23"/>
          <p:cNvSpPr/>
          <p:nvPr/>
        </p:nvSpPr>
        <p:spPr>
          <a:xfrm>
            <a:off x="4123623" y="802136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ZO 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36" name="Rechteck 28"/>
          <p:cNvSpPr/>
          <p:nvPr/>
        </p:nvSpPr>
        <p:spPr>
          <a:xfrm>
            <a:off x="1901306" y="1342136"/>
            <a:ext cx="1188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CO 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54"/>
          <p:cNvCxnSpPr>
            <a:stCxn id="36" idx="3"/>
          </p:cNvCxnSpPr>
          <p:nvPr/>
        </p:nvCxnSpPr>
        <p:spPr>
          <a:xfrm flipV="1">
            <a:off x="3089306" y="1520668"/>
            <a:ext cx="1034317" cy="14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56"/>
          <p:cNvCxnSpPr>
            <a:stCxn id="36" idx="3"/>
            <a:endCxn id="35" idx="1"/>
          </p:cNvCxnSpPr>
          <p:nvPr/>
        </p:nvCxnSpPr>
        <p:spPr>
          <a:xfrm flipV="1">
            <a:off x="3089306" y="982156"/>
            <a:ext cx="1034317" cy="5399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58"/>
          <p:cNvCxnSpPr>
            <a:endCxn id="33" idx="1"/>
          </p:cNvCxnSpPr>
          <p:nvPr/>
        </p:nvCxnSpPr>
        <p:spPr>
          <a:xfrm>
            <a:off x="3089307" y="1520668"/>
            <a:ext cx="1034382" cy="541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69"/>
          <p:cNvCxnSpPr>
            <a:endCxn id="36" idx="1"/>
          </p:cNvCxnSpPr>
          <p:nvPr/>
        </p:nvCxnSpPr>
        <p:spPr>
          <a:xfrm flipV="1">
            <a:off x="1572399" y="1522136"/>
            <a:ext cx="328907" cy="53346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131"/>
          <p:cNvCxnSpPr>
            <a:stCxn id="35" idx="0"/>
          </p:cNvCxnSpPr>
          <p:nvPr/>
        </p:nvCxnSpPr>
        <p:spPr>
          <a:xfrm flipV="1">
            <a:off x="4555623" y="620688"/>
            <a:ext cx="0" cy="181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16"/>
          <p:cNvSpPr/>
          <p:nvPr/>
        </p:nvSpPr>
        <p:spPr>
          <a:xfrm>
            <a:off x="2899505" y="462138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2D </a:t>
            </a:r>
            <a:r>
              <a:rPr lang="en-US" sz="1100" b="1" dirty="0" err="1">
                <a:solidFill>
                  <a:schemeClr val="tx1"/>
                </a:solidFill>
              </a:rPr>
              <a:t>i</a:t>
            </a:r>
            <a:r>
              <a:rPr lang="en-US" sz="1100" b="1" dirty="0">
                <a:solidFill>
                  <a:schemeClr val="tx1"/>
                </a:solidFill>
              </a:rPr>
              <a:t>-CRS-PS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43" name="Gewinkelte Verbindung 88"/>
          <p:cNvCxnSpPr>
            <a:endCxn id="42" idx="2"/>
          </p:cNvCxnSpPr>
          <p:nvPr/>
        </p:nvCxnSpPr>
        <p:spPr>
          <a:xfrm rot="5400000" flipH="1">
            <a:off x="4899177" y="3413752"/>
            <a:ext cx="786672" cy="3922016"/>
          </a:xfrm>
          <a:prstGeom prst="bentConnector3">
            <a:avLst>
              <a:gd name="adj1" fmla="val -2905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26"/>
          <p:cNvSpPr/>
          <p:nvPr/>
        </p:nvSpPr>
        <p:spPr>
          <a:xfrm>
            <a:off x="1675368" y="3824744"/>
            <a:ext cx="86400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3D n-CRS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82"/>
          <p:cNvCxnSpPr>
            <a:endCxn id="44" idx="2"/>
          </p:cNvCxnSpPr>
          <p:nvPr/>
        </p:nvCxnSpPr>
        <p:spPr>
          <a:xfrm flipH="1" flipV="1">
            <a:off x="2107368" y="4184784"/>
            <a:ext cx="1" cy="436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595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49</Words>
  <Application>Microsoft Office PowerPoint</Application>
  <PresentationFormat>Экран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Abakumov Ivan</dc:creator>
  <cp:lastModifiedBy>Ivan Abakumov</cp:lastModifiedBy>
  <cp:revision>73</cp:revision>
  <cp:lastPrinted>2016-04-06T10:40:47Z</cp:lastPrinted>
  <dcterms:created xsi:type="dcterms:W3CDTF">2016-04-06T09:02:12Z</dcterms:created>
  <dcterms:modified xsi:type="dcterms:W3CDTF">2016-08-03T23:18:52Z</dcterms:modified>
</cp:coreProperties>
</file>