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80" d="100"/>
          <a:sy n="180" d="100"/>
        </p:scale>
        <p:origin x="106" y="-26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3C07FC-9517-469E-955F-F816E7B8C4E9}" type="datetimeFigureOut">
              <a:rPr lang="de-DE" smtClean="0"/>
              <a:t>04.08.2016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B8F7B8-767B-40D3-A3F8-7AC1A584B70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2023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8F7B8-767B-40D3-A3F8-7AC1A584B70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4450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04.08.2016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583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04.08.2016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219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04.08.2016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3754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04.08.2016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640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04.08.2016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6877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04.08.2016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8716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04.08.2016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62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04.08.2016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6495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04.08.2016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910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04.08.2016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1275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04.08.2016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604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A9163-88C8-4DCF-AA9A-C8F9A87DE45F}" type="datetimeFigureOut">
              <a:rPr lang="de-DE" smtClean="0"/>
              <a:t>04.08.2016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06CB4-12E5-44AF-AA49-E3EA95A2DC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6897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8" name="Gruppieren 1037"/>
          <p:cNvGrpSpPr/>
          <p:nvPr/>
        </p:nvGrpSpPr>
        <p:grpSpPr>
          <a:xfrm>
            <a:off x="4571279" y="-1694307"/>
            <a:ext cx="9627353" cy="10734408"/>
            <a:chOff x="4571279" y="-1694307"/>
            <a:chExt cx="9627353" cy="10734408"/>
          </a:xfrm>
        </p:grpSpPr>
        <p:sp>
          <p:nvSpPr>
            <p:cNvPr id="24" name="Bogen 23"/>
            <p:cNvSpPr/>
            <p:nvPr/>
          </p:nvSpPr>
          <p:spPr>
            <a:xfrm rot="17467763">
              <a:off x="4801815" y="3315631"/>
              <a:ext cx="5493934" cy="5955006"/>
            </a:xfrm>
            <a:prstGeom prst="arc">
              <a:avLst>
                <a:gd name="adj1" fmla="val 17010781"/>
                <a:gd name="adj2" fmla="val 20546269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Bogen 25"/>
            <p:cNvSpPr/>
            <p:nvPr/>
          </p:nvSpPr>
          <p:spPr>
            <a:xfrm rot="16919972">
              <a:off x="6478551" y="5593963"/>
              <a:ext cx="1957090" cy="2035622"/>
            </a:xfrm>
            <a:prstGeom prst="arc">
              <a:avLst>
                <a:gd name="adj1" fmla="val 18122222"/>
                <a:gd name="adj2" fmla="val 2114112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Bogen 26"/>
            <p:cNvSpPr/>
            <p:nvPr/>
          </p:nvSpPr>
          <p:spPr>
            <a:xfrm rot="4430969" flipV="1">
              <a:off x="5494400" y="2990652"/>
              <a:ext cx="4347208" cy="1403729"/>
            </a:xfrm>
            <a:prstGeom prst="arc">
              <a:avLst>
                <a:gd name="adj1" fmla="val 14625334"/>
                <a:gd name="adj2" fmla="val 19902843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Bogen 27"/>
            <p:cNvSpPr/>
            <p:nvPr/>
          </p:nvSpPr>
          <p:spPr>
            <a:xfrm rot="10800000">
              <a:off x="6120086" y="-957877"/>
              <a:ext cx="8078546" cy="7233322"/>
            </a:xfrm>
            <a:prstGeom prst="arc">
              <a:avLst>
                <a:gd name="adj1" fmla="val 19254763"/>
                <a:gd name="adj2" fmla="val 20671211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Bogen 28"/>
            <p:cNvSpPr/>
            <p:nvPr/>
          </p:nvSpPr>
          <p:spPr>
            <a:xfrm rot="9511087">
              <a:off x="5110527" y="-1692774"/>
              <a:ext cx="8086501" cy="7489275"/>
            </a:xfrm>
            <a:prstGeom prst="arc">
              <a:avLst>
                <a:gd name="adj1" fmla="val 19541021"/>
                <a:gd name="adj2" fmla="val 21098318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Bogen 29"/>
            <p:cNvSpPr/>
            <p:nvPr/>
          </p:nvSpPr>
          <p:spPr>
            <a:xfrm rot="17008429">
              <a:off x="6445383" y="4846304"/>
              <a:ext cx="3240360" cy="3032351"/>
            </a:xfrm>
            <a:prstGeom prst="arc">
              <a:avLst>
                <a:gd name="adj1" fmla="val 17490861"/>
                <a:gd name="adj2" fmla="val 19676241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8" name="Bogen 107"/>
            <p:cNvSpPr/>
            <p:nvPr/>
          </p:nvSpPr>
          <p:spPr>
            <a:xfrm rot="4430969" flipV="1">
              <a:off x="5495438" y="2993965"/>
              <a:ext cx="4347208" cy="1403729"/>
            </a:xfrm>
            <a:prstGeom prst="arc">
              <a:avLst>
                <a:gd name="adj1" fmla="val 19896305"/>
                <a:gd name="adj2" fmla="val 21201391"/>
              </a:avLst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9" name="Bogen 108"/>
            <p:cNvSpPr/>
            <p:nvPr/>
          </p:nvSpPr>
          <p:spPr>
            <a:xfrm rot="10800000">
              <a:off x="6115699" y="-963487"/>
              <a:ext cx="8078546" cy="7233322"/>
            </a:xfrm>
            <a:prstGeom prst="arc">
              <a:avLst>
                <a:gd name="adj1" fmla="val 18336085"/>
                <a:gd name="adj2" fmla="val 19248178"/>
              </a:avLst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0" name="Bogen 109"/>
            <p:cNvSpPr/>
            <p:nvPr/>
          </p:nvSpPr>
          <p:spPr>
            <a:xfrm rot="9511087">
              <a:off x="5103045" y="-1694307"/>
              <a:ext cx="8086501" cy="7489275"/>
            </a:xfrm>
            <a:prstGeom prst="arc">
              <a:avLst>
                <a:gd name="adj1" fmla="val 18517401"/>
                <a:gd name="adj2" fmla="val 19534929"/>
              </a:avLst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037" name="Gruppieren 1036"/>
            <p:cNvGrpSpPr/>
            <p:nvPr/>
          </p:nvGrpSpPr>
          <p:grpSpPr>
            <a:xfrm>
              <a:off x="5220072" y="3573016"/>
              <a:ext cx="2952328" cy="3183118"/>
              <a:chOff x="5220072" y="3573016"/>
              <a:chExt cx="2952328" cy="3183118"/>
            </a:xfrm>
          </p:grpSpPr>
          <p:cxnSp>
            <p:nvCxnSpPr>
              <p:cNvPr id="5" name="Gerade Verbindung mit Pfeil 4"/>
              <p:cNvCxnSpPr/>
              <p:nvPr/>
            </p:nvCxnSpPr>
            <p:spPr>
              <a:xfrm>
                <a:off x="5220072" y="3717032"/>
                <a:ext cx="295232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 Verbindung 13"/>
              <p:cNvCxnSpPr/>
              <p:nvPr/>
            </p:nvCxnSpPr>
            <p:spPr>
              <a:xfrm flipH="1" flipV="1">
                <a:off x="6292597" y="3720267"/>
                <a:ext cx="1231735" cy="302111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 Verbindung 19"/>
              <p:cNvCxnSpPr/>
              <p:nvPr/>
            </p:nvCxnSpPr>
            <p:spPr>
              <a:xfrm flipH="1" flipV="1">
                <a:off x="5652120" y="4077072"/>
                <a:ext cx="1872208" cy="2664296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 Verbindung 22"/>
              <p:cNvCxnSpPr/>
              <p:nvPr/>
            </p:nvCxnSpPr>
            <p:spPr>
              <a:xfrm flipH="1" flipV="1">
                <a:off x="6908464" y="3573016"/>
                <a:ext cx="616992" cy="316359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6" name="Ellipse 1035"/>
              <p:cNvSpPr/>
              <p:nvPr/>
            </p:nvSpPr>
            <p:spPr>
              <a:xfrm>
                <a:off x="7968281" y="569458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2" name="Ellipse 111"/>
              <p:cNvSpPr/>
              <p:nvPr/>
            </p:nvSpPr>
            <p:spPr>
              <a:xfrm>
                <a:off x="7500616" y="6710415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3" name="Ellipse 112"/>
              <p:cNvSpPr/>
              <p:nvPr/>
            </p:nvSpPr>
            <p:spPr>
              <a:xfrm>
                <a:off x="6269737" y="369582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152" name="Bogen 151"/>
          <p:cNvSpPr/>
          <p:nvPr/>
        </p:nvSpPr>
        <p:spPr>
          <a:xfrm rot="17655952">
            <a:off x="1218100" y="3479545"/>
            <a:ext cx="4199392" cy="4359876"/>
          </a:xfrm>
          <a:prstGeom prst="arc">
            <a:avLst>
              <a:gd name="adj1" fmla="val 17010781"/>
              <a:gd name="adj2" fmla="val 2054626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Bogen 152"/>
          <p:cNvSpPr/>
          <p:nvPr/>
        </p:nvSpPr>
        <p:spPr>
          <a:xfrm rot="16919972">
            <a:off x="2612559" y="5593962"/>
            <a:ext cx="1957090" cy="2035622"/>
          </a:xfrm>
          <a:prstGeom prst="arc">
            <a:avLst>
              <a:gd name="adj1" fmla="val 18122222"/>
              <a:gd name="adj2" fmla="val 2114112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Bogen 153"/>
          <p:cNvSpPr/>
          <p:nvPr/>
        </p:nvSpPr>
        <p:spPr>
          <a:xfrm rot="4990799" flipV="1">
            <a:off x="1397658" y="3355325"/>
            <a:ext cx="4347208" cy="1002359"/>
          </a:xfrm>
          <a:prstGeom prst="arc">
            <a:avLst>
              <a:gd name="adj1" fmla="val 14092003"/>
              <a:gd name="adj2" fmla="val 2044257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5" name="Bogen 154"/>
          <p:cNvSpPr/>
          <p:nvPr/>
        </p:nvSpPr>
        <p:spPr>
          <a:xfrm rot="10800000">
            <a:off x="2254094" y="-957878"/>
            <a:ext cx="8078546" cy="7233322"/>
          </a:xfrm>
          <a:prstGeom prst="arc">
            <a:avLst>
              <a:gd name="adj1" fmla="val 19254763"/>
              <a:gd name="adj2" fmla="val 2067121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Bogen 155"/>
          <p:cNvSpPr/>
          <p:nvPr/>
        </p:nvSpPr>
        <p:spPr>
          <a:xfrm rot="9058355">
            <a:off x="930523" y="-2362606"/>
            <a:ext cx="9068382" cy="7489275"/>
          </a:xfrm>
          <a:prstGeom prst="arc">
            <a:avLst>
              <a:gd name="adj1" fmla="val 19779628"/>
              <a:gd name="adj2" fmla="val 2114855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Bogen 156"/>
          <p:cNvSpPr/>
          <p:nvPr/>
        </p:nvSpPr>
        <p:spPr>
          <a:xfrm rot="17008429">
            <a:off x="2579391" y="4846303"/>
            <a:ext cx="3240360" cy="3032351"/>
          </a:xfrm>
          <a:prstGeom prst="arc">
            <a:avLst>
              <a:gd name="adj1" fmla="val 17490861"/>
              <a:gd name="adj2" fmla="val 19676241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67" name="Gruppieren 166"/>
          <p:cNvGrpSpPr/>
          <p:nvPr/>
        </p:nvGrpSpPr>
        <p:grpSpPr>
          <a:xfrm>
            <a:off x="1351814" y="3573018"/>
            <a:ext cx="2952328" cy="2121564"/>
            <a:chOff x="5220072" y="3573019"/>
            <a:chExt cx="2952328" cy="2121564"/>
          </a:xfrm>
        </p:grpSpPr>
        <p:cxnSp>
          <p:nvCxnSpPr>
            <p:cNvPr id="168" name="Gerade Verbindung mit Pfeil 167"/>
            <p:cNvCxnSpPr/>
            <p:nvPr/>
          </p:nvCxnSpPr>
          <p:spPr>
            <a:xfrm>
              <a:off x="5220072" y="3717032"/>
              <a:ext cx="295232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Gerade Verbindung 168"/>
            <p:cNvCxnSpPr/>
            <p:nvPr/>
          </p:nvCxnSpPr>
          <p:spPr>
            <a:xfrm flipH="1" flipV="1">
              <a:off x="6292598" y="3720267"/>
              <a:ext cx="809628" cy="195244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Gerade Verbindung 169"/>
            <p:cNvCxnSpPr/>
            <p:nvPr/>
          </p:nvCxnSpPr>
          <p:spPr>
            <a:xfrm flipH="1" flipV="1">
              <a:off x="5703954" y="4077073"/>
              <a:ext cx="1398273" cy="159563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Gerade Verbindung 170"/>
            <p:cNvCxnSpPr/>
            <p:nvPr/>
          </p:nvCxnSpPr>
          <p:spPr>
            <a:xfrm flipH="1" flipV="1">
              <a:off x="6908464" y="3573019"/>
              <a:ext cx="193762" cy="212156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Ellipse 173"/>
            <p:cNvSpPr/>
            <p:nvPr/>
          </p:nvSpPr>
          <p:spPr>
            <a:xfrm>
              <a:off x="6269737" y="3695829"/>
              <a:ext cx="45719" cy="4571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80" name="Bogen 179"/>
          <p:cNvSpPr/>
          <p:nvPr/>
        </p:nvSpPr>
        <p:spPr>
          <a:xfrm rot="16919972">
            <a:off x="6480655" y="2695542"/>
            <a:ext cx="1957090" cy="2035622"/>
          </a:xfrm>
          <a:prstGeom prst="arc">
            <a:avLst>
              <a:gd name="adj1" fmla="val 18122222"/>
              <a:gd name="adj2" fmla="val 2114112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9" name="Gerade Verbindung mit Pfeil 188"/>
          <p:cNvCxnSpPr/>
          <p:nvPr/>
        </p:nvCxnSpPr>
        <p:spPr>
          <a:xfrm>
            <a:off x="5222176" y="843856"/>
            <a:ext cx="295232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Gerade Verbindung 189"/>
          <p:cNvCxnSpPr>
            <a:stCxn id="194" idx="4"/>
          </p:cNvCxnSpPr>
          <p:nvPr/>
        </p:nvCxnSpPr>
        <p:spPr>
          <a:xfrm flipH="1" flipV="1">
            <a:off x="6277872" y="833066"/>
            <a:ext cx="805366" cy="1989604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Ellipse 193"/>
          <p:cNvSpPr/>
          <p:nvPr/>
        </p:nvSpPr>
        <p:spPr>
          <a:xfrm>
            <a:off x="7060378" y="277695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5" name="Ellipse 194"/>
          <p:cNvSpPr/>
          <p:nvPr/>
        </p:nvSpPr>
        <p:spPr>
          <a:xfrm>
            <a:off x="6271841" y="820473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9" name="Bogen 198"/>
          <p:cNvSpPr/>
          <p:nvPr/>
        </p:nvSpPr>
        <p:spPr>
          <a:xfrm rot="10800000">
            <a:off x="2256198" y="-3831054"/>
            <a:ext cx="8078546" cy="7233322"/>
          </a:xfrm>
          <a:prstGeom prst="arc">
            <a:avLst>
              <a:gd name="adj1" fmla="val 19254763"/>
              <a:gd name="adj2" fmla="val 20671211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1" name="Bogen 200"/>
          <p:cNvSpPr/>
          <p:nvPr/>
        </p:nvSpPr>
        <p:spPr>
          <a:xfrm rot="17008429">
            <a:off x="2581495" y="1973127"/>
            <a:ext cx="3240360" cy="3032351"/>
          </a:xfrm>
          <a:prstGeom prst="arc">
            <a:avLst>
              <a:gd name="adj1" fmla="val 17490861"/>
              <a:gd name="adj2" fmla="val 19676241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05" name="Gruppieren 204"/>
          <p:cNvGrpSpPr/>
          <p:nvPr/>
        </p:nvGrpSpPr>
        <p:grpSpPr>
          <a:xfrm>
            <a:off x="1356184" y="843855"/>
            <a:ext cx="2952328" cy="1395732"/>
            <a:chOff x="5220072" y="3717032"/>
            <a:chExt cx="2952328" cy="1395732"/>
          </a:xfrm>
        </p:grpSpPr>
        <p:cxnSp>
          <p:nvCxnSpPr>
            <p:cNvPr id="206" name="Gerade Verbindung mit Pfeil 205"/>
            <p:cNvCxnSpPr/>
            <p:nvPr/>
          </p:nvCxnSpPr>
          <p:spPr>
            <a:xfrm>
              <a:off x="5220072" y="3717032"/>
              <a:ext cx="295232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Ellipse 211"/>
            <p:cNvSpPr/>
            <p:nvPr/>
          </p:nvSpPr>
          <p:spPr>
            <a:xfrm>
              <a:off x="7144444" y="5067045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30" name="Ellipse 229"/>
          <p:cNvSpPr/>
          <p:nvPr/>
        </p:nvSpPr>
        <p:spPr>
          <a:xfrm>
            <a:off x="3215442" y="5661403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7" name="Ellipse 236"/>
          <p:cNvSpPr/>
          <p:nvPr/>
        </p:nvSpPr>
        <p:spPr>
          <a:xfrm>
            <a:off x="3272455" y="506321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241" name="Ellipse 240"/>
          <p:cNvSpPr/>
          <p:nvPr/>
        </p:nvSpPr>
        <p:spPr>
          <a:xfrm>
            <a:off x="2416386" y="81762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2" name="Ellipse 241"/>
          <p:cNvSpPr/>
          <p:nvPr/>
        </p:nvSpPr>
        <p:spPr>
          <a:xfrm>
            <a:off x="3530177" y="81159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3" name="Ellipse 242"/>
          <p:cNvSpPr/>
          <p:nvPr/>
        </p:nvSpPr>
        <p:spPr>
          <a:xfrm>
            <a:off x="1751337" y="81778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5" name="Gerade Verbindung 234"/>
          <p:cNvCxnSpPr/>
          <p:nvPr/>
        </p:nvCxnSpPr>
        <p:spPr>
          <a:xfrm flipH="1" flipV="1">
            <a:off x="5629261" y="849837"/>
            <a:ext cx="1587699" cy="19310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Gerade Verbindung 239"/>
          <p:cNvCxnSpPr/>
          <p:nvPr/>
        </p:nvCxnSpPr>
        <p:spPr>
          <a:xfrm flipV="1">
            <a:off x="7216960" y="843858"/>
            <a:ext cx="188116" cy="1933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Ellipse 250"/>
          <p:cNvSpPr/>
          <p:nvPr/>
        </p:nvSpPr>
        <p:spPr>
          <a:xfrm>
            <a:off x="7184022" y="274146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2" name="Ellipse 251"/>
          <p:cNvSpPr/>
          <p:nvPr/>
        </p:nvSpPr>
        <p:spPr>
          <a:xfrm>
            <a:off x="3418487" y="209846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739" y="2144195"/>
            <a:ext cx="1409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728" y="2427925"/>
            <a:ext cx="773906" cy="421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561" y="925072"/>
            <a:ext cx="145733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417" y="3792897"/>
            <a:ext cx="145733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472" y="924623"/>
            <a:ext cx="145733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328" y="3792448"/>
            <a:ext cx="145733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5" y="3356992"/>
            <a:ext cx="245745" cy="188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226" y="3404364"/>
            <a:ext cx="245745" cy="188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76" y="539332"/>
            <a:ext cx="242888" cy="191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6063" y="550391"/>
            <a:ext cx="24860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035" y="556098"/>
            <a:ext cx="245745" cy="188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398" y="539332"/>
            <a:ext cx="242888" cy="191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116" y="550391"/>
            <a:ext cx="24860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933" y="556098"/>
            <a:ext cx="245745" cy="188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Picture 10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864" y="5091798"/>
            <a:ext cx="20859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11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634" y="5740302"/>
            <a:ext cx="337185" cy="22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1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956" y="5565426"/>
            <a:ext cx="217170" cy="237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Picture 13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8334" y="6536487"/>
            <a:ext cx="300038" cy="237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" name="Picture 14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222" y="5063217"/>
            <a:ext cx="594360" cy="25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Picture 15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942" y="5056539"/>
            <a:ext cx="357188" cy="240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" name="Picture 16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346" y="334868"/>
            <a:ext cx="278130" cy="331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" name="Picture 17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526" y="334868"/>
            <a:ext cx="327660" cy="354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Picture 18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249642"/>
            <a:ext cx="285750" cy="316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Picture 19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288" y="3185047"/>
            <a:ext cx="323850" cy="335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Picture 20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117" y="2260970"/>
            <a:ext cx="371475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Bogen 79"/>
          <p:cNvSpPr/>
          <p:nvPr/>
        </p:nvSpPr>
        <p:spPr>
          <a:xfrm rot="2745204">
            <a:off x="-14735814" y="-8979343"/>
            <a:ext cx="19246311" cy="15328964"/>
          </a:xfrm>
          <a:prstGeom prst="arc">
            <a:avLst>
              <a:gd name="adj1" fmla="val 19698674"/>
              <a:gd name="adj2" fmla="val 2016788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Bogen 80"/>
          <p:cNvSpPr/>
          <p:nvPr/>
        </p:nvSpPr>
        <p:spPr>
          <a:xfrm rot="10960411">
            <a:off x="1467761" y="-2635890"/>
            <a:ext cx="6496946" cy="4969669"/>
          </a:xfrm>
          <a:prstGeom prst="arc">
            <a:avLst>
              <a:gd name="adj1" fmla="val 17828976"/>
              <a:gd name="adj2" fmla="val 2031930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Ellipse 92"/>
          <p:cNvSpPr/>
          <p:nvPr/>
        </p:nvSpPr>
        <p:spPr>
          <a:xfrm>
            <a:off x="6268426" y="82697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Ellipse 99"/>
          <p:cNvSpPr/>
          <p:nvPr/>
        </p:nvSpPr>
        <p:spPr>
          <a:xfrm>
            <a:off x="7382217" y="81732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Ellipse 100"/>
          <p:cNvSpPr/>
          <p:nvPr/>
        </p:nvSpPr>
        <p:spPr>
          <a:xfrm>
            <a:off x="5606401" y="81732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4" name="Picture 4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540" y="4209423"/>
            <a:ext cx="162878" cy="151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5" name="Gerade Verbindung 232"/>
          <p:cNvCxnSpPr/>
          <p:nvPr/>
        </p:nvCxnSpPr>
        <p:spPr>
          <a:xfrm flipH="1">
            <a:off x="2423477" y="3718505"/>
            <a:ext cx="1" cy="5086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Дуга 38"/>
          <p:cNvSpPr/>
          <p:nvPr/>
        </p:nvSpPr>
        <p:spPr>
          <a:xfrm rot="7376869">
            <a:off x="2318772" y="3789992"/>
            <a:ext cx="270000" cy="270000"/>
          </a:xfrm>
          <a:prstGeom prst="arc">
            <a:avLst>
              <a:gd name="adj1" fmla="val 17040566"/>
              <a:gd name="adj2" fmla="val 2031088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pic>
        <p:nvPicPr>
          <p:cNvPr id="111" name="Picture 4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807" y="4205190"/>
            <a:ext cx="162878" cy="151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4" name="Gerade Verbindung 232"/>
          <p:cNvCxnSpPr/>
          <p:nvPr/>
        </p:nvCxnSpPr>
        <p:spPr>
          <a:xfrm flipH="1">
            <a:off x="6290744" y="3714272"/>
            <a:ext cx="1" cy="5086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Дуга 38"/>
          <p:cNvSpPr/>
          <p:nvPr/>
        </p:nvSpPr>
        <p:spPr>
          <a:xfrm rot="7376869">
            <a:off x="6186039" y="3785759"/>
            <a:ext cx="270000" cy="270000"/>
          </a:xfrm>
          <a:prstGeom prst="arc">
            <a:avLst>
              <a:gd name="adj1" fmla="val 17115533"/>
              <a:gd name="adj2" fmla="val 2031088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533393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</Words>
  <Application>Microsoft Office PowerPoint</Application>
  <PresentationFormat>Экран (4:3)</PresentationFormat>
  <Paragraphs>1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Arial</vt:lpstr>
      <vt:lpstr>Calibri</vt:lpstr>
      <vt:lpstr>Larissa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Amel Hammami</dc:creator>
  <cp:lastModifiedBy>Ivan Abakumov</cp:lastModifiedBy>
  <cp:revision>51</cp:revision>
  <dcterms:created xsi:type="dcterms:W3CDTF">2016-03-01T13:33:50Z</dcterms:created>
  <dcterms:modified xsi:type="dcterms:W3CDTF">2016-08-03T23:22:39Z</dcterms:modified>
</cp:coreProperties>
</file>