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470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C07FC-9517-469E-955F-F816E7B8C4E9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8F7B8-767B-40D3-A3F8-7AC1A584B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02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8F7B8-767B-40D3-A3F8-7AC1A584B7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45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58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1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7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4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7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71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49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27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0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A9163-88C8-4DCF-AA9A-C8F9A87DE45F}" type="datetimeFigureOut">
              <a:rPr lang="de-DE" smtClean="0"/>
              <a:t>15.03.2016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89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296" y="2666622"/>
            <a:ext cx="237173" cy="24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2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059" y="3867240"/>
            <a:ext cx="191453" cy="23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237" y="2028711"/>
            <a:ext cx="271463" cy="24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2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90" y="2645797"/>
            <a:ext cx="242888" cy="26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747" y="2441290"/>
            <a:ext cx="180023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861" y="1945403"/>
            <a:ext cx="271463" cy="24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Picture 2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142" y="1871246"/>
            <a:ext cx="242888" cy="24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Picture 3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226" y="1815821"/>
            <a:ext cx="285750" cy="26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062" y="1700808"/>
            <a:ext cx="271463" cy="24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2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215" y="2203296"/>
            <a:ext cx="242888" cy="26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528" y="2335188"/>
            <a:ext cx="237173" cy="24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2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437" y="3805615"/>
            <a:ext cx="191453" cy="23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2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884" y="3539337"/>
            <a:ext cx="191453" cy="23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>
            <a:off x="2017581" y="1555013"/>
            <a:ext cx="3706555" cy="3242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H="1">
            <a:off x="139527" y="1553655"/>
            <a:ext cx="1878806" cy="12992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2018334" y="1555013"/>
            <a:ext cx="0" cy="23398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arallelogramm 27"/>
          <p:cNvSpPr/>
          <p:nvPr/>
        </p:nvSpPr>
        <p:spPr>
          <a:xfrm rot="300000">
            <a:off x="712283" y="1651950"/>
            <a:ext cx="4694701" cy="1043914"/>
          </a:xfrm>
          <a:prstGeom prst="parallelogram">
            <a:avLst>
              <a:gd name="adj" fmla="val 119107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66" name="Gruppieren 2065"/>
          <p:cNvGrpSpPr/>
          <p:nvPr/>
        </p:nvGrpSpPr>
        <p:grpSpPr>
          <a:xfrm rot="180000">
            <a:off x="358432" y="57413"/>
            <a:ext cx="4961495" cy="4613067"/>
            <a:chOff x="514125" y="330998"/>
            <a:chExt cx="4961495" cy="4613067"/>
          </a:xfrm>
        </p:grpSpPr>
        <p:grpSp>
          <p:nvGrpSpPr>
            <p:cNvPr id="19" name="Gruppieren 18"/>
            <p:cNvGrpSpPr/>
            <p:nvPr/>
          </p:nvGrpSpPr>
          <p:grpSpPr>
            <a:xfrm rot="420000">
              <a:off x="514125" y="330998"/>
              <a:ext cx="4961495" cy="4613067"/>
              <a:chOff x="4893470" y="3096849"/>
              <a:chExt cx="4961495" cy="4613067"/>
            </a:xfrm>
          </p:grpSpPr>
          <p:sp>
            <p:nvSpPr>
              <p:cNvPr id="20" name="Дуга 26"/>
              <p:cNvSpPr/>
              <p:nvPr/>
            </p:nvSpPr>
            <p:spPr bwMode="auto">
              <a:xfrm rot="19200000">
                <a:off x="6199873" y="4983065"/>
                <a:ext cx="2520000" cy="2520000"/>
              </a:xfrm>
              <a:prstGeom prst="arc">
                <a:avLst>
                  <a:gd name="adj1" fmla="val 16677369"/>
                  <a:gd name="adj2" fmla="val 21295133"/>
                </a:avLst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75749" tIns="37874" rIns="75749" bIns="37874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757489"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1500" dirty="0" smtClean="0">
                  <a:latin typeface="Arial" charset="0"/>
                </a:endParaRPr>
              </a:p>
            </p:txBody>
          </p:sp>
          <p:sp>
            <p:nvSpPr>
              <p:cNvPr id="21" name="Дуга 114"/>
              <p:cNvSpPr/>
              <p:nvPr/>
            </p:nvSpPr>
            <p:spPr>
              <a:xfrm rot="10800000" flipH="1">
                <a:off x="5050213" y="3096849"/>
                <a:ext cx="3384376" cy="3396252"/>
              </a:xfrm>
              <a:prstGeom prst="arc">
                <a:avLst>
                  <a:gd name="adj1" fmla="val 16924022"/>
                  <a:gd name="adj2" fmla="val 20443149"/>
                </a:avLst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Дуга 115"/>
              <p:cNvSpPr/>
              <p:nvPr/>
            </p:nvSpPr>
            <p:spPr>
              <a:xfrm rot="6821194" flipH="1">
                <a:off x="4574357" y="5210957"/>
                <a:ext cx="2818072" cy="2179845"/>
              </a:xfrm>
              <a:prstGeom prst="arc">
                <a:avLst>
                  <a:gd name="adj1" fmla="val 17143139"/>
                  <a:gd name="adj2" fmla="val 20881569"/>
                </a:avLst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Дуга 116"/>
              <p:cNvSpPr/>
              <p:nvPr/>
            </p:nvSpPr>
            <p:spPr>
              <a:xfrm rot="8058841" flipH="1">
                <a:off x="4549476" y="4583497"/>
                <a:ext cx="3662178" cy="2141016"/>
              </a:xfrm>
              <a:prstGeom prst="arc">
                <a:avLst>
                  <a:gd name="adj1" fmla="val 15989397"/>
                  <a:gd name="adj2" fmla="val 20532798"/>
                </a:avLst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Дуга 117"/>
              <p:cNvSpPr/>
              <p:nvPr/>
            </p:nvSpPr>
            <p:spPr>
              <a:xfrm rot="11523679" flipH="1">
                <a:off x="6986442" y="5108185"/>
                <a:ext cx="410286" cy="1354590"/>
              </a:xfrm>
              <a:prstGeom prst="arc">
                <a:avLst>
                  <a:gd name="adj1" fmla="val 16349376"/>
                  <a:gd name="adj2" fmla="val 5003256"/>
                </a:avLst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5" name="Дуга 33"/>
              <p:cNvSpPr/>
              <p:nvPr/>
            </p:nvSpPr>
            <p:spPr bwMode="auto">
              <a:xfrm rot="17400000">
                <a:off x="6974965" y="4751845"/>
                <a:ext cx="2880000" cy="2880000"/>
              </a:xfrm>
              <a:prstGeom prst="arc">
                <a:avLst>
                  <a:gd name="adj1" fmla="val 17167035"/>
                  <a:gd name="adj2" fmla="val 19734596"/>
                </a:avLst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75749" tIns="37874" rIns="75749" bIns="37874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757489"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1500" dirty="0" smtClean="0">
                  <a:latin typeface="Arial" charset="0"/>
                </a:endParaRPr>
              </a:p>
            </p:txBody>
          </p:sp>
          <p:sp>
            <p:nvSpPr>
              <p:cNvPr id="26" name="Дуга 113"/>
              <p:cNvSpPr/>
              <p:nvPr/>
            </p:nvSpPr>
            <p:spPr>
              <a:xfrm rot="10800000" flipH="1">
                <a:off x="5824987" y="3411690"/>
                <a:ext cx="1800071" cy="3180227"/>
              </a:xfrm>
              <a:prstGeom prst="arc">
                <a:avLst>
                  <a:gd name="adj1" fmla="val 17051802"/>
                  <a:gd name="adj2" fmla="val 54567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2064" name="Gruppieren 2063"/>
            <p:cNvGrpSpPr/>
            <p:nvPr/>
          </p:nvGrpSpPr>
          <p:grpSpPr>
            <a:xfrm rot="420000">
              <a:off x="2206285" y="1990850"/>
              <a:ext cx="2341921" cy="1888937"/>
              <a:chOff x="5220072" y="3664986"/>
              <a:chExt cx="2341921" cy="1888937"/>
            </a:xfrm>
          </p:grpSpPr>
          <p:cxnSp>
            <p:nvCxnSpPr>
              <p:cNvPr id="48" name="Gerade Verbindung mit Pfeil 47"/>
              <p:cNvCxnSpPr/>
              <p:nvPr/>
            </p:nvCxnSpPr>
            <p:spPr>
              <a:xfrm>
                <a:off x="5220072" y="3847777"/>
                <a:ext cx="2341921" cy="2048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mit Pfeil 48"/>
              <p:cNvCxnSpPr/>
              <p:nvPr/>
            </p:nvCxnSpPr>
            <p:spPr>
              <a:xfrm flipH="1">
                <a:off x="5468674" y="3664986"/>
                <a:ext cx="1169120" cy="7856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mit Pfeil 49"/>
              <p:cNvCxnSpPr/>
              <p:nvPr/>
            </p:nvCxnSpPr>
            <p:spPr>
              <a:xfrm>
                <a:off x="6228085" y="3938163"/>
                <a:ext cx="0" cy="16157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Овал 138"/>
          <p:cNvSpPr/>
          <p:nvPr/>
        </p:nvSpPr>
        <p:spPr bwMode="auto">
          <a:xfrm>
            <a:off x="3125540" y="1965407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5749" tIns="37874" rIns="75749" bIns="37874" numCol="1" rtlCol="0" anchor="t" anchorCtr="0" compatLnSpc="1">
            <a:prstTxWarp prst="textNoShape">
              <a:avLst/>
            </a:prstTxWarp>
          </a:bodyPr>
          <a:lstStyle/>
          <a:p>
            <a:pPr defTabSz="757489" fontAlgn="base">
              <a:spcBef>
                <a:spcPct val="0"/>
              </a:spcBef>
              <a:spcAft>
                <a:spcPct val="0"/>
              </a:spcAft>
            </a:pPr>
            <a:endParaRPr lang="ru-RU" sz="1500" dirty="0" smtClean="0">
              <a:latin typeface="Arial" charset="0"/>
            </a:endParaRPr>
          </a:p>
        </p:txBody>
      </p:sp>
      <p:sp>
        <p:nvSpPr>
          <p:cNvPr id="60" name="Овал 138"/>
          <p:cNvSpPr/>
          <p:nvPr/>
        </p:nvSpPr>
        <p:spPr bwMode="auto">
          <a:xfrm>
            <a:off x="1746743" y="2132864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5749" tIns="37874" rIns="75749" bIns="37874" numCol="1" rtlCol="0" anchor="t" anchorCtr="0" compatLnSpc="1">
            <a:prstTxWarp prst="textNoShape">
              <a:avLst/>
            </a:prstTxWarp>
          </a:bodyPr>
          <a:lstStyle/>
          <a:p>
            <a:pPr defTabSz="757489" fontAlgn="base">
              <a:spcBef>
                <a:spcPct val="0"/>
              </a:spcBef>
              <a:spcAft>
                <a:spcPct val="0"/>
              </a:spcAft>
            </a:pPr>
            <a:endParaRPr lang="ru-RU" sz="1500" dirty="0" smtClean="0">
              <a:latin typeface="Arial" charset="0"/>
            </a:endParaRPr>
          </a:p>
        </p:txBody>
      </p:sp>
      <p:sp>
        <p:nvSpPr>
          <p:cNvPr id="61" name="Овал 138"/>
          <p:cNvSpPr/>
          <p:nvPr/>
        </p:nvSpPr>
        <p:spPr bwMode="auto">
          <a:xfrm>
            <a:off x="4141106" y="2091484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5749" tIns="37874" rIns="75749" bIns="37874" numCol="1" rtlCol="0" anchor="t" anchorCtr="0" compatLnSpc="1">
            <a:prstTxWarp prst="textNoShape">
              <a:avLst/>
            </a:prstTxWarp>
          </a:bodyPr>
          <a:lstStyle/>
          <a:p>
            <a:pPr defTabSz="757489" fontAlgn="base">
              <a:spcBef>
                <a:spcPct val="0"/>
              </a:spcBef>
              <a:spcAft>
                <a:spcPct val="0"/>
              </a:spcAft>
            </a:pPr>
            <a:endParaRPr lang="ru-RU" sz="1500" dirty="0" smtClean="0">
              <a:latin typeface="Arial" charset="0"/>
            </a:endParaRPr>
          </a:p>
        </p:txBody>
      </p:sp>
      <p:grpSp>
        <p:nvGrpSpPr>
          <p:cNvPr id="41" name="Gruppieren 40"/>
          <p:cNvGrpSpPr/>
          <p:nvPr/>
        </p:nvGrpSpPr>
        <p:grpSpPr>
          <a:xfrm>
            <a:off x="3621190" y="569152"/>
            <a:ext cx="3112196" cy="3329812"/>
            <a:chOff x="5204220" y="-188469"/>
            <a:chExt cx="3112196" cy="3329812"/>
          </a:xfrm>
        </p:grpSpPr>
        <p:cxnSp>
          <p:nvCxnSpPr>
            <p:cNvPr id="62" name="Gerade Verbindung mit Pfeil 61"/>
            <p:cNvCxnSpPr/>
            <p:nvPr/>
          </p:nvCxnSpPr>
          <p:spPr>
            <a:xfrm>
              <a:off x="6986125" y="1558150"/>
              <a:ext cx="1330291" cy="116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8" name="Gerade Verbindung 2077"/>
            <p:cNvCxnSpPr/>
            <p:nvPr/>
          </p:nvCxnSpPr>
          <p:spPr>
            <a:xfrm flipV="1">
              <a:off x="6715641" y="1556794"/>
              <a:ext cx="277238" cy="595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>
              <a:off x="6715641" y="1616343"/>
              <a:ext cx="0" cy="145261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Bogen 89"/>
            <p:cNvSpPr/>
            <p:nvPr/>
          </p:nvSpPr>
          <p:spPr>
            <a:xfrm rot="5888585">
              <a:off x="6699462" y="2154170"/>
              <a:ext cx="324000" cy="324000"/>
            </a:xfrm>
            <a:prstGeom prst="arc">
              <a:avLst>
                <a:gd name="adj1" fmla="val 18205039"/>
                <a:gd name="adj2" fmla="val 9695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Bogen 90"/>
            <p:cNvSpPr/>
            <p:nvPr/>
          </p:nvSpPr>
          <p:spPr>
            <a:xfrm rot="5888585">
              <a:off x="6676511" y="2144874"/>
              <a:ext cx="360000" cy="360000"/>
            </a:xfrm>
            <a:prstGeom prst="arc">
              <a:avLst>
                <a:gd name="adj1" fmla="val 18205039"/>
                <a:gd name="adj2" fmla="val 9695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Gerade Verbindung mit Pfeil 63"/>
            <p:cNvCxnSpPr/>
            <p:nvPr/>
          </p:nvCxnSpPr>
          <p:spPr>
            <a:xfrm>
              <a:off x="6986878" y="1558150"/>
              <a:ext cx="0" cy="12947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/>
            <p:cNvCxnSpPr/>
            <p:nvPr/>
          </p:nvCxnSpPr>
          <p:spPr>
            <a:xfrm flipH="1">
              <a:off x="6071515" y="1556792"/>
              <a:ext cx="915362" cy="6330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Дуга 113"/>
            <p:cNvSpPr/>
            <p:nvPr/>
          </p:nvSpPr>
          <p:spPr>
            <a:xfrm rot="11400000" flipH="1">
              <a:off x="5204220" y="-188469"/>
              <a:ext cx="1800071" cy="3180227"/>
            </a:xfrm>
            <a:prstGeom prst="arc">
              <a:avLst>
                <a:gd name="adj1" fmla="val 17051802"/>
                <a:gd name="adj2" fmla="val 54567"/>
              </a:avLst>
            </a:prstGeom>
            <a:ln w="190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0" name="Bogen 39"/>
            <p:cNvSpPr/>
            <p:nvPr/>
          </p:nvSpPr>
          <p:spPr>
            <a:xfrm rot="5888585">
              <a:off x="6810448" y="1370578"/>
              <a:ext cx="360000" cy="360000"/>
            </a:xfrm>
            <a:prstGeom prst="arc">
              <a:avLst>
                <a:gd name="adj1" fmla="val 16200000"/>
                <a:gd name="adj2" fmla="val 41919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mit Pfeil 75"/>
            <p:cNvCxnSpPr/>
            <p:nvPr/>
          </p:nvCxnSpPr>
          <p:spPr>
            <a:xfrm rot="600000">
              <a:off x="6855928" y="1525583"/>
              <a:ext cx="0" cy="161576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Овал 138"/>
            <p:cNvSpPr/>
            <p:nvPr/>
          </p:nvSpPr>
          <p:spPr bwMode="auto">
            <a:xfrm>
              <a:off x="6960215" y="1526358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75749" tIns="37874" rIns="75749" bIns="37874" numCol="1" rtlCol="0" anchor="t" anchorCtr="0" compatLnSpc="1">
              <a:prstTxWarp prst="textNoShape">
                <a:avLst/>
              </a:prstTxWarp>
            </a:bodyPr>
            <a:lstStyle/>
            <a:p>
              <a:pPr defTabSz="757489" fontAlgn="base">
                <a:spcBef>
                  <a:spcPct val="0"/>
                </a:spcBef>
                <a:spcAft>
                  <a:spcPct val="0"/>
                </a:spcAft>
              </a:pPr>
              <a:endParaRPr lang="ru-RU" sz="1500" dirty="0" smtClean="0">
                <a:latin typeface="Arial" charset="0"/>
              </a:endParaRPr>
            </a:p>
          </p:txBody>
        </p:sp>
      </p:grpSp>
      <p:sp>
        <p:nvSpPr>
          <p:cNvPr id="97" name="Овал 138"/>
          <p:cNvSpPr/>
          <p:nvPr/>
        </p:nvSpPr>
        <p:spPr bwMode="auto">
          <a:xfrm>
            <a:off x="2340898" y="331148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5749" tIns="37874" rIns="75749" bIns="37874" numCol="1" rtlCol="0" anchor="t" anchorCtr="0" compatLnSpc="1">
            <a:prstTxWarp prst="textNoShape">
              <a:avLst/>
            </a:prstTxWarp>
          </a:bodyPr>
          <a:lstStyle/>
          <a:p>
            <a:pPr defTabSz="757489" fontAlgn="base">
              <a:spcBef>
                <a:spcPct val="0"/>
              </a:spcBef>
              <a:spcAft>
                <a:spcPct val="0"/>
              </a:spcAft>
            </a:pPr>
            <a:endParaRPr lang="ru-RU" sz="1500" dirty="0" smtClean="0">
              <a:latin typeface="Arial" charset="0"/>
            </a:endParaRPr>
          </a:p>
        </p:txBody>
      </p:sp>
      <p:pic>
        <p:nvPicPr>
          <p:cNvPr id="99" name="Picture 1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15" y="1646510"/>
            <a:ext cx="278130" cy="33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1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5" y="2842071"/>
            <a:ext cx="327660" cy="35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981" y="1916833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2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2" y="2897479"/>
            <a:ext cx="162878" cy="19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67" y="1853679"/>
            <a:ext cx="274320" cy="25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07" y="2482793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2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83" y="2983888"/>
            <a:ext cx="162878" cy="19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2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104" y="3944019"/>
            <a:ext cx="137160" cy="14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322" y="2468068"/>
            <a:ext cx="274320" cy="25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Овал 138"/>
          <p:cNvSpPr/>
          <p:nvPr/>
        </p:nvSpPr>
        <p:spPr bwMode="auto">
          <a:xfrm>
            <a:off x="4593836" y="3604466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5749" tIns="37874" rIns="75749" bIns="37874" numCol="1" rtlCol="0" anchor="t" anchorCtr="0" compatLnSpc="1">
            <a:prstTxWarp prst="textNoShape">
              <a:avLst/>
            </a:prstTxWarp>
          </a:bodyPr>
          <a:lstStyle/>
          <a:p>
            <a:pPr defTabSz="757489" fontAlgn="base">
              <a:spcBef>
                <a:spcPct val="0"/>
              </a:spcBef>
              <a:spcAft>
                <a:spcPct val="0"/>
              </a:spcAft>
            </a:pPr>
            <a:endParaRPr lang="ru-RU" sz="1500" dirty="0" smtClean="0">
              <a:latin typeface="Arial" charset="0"/>
            </a:endParaRPr>
          </a:p>
        </p:txBody>
      </p:sp>
      <p:pic>
        <p:nvPicPr>
          <p:cNvPr id="110" name="Picture 2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6" y="3654963"/>
            <a:ext cx="137160" cy="14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Picture 2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60" y="3454728"/>
            <a:ext cx="3714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2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098" y="3793822"/>
            <a:ext cx="3714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242" y="3155062"/>
            <a:ext cx="162878" cy="15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Дуга 26"/>
          <p:cNvSpPr/>
          <p:nvPr/>
        </p:nvSpPr>
        <p:spPr bwMode="auto">
          <a:xfrm rot="19800000">
            <a:off x="6104477" y="2269672"/>
            <a:ext cx="2520000" cy="2520000"/>
          </a:xfrm>
          <a:prstGeom prst="arc">
            <a:avLst>
              <a:gd name="adj1" fmla="val 16677369"/>
              <a:gd name="adj2" fmla="val 21295133"/>
            </a:avLst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5749" tIns="37874" rIns="75749" bIns="37874" numCol="1" rtlCol="0" anchor="t" anchorCtr="0" compatLnSpc="1">
            <a:prstTxWarp prst="textNoShape">
              <a:avLst/>
            </a:prstTxWarp>
          </a:bodyPr>
          <a:lstStyle/>
          <a:p>
            <a:pPr defTabSz="757489" fontAlgn="base">
              <a:spcBef>
                <a:spcPct val="0"/>
              </a:spcBef>
              <a:spcAft>
                <a:spcPct val="0"/>
              </a:spcAft>
            </a:pPr>
            <a:endParaRPr lang="ru-RU" sz="1500" dirty="0" smtClean="0">
              <a:latin typeface="Arial" charset="0"/>
            </a:endParaRPr>
          </a:p>
        </p:txBody>
      </p:sp>
      <p:sp>
        <p:nvSpPr>
          <p:cNvPr id="59" name="Дуга 114"/>
          <p:cNvSpPr/>
          <p:nvPr/>
        </p:nvSpPr>
        <p:spPr>
          <a:xfrm rot="11400000" flipH="1">
            <a:off x="5217176" y="280868"/>
            <a:ext cx="3384376" cy="3396252"/>
          </a:xfrm>
          <a:prstGeom prst="arc">
            <a:avLst>
              <a:gd name="adj1" fmla="val 16924022"/>
              <a:gd name="adj2" fmla="val 20443149"/>
            </a:avLst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Дуга 115"/>
          <p:cNvSpPr/>
          <p:nvPr/>
        </p:nvSpPr>
        <p:spPr>
          <a:xfrm rot="7421194" flipH="1">
            <a:off x="4491353" y="2240298"/>
            <a:ext cx="2818072" cy="2179845"/>
          </a:xfrm>
          <a:prstGeom prst="arc">
            <a:avLst>
              <a:gd name="adj1" fmla="val 17143139"/>
              <a:gd name="adj2" fmla="val 20881569"/>
            </a:avLst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Дуга 116"/>
          <p:cNvSpPr/>
          <p:nvPr/>
        </p:nvSpPr>
        <p:spPr>
          <a:xfrm rot="8658841" flipH="1">
            <a:off x="4572767" y="1691634"/>
            <a:ext cx="3662178" cy="2141016"/>
          </a:xfrm>
          <a:prstGeom prst="arc">
            <a:avLst>
              <a:gd name="adj1" fmla="val 15989397"/>
              <a:gd name="adj2" fmla="val 20532798"/>
            </a:avLst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Дуга 117"/>
          <p:cNvSpPr/>
          <p:nvPr/>
        </p:nvSpPr>
        <p:spPr>
          <a:xfrm rot="12123679" flipH="1">
            <a:off x="6974581" y="2355156"/>
            <a:ext cx="410286" cy="1354590"/>
          </a:xfrm>
          <a:prstGeom prst="arc">
            <a:avLst>
              <a:gd name="adj1" fmla="val 16349376"/>
              <a:gd name="adj2" fmla="val 5003256"/>
            </a:avLst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Дуга 33"/>
          <p:cNvSpPr/>
          <p:nvPr/>
        </p:nvSpPr>
        <p:spPr bwMode="auto">
          <a:xfrm rot="18000000">
            <a:off x="6873954" y="2205080"/>
            <a:ext cx="2880000" cy="2880000"/>
          </a:xfrm>
          <a:prstGeom prst="arc">
            <a:avLst>
              <a:gd name="adj1" fmla="val 17167035"/>
              <a:gd name="adj2" fmla="val 19734596"/>
            </a:avLst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5749" tIns="37874" rIns="75749" bIns="37874" numCol="1" rtlCol="0" anchor="t" anchorCtr="0" compatLnSpc="1">
            <a:prstTxWarp prst="textNoShape">
              <a:avLst/>
            </a:prstTxWarp>
          </a:bodyPr>
          <a:lstStyle/>
          <a:p>
            <a:pPr defTabSz="757489" fontAlgn="base">
              <a:spcBef>
                <a:spcPct val="0"/>
              </a:spcBef>
              <a:spcAft>
                <a:spcPct val="0"/>
              </a:spcAft>
            </a:pPr>
            <a:endParaRPr lang="ru-RU" sz="1500" dirty="0" smtClean="0">
              <a:latin typeface="Arial" charset="0"/>
            </a:endParaRPr>
          </a:p>
        </p:txBody>
      </p:sp>
      <p:sp>
        <p:nvSpPr>
          <p:cNvPr id="69" name="Дуга 113"/>
          <p:cNvSpPr/>
          <p:nvPr/>
        </p:nvSpPr>
        <p:spPr>
          <a:xfrm rot="11400000" flipH="1">
            <a:off x="5956298" y="589549"/>
            <a:ext cx="1800071" cy="3180227"/>
          </a:xfrm>
          <a:prstGeom prst="arc">
            <a:avLst>
              <a:gd name="adj1" fmla="val 17051802"/>
              <a:gd name="adj2" fmla="val 5456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0" name="Gerade Verbindung mit Pfeil 69"/>
          <p:cNvCxnSpPr/>
          <p:nvPr/>
        </p:nvCxnSpPr>
        <p:spPr>
          <a:xfrm rot="600000">
            <a:off x="6735710" y="2253601"/>
            <a:ext cx="2341921" cy="2048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rot="600000" flipH="1">
            <a:off x="6970765" y="2010518"/>
            <a:ext cx="1169120" cy="7856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rot="600000">
            <a:off x="7608006" y="2303601"/>
            <a:ext cx="0" cy="161576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138"/>
          <p:cNvSpPr/>
          <p:nvPr/>
        </p:nvSpPr>
        <p:spPr bwMode="auto">
          <a:xfrm>
            <a:off x="7705715" y="2293310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5749" tIns="37874" rIns="75749" bIns="37874" numCol="1" rtlCol="0" anchor="t" anchorCtr="0" compatLnSpc="1">
            <a:prstTxWarp prst="textNoShape">
              <a:avLst/>
            </a:prstTxWarp>
          </a:bodyPr>
          <a:lstStyle/>
          <a:p>
            <a:pPr defTabSz="757489" fontAlgn="base">
              <a:spcBef>
                <a:spcPct val="0"/>
              </a:spcBef>
              <a:spcAft>
                <a:spcPct val="0"/>
              </a:spcAft>
            </a:pPr>
            <a:endParaRPr lang="ru-RU" sz="1500" dirty="0" smtClean="0">
              <a:latin typeface="Arial" charset="0"/>
            </a:endParaRPr>
          </a:p>
        </p:txBody>
      </p:sp>
      <p:sp>
        <p:nvSpPr>
          <p:cNvPr id="81" name="Овал 138"/>
          <p:cNvSpPr/>
          <p:nvPr/>
        </p:nvSpPr>
        <p:spPr bwMode="auto">
          <a:xfrm>
            <a:off x="6921073" y="3639385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5749" tIns="37874" rIns="75749" bIns="37874" numCol="1" rtlCol="0" anchor="t" anchorCtr="0" compatLnSpc="1">
            <a:prstTxWarp prst="textNoShape">
              <a:avLst/>
            </a:prstTxWarp>
          </a:bodyPr>
          <a:lstStyle/>
          <a:p>
            <a:pPr defTabSz="757489" fontAlgn="base">
              <a:spcBef>
                <a:spcPct val="0"/>
              </a:spcBef>
              <a:spcAft>
                <a:spcPct val="0"/>
              </a:spcAft>
            </a:pPr>
            <a:endParaRPr lang="ru-RU" sz="1500" dirty="0" smtClean="0">
              <a:latin typeface="Arial" charset="0"/>
            </a:endParaRPr>
          </a:p>
        </p:txBody>
      </p:sp>
      <p:pic>
        <p:nvPicPr>
          <p:cNvPr id="82" name="Picture 2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35" y="3782631"/>
            <a:ext cx="37147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/>
        </p:nvGrpSpPr>
        <p:grpSpPr>
          <a:xfrm rot="-600000">
            <a:off x="6740449" y="1992776"/>
            <a:ext cx="2341921" cy="785613"/>
            <a:chOff x="6772236" y="1969718"/>
            <a:chExt cx="2341921" cy="785613"/>
          </a:xfrm>
        </p:grpSpPr>
        <p:cxnSp>
          <p:nvCxnSpPr>
            <p:cNvPr id="83" name="Gerade Verbindung mit Pfeil 82"/>
            <p:cNvCxnSpPr/>
            <p:nvPr/>
          </p:nvCxnSpPr>
          <p:spPr>
            <a:xfrm rot="600000">
              <a:off x="6772236" y="2212800"/>
              <a:ext cx="2341921" cy="20489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/>
            <p:nvPr/>
          </p:nvCxnSpPr>
          <p:spPr>
            <a:xfrm rot="600000" flipH="1">
              <a:off x="7007293" y="1969718"/>
              <a:ext cx="1169120" cy="78561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547" y="2155266"/>
            <a:ext cx="174308" cy="211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Bogen 84"/>
          <p:cNvSpPr/>
          <p:nvPr/>
        </p:nvSpPr>
        <p:spPr>
          <a:xfrm rot="878654">
            <a:off x="8064078" y="2284591"/>
            <a:ext cx="324000" cy="324000"/>
          </a:xfrm>
          <a:prstGeom prst="arc">
            <a:avLst>
              <a:gd name="adj1" fmla="val 19066853"/>
              <a:gd name="adj2" fmla="val 969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Bogen 85"/>
          <p:cNvSpPr/>
          <p:nvPr/>
        </p:nvSpPr>
        <p:spPr>
          <a:xfrm rot="878654">
            <a:off x="8058475" y="2266962"/>
            <a:ext cx="360000" cy="360000"/>
          </a:xfrm>
          <a:prstGeom prst="arc">
            <a:avLst>
              <a:gd name="adj1" fmla="val 19456080"/>
              <a:gd name="adj2" fmla="val 969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7" name="Picture 18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872143"/>
            <a:ext cx="285750" cy="31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721" y="2141461"/>
            <a:ext cx="254318" cy="23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509" y="2878199"/>
            <a:ext cx="200025" cy="26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8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253" y="2690253"/>
            <a:ext cx="31146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5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Amel Hammami</dc:creator>
  <cp:lastModifiedBy>Amel Hammami</cp:lastModifiedBy>
  <cp:revision>51</cp:revision>
  <dcterms:created xsi:type="dcterms:W3CDTF">2016-03-01T13:33:50Z</dcterms:created>
  <dcterms:modified xsi:type="dcterms:W3CDTF">2016-03-15T15:14:21Z</dcterms:modified>
</cp:coreProperties>
</file>