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47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C07FC-9517-469E-955F-F816E7B8C4E9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F7B8-767B-40D3-A3F8-7AC1A584B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02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6B3C1F-C2E1-44AF-9D42-6A4C98A5A70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1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7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49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89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>
            <a:stCxn id="241" idx="4"/>
            <a:endCxn id="234" idx="4"/>
          </p:cNvCxnSpPr>
          <p:nvPr/>
        </p:nvCxnSpPr>
        <p:spPr>
          <a:xfrm>
            <a:off x="7644241" y="1241149"/>
            <a:ext cx="756" cy="11474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153" y="892668"/>
            <a:ext cx="271463" cy="24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27" y="905038"/>
            <a:ext cx="271463" cy="24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049" y="895552"/>
            <a:ext cx="271463" cy="24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635" y="2298753"/>
            <a:ext cx="337185" cy="22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5" name="Picture 2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809" y="814200"/>
            <a:ext cx="31146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" name="Picture 2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150" y="1716711"/>
            <a:ext cx="242888" cy="26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" name="Picture 2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324" y="2832288"/>
            <a:ext cx="191453" cy="23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" name="Picture 2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128" y="1318631"/>
            <a:ext cx="237173" cy="24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Picture 2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747" y="2838908"/>
            <a:ext cx="191453" cy="23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1" name="Picture 2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84" y="1325251"/>
            <a:ext cx="237173" cy="24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" name="Picture 2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232" y="820820"/>
            <a:ext cx="31146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" name="Picture 2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833" y="1718611"/>
            <a:ext cx="242888" cy="26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8" name="Picture 2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01" y="2845902"/>
            <a:ext cx="191453" cy="23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7" name="Picture 2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77" y="1712497"/>
            <a:ext cx="242888" cy="26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" name="Picture 2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05" y="1332245"/>
            <a:ext cx="237173" cy="24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9" name="Picture 2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86" y="827814"/>
            <a:ext cx="31146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4" name="Gruppieren 243"/>
          <p:cNvGrpSpPr/>
          <p:nvPr/>
        </p:nvGrpSpPr>
        <p:grpSpPr>
          <a:xfrm>
            <a:off x="-1236884" y="-675456"/>
            <a:ext cx="11131233" cy="4613067"/>
            <a:chOff x="-1236884" y="1828922"/>
            <a:chExt cx="11131233" cy="4613067"/>
          </a:xfrm>
        </p:grpSpPr>
        <p:cxnSp>
          <p:nvCxnSpPr>
            <p:cNvPr id="134" name="Gerade Verbindung mit Pfeil 133"/>
            <p:cNvCxnSpPr/>
            <p:nvPr/>
          </p:nvCxnSpPr>
          <p:spPr>
            <a:xfrm>
              <a:off x="473315" y="3632818"/>
              <a:ext cx="2341921" cy="2048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mit Pfeil 135"/>
            <p:cNvCxnSpPr/>
            <p:nvPr/>
          </p:nvCxnSpPr>
          <p:spPr>
            <a:xfrm flipH="1">
              <a:off x="721917" y="3450027"/>
              <a:ext cx="1169120" cy="785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Parallelogramm 174"/>
            <p:cNvSpPr/>
            <p:nvPr/>
          </p:nvSpPr>
          <p:spPr>
            <a:xfrm rot="300000">
              <a:off x="3100288" y="3409567"/>
              <a:ext cx="2888134" cy="670813"/>
            </a:xfrm>
            <a:prstGeom prst="parallelogram">
              <a:avLst>
                <a:gd name="adj" fmla="val 119107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8" name="Gerade Verbindung mit Pfeil 177"/>
            <p:cNvCxnSpPr/>
            <p:nvPr/>
          </p:nvCxnSpPr>
          <p:spPr>
            <a:xfrm>
              <a:off x="4547296" y="3717904"/>
              <a:ext cx="0" cy="161576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Parallelogramm 178"/>
            <p:cNvSpPr/>
            <p:nvPr/>
          </p:nvSpPr>
          <p:spPr>
            <a:xfrm rot="300000">
              <a:off x="6196632" y="3409567"/>
              <a:ext cx="2888134" cy="670813"/>
            </a:xfrm>
            <a:prstGeom prst="parallelogram">
              <a:avLst>
                <a:gd name="adj" fmla="val 119107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2" name="Gerade Verbindung mit Pfeil 181"/>
            <p:cNvCxnSpPr>
              <a:stCxn id="234" idx="0"/>
            </p:cNvCxnSpPr>
            <p:nvPr/>
          </p:nvCxnSpPr>
          <p:spPr>
            <a:xfrm flipH="1">
              <a:off x="7643640" y="4820962"/>
              <a:ext cx="1357" cy="51270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Дуга 26"/>
            <p:cNvSpPr/>
            <p:nvPr/>
          </p:nvSpPr>
          <p:spPr bwMode="auto">
            <a:xfrm rot="19200000">
              <a:off x="69519" y="3715138"/>
              <a:ext cx="2520000" cy="2520000"/>
            </a:xfrm>
            <a:prstGeom prst="arc">
              <a:avLst>
                <a:gd name="adj1" fmla="val 16677369"/>
                <a:gd name="adj2" fmla="val 21295133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75749" tIns="37874" rIns="75749" bIns="37874" numCol="1" rtlCol="0" anchor="t" anchorCtr="0" compatLnSpc="1">
              <a:prstTxWarp prst="textNoShape">
                <a:avLst/>
              </a:prstTxWarp>
            </a:bodyPr>
            <a:lstStyle/>
            <a:p>
              <a:pPr defTabSz="757489" fontAlgn="base">
                <a:spcBef>
                  <a:spcPct val="0"/>
                </a:spcBef>
                <a:spcAft>
                  <a:spcPct val="0"/>
                </a:spcAft>
              </a:pPr>
              <a:endParaRPr lang="ru-RU" sz="1500" dirty="0" smtClean="0">
                <a:latin typeface="Arial" charset="0"/>
              </a:endParaRPr>
            </a:p>
          </p:txBody>
        </p:sp>
        <p:sp>
          <p:nvSpPr>
            <p:cNvPr id="196" name="Дуга 114"/>
            <p:cNvSpPr/>
            <p:nvPr/>
          </p:nvSpPr>
          <p:spPr>
            <a:xfrm rot="10800000" flipH="1">
              <a:off x="-1080141" y="1828922"/>
              <a:ext cx="3384376" cy="3396252"/>
            </a:xfrm>
            <a:prstGeom prst="arc">
              <a:avLst>
                <a:gd name="adj1" fmla="val 16924022"/>
                <a:gd name="adj2" fmla="val 20443149"/>
              </a:avLst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7" name="Дуга 115"/>
            <p:cNvSpPr/>
            <p:nvPr/>
          </p:nvSpPr>
          <p:spPr>
            <a:xfrm rot="6821194" flipH="1">
              <a:off x="-1555997" y="3943030"/>
              <a:ext cx="2818072" cy="2179845"/>
            </a:xfrm>
            <a:prstGeom prst="arc">
              <a:avLst>
                <a:gd name="adj1" fmla="val 17143139"/>
                <a:gd name="adj2" fmla="val 20881569"/>
              </a:avLst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8" name="Дуга 116"/>
            <p:cNvSpPr/>
            <p:nvPr/>
          </p:nvSpPr>
          <p:spPr>
            <a:xfrm rot="8058841" flipH="1">
              <a:off x="-1580878" y="3315570"/>
              <a:ext cx="3662178" cy="2141016"/>
            </a:xfrm>
            <a:prstGeom prst="arc">
              <a:avLst>
                <a:gd name="adj1" fmla="val 15989397"/>
                <a:gd name="adj2" fmla="val 20532798"/>
              </a:avLst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Дуга 117"/>
            <p:cNvSpPr/>
            <p:nvPr/>
          </p:nvSpPr>
          <p:spPr>
            <a:xfrm rot="11523679" flipH="1">
              <a:off x="856088" y="3840258"/>
              <a:ext cx="410286" cy="1354590"/>
            </a:xfrm>
            <a:prstGeom prst="arc">
              <a:avLst>
                <a:gd name="adj1" fmla="val 16349376"/>
                <a:gd name="adj2" fmla="val 5003256"/>
              </a:avLst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1" name="Дуга 33"/>
            <p:cNvSpPr/>
            <p:nvPr/>
          </p:nvSpPr>
          <p:spPr bwMode="auto">
            <a:xfrm rot="17400000">
              <a:off x="844611" y="3483918"/>
              <a:ext cx="2880000" cy="2880000"/>
            </a:xfrm>
            <a:prstGeom prst="arc">
              <a:avLst>
                <a:gd name="adj1" fmla="val 17167035"/>
                <a:gd name="adj2" fmla="val 19734596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75749" tIns="37874" rIns="75749" bIns="37874" numCol="1" rtlCol="0" anchor="t" anchorCtr="0" compatLnSpc="1">
              <a:prstTxWarp prst="textNoShape">
                <a:avLst/>
              </a:prstTxWarp>
            </a:bodyPr>
            <a:lstStyle/>
            <a:p>
              <a:pPr defTabSz="757489" fontAlgn="base">
                <a:spcBef>
                  <a:spcPct val="0"/>
                </a:spcBef>
                <a:spcAft>
                  <a:spcPct val="0"/>
                </a:spcAft>
              </a:pPr>
              <a:endParaRPr lang="ru-RU" sz="1500" dirty="0" smtClean="0">
                <a:latin typeface="Arial" charset="0"/>
              </a:endParaRPr>
            </a:p>
          </p:txBody>
        </p:sp>
        <p:sp>
          <p:nvSpPr>
            <p:cNvPr id="212" name="Parallelogramm 211"/>
            <p:cNvSpPr/>
            <p:nvPr/>
          </p:nvSpPr>
          <p:spPr>
            <a:xfrm rot="300000">
              <a:off x="3107714" y="3405576"/>
              <a:ext cx="2888134" cy="670813"/>
            </a:xfrm>
            <a:prstGeom prst="parallelogram">
              <a:avLst>
                <a:gd name="adj" fmla="val 119107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3" name="Gerade Verbindung mit Pfeil 212"/>
            <p:cNvCxnSpPr/>
            <p:nvPr/>
          </p:nvCxnSpPr>
          <p:spPr>
            <a:xfrm>
              <a:off x="3546709" y="3623527"/>
              <a:ext cx="2341921" cy="2048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erade Verbindung mit Pfeil 213"/>
            <p:cNvCxnSpPr/>
            <p:nvPr/>
          </p:nvCxnSpPr>
          <p:spPr>
            <a:xfrm flipH="1">
              <a:off x="3795311" y="3440736"/>
              <a:ext cx="1169120" cy="785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Дуга 26"/>
            <p:cNvSpPr/>
            <p:nvPr/>
          </p:nvSpPr>
          <p:spPr bwMode="auto">
            <a:xfrm rot="19200000">
              <a:off x="3142913" y="3705847"/>
              <a:ext cx="2520000" cy="2520000"/>
            </a:xfrm>
            <a:prstGeom prst="arc">
              <a:avLst>
                <a:gd name="adj1" fmla="val 16677369"/>
                <a:gd name="adj2" fmla="val 21295133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75749" tIns="37874" rIns="75749" bIns="37874" numCol="1" rtlCol="0" anchor="t" anchorCtr="0" compatLnSpc="1">
              <a:prstTxWarp prst="textNoShape">
                <a:avLst/>
              </a:prstTxWarp>
            </a:bodyPr>
            <a:lstStyle/>
            <a:p>
              <a:pPr defTabSz="757489" fontAlgn="base">
                <a:spcBef>
                  <a:spcPct val="0"/>
                </a:spcBef>
                <a:spcAft>
                  <a:spcPct val="0"/>
                </a:spcAft>
              </a:pPr>
              <a:endParaRPr lang="ru-RU" sz="1500" dirty="0" smtClean="0">
                <a:latin typeface="Arial" charset="0"/>
              </a:endParaRPr>
            </a:p>
          </p:txBody>
        </p:sp>
        <p:sp>
          <p:nvSpPr>
            <p:cNvPr id="216" name="Дуга 33"/>
            <p:cNvSpPr/>
            <p:nvPr/>
          </p:nvSpPr>
          <p:spPr bwMode="auto">
            <a:xfrm rot="17400000">
              <a:off x="3918005" y="3474627"/>
              <a:ext cx="2880000" cy="2880000"/>
            </a:xfrm>
            <a:prstGeom prst="arc">
              <a:avLst>
                <a:gd name="adj1" fmla="val 17167035"/>
                <a:gd name="adj2" fmla="val 19734596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75749" tIns="37874" rIns="75749" bIns="37874" numCol="1" rtlCol="0" anchor="t" anchorCtr="0" compatLnSpc="1">
              <a:prstTxWarp prst="textNoShape">
                <a:avLst/>
              </a:prstTxWarp>
            </a:bodyPr>
            <a:lstStyle/>
            <a:p>
              <a:pPr defTabSz="757489" fontAlgn="base">
                <a:spcBef>
                  <a:spcPct val="0"/>
                </a:spcBef>
                <a:spcAft>
                  <a:spcPct val="0"/>
                </a:spcAft>
              </a:pPr>
              <a:endParaRPr lang="ru-RU" sz="1500" dirty="0" smtClean="0">
                <a:latin typeface="Arial" charset="0"/>
              </a:endParaRPr>
            </a:p>
          </p:txBody>
        </p:sp>
        <p:sp>
          <p:nvSpPr>
            <p:cNvPr id="217" name="Ellipse 216"/>
            <p:cNvSpPr/>
            <p:nvPr/>
          </p:nvSpPr>
          <p:spPr>
            <a:xfrm>
              <a:off x="4528921" y="3690558"/>
              <a:ext cx="45719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8" name="Parallelogramm 217"/>
            <p:cNvSpPr/>
            <p:nvPr/>
          </p:nvSpPr>
          <p:spPr>
            <a:xfrm rot="300000">
              <a:off x="6204058" y="3405576"/>
              <a:ext cx="2888134" cy="670813"/>
            </a:xfrm>
            <a:prstGeom prst="parallelogram">
              <a:avLst>
                <a:gd name="adj" fmla="val 119107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9" name="Gerade Verbindung mit Pfeil 218"/>
            <p:cNvCxnSpPr/>
            <p:nvPr/>
          </p:nvCxnSpPr>
          <p:spPr>
            <a:xfrm>
              <a:off x="6643053" y="3623527"/>
              <a:ext cx="2341921" cy="2048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mit Pfeil 219"/>
            <p:cNvCxnSpPr/>
            <p:nvPr/>
          </p:nvCxnSpPr>
          <p:spPr>
            <a:xfrm flipH="1">
              <a:off x="6891655" y="3440736"/>
              <a:ext cx="1169120" cy="785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Дуга 26"/>
            <p:cNvSpPr/>
            <p:nvPr/>
          </p:nvSpPr>
          <p:spPr bwMode="auto">
            <a:xfrm rot="19200000">
              <a:off x="6239257" y="3705847"/>
              <a:ext cx="2520000" cy="2520000"/>
            </a:xfrm>
            <a:prstGeom prst="arc">
              <a:avLst>
                <a:gd name="adj1" fmla="val 16677369"/>
                <a:gd name="adj2" fmla="val 21295133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75749" tIns="37874" rIns="75749" bIns="37874" numCol="1" rtlCol="0" anchor="t" anchorCtr="0" compatLnSpc="1">
              <a:prstTxWarp prst="textNoShape">
                <a:avLst/>
              </a:prstTxWarp>
            </a:bodyPr>
            <a:lstStyle/>
            <a:p>
              <a:pPr defTabSz="757489" fontAlgn="base">
                <a:spcBef>
                  <a:spcPct val="0"/>
                </a:spcBef>
                <a:spcAft>
                  <a:spcPct val="0"/>
                </a:spcAft>
              </a:pPr>
              <a:endParaRPr lang="ru-RU" sz="1500" dirty="0" smtClean="0">
                <a:latin typeface="Arial" charset="0"/>
              </a:endParaRPr>
            </a:p>
          </p:txBody>
        </p:sp>
        <p:sp>
          <p:nvSpPr>
            <p:cNvPr id="222" name="Дуга 33"/>
            <p:cNvSpPr/>
            <p:nvPr/>
          </p:nvSpPr>
          <p:spPr bwMode="auto">
            <a:xfrm rot="17400000">
              <a:off x="7014349" y="3474627"/>
              <a:ext cx="2880000" cy="2880000"/>
            </a:xfrm>
            <a:prstGeom prst="arc">
              <a:avLst>
                <a:gd name="adj1" fmla="val 17167035"/>
                <a:gd name="adj2" fmla="val 19734596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75749" tIns="37874" rIns="75749" bIns="37874" numCol="1" rtlCol="0" anchor="t" anchorCtr="0" compatLnSpc="1">
              <a:prstTxWarp prst="textNoShape">
                <a:avLst/>
              </a:prstTxWarp>
            </a:bodyPr>
            <a:lstStyle/>
            <a:p>
              <a:pPr defTabSz="757489" fontAlgn="base">
                <a:spcBef>
                  <a:spcPct val="0"/>
                </a:spcBef>
                <a:spcAft>
                  <a:spcPct val="0"/>
                </a:spcAft>
              </a:pPr>
              <a:endParaRPr lang="ru-RU" sz="1500" dirty="0" smtClean="0">
                <a:latin typeface="Arial" charset="0"/>
              </a:endParaRPr>
            </a:p>
          </p:txBody>
        </p:sp>
        <p:cxnSp>
          <p:nvCxnSpPr>
            <p:cNvPr id="223" name="Прямая соединительная линия 124"/>
            <p:cNvCxnSpPr/>
            <p:nvPr/>
          </p:nvCxnSpPr>
          <p:spPr>
            <a:xfrm flipH="1">
              <a:off x="4551425" y="3527048"/>
              <a:ext cx="388891" cy="11898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Прямая соединительная линия 127"/>
            <p:cNvCxnSpPr/>
            <p:nvPr/>
          </p:nvCxnSpPr>
          <p:spPr>
            <a:xfrm>
              <a:off x="4260570" y="4005064"/>
              <a:ext cx="280917" cy="709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Прямая соединительная линия 132"/>
            <p:cNvCxnSpPr/>
            <p:nvPr/>
          </p:nvCxnSpPr>
          <p:spPr>
            <a:xfrm>
              <a:off x="3850807" y="3842833"/>
              <a:ext cx="698956" cy="123408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Прямая соединительная линия 134"/>
            <p:cNvCxnSpPr/>
            <p:nvPr/>
          </p:nvCxnSpPr>
          <p:spPr>
            <a:xfrm flipV="1">
              <a:off x="4547287" y="3963481"/>
              <a:ext cx="600777" cy="11134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Овал 137"/>
            <p:cNvSpPr/>
            <p:nvPr/>
          </p:nvSpPr>
          <p:spPr bwMode="auto">
            <a:xfrm>
              <a:off x="4509159" y="5013184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75749" tIns="37874" rIns="75749" bIns="37874" numCol="1" rtlCol="0" anchor="t" anchorCtr="0" compatLnSpc="1">
              <a:prstTxWarp prst="textNoShape">
                <a:avLst/>
              </a:prstTxWarp>
            </a:bodyPr>
            <a:lstStyle/>
            <a:p>
              <a:pPr defTabSz="757489" fontAlgn="base">
                <a:spcBef>
                  <a:spcPct val="0"/>
                </a:spcBef>
                <a:spcAft>
                  <a:spcPct val="0"/>
                </a:spcAft>
              </a:pPr>
              <a:endParaRPr lang="ru-RU" sz="1500" dirty="0" smtClean="0">
                <a:latin typeface="Arial" charset="0"/>
              </a:endParaRPr>
            </a:p>
          </p:txBody>
        </p:sp>
        <p:sp>
          <p:nvSpPr>
            <p:cNvPr id="228" name="Овал 138"/>
            <p:cNvSpPr/>
            <p:nvPr/>
          </p:nvSpPr>
          <p:spPr bwMode="auto">
            <a:xfrm>
              <a:off x="4512521" y="4675504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75749" tIns="37874" rIns="75749" bIns="37874" numCol="1" rtlCol="0" anchor="t" anchorCtr="0" compatLnSpc="1">
              <a:prstTxWarp prst="textNoShape">
                <a:avLst/>
              </a:prstTxWarp>
            </a:bodyPr>
            <a:lstStyle/>
            <a:p>
              <a:pPr defTabSz="757489" fontAlgn="base">
                <a:spcBef>
                  <a:spcPct val="0"/>
                </a:spcBef>
                <a:spcAft>
                  <a:spcPct val="0"/>
                </a:spcAft>
              </a:pPr>
              <a:endParaRPr lang="ru-RU" sz="1500" dirty="0" smtClean="0">
                <a:latin typeface="Arial" charset="0"/>
              </a:endParaRPr>
            </a:p>
          </p:txBody>
        </p:sp>
        <p:sp>
          <p:nvSpPr>
            <p:cNvPr id="229" name="Овал 138"/>
            <p:cNvSpPr/>
            <p:nvPr/>
          </p:nvSpPr>
          <p:spPr bwMode="auto">
            <a:xfrm>
              <a:off x="4511897" y="3678944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75749" tIns="37874" rIns="75749" bIns="37874" numCol="1" rtlCol="0" anchor="t" anchorCtr="0" compatLnSpc="1">
              <a:prstTxWarp prst="textNoShape">
                <a:avLst/>
              </a:prstTxWarp>
            </a:bodyPr>
            <a:lstStyle/>
            <a:p>
              <a:pPr defTabSz="757489" fontAlgn="base">
                <a:spcBef>
                  <a:spcPct val="0"/>
                </a:spcBef>
                <a:spcAft>
                  <a:spcPct val="0"/>
                </a:spcAft>
              </a:pPr>
              <a:endParaRPr lang="ru-RU" sz="1500" dirty="0" smtClean="0">
                <a:latin typeface="Arial" charset="0"/>
              </a:endParaRPr>
            </a:p>
          </p:txBody>
        </p:sp>
        <p:cxnSp>
          <p:nvCxnSpPr>
            <p:cNvPr id="230" name="Прямая соединительная линия 124"/>
            <p:cNvCxnSpPr/>
            <p:nvPr/>
          </p:nvCxnSpPr>
          <p:spPr>
            <a:xfrm flipH="1">
              <a:off x="7640235" y="3542063"/>
              <a:ext cx="395158" cy="13270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Прямая соединительная линия 127"/>
            <p:cNvCxnSpPr/>
            <p:nvPr/>
          </p:nvCxnSpPr>
          <p:spPr>
            <a:xfrm>
              <a:off x="7355646" y="4020079"/>
              <a:ext cx="289193" cy="84908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Прямая соединительная линия 132"/>
            <p:cNvCxnSpPr/>
            <p:nvPr/>
          </p:nvCxnSpPr>
          <p:spPr>
            <a:xfrm>
              <a:off x="6945883" y="3857848"/>
              <a:ext cx="694816" cy="101131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Прямая соединительная линия 134"/>
            <p:cNvCxnSpPr/>
            <p:nvPr/>
          </p:nvCxnSpPr>
          <p:spPr>
            <a:xfrm flipV="1">
              <a:off x="7640699" y="3978497"/>
              <a:ext cx="602441" cy="89066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Овал 137"/>
            <p:cNvSpPr/>
            <p:nvPr/>
          </p:nvSpPr>
          <p:spPr bwMode="auto">
            <a:xfrm>
              <a:off x="7608241" y="3673527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75749" tIns="37874" rIns="75749" bIns="37874" numCol="1" rtlCol="0" anchor="t" anchorCtr="0" compatLnSpc="1">
              <a:prstTxWarp prst="textNoShape">
                <a:avLst/>
              </a:prstTxWarp>
            </a:bodyPr>
            <a:lstStyle/>
            <a:p>
              <a:pPr defTabSz="757489" fontAlgn="base">
                <a:spcBef>
                  <a:spcPct val="0"/>
                </a:spcBef>
                <a:spcAft>
                  <a:spcPct val="0"/>
                </a:spcAft>
              </a:pPr>
              <a:endParaRPr lang="ru-RU" sz="1500" dirty="0" smtClean="0">
                <a:latin typeface="Arial" charset="0"/>
              </a:endParaRPr>
            </a:p>
          </p:txBody>
        </p:sp>
        <p:sp>
          <p:nvSpPr>
            <p:cNvPr id="242" name="Овал 138"/>
            <p:cNvSpPr/>
            <p:nvPr/>
          </p:nvSpPr>
          <p:spPr bwMode="auto">
            <a:xfrm>
              <a:off x="1440331" y="3681916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75749" tIns="37874" rIns="75749" bIns="37874" numCol="1" rtlCol="0" anchor="t" anchorCtr="0" compatLnSpc="1">
              <a:prstTxWarp prst="textNoShape">
                <a:avLst/>
              </a:prstTxWarp>
            </a:bodyPr>
            <a:lstStyle/>
            <a:p>
              <a:pPr defTabSz="757489" fontAlgn="base">
                <a:spcBef>
                  <a:spcPct val="0"/>
                </a:spcBef>
                <a:spcAft>
                  <a:spcPct val="0"/>
                </a:spcAft>
              </a:pPr>
              <a:endParaRPr lang="ru-RU" sz="1500" dirty="0" smtClean="0">
                <a:latin typeface="Arial" charset="0"/>
              </a:endParaRPr>
            </a:p>
          </p:txBody>
        </p:sp>
        <p:sp>
          <p:nvSpPr>
            <p:cNvPr id="195" name="Дуга 113"/>
            <p:cNvSpPr/>
            <p:nvPr/>
          </p:nvSpPr>
          <p:spPr>
            <a:xfrm rot="10800000" flipH="1">
              <a:off x="-323549" y="2152579"/>
              <a:ext cx="1800071" cy="3180227"/>
            </a:xfrm>
            <a:prstGeom prst="arc">
              <a:avLst>
                <a:gd name="adj1" fmla="val 17051802"/>
                <a:gd name="adj2" fmla="val 54567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7" name="Gerade Verbindung mit Pfeil 136"/>
            <p:cNvCxnSpPr/>
            <p:nvPr/>
          </p:nvCxnSpPr>
          <p:spPr>
            <a:xfrm>
              <a:off x="1481328" y="3723204"/>
              <a:ext cx="0" cy="161576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Овал 138"/>
            <p:cNvSpPr/>
            <p:nvPr/>
          </p:nvSpPr>
          <p:spPr bwMode="auto">
            <a:xfrm>
              <a:off x="907925" y="5150009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75749" tIns="37874" rIns="75749" bIns="37874" numCol="1" rtlCol="0" anchor="t" anchorCtr="0" compatLnSpc="1">
              <a:prstTxWarp prst="textNoShape">
                <a:avLst/>
              </a:prstTxWarp>
            </a:bodyPr>
            <a:lstStyle/>
            <a:p>
              <a:pPr defTabSz="757489" fontAlgn="base">
                <a:spcBef>
                  <a:spcPct val="0"/>
                </a:spcBef>
                <a:spcAft>
                  <a:spcPct val="0"/>
                </a:spcAft>
              </a:pPr>
              <a:endParaRPr lang="ru-RU" sz="1500" dirty="0" smtClean="0">
                <a:latin typeface="Arial" charset="0"/>
              </a:endParaRPr>
            </a:p>
          </p:txBody>
        </p:sp>
        <p:sp>
          <p:nvSpPr>
            <p:cNvPr id="234" name="Овал 137"/>
            <p:cNvSpPr/>
            <p:nvPr/>
          </p:nvSpPr>
          <p:spPr bwMode="auto">
            <a:xfrm>
              <a:off x="7608997" y="4820962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75749" tIns="37874" rIns="75749" bIns="37874" numCol="1" rtlCol="0" anchor="t" anchorCtr="0" compatLnSpc="1">
              <a:prstTxWarp prst="textNoShape">
                <a:avLst/>
              </a:prstTxWarp>
            </a:bodyPr>
            <a:lstStyle/>
            <a:p>
              <a:pPr defTabSz="757489" fontAlgn="base">
                <a:spcBef>
                  <a:spcPct val="0"/>
                </a:spcBef>
                <a:spcAft>
                  <a:spcPct val="0"/>
                </a:spcAft>
              </a:pPr>
              <a:endParaRPr lang="ru-RU" sz="1500" dirty="0" smtClean="0">
                <a:latin typeface="Arial" charset="0"/>
              </a:endParaRPr>
            </a:p>
          </p:txBody>
        </p:sp>
        <p:sp>
          <p:nvSpPr>
            <p:cNvPr id="126" name="Parallelogramm 125"/>
            <p:cNvSpPr/>
            <p:nvPr/>
          </p:nvSpPr>
          <p:spPr>
            <a:xfrm rot="300000">
              <a:off x="34320" y="3414867"/>
              <a:ext cx="2888134" cy="670813"/>
            </a:xfrm>
            <a:prstGeom prst="parallelogram">
              <a:avLst>
                <a:gd name="adj" fmla="val 119107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58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140" y="2625252"/>
            <a:ext cx="773906" cy="42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64" y="2348880"/>
            <a:ext cx="1409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" name="Picture 3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846" y="2368602"/>
            <a:ext cx="117633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1" name="Picture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2" y="616413"/>
            <a:ext cx="278130" cy="33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2" name="Picture 1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196" y="602125"/>
            <a:ext cx="327660" cy="35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" name="Picture 1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65" y="630368"/>
            <a:ext cx="285750" cy="31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1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70" y="2802261"/>
            <a:ext cx="20859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Gerade Verbindung mit Pfeil 35"/>
          <p:cNvCxnSpPr/>
          <p:nvPr/>
        </p:nvCxnSpPr>
        <p:spPr>
          <a:xfrm flipH="1">
            <a:off x="7814013" y="2210022"/>
            <a:ext cx="286379" cy="106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" name="Picture 3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3" y="2054734"/>
            <a:ext cx="60293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7" name="Gerade Verbindung mit Pfeil 266"/>
          <p:cNvCxnSpPr/>
          <p:nvPr/>
        </p:nvCxnSpPr>
        <p:spPr>
          <a:xfrm flipV="1">
            <a:off x="576486" y="2681633"/>
            <a:ext cx="256049" cy="659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8" name="Picture 20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" y="2769062"/>
            <a:ext cx="3714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05" y="1728581"/>
            <a:ext cx="702945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5" name="Gerade Verbindung mit Pfeil 74"/>
          <p:cNvCxnSpPr/>
          <p:nvPr/>
        </p:nvCxnSpPr>
        <p:spPr>
          <a:xfrm flipH="1" flipV="1">
            <a:off x="2267415" y="1574985"/>
            <a:ext cx="286378" cy="1728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3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Amel Hammami</dc:creator>
  <cp:lastModifiedBy>Amel Hammami</cp:lastModifiedBy>
  <cp:revision>50</cp:revision>
  <dcterms:created xsi:type="dcterms:W3CDTF">2016-03-01T13:33:50Z</dcterms:created>
  <dcterms:modified xsi:type="dcterms:W3CDTF">2016-03-15T14:42:26Z</dcterms:modified>
</cp:coreProperties>
</file>