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7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99" y="384557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03" y="385088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18"/>
          <p:cNvCxnSpPr>
            <a:endCxn id="99" idx="4"/>
          </p:cNvCxnSpPr>
          <p:nvPr/>
        </p:nvCxnSpPr>
        <p:spPr>
          <a:xfrm flipV="1">
            <a:off x="6515048" y="751584"/>
            <a:ext cx="0" cy="1122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50" y="2644073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76" y="2661233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16" y="1253808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88" y="1272285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63" y="853188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67" y="828108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76" y="507549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35" y="501326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2027115" y="624385"/>
            <a:ext cx="2341921" cy="2048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2269367" y="441594"/>
            <a:ext cx="1169120" cy="7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113"/>
          <p:cNvSpPr/>
          <p:nvPr/>
        </p:nvSpPr>
        <p:spPr>
          <a:xfrm rot="10800000" flipH="1">
            <a:off x="1230251" y="-855854"/>
            <a:ext cx="1800071" cy="3180227"/>
          </a:xfrm>
          <a:prstGeom prst="arc">
            <a:avLst>
              <a:gd name="adj1" fmla="val 17051802"/>
              <a:gd name="adj2" fmla="val 5456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Дуга 114"/>
          <p:cNvSpPr/>
          <p:nvPr/>
        </p:nvSpPr>
        <p:spPr>
          <a:xfrm rot="10431934" flipH="1">
            <a:off x="346001" y="-1058605"/>
            <a:ext cx="3384376" cy="3396252"/>
          </a:xfrm>
          <a:prstGeom prst="arc">
            <a:avLst>
              <a:gd name="adj1" fmla="val 16924022"/>
              <a:gd name="adj2" fmla="val 20479067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15"/>
          <p:cNvSpPr/>
          <p:nvPr/>
        </p:nvSpPr>
        <p:spPr>
          <a:xfrm rot="7965493" flipH="1">
            <a:off x="-48736" y="741897"/>
            <a:ext cx="2818072" cy="2179845"/>
          </a:xfrm>
          <a:prstGeom prst="arc">
            <a:avLst>
              <a:gd name="adj1" fmla="val 17649722"/>
              <a:gd name="adj2" fmla="val 2094203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6"/>
          <p:cNvSpPr/>
          <p:nvPr/>
        </p:nvSpPr>
        <p:spPr>
          <a:xfrm rot="8278146" flipH="1">
            <a:off x="126216" y="206703"/>
            <a:ext cx="3662178" cy="2141016"/>
          </a:xfrm>
          <a:prstGeom prst="arc">
            <a:avLst>
              <a:gd name="adj1" fmla="val 15570665"/>
              <a:gd name="adj2" fmla="val 20532798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17"/>
          <p:cNvSpPr/>
          <p:nvPr/>
        </p:nvSpPr>
        <p:spPr>
          <a:xfrm rot="10208143" flipH="1">
            <a:off x="2002978" y="494303"/>
            <a:ext cx="480959" cy="1638754"/>
          </a:xfrm>
          <a:prstGeom prst="arc">
            <a:avLst>
              <a:gd name="adj1" fmla="val 16349376"/>
              <a:gd name="adj2" fmla="val 500325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Parallelogramm 23"/>
          <p:cNvSpPr/>
          <p:nvPr/>
        </p:nvSpPr>
        <p:spPr>
          <a:xfrm rot="300000">
            <a:off x="5051930" y="407118"/>
            <a:ext cx="2888134" cy="670813"/>
          </a:xfrm>
          <a:prstGeom prst="parallelogram">
            <a:avLst>
              <a:gd name="adj" fmla="val 11910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5500937" y="625069"/>
            <a:ext cx="2341921" cy="2048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5732709" y="442278"/>
            <a:ext cx="1169120" cy="7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Дуга 26"/>
          <p:cNvSpPr/>
          <p:nvPr/>
        </p:nvSpPr>
        <p:spPr bwMode="auto">
          <a:xfrm rot="19620000">
            <a:off x="1824733" y="548301"/>
            <a:ext cx="7200000" cy="7200000"/>
          </a:xfrm>
          <a:prstGeom prst="arc">
            <a:avLst>
              <a:gd name="adj1" fmla="val 18393707"/>
              <a:gd name="adj2" fmla="val 199459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28" name="Дуга 33"/>
          <p:cNvSpPr/>
          <p:nvPr/>
        </p:nvSpPr>
        <p:spPr bwMode="auto">
          <a:xfrm rot="18000000">
            <a:off x="5137589" y="563115"/>
            <a:ext cx="4320000" cy="4320000"/>
          </a:xfrm>
          <a:prstGeom prst="arc">
            <a:avLst>
              <a:gd name="adj1" fmla="val 17337078"/>
              <a:gd name="adj2" fmla="val 1941808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cxnSp>
        <p:nvCxnSpPr>
          <p:cNvPr id="29" name="Прямая соединительная линия 124"/>
          <p:cNvCxnSpPr>
            <a:stCxn id="28" idx="2"/>
          </p:cNvCxnSpPr>
          <p:nvPr/>
        </p:nvCxnSpPr>
        <p:spPr>
          <a:xfrm flipH="1">
            <a:off x="6604637" y="576431"/>
            <a:ext cx="453478" cy="13114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7"/>
          <p:cNvCxnSpPr>
            <a:stCxn id="28" idx="0"/>
          </p:cNvCxnSpPr>
          <p:nvPr/>
        </p:nvCxnSpPr>
        <p:spPr>
          <a:xfrm>
            <a:off x="5879116" y="1094147"/>
            <a:ext cx="576578" cy="8946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132"/>
          <p:cNvCxnSpPr>
            <a:stCxn id="27" idx="0"/>
            <a:endCxn id="61" idx="0"/>
          </p:cNvCxnSpPr>
          <p:nvPr/>
        </p:nvCxnSpPr>
        <p:spPr>
          <a:xfrm>
            <a:off x="5648382" y="555255"/>
            <a:ext cx="639334" cy="13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34"/>
          <p:cNvCxnSpPr>
            <a:stCxn id="61" idx="2"/>
            <a:endCxn id="27" idx="2"/>
          </p:cNvCxnSpPr>
          <p:nvPr/>
        </p:nvCxnSpPr>
        <p:spPr>
          <a:xfrm flipV="1">
            <a:off x="6717514" y="1012924"/>
            <a:ext cx="476233" cy="9251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Bogen 3086"/>
          <p:cNvSpPr/>
          <p:nvPr/>
        </p:nvSpPr>
        <p:spPr>
          <a:xfrm>
            <a:off x="1700631" y="2024030"/>
            <a:ext cx="914400" cy="914400"/>
          </a:xfrm>
          <a:prstGeom prst="arc">
            <a:avLst>
              <a:gd name="adj1" fmla="val 17336120"/>
              <a:gd name="adj2" fmla="val 207055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Bogen 79"/>
          <p:cNvSpPr/>
          <p:nvPr/>
        </p:nvSpPr>
        <p:spPr>
          <a:xfrm rot="2761199">
            <a:off x="2299501" y="2276136"/>
            <a:ext cx="186522" cy="576000"/>
          </a:xfrm>
          <a:prstGeom prst="arc">
            <a:avLst>
              <a:gd name="adj1" fmla="val 10591314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/>
          <p:cNvSpPr/>
          <p:nvPr/>
        </p:nvSpPr>
        <p:spPr>
          <a:xfrm rot="2761199">
            <a:off x="2014436" y="1967939"/>
            <a:ext cx="186522" cy="576000"/>
          </a:xfrm>
          <a:prstGeom prst="arc">
            <a:avLst>
              <a:gd name="adj1" fmla="val 16150955"/>
              <a:gd name="adj2" fmla="val 18222273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>
            <a:off x="1428527" y="2166905"/>
            <a:ext cx="914400" cy="914400"/>
          </a:xfrm>
          <a:prstGeom prst="arc">
            <a:avLst>
              <a:gd name="adj1" fmla="val 17336120"/>
              <a:gd name="adj2" fmla="val 206482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Bogen 82"/>
          <p:cNvSpPr/>
          <p:nvPr/>
        </p:nvSpPr>
        <p:spPr>
          <a:xfrm>
            <a:off x="1542381" y="2150890"/>
            <a:ext cx="914400" cy="914400"/>
          </a:xfrm>
          <a:prstGeom prst="arc">
            <a:avLst>
              <a:gd name="adj1" fmla="val 20095369"/>
              <a:gd name="adj2" fmla="val 1547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Bogen 83"/>
          <p:cNvSpPr/>
          <p:nvPr/>
        </p:nvSpPr>
        <p:spPr>
          <a:xfrm rot="2761199">
            <a:off x="2206389" y="2102430"/>
            <a:ext cx="186522" cy="576000"/>
          </a:xfrm>
          <a:prstGeom prst="arc">
            <a:avLst>
              <a:gd name="adj1" fmla="val 10591314"/>
              <a:gd name="adj2" fmla="val 160988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Bogen 84"/>
          <p:cNvSpPr/>
          <p:nvPr/>
        </p:nvSpPr>
        <p:spPr>
          <a:xfrm rot="2761199">
            <a:off x="2207181" y="2102431"/>
            <a:ext cx="186522" cy="576000"/>
          </a:xfrm>
          <a:prstGeom prst="arc">
            <a:avLst>
              <a:gd name="adj1" fmla="val 16182893"/>
              <a:gd name="adj2" fmla="val 19399744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Bogen 85"/>
          <p:cNvSpPr/>
          <p:nvPr/>
        </p:nvSpPr>
        <p:spPr>
          <a:xfrm>
            <a:off x="1542902" y="2152482"/>
            <a:ext cx="914400" cy="914400"/>
          </a:xfrm>
          <a:prstGeom prst="arc">
            <a:avLst>
              <a:gd name="adj1" fmla="val 18230869"/>
              <a:gd name="adj2" fmla="val 2008729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Bogen 86"/>
          <p:cNvSpPr/>
          <p:nvPr/>
        </p:nvSpPr>
        <p:spPr>
          <a:xfrm rot="2761199">
            <a:off x="2014436" y="1969328"/>
            <a:ext cx="186522" cy="576000"/>
          </a:xfrm>
          <a:prstGeom prst="arc">
            <a:avLst>
              <a:gd name="adj1" fmla="val 10591314"/>
              <a:gd name="adj2" fmla="val 16181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Дуга 26"/>
          <p:cNvSpPr/>
          <p:nvPr/>
        </p:nvSpPr>
        <p:spPr bwMode="auto">
          <a:xfrm rot="19620000">
            <a:off x="-1642223" y="544585"/>
            <a:ext cx="7200000" cy="7200000"/>
          </a:xfrm>
          <a:prstGeom prst="arc">
            <a:avLst>
              <a:gd name="adj1" fmla="val 18393707"/>
              <a:gd name="adj2" fmla="val 199459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91" name="Дуга 33"/>
          <p:cNvSpPr/>
          <p:nvPr/>
        </p:nvSpPr>
        <p:spPr bwMode="auto">
          <a:xfrm rot="18000000">
            <a:off x="1670633" y="559399"/>
            <a:ext cx="4320000" cy="4320000"/>
          </a:xfrm>
          <a:prstGeom prst="arc">
            <a:avLst>
              <a:gd name="adj1" fmla="val 17337078"/>
              <a:gd name="adj2" fmla="val 1941808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6515656" y="1874088"/>
            <a:ext cx="0" cy="7872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138"/>
          <p:cNvSpPr/>
          <p:nvPr/>
        </p:nvSpPr>
        <p:spPr bwMode="auto">
          <a:xfrm>
            <a:off x="2474416" y="2151078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98" name="Овал 138"/>
          <p:cNvSpPr/>
          <p:nvPr/>
        </p:nvSpPr>
        <p:spPr bwMode="auto">
          <a:xfrm>
            <a:off x="3004384" y="680290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99" name="Овал 138"/>
          <p:cNvSpPr/>
          <p:nvPr/>
        </p:nvSpPr>
        <p:spPr bwMode="auto">
          <a:xfrm>
            <a:off x="6479048" y="67958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6094180" y="2077742"/>
            <a:ext cx="49183" cy="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6204284" y="2082724"/>
            <a:ext cx="49183" cy="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6309626" y="2082724"/>
            <a:ext cx="49183" cy="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6432213" y="2087486"/>
            <a:ext cx="49183" cy="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6539529" y="1897784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/>
          <p:cNvSpPr/>
          <p:nvPr/>
        </p:nvSpPr>
        <p:spPr>
          <a:xfrm>
            <a:off x="6561943" y="1994048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6546672" y="2317927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6567283" y="2089866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6567283" y="2188197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6682149" y="2116189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6805977" y="2142826"/>
            <a:ext cx="49183" cy="5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 rot="-2640000">
            <a:off x="5830686" y="1924008"/>
            <a:ext cx="1252235" cy="1057275"/>
            <a:chOff x="1580927" y="2960134"/>
            <a:chExt cx="1252235" cy="1057275"/>
          </a:xfrm>
        </p:grpSpPr>
        <p:sp>
          <p:nvSpPr>
            <p:cNvPr id="61" name="Bogen 60"/>
            <p:cNvSpPr/>
            <p:nvPr/>
          </p:nvSpPr>
          <p:spPr>
            <a:xfrm>
              <a:off x="1853031" y="2960134"/>
              <a:ext cx="914400" cy="914400"/>
            </a:xfrm>
            <a:prstGeom prst="arc">
              <a:avLst>
                <a:gd name="adj1" fmla="val 17336120"/>
                <a:gd name="adj2" fmla="val 207055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Bogen 61"/>
            <p:cNvSpPr/>
            <p:nvPr/>
          </p:nvSpPr>
          <p:spPr>
            <a:xfrm rot="2761199">
              <a:off x="2451901" y="3212240"/>
              <a:ext cx="186522" cy="576000"/>
            </a:xfrm>
            <a:prstGeom prst="arc">
              <a:avLst>
                <a:gd name="adj1" fmla="val 10591314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2761199">
              <a:off x="2166836" y="2904043"/>
              <a:ext cx="186522" cy="576000"/>
            </a:xfrm>
            <a:prstGeom prst="arc">
              <a:avLst>
                <a:gd name="adj1" fmla="val 16150955"/>
                <a:gd name="adj2" fmla="val 182222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Bogen 63"/>
            <p:cNvSpPr/>
            <p:nvPr/>
          </p:nvSpPr>
          <p:spPr>
            <a:xfrm>
              <a:off x="1580927" y="3103009"/>
              <a:ext cx="914400" cy="914400"/>
            </a:xfrm>
            <a:prstGeom prst="arc">
              <a:avLst>
                <a:gd name="adj1" fmla="val 17336120"/>
                <a:gd name="adj2" fmla="val 206482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Bogen 64"/>
            <p:cNvSpPr/>
            <p:nvPr/>
          </p:nvSpPr>
          <p:spPr>
            <a:xfrm>
              <a:off x="1694781" y="3086994"/>
              <a:ext cx="914400" cy="914400"/>
            </a:xfrm>
            <a:prstGeom prst="arc">
              <a:avLst>
                <a:gd name="adj1" fmla="val 20095369"/>
                <a:gd name="adj2" fmla="val 15476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2761199">
              <a:off x="2358789" y="3038534"/>
              <a:ext cx="186522" cy="576000"/>
            </a:xfrm>
            <a:prstGeom prst="arc">
              <a:avLst>
                <a:gd name="adj1" fmla="val 10591314"/>
                <a:gd name="adj2" fmla="val 160988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Bogen 66"/>
            <p:cNvSpPr/>
            <p:nvPr/>
          </p:nvSpPr>
          <p:spPr>
            <a:xfrm rot="2761199">
              <a:off x="2359581" y="3038535"/>
              <a:ext cx="186522" cy="576000"/>
            </a:xfrm>
            <a:prstGeom prst="arc">
              <a:avLst>
                <a:gd name="adj1" fmla="val 16182893"/>
                <a:gd name="adj2" fmla="val 19399744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Bogen 67"/>
            <p:cNvSpPr/>
            <p:nvPr/>
          </p:nvSpPr>
          <p:spPr>
            <a:xfrm>
              <a:off x="1695302" y="3088586"/>
              <a:ext cx="914400" cy="914400"/>
            </a:xfrm>
            <a:prstGeom prst="arc">
              <a:avLst>
                <a:gd name="adj1" fmla="val 18230869"/>
                <a:gd name="adj2" fmla="val 20087295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Bogen 68"/>
            <p:cNvSpPr/>
            <p:nvPr/>
          </p:nvSpPr>
          <p:spPr>
            <a:xfrm rot="2761199">
              <a:off x="2166836" y="2905432"/>
              <a:ext cx="186522" cy="576000"/>
            </a:xfrm>
            <a:prstGeom prst="arc">
              <a:avLst>
                <a:gd name="adj1" fmla="val 10591314"/>
                <a:gd name="adj2" fmla="val 161815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55" y="2255939"/>
            <a:ext cx="773906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24" y="1954158"/>
            <a:ext cx="1409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m 4"/>
          <p:cNvSpPr/>
          <p:nvPr/>
        </p:nvSpPr>
        <p:spPr>
          <a:xfrm rot="300000">
            <a:off x="1588120" y="406434"/>
            <a:ext cx="2888134" cy="670813"/>
          </a:xfrm>
          <a:prstGeom prst="parallelogram">
            <a:avLst>
              <a:gd name="adj" fmla="val 11910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035128" y="714771"/>
            <a:ext cx="0" cy="19427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138"/>
          <p:cNvSpPr/>
          <p:nvPr/>
        </p:nvSpPr>
        <p:spPr bwMode="auto">
          <a:xfrm>
            <a:off x="6478052" y="182777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cxnSp>
        <p:nvCxnSpPr>
          <p:cNvPr id="112" name="Gerade Verbindung mit Pfeil 111"/>
          <p:cNvCxnSpPr>
            <a:stCxn id="113" idx="1"/>
          </p:cNvCxnSpPr>
          <p:nvPr/>
        </p:nvCxnSpPr>
        <p:spPr>
          <a:xfrm flipH="1">
            <a:off x="6586534" y="1694828"/>
            <a:ext cx="503937" cy="132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3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71" y="1551953"/>
            <a:ext cx="60293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0920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84" y="116632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12" y="1075443"/>
            <a:ext cx="5000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0" name="Gerade Verbindung mit Pfeil 119"/>
          <p:cNvCxnSpPr/>
          <p:nvPr/>
        </p:nvCxnSpPr>
        <p:spPr>
          <a:xfrm flipV="1">
            <a:off x="1721495" y="944970"/>
            <a:ext cx="578947" cy="149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38" y="2373636"/>
            <a:ext cx="43719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Gerade Verbindung mit Pfeil 121"/>
          <p:cNvCxnSpPr/>
          <p:nvPr/>
        </p:nvCxnSpPr>
        <p:spPr>
          <a:xfrm flipV="1">
            <a:off x="5810695" y="2162143"/>
            <a:ext cx="313790" cy="18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49</cp:revision>
  <dcterms:created xsi:type="dcterms:W3CDTF">2016-03-01T13:33:50Z</dcterms:created>
  <dcterms:modified xsi:type="dcterms:W3CDTF">2016-03-15T14:44:24Z</dcterms:modified>
</cp:coreProperties>
</file>