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07FC-9517-469E-955F-F816E7B8C4E9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7B8-767B-40D3-A3F8-7AC1A584B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2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F7B8-767B-40D3-A3F8-7AC1A584B7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60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4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8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05" y="350279"/>
            <a:ext cx="274320" cy="25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88" y="352722"/>
            <a:ext cx="274320" cy="25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493" y="504891"/>
            <a:ext cx="285750" cy="26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98" y="414545"/>
            <a:ext cx="271463" cy="24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248" y="654824"/>
            <a:ext cx="242888" cy="2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048" y="519099"/>
            <a:ext cx="285750" cy="26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53" y="408281"/>
            <a:ext cx="271463" cy="24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683" y="662208"/>
            <a:ext cx="242888" cy="2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>
            <a:off x="1992995" y="624385"/>
            <a:ext cx="2341921" cy="2048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2235247" y="441594"/>
            <a:ext cx="1169120" cy="7856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уга 113"/>
          <p:cNvSpPr/>
          <p:nvPr/>
        </p:nvSpPr>
        <p:spPr>
          <a:xfrm rot="10800000" flipH="1">
            <a:off x="1202955" y="-855854"/>
            <a:ext cx="1800071" cy="3180227"/>
          </a:xfrm>
          <a:prstGeom prst="arc">
            <a:avLst>
              <a:gd name="adj1" fmla="val 17051802"/>
              <a:gd name="adj2" fmla="val 5456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5267475" y="625069"/>
            <a:ext cx="2341921" cy="2048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5499247" y="442278"/>
            <a:ext cx="1169120" cy="7856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" name="Bogen 3086"/>
          <p:cNvSpPr/>
          <p:nvPr/>
        </p:nvSpPr>
        <p:spPr>
          <a:xfrm>
            <a:off x="1666511" y="2024030"/>
            <a:ext cx="914400" cy="914400"/>
          </a:xfrm>
          <a:prstGeom prst="arc">
            <a:avLst>
              <a:gd name="adj1" fmla="val 17336120"/>
              <a:gd name="adj2" fmla="val 2070556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Bogen 79"/>
          <p:cNvSpPr/>
          <p:nvPr/>
        </p:nvSpPr>
        <p:spPr>
          <a:xfrm rot="2761199">
            <a:off x="2265381" y="2276136"/>
            <a:ext cx="186522" cy="576000"/>
          </a:xfrm>
          <a:prstGeom prst="arc">
            <a:avLst>
              <a:gd name="adj1" fmla="val 10591314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Bogen 80"/>
          <p:cNvSpPr/>
          <p:nvPr/>
        </p:nvSpPr>
        <p:spPr>
          <a:xfrm rot="2761199">
            <a:off x="1980316" y="1967939"/>
            <a:ext cx="186522" cy="576000"/>
          </a:xfrm>
          <a:prstGeom prst="arc">
            <a:avLst>
              <a:gd name="adj1" fmla="val 16150955"/>
              <a:gd name="adj2" fmla="val 18222273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Bogen 81"/>
          <p:cNvSpPr/>
          <p:nvPr/>
        </p:nvSpPr>
        <p:spPr>
          <a:xfrm>
            <a:off x="1428527" y="2166905"/>
            <a:ext cx="914400" cy="914400"/>
          </a:xfrm>
          <a:prstGeom prst="arc">
            <a:avLst>
              <a:gd name="adj1" fmla="val 17336120"/>
              <a:gd name="adj2" fmla="val 2064824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Bogen 82"/>
          <p:cNvSpPr/>
          <p:nvPr/>
        </p:nvSpPr>
        <p:spPr>
          <a:xfrm>
            <a:off x="1542381" y="2150890"/>
            <a:ext cx="914400" cy="914400"/>
          </a:xfrm>
          <a:prstGeom prst="arc">
            <a:avLst>
              <a:gd name="adj1" fmla="val 20095369"/>
              <a:gd name="adj2" fmla="val 15476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Bogen 83"/>
          <p:cNvSpPr/>
          <p:nvPr/>
        </p:nvSpPr>
        <p:spPr>
          <a:xfrm rot="2761199">
            <a:off x="2172269" y="2102430"/>
            <a:ext cx="186522" cy="576000"/>
          </a:xfrm>
          <a:prstGeom prst="arc">
            <a:avLst>
              <a:gd name="adj1" fmla="val 10591314"/>
              <a:gd name="adj2" fmla="val 160988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Bogen 84"/>
          <p:cNvSpPr/>
          <p:nvPr/>
        </p:nvSpPr>
        <p:spPr>
          <a:xfrm rot="2761199">
            <a:off x="2173061" y="2102431"/>
            <a:ext cx="186522" cy="576000"/>
          </a:xfrm>
          <a:prstGeom prst="arc">
            <a:avLst>
              <a:gd name="adj1" fmla="val 16182893"/>
              <a:gd name="adj2" fmla="val 19399744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Bogen 85"/>
          <p:cNvSpPr/>
          <p:nvPr/>
        </p:nvSpPr>
        <p:spPr>
          <a:xfrm>
            <a:off x="1542902" y="2152482"/>
            <a:ext cx="914400" cy="914400"/>
          </a:xfrm>
          <a:prstGeom prst="arc">
            <a:avLst>
              <a:gd name="adj1" fmla="val 18230869"/>
              <a:gd name="adj2" fmla="val 20087295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Bogen 86"/>
          <p:cNvSpPr/>
          <p:nvPr/>
        </p:nvSpPr>
        <p:spPr>
          <a:xfrm rot="2761199">
            <a:off x="1980316" y="1969328"/>
            <a:ext cx="186522" cy="576000"/>
          </a:xfrm>
          <a:prstGeom prst="arc">
            <a:avLst>
              <a:gd name="adj1" fmla="val 10591314"/>
              <a:gd name="adj2" fmla="val 1618153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Овал 138"/>
          <p:cNvSpPr/>
          <p:nvPr/>
        </p:nvSpPr>
        <p:spPr bwMode="auto">
          <a:xfrm>
            <a:off x="2197996" y="742831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sp>
        <p:nvSpPr>
          <p:cNvPr id="43" name="Овал 138"/>
          <p:cNvSpPr/>
          <p:nvPr/>
        </p:nvSpPr>
        <p:spPr bwMode="auto">
          <a:xfrm>
            <a:off x="3640442" y="61387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sp>
        <p:nvSpPr>
          <p:cNvPr id="46" name="Овал 138"/>
          <p:cNvSpPr/>
          <p:nvPr/>
        </p:nvSpPr>
        <p:spPr bwMode="auto">
          <a:xfrm>
            <a:off x="2962067" y="68587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sp>
        <p:nvSpPr>
          <p:cNvPr id="48" name="Овал 138"/>
          <p:cNvSpPr/>
          <p:nvPr/>
        </p:nvSpPr>
        <p:spPr bwMode="auto">
          <a:xfrm>
            <a:off x="5520430" y="729711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sp>
        <p:nvSpPr>
          <p:cNvPr id="49" name="Овал 138"/>
          <p:cNvSpPr/>
          <p:nvPr/>
        </p:nvSpPr>
        <p:spPr bwMode="auto">
          <a:xfrm>
            <a:off x="6906776" y="60075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sp>
        <p:nvSpPr>
          <p:cNvPr id="55" name="Дуга 116"/>
          <p:cNvSpPr/>
          <p:nvPr/>
        </p:nvSpPr>
        <p:spPr>
          <a:xfrm rot="8857239" flipH="1">
            <a:off x="241212" y="60488"/>
            <a:ext cx="3662178" cy="2075913"/>
          </a:xfrm>
          <a:prstGeom prst="arc">
            <a:avLst>
              <a:gd name="adj1" fmla="val 15376182"/>
              <a:gd name="adj2" fmla="val 20532798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Дуга 117"/>
          <p:cNvSpPr/>
          <p:nvPr/>
        </p:nvSpPr>
        <p:spPr>
          <a:xfrm rot="10510767" flipH="1">
            <a:off x="2243358" y="241659"/>
            <a:ext cx="480959" cy="2193340"/>
          </a:xfrm>
          <a:prstGeom prst="arc">
            <a:avLst>
              <a:gd name="adj1" fmla="val 6654496"/>
              <a:gd name="adj2" fmla="val 15406118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8" name="Прямая соединительная линия 127"/>
          <p:cNvCxnSpPr/>
          <p:nvPr/>
        </p:nvCxnSpPr>
        <p:spPr>
          <a:xfrm>
            <a:off x="5575388" y="803214"/>
            <a:ext cx="227133" cy="118562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endCxn id="74" idx="0"/>
          </p:cNvCxnSpPr>
          <p:nvPr/>
        </p:nvCxnSpPr>
        <p:spPr>
          <a:xfrm flipH="1">
            <a:off x="6041994" y="717622"/>
            <a:ext cx="230556" cy="12286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138"/>
          <p:cNvSpPr/>
          <p:nvPr/>
        </p:nvSpPr>
        <p:spPr bwMode="auto">
          <a:xfrm>
            <a:off x="6247968" y="670055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grpSp>
        <p:nvGrpSpPr>
          <p:cNvPr id="14" name="Gruppieren 13"/>
          <p:cNvGrpSpPr/>
          <p:nvPr/>
        </p:nvGrpSpPr>
        <p:grpSpPr>
          <a:xfrm rot="600000">
            <a:off x="5508125" y="1936453"/>
            <a:ext cx="918000" cy="578546"/>
            <a:chOff x="5432934" y="1850624"/>
            <a:chExt cx="918000" cy="578546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5432934" y="1850624"/>
              <a:ext cx="918000" cy="578546"/>
              <a:chOff x="5432934" y="1850624"/>
              <a:chExt cx="918000" cy="578546"/>
            </a:xfrm>
          </p:grpSpPr>
          <p:grpSp>
            <p:nvGrpSpPr>
              <p:cNvPr id="72" name="Gruppieren 71"/>
              <p:cNvGrpSpPr/>
              <p:nvPr/>
            </p:nvGrpSpPr>
            <p:grpSpPr>
              <a:xfrm>
                <a:off x="5432934" y="1850624"/>
                <a:ext cx="918000" cy="578546"/>
                <a:chOff x="4963586" y="1850624"/>
                <a:chExt cx="1836000" cy="1157092"/>
              </a:xfrm>
            </p:grpSpPr>
            <p:sp>
              <p:nvSpPr>
                <p:cNvPr id="74" name="Ellipse 73"/>
                <p:cNvSpPr/>
                <p:nvPr/>
              </p:nvSpPr>
              <p:spPr>
                <a:xfrm rot="300000">
                  <a:off x="4963586" y="1850624"/>
                  <a:ext cx="1836000" cy="115709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 rot="300000">
                  <a:off x="4968531" y="2380030"/>
                  <a:ext cx="1806914" cy="28803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5727575" y="1855305"/>
                  <a:ext cx="385369" cy="115212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7" name="Gerade Verbindung 76"/>
                <p:cNvCxnSpPr/>
                <p:nvPr/>
              </p:nvCxnSpPr>
              <p:spPr>
                <a:xfrm flipV="1">
                  <a:off x="5746894" y="2384204"/>
                  <a:ext cx="366050" cy="26946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Gerade Verbindung 72"/>
              <p:cNvCxnSpPr>
                <a:stCxn id="75" idx="2"/>
                <a:endCxn id="75" idx="6"/>
              </p:cNvCxnSpPr>
              <p:nvPr/>
            </p:nvCxnSpPr>
            <p:spPr>
              <a:xfrm>
                <a:off x="5437126" y="2147964"/>
                <a:ext cx="900019" cy="7874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uppieren 12"/>
            <p:cNvGrpSpPr/>
            <p:nvPr/>
          </p:nvGrpSpPr>
          <p:grpSpPr>
            <a:xfrm>
              <a:off x="5508104" y="1897784"/>
              <a:ext cx="760980" cy="470276"/>
              <a:chOff x="5508104" y="1897784"/>
              <a:chExt cx="760980" cy="470276"/>
            </a:xfrm>
          </p:grpSpPr>
          <p:sp>
            <p:nvSpPr>
              <p:cNvPr id="15" name="Rechteck 14"/>
              <p:cNvSpPr/>
              <p:nvPr/>
            </p:nvSpPr>
            <p:spPr>
              <a:xfrm>
                <a:off x="5508104" y="2077742"/>
                <a:ext cx="49183" cy="501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Rechteck 60"/>
              <p:cNvSpPr/>
              <p:nvPr/>
            </p:nvSpPr>
            <p:spPr>
              <a:xfrm>
                <a:off x="5618208" y="2082724"/>
                <a:ext cx="49183" cy="501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/>
              <p:cNvSpPr/>
              <p:nvPr/>
            </p:nvSpPr>
            <p:spPr>
              <a:xfrm>
                <a:off x="5723550" y="2082724"/>
                <a:ext cx="49183" cy="501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/>
              <p:cNvSpPr/>
              <p:nvPr/>
            </p:nvSpPr>
            <p:spPr>
              <a:xfrm>
                <a:off x="5846137" y="2087486"/>
                <a:ext cx="49183" cy="501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Rechteck 63"/>
              <p:cNvSpPr/>
              <p:nvPr/>
            </p:nvSpPr>
            <p:spPr>
              <a:xfrm>
                <a:off x="5953453" y="1897784"/>
                <a:ext cx="49183" cy="50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/>
              <p:cNvSpPr/>
              <p:nvPr/>
            </p:nvSpPr>
            <p:spPr>
              <a:xfrm>
                <a:off x="5975867" y="1994048"/>
                <a:ext cx="49183" cy="50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Rechteck 65"/>
              <p:cNvSpPr/>
              <p:nvPr/>
            </p:nvSpPr>
            <p:spPr>
              <a:xfrm>
                <a:off x="5960596" y="2317927"/>
                <a:ext cx="49183" cy="50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>
              <a:xfrm>
                <a:off x="5981207" y="2089866"/>
                <a:ext cx="49183" cy="50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Rechteck 67"/>
              <p:cNvSpPr/>
              <p:nvPr/>
            </p:nvSpPr>
            <p:spPr>
              <a:xfrm>
                <a:off x="5981207" y="2188197"/>
                <a:ext cx="49183" cy="50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Rechteck 68"/>
              <p:cNvSpPr/>
              <p:nvPr/>
            </p:nvSpPr>
            <p:spPr>
              <a:xfrm>
                <a:off x="6096073" y="2116189"/>
                <a:ext cx="49183" cy="50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>
              <a:xfrm>
                <a:off x="6219901" y="2142826"/>
                <a:ext cx="49183" cy="50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8" name="Овал 138"/>
          <p:cNvSpPr/>
          <p:nvPr/>
        </p:nvSpPr>
        <p:spPr bwMode="auto">
          <a:xfrm>
            <a:off x="6007463" y="191023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sp>
        <p:nvSpPr>
          <p:cNvPr id="79" name="Овал 138"/>
          <p:cNvSpPr/>
          <p:nvPr/>
        </p:nvSpPr>
        <p:spPr bwMode="auto">
          <a:xfrm>
            <a:off x="5769671" y="1951071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sp>
        <p:nvSpPr>
          <p:cNvPr id="88" name="Овал 138"/>
          <p:cNvSpPr/>
          <p:nvPr/>
        </p:nvSpPr>
        <p:spPr bwMode="auto">
          <a:xfrm>
            <a:off x="2436043" y="2139721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sp>
        <p:nvSpPr>
          <p:cNvPr id="89" name="Овал 138"/>
          <p:cNvSpPr/>
          <p:nvPr/>
        </p:nvSpPr>
        <p:spPr bwMode="auto">
          <a:xfrm>
            <a:off x="2341013" y="2066290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sp>
        <p:nvSpPr>
          <p:cNvPr id="5" name="Parallelogramm 4"/>
          <p:cNvSpPr/>
          <p:nvPr/>
        </p:nvSpPr>
        <p:spPr>
          <a:xfrm rot="300000">
            <a:off x="1554000" y="406434"/>
            <a:ext cx="2888134" cy="670813"/>
          </a:xfrm>
          <a:prstGeom prst="parallelogram">
            <a:avLst>
              <a:gd name="adj" fmla="val 11910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001008" y="714771"/>
            <a:ext cx="0" cy="19427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>
            <a:off x="6282194" y="718587"/>
            <a:ext cx="0" cy="19427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124"/>
          <p:cNvCxnSpPr>
            <a:stCxn id="49" idx="3"/>
          </p:cNvCxnSpPr>
          <p:nvPr/>
        </p:nvCxnSpPr>
        <p:spPr>
          <a:xfrm flipH="1">
            <a:off x="5802521" y="662208"/>
            <a:ext cx="1114799" cy="132663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arallelogramm 23"/>
          <p:cNvSpPr/>
          <p:nvPr/>
        </p:nvSpPr>
        <p:spPr>
          <a:xfrm rot="300000">
            <a:off x="4828480" y="407118"/>
            <a:ext cx="2888134" cy="670813"/>
          </a:xfrm>
          <a:prstGeom prst="parallelogram">
            <a:avLst>
              <a:gd name="adj" fmla="val 11910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5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57" y="130920"/>
            <a:ext cx="278130" cy="33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505" y="116632"/>
            <a:ext cx="327660" cy="35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60" y="886999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2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51" y="1147238"/>
            <a:ext cx="162878" cy="1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2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15" y="2539128"/>
            <a:ext cx="137160" cy="14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653" y="886999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2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500" y="1147238"/>
            <a:ext cx="162878" cy="1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2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60" y="2539128"/>
            <a:ext cx="137160" cy="14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Amel Hammami</cp:lastModifiedBy>
  <cp:revision>55</cp:revision>
  <dcterms:created xsi:type="dcterms:W3CDTF">2016-03-01T13:33:50Z</dcterms:created>
  <dcterms:modified xsi:type="dcterms:W3CDTF">2016-03-15T15:14:55Z</dcterms:modified>
</cp:coreProperties>
</file>