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1003" y="31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3C07FC-9517-469E-955F-F816E7B8C4E9}" type="datetimeFigureOut">
              <a:rPr lang="de-DE" smtClean="0"/>
              <a:t>17.10.2016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B8F7B8-767B-40D3-A3F8-7AC1A584B70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023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8F7B8-767B-40D3-A3F8-7AC1A584B70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4450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17.10.2016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583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17.10.2016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219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17.10.2016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375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17.10.2016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640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17.10.2016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6877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17.10.2016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8716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17.10.2016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62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17.10.2016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6495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17.10.2016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910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17.10.2016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1275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17.10.2016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604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A9163-88C8-4DCF-AA9A-C8F9A87DE45F}" type="datetimeFigureOut">
              <a:rPr lang="de-DE" smtClean="0"/>
              <a:t>17.10.2016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06CB4-12E5-44AF-AA49-E3EA95A2DC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6897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Picture 1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716" y="327617"/>
            <a:ext cx="327660" cy="354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6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688" y="1706074"/>
            <a:ext cx="511493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5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219" y="1311391"/>
            <a:ext cx="162878" cy="151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3" name="Gerade Verbindung 232"/>
          <p:cNvCxnSpPr/>
          <p:nvPr/>
        </p:nvCxnSpPr>
        <p:spPr>
          <a:xfrm flipH="1">
            <a:off x="2332156" y="820473"/>
            <a:ext cx="1" cy="5086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Gerade Verbindung mit Pfeil 188"/>
          <p:cNvCxnSpPr/>
          <p:nvPr/>
        </p:nvCxnSpPr>
        <p:spPr>
          <a:xfrm>
            <a:off x="1259632" y="843856"/>
            <a:ext cx="295232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Ellipse 193"/>
          <p:cNvSpPr/>
          <p:nvPr/>
        </p:nvSpPr>
        <p:spPr>
          <a:xfrm>
            <a:off x="3097834" y="275349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5" name="Gerade Verbindung 234"/>
          <p:cNvCxnSpPr/>
          <p:nvPr/>
        </p:nvCxnSpPr>
        <p:spPr>
          <a:xfrm flipH="1" flipV="1">
            <a:off x="1663375" y="840488"/>
            <a:ext cx="1564731" cy="19130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Gerade Verbindung 239"/>
          <p:cNvCxnSpPr/>
          <p:nvPr/>
        </p:nvCxnSpPr>
        <p:spPr>
          <a:xfrm flipV="1">
            <a:off x="3228106" y="843858"/>
            <a:ext cx="211985" cy="19096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Ellipse 250"/>
          <p:cNvSpPr/>
          <p:nvPr/>
        </p:nvSpPr>
        <p:spPr>
          <a:xfrm>
            <a:off x="3202847" y="271783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2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928" y="924623"/>
            <a:ext cx="145733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" name="Picture 1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46" y="334868"/>
            <a:ext cx="278130" cy="331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4" name="Gerade Verbindung mit Pfeil 223"/>
          <p:cNvCxnSpPr/>
          <p:nvPr/>
        </p:nvCxnSpPr>
        <p:spPr>
          <a:xfrm rot="-3000000">
            <a:off x="3107157" y="2855505"/>
            <a:ext cx="0" cy="7200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Ellipse 113"/>
          <p:cNvSpPr/>
          <p:nvPr/>
        </p:nvSpPr>
        <p:spPr>
          <a:xfrm>
            <a:off x="3360074" y="34163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1" name="Gerade Verbindung 120"/>
          <p:cNvCxnSpPr/>
          <p:nvPr/>
        </p:nvCxnSpPr>
        <p:spPr>
          <a:xfrm rot="-1320000">
            <a:off x="3255382" y="2746727"/>
            <a:ext cx="0" cy="7200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Ellipse 136"/>
          <p:cNvSpPr/>
          <p:nvPr/>
        </p:nvSpPr>
        <p:spPr>
          <a:xfrm>
            <a:off x="2297130" y="81902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Ellipse 137"/>
          <p:cNvSpPr/>
          <p:nvPr/>
        </p:nvSpPr>
        <p:spPr>
          <a:xfrm>
            <a:off x="3412816" y="81298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Ellipse 138"/>
          <p:cNvSpPr/>
          <p:nvPr/>
        </p:nvSpPr>
        <p:spPr>
          <a:xfrm>
            <a:off x="1636499" y="81918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Дуга 38"/>
          <p:cNvSpPr/>
          <p:nvPr/>
        </p:nvSpPr>
        <p:spPr>
          <a:xfrm rot="7376869">
            <a:off x="2227451" y="891960"/>
            <a:ext cx="270000" cy="270000"/>
          </a:xfrm>
          <a:prstGeom prst="arc">
            <a:avLst>
              <a:gd name="adj1" fmla="val 17582137"/>
              <a:gd name="adj2" fmla="val 2031088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227" name="Gerade Verbindung mit Pfeil 226"/>
          <p:cNvCxnSpPr>
            <a:endCxn id="194" idx="0"/>
          </p:cNvCxnSpPr>
          <p:nvPr/>
        </p:nvCxnSpPr>
        <p:spPr>
          <a:xfrm>
            <a:off x="2332157" y="866192"/>
            <a:ext cx="788537" cy="1887307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986" y="361324"/>
            <a:ext cx="242888" cy="191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0" name="Picture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81" y="372383"/>
            <a:ext cx="24860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" name="Picture 9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103" y="378090"/>
            <a:ext cx="245745" cy="188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2" name="AutoShape 8"/>
          <p:cNvSpPr>
            <a:spLocks noChangeArrowheads="1"/>
          </p:cNvSpPr>
          <p:nvPr/>
        </p:nvSpPr>
        <p:spPr bwMode="auto">
          <a:xfrm flipV="1">
            <a:off x="1584383" y="572501"/>
            <a:ext cx="154261" cy="20519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5749" tIns="37874" rIns="75749" bIns="37874"/>
          <a:lstStyle/>
          <a:p>
            <a:pPr>
              <a:defRPr/>
            </a:pPr>
            <a:endParaRPr lang="ru-RU"/>
          </a:p>
        </p:txBody>
      </p:sp>
      <p:sp>
        <p:nvSpPr>
          <p:cNvPr id="163" name="AutoShape 6"/>
          <p:cNvSpPr>
            <a:spLocks noChangeArrowheads="1"/>
          </p:cNvSpPr>
          <p:nvPr/>
        </p:nvSpPr>
        <p:spPr bwMode="auto">
          <a:xfrm>
            <a:off x="3359284" y="585171"/>
            <a:ext cx="155927" cy="199005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75749" tIns="37874" rIns="75749" bIns="37874"/>
          <a:lstStyle/>
          <a:p>
            <a:pPr>
              <a:defRPr/>
            </a:pPr>
            <a:endParaRPr lang="ru-RU"/>
          </a:p>
        </p:txBody>
      </p:sp>
      <p:sp>
        <p:nvSpPr>
          <p:cNvPr id="164" name="Стрелка вниз 7"/>
          <p:cNvSpPr/>
          <p:nvPr/>
        </p:nvSpPr>
        <p:spPr bwMode="auto">
          <a:xfrm>
            <a:off x="2249960" y="595262"/>
            <a:ext cx="150925" cy="200774"/>
          </a:xfrm>
          <a:prstGeom prst="downArrow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75749" tIns="37874" rIns="75749" bIns="37874"/>
          <a:lstStyle/>
          <a:p>
            <a:pPr>
              <a:defRPr/>
            </a:pPr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844" y="3256033"/>
            <a:ext cx="202883" cy="20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Дуга 89"/>
          <p:cNvSpPr/>
          <p:nvPr/>
        </p:nvSpPr>
        <p:spPr>
          <a:xfrm rot="-1320000">
            <a:off x="3062472" y="2772099"/>
            <a:ext cx="180000" cy="180000"/>
          </a:xfrm>
          <a:prstGeom prst="arc">
            <a:avLst>
              <a:gd name="adj1" fmla="val 64958"/>
              <a:gd name="adj2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Дуга 90"/>
          <p:cNvSpPr/>
          <p:nvPr/>
        </p:nvSpPr>
        <p:spPr>
          <a:xfrm rot="-1320000">
            <a:off x="2667238" y="2720466"/>
            <a:ext cx="1440000" cy="1440000"/>
          </a:xfrm>
          <a:prstGeom prst="arc">
            <a:avLst>
              <a:gd name="adj1" fmla="val 12027422"/>
              <a:gd name="adj2" fmla="val 20418371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Дуга 91"/>
          <p:cNvSpPr/>
          <p:nvPr/>
        </p:nvSpPr>
        <p:spPr>
          <a:xfrm rot="-1320000">
            <a:off x="2330290" y="2682573"/>
            <a:ext cx="2520000" cy="2520000"/>
          </a:xfrm>
          <a:prstGeom prst="arc">
            <a:avLst>
              <a:gd name="adj1" fmla="val 13446416"/>
              <a:gd name="adj2" fmla="val 1899499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Дуга 92"/>
          <p:cNvSpPr/>
          <p:nvPr/>
        </p:nvSpPr>
        <p:spPr>
          <a:xfrm rot="-1320000">
            <a:off x="-27656" y="2404686"/>
            <a:ext cx="10080000" cy="10080000"/>
          </a:xfrm>
          <a:prstGeom prst="arc">
            <a:avLst>
              <a:gd name="adj1" fmla="val 15227322"/>
              <a:gd name="adj2" fmla="val 1718908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533393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</Words>
  <Application>Microsoft Office PowerPoint</Application>
  <PresentationFormat>Экран (4:3)</PresentationFormat>
  <Paragraphs>1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Calibri</vt:lpstr>
      <vt:lpstr>Larissa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Amel Hammami</dc:creator>
  <cp:lastModifiedBy>Ivan Abakumov</cp:lastModifiedBy>
  <cp:revision>64</cp:revision>
  <dcterms:created xsi:type="dcterms:W3CDTF">2016-03-01T13:33:50Z</dcterms:created>
  <dcterms:modified xsi:type="dcterms:W3CDTF">2016-10-17T14:31:28Z</dcterms:modified>
</cp:coreProperties>
</file>